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1" r:id="rId2"/>
    <p:sldId id="329" r:id="rId3"/>
    <p:sldId id="330" r:id="rId4"/>
    <p:sldId id="331" r:id="rId5"/>
    <p:sldId id="332" r:id="rId6"/>
    <p:sldId id="333" r:id="rId7"/>
    <p:sldId id="334" r:id="rId8"/>
    <p:sldId id="336" r:id="rId9"/>
    <p:sldId id="335" r:id="rId10"/>
    <p:sldId id="337" r:id="rId11"/>
    <p:sldId id="338" r:id="rId12"/>
    <p:sldId id="339" r:id="rId13"/>
    <p:sldId id="344" r:id="rId14"/>
    <p:sldId id="340" r:id="rId15"/>
    <p:sldId id="345" r:id="rId16"/>
    <p:sldId id="346" r:id="rId17"/>
    <p:sldId id="347" r:id="rId18"/>
    <p:sldId id="349" r:id="rId19"/>
    <p:sldId id="348" r:id="rId20"/>
    <p:sldId id="350" r:id="rId21"/>
    <p:sldId id="351" r:id="rId22"/>
    <p:sldId id="352" r:id="rId23"/>
    <p:sldId id="353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61" userDrawn="1">
          <p15:clr>
            <a:srgbClr val="A4A3A4"/>
          </p15:clr>
        </p15:guide>
        <p15:guide id="4" pos="721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734D"/>
    <a:srgbClr val="8C764E"/>
    <a:srgbClr val="C4B395"/>
    <a:srgbClr val="E9E2D2"/>
    <a:srgbClr val="F9F7EB"/>
    <a:srgbClr val="D8A978"/>
    <a:srgbClr val="B78756"/>
    <a:srgbClr val="862E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49" autoAdjust="0"/>
    <p:restoredTop sz="95507" autoAdjust="0"/>
  </p:normalViewPr>
  <p:slideViewPr>
    <p:cSldViewPr snapToGrid="0" showGuides="1">
      <p:cViewPr>
        <p:scale>
          <a:sx n="75" d="100"/>
          <a:sy n="75" d="100"/>
        </p:scale>
        <p:origin x="82" y="-149"/>
      </p:cViewPr>
      <p:guideLst>
        <p:guide orient="horz" pos="2160"/>
        <p:guide pos="3840"/>
        <p:guide pos="461"/>
        <p:guide pos="7219"/>
      </p:guideLst>
    </p:cSldViewPr>
  </p:slideViewPr>
  <p:notesTextViewPr>
    <p:cViewPr>
      <p:scale>
        <a:sx n="20" d="100"/>
        <a:sy n="20" d="100"/>
      </p:scale>
      <p:origin x="0" y="0"/>
    </p:cViewPr>
  </p:notesTextViewPr>
  <p:notesViewPr>
    <p:cSldViewPr snapToGrid="0" showGuides="1">
      <p:cViewPr varScale="1">
        <p:scale>
          <a:sx n="70" d="100"/>
          <a:sy n="70" d="100"/>
        </p:scale>
        <p:origin x="205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04B30-6CF0-4294-8444-835E13DDB911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A2678-3CEB-4952-A466-FEEBA213D7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778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30DD7AE-3683-418B-B221-1274B79C7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1" y="7400320"/>
            <a:ext cx="6342857" cy="1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67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10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64212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11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2057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12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6923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13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2252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14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30665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15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88349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16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AF5EB6A-82B2-7C54-550D-F1D37B412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1" y="7400320"/>
            <a:ext cx="6342857" cy="1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1541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17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054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18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6243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19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6837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2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87763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20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69597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21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31377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22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7480F5C-4E05-EE74-6E54-FAE6C2748F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1" y="7400320"/>
            <a:ext cx="6342857" cy="1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8192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23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5449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3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7442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4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711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5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5774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6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9580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7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0294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8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97070B9-F7DB-2714-2F87-581FF0F72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1" y="7400320"/>
            <a:ext cx="6342857" cy="1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31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fld id="{8E734D7E-DDC1-43BA-BA84-4A1CFE3D3418}" type="slidenum">
              <a:rPr lang="zh-CN" altLang="en-US" sz="12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/>
              <a:t>9</a:t>
            </a:fld>
            <a:endParaRPr lang="zh-CN" altLang="en-US" sz="12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629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33ED7449-9084-51DD-AA71-07951608C75D}"/>
              </a:ext>
            </a:extLst>
          </p:cNvPr>
          <p:cNvGrpSpPr/>
          <p:nvPr userDrawn="1"/>
        </p:nvGrpSpPr>
        <p:grpSpPr>
          <a:xfrm>
            <a:off x="-10257" y="0"/>
            <a:ext cx="12202257" cy="6858000"/>
            <a:chOff x="-10257" y="0"/>
            <a:chExt cx="12202257" cy="6858000"/>
          </a:xfrm>
        </p:grpSpPr>
        <p:pic>
          <p:nvPicPr>
            <p:cNvPr id="1084" name="图片 1083">
              <a:extLst>
                <a:ext uri="{FF2B5EF4-FFF2-40B4-BE49-F238E27FC236}">
                  <a16:creationId xmlns:a16="http://schemas.microsoft.com/office/drawing/2014/main" id="{5D55DF7F-94BC-657A-AC12-001EF61A0C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2667000" y="-2667000"/>
              <a:ext cx="6858000" cy="12192000"/>
            </a:xfrm>
            <a:custGeom>
              <a:avLst/>
              <a:gdLst>
                <a:gd name="connsiteX0" fmla="*/ 0 w 6858000"/>
                <a:gd name="connsiteY0" fmla="*/ 12192000 h 12192000"/>
                <a:gd name="connsiteX1" fmla="*/ 0 w 6858000"/>
                <a:gd name="connsiteY1" fmla="*/ 0 h 12192000"/>
                <a:gd name="connsiteX2" fmla="*/ 6858000 w 6858000"/>
                <a:gd name="connsiteY2" fmla="*/ 0 h 12192000"/>
                <a:gd name="connsiteX3" fmla="*/ 6858000 w 6858000"/>
                <a:gd name="connsiteY3" fmla="*/ 12192000 h 121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0" h="12192000">
                  <a:moveTo>
                    <a:pt x="0" y="12192000"/>
                  </a:moveTo>
                  <a:lnTo>
                    <a:pt x="0" y="0"/>
                  </a:lnTo>
                  <a:lnTo>
                    <a:pt x="6858000" y="0"/>
                  </a:lnTo>
                  <a:lnTo>
                    <a:pt x="6858000" y="12192000"/>
                  </a:lnTo>
                  <a:close/>
                </a:path>
              </a:pathLst>
            </a:custGeom>
          </p:spPr>
        </p:pic>
        <p:pic>
          <p:nvPicPr>
            <p:cNvPr id="1034" name="图片 1033">
              <a:extLst>
                <a:ext uri="{FF2B5EF4-FFF2-40B4-BE49-F238E27FC236}">
                  <a16:creationId xmlns:a16="http://schemas.microsoft.com/office/drawing/2014/main" id="{D099F517-F3E8-6A37-8EAB-79AF2B939C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10257" y="1132306"/>
              <a:ext cx="12192000" cy="5706606"/>
            </a:xfrm>
            <a:custGeom>
              <a:avLst/>
              <a:gdLst>
                <a:gd name="connsiteX0" fmla="*/ 0 w 12192000"/>
                <a:gd name="connsiteY0" fmla="*/ 0 h 5706606"/>
                <a:gd name="connsiteX1" fmla="*/ 12192000 w 12192000"/>
                <a:gd name="connsiteY1" fmla="*/ 0 h 5706606"/>
                <a:gd name="connsiteX2" fmla="*/ 12192000 w 12192000"/>
                <a:gd name="connsiteY2" fmla="*/ 5706606 h 5706606"/>
                <a:gd name="connsiteX3" fmla="*/ 0 w 12192000"/>
                <a:gd name="connsiteY3" fmla="*/ 5706606 h 570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5706606">
                  <a:moveTo>
                    <a:pt x="0" y="0"/>
                  </a:moveTo>
                  <a:lnTo>
                    <a:pt x="12192000" y="0"/>
                  </a:lnTo>
                  <a:lnTo>
                    <a:pt x="12192000" y="5706606"/>
                  </a:lnTo>
                  <a:lnTo>
                    <a:pt x="0" y="5706606"/>
                  </a:lnTo>
                  <a:close/>
                </a:path>
              </a:pathLst>
            </a:custGeom>
          </p:spPr>
        </p:pic>
      </p:grpSp>
      <p:pic>
        <p:nvPicPr>
          <p:cNvPr id="1042" name="图片 1041">
            <a:extLst>
              <a:ext uri="{FF2B5EF4-FFF2-40B4-BE49-F238E27FC236}">
                <a16:creationId xmlns:a16="http://schemas.microsoft.com/office/drawing/2014/main" id="{29BD8959-465A-96AD-E301-F785E69526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71" y="4953044"/>
            <a:ext cx="4514850" cy="1666875"/>
          </a:xfrm>
          <a:prstGeom prst="rect">
            <a:avLst/>
          </a:prstGeom>
        </p:spPr>
      </p:pic>
      <p:grpSp>
        <p:nvGrpSpPr>
          <p:cNvPr id="1032" name="组合 1031">
            <a:extLst>
              <a:ext uri="{FF2B5EF4-FFF2-40B4-BE49-F238E27FC236}">
                <a16:creationId xmlns:a16="http://schemas.microsoft.com/office/drawing/2014/main" id="{1A95000E-989E-5DBB-23CA-5150D9735161}"/>
              </a:ext>
            </a:extLst>
          </p:cNvPr>
          <p:cNvGrpSpPr/>
          <p:nvPr userDrawn="1"/>
        </p:nvGrpSpPr>
        <p:grpSpPr>
          <a:xfrm>
            <a:off x="227013" y="188913"/>
            <a:ext cx="11740554" cy="6480174"/>
            <a:chOff x="207033" y="232914"/>
            <a:chExt cx="11740554" cy="6480174"/>
          </a:xfrm>
          <a:solidFill>
            <a:srgbClr val="C4B395"/>
          </a:solidFill>
        </p:grpSpPr>
        <p:sp>
          <p:nvSpPr>
            <p:cNvPr id="1033" name="任意多边形: 形状 1032">
              <a:extLst>
                <a:ext uri="{FF2B5EF4-FFF2-40B4-BE49-F238E27FC236}">
                  <a16:creationId xmlns:a16="http://schemas.microsoft.com/office/drawing/2014/main" id="{E9948162-F3B6-2766-9021-9A4CD95603B3}"/>
                </a:ext>
              </a:extLst>
            </p:cNvPr>
            <p:cNvSpPr/>
            <p:nvPr/>
          </p:nvSpPr>
          <p:spPr>
            <a:xfrm>
              <a:off x="207033" y="232914"/>
              <a:ext cx="11740554" cy="2372069"/>
            </a:xfrm>
            <a:custGeom>
              <a:avLst/>
              <a:gdLst>
                <a:gd name="connsiteX0" fmla="*/ 11592625 w 11740554"/>
                <a:gd name="connsiteY0" fmla="*/ 358455 h 2372069"/>
                <a:gd name="connsiteX1" fmla="*/ 11592625 w 11740554"/>
                <a:gd name="connsiteY1" fmla="*/ 360835 h 2372069"/>
                <a:gd name="connsiteX2" fmla="*/ 11589985 w 11740554"/>
                <a:gd name="connsiteY2" fmla="*/ 360835 h 2372069"/>
                <a:gd name="connsiteX3" fmla="*/ 11589985 w 11740554"/>
                <a:gd name="connsiteY3" fmla="*/ 441137 h 2372069"/>
                <a:gd name="connsiteX4" fmla="*/ 11672667 w 11740554"/>
                <a:gd name="connsiteY4" fmla="*/ 441137 h 2372069"/>
                <a:gd name="connsiteX5" fmla="*/ 11672667 w 11740554"/>
                <a:gd name="connsiteY5" fmla="*/ 358455 h 2372069"/>
                <a:gd name="connsiteX6" fmla="*/ 11592625 w 11740554"/>
                <a:gd name="connsiteY6" fmla="*/ 358455 h 2372069"/>
                <a:gd name="connsiteX7" fmla="*/ 67623 w 11740554"/>
                <a:gd name="connsiteY7" fmla="*/ 358455 h 2372069"/>
                <a:gd name="connsiteX8" fmla="*/ 67623 w 11740554"/>
                <a:gd name="connsiteY8" fmla="*/ 441137 h 2372069"/>
                <a:gd name="connsiteX9" fmla="*/ 150303 w 11740554"/>
                <a:gd name="connsiteY9" fmla="*/ 441137 h 2372069"/>
                <a:gd name="connsiteX10" fmla="*/ 150303 w 11740554"/>
                <a:gd name="connsiteY10" fmla="*/ 360835 h 2372069"/>
                <a:gd name="connsiteX11" fmla="*/ 147663 w 11740554"/>
                <a:gd name="connsiteY11" fmla="*/ 360835 h 2372069"/>
                <a:gd name="connsiteX12" fmla="*/ 147663 w 11740554"/>
                <a:gd name="connsiteY12" fmla="*/ 358455 h 2372069"/>
                <a:gd name="connsiteX13" fmla="*/ 67623 w 11740554"/>
                <a:gd name="connsiteY13" fmla="*/ 358455 h 2372069"/>
                <a:gd name="connsiteX14" fmla="*/ 11450249 w 11740554"/>
                <a:gd name="connsiteY14" fmla="*/ 218456 h 2372069"/>
                <a:gd name="connsiteX15" fmla="*/ 11450249 w 11740554"/>
                <a:gd name="connsiteY15" fmla="*/ 293212 h 2372069"/>
                <a:gd name="connsiteX16" fmla="*/ 11522362 w 11740554"/>
                <a:gd name="connsiteY16" fmla="*/ 293212 h 2372069"/>
                <a:gd name="connsiteX17" fmla="*/ 11522362 w 11740554"/>
                <a:gd name="connsiteY17" fmla="*/ 290832 h 2372069"/>
                <a:gd name="connsiteX18" fmla="*/ 11525005 w 11740554"/>
                <a:gd name="connsiteY18" fmla="*/ 290832 h 2372069"/>
                <a:gd name="connsiteX19" fmla="*/ 11525005 w 11740554"/>
                <a:gd name="connsiteY19" fmla="*/ 218456 h 2372069"/>
                <a:gd name="connsiteX20" fmla="*/ 11450249 w 11740554"/>
                <a:gd name="connsiteY20" fmla="*/ 218456 h 2372069"/>
                <a:gd name="connsiteX21" fmla="*/ 215549 w 11740554"/>
                <a:gd name="connsiteY21" fmla="*/ 218456 h 2372069"/>
                <a:gd name="connsiteX22" fmla="*/ 215549 w 11740554"/>
                <a:gd name="connsiteY22" fmla="*/ 290832 h 2372069"/>
                <a:gd name="connsiteX23" fmla="*/ 218192 w 11740554"/>
                <a:gd name="connsiteY23" fmla="*/ 290832 h 2372069"/>
                <a:gd name="connsiteX24" fmla="*/ 218192 w 11740554"/>
                <a:gd name="connsiteY24" fmla="*/ 293212 h 2372069"/>
                <a:gd name="connsiteX25" fmla="*/ 290305 w 11740554"/>
                <a:gd name="connsiteY25" fmla="*/ 293212 h 2372069"/>
                <a:gd name="connsiteX26" fmla="*/ 290305 w 11740554"/>
                <a:gd name="connsiteY26" fmla="*/ 218456 h 2372069"/>
                <a:gd name="connsiteX27" fmla="*/ 215549 w 11740554"/>
                <a:gd name="connsiteY27" fmla="*/ 218456 h 2372069"/>
                <a:gd name="connsiteX28" fmla="*/ 11589985 w 11740554"/>
                <a:gd name="connsiteY28" fmla="*/ 67623 h 2372069"/>
                <a:gd name="connsiteX29" fmla="*/ 11589985 w 11740554"/>
                <a:gd name="connsiteY29" fmla="*/ 150303 h 2372069"/>
                <a:gd name="connsiteX30" fmla="*/ 11672667 w 11740554"/>
                <a:gd name="connsiteY30" fmla="*/ 150303 h 2372069"/>
                <a:gd name="connsiteX31" fmla="*/ 11672667 w 11740554"/>
                <a:gd name="connsiteY31" fmla="*/ 67623 h 2372069"/>
                <a:gd name="connsiteX32" fmla="*/ 11589985 w 11740554"/>
                <a:gd name="connsiteY32" fmla="*/ 67623 h 2372069"/>
                <a:gd name="connsiteX33" fmla="*/ 11303906 w 11740554"/>
                <a:gd name="connsiteY33" fmla="*/ 67623 h 2372069"/>
                <a:gd name="connsiteX34" fmla="*/ 11303906 w 11740554"/>
                <a:gd name="connsiteY34" fmla="*/ 150303 h 2372069"/>
                <a:gd name="connsiteX35" fmla="*/ 11386589 w 11740554"/>
                <a:gd name="connsiteY35" fmla="*/ 150303 h 2372069"/>
                <a:gd name="connsiteX36" fmla="*/ 11386589 w 11740554"/>
                <a:gd name="connsiteY36" fmla="*/ 67623 h 2372069"/>
                <a:gd name="connsiteX37" fmla="*/ 11303906 w 11740554"/>
                <a:gd name="connsiteY37" fmla="*/ 67623 h 2372069"/>
                <a:gd name="connsiteX38" fmla="*/ 353965 w 11740554"/>
                <a:gd name="connsiteY38" fmla="*/ 67623 h 2372069"/>
                <a:gd name="connsiteX39" fmla="*/ 353965 w 11740554"/>
                <a:gd name="connsiteY39" fmla="*/ 150303 h 2372069"/>
                <a:gd name="connsiteX40" fmla="*/ 436645 w 11740554"/>
                <a:gd name="connsiteY40" fmla="*/ 150303 h 2372069"/>
                <a:gd name="connsiteX41" fmla="*/ 436645 w 11740554"/>
                <a:gd name="connsiteY41" fmla="*/ 67623 h 2372069"/>
                <a:gd name="connsiteX42" fmla="*/ 353965 w 11740554"/>
                <a:gd name="connsiteY42" fmla="*/ 67623 h 2372069"/>
                <a:gd name="connsiteX43" fmla="*/ 67623 w 11740554"/>
                <a:gd name="connsiteY43" fmla="*/ 67623 h 2372069"/>
                <a:gd name="connsiteX44" fmla="*/ 67623 w 11740554"/>
                <a:gd name="connsiteY44" fmla="*/ 150303 h 2372069"/>
                <a:gd name="connsiteX45" fmla="*/ 150303 w 11740554"/>
                <a:gd name="connsiteY45" fmla="*/ 150303 h 2372069"/>
                <a:gd name="connsiteX46" fmla="*/ 150303 w 11740554"/>
                <a:gd name="connsiteY46" fmla="*/ 67623 h 2372069"/>
                <a:gd name="connsiteX47" fmla="*/ 67623 w 11740554"/>
                <a:gd name="connsiteY47" fmla="*/ 67623 h 2372069"/>
                <a:gd name="connsiteX48" fmla="*/ 0 w 11740554"/>
                <a:gd name="connsiteY48" fmla="*/ 0 h 2372069"/>
                <a:gd name="connsiteX49" fmla="*/ 217926 w 11740554"/>
                <a:gd name="connsiteY49" fmla="*/ 0 h 2372069"/>
                <a:gd name="connsiteX50" fmla="*/ 217926 w 11740554"/>
                <a:gd name="connsiteY50" fmla="*/ 150832 h 2372069"/>
                <a:gd name="connsiteX51" fmla="*/ 286079 w 11740554"/>
                <a:gd name="connsiteY51" fmla="*/ 150832 h 2372069"/>
                <a:gd name="connsiteX52" fmla="*/ 286079 w 11740554"/>
                <a:gd name="connsiteY52" fmla="*/ 0 h 2372069"/>
                <a:gd name="connsiteX53" fmla="*/ 11454212 w 11740554"/>
                <a:gd name="connsiteY53" fmla="*/ 0 h 2372069"/>
                <a:gd name="connsiteX54" fmla="*/ 11454212 w 11740554"/>
                <a:gd name="connsiteY54" fmla="*/ 150832 h 2372069"/>
                <a:gd name="connsiteX55" fmla="*/ 11522362 w 11740554"/>
                <a:gd name="connsiteY55" fmla="*/ 150832 h 2372069"/>
                <a:gd name="connsiteX56" fmla="*/ 11522362 w 11740554"/>
                <a:gd name="connsiteY56" fmla="*/ 0 h 2372069"/>
                <a:gd name="connsiteX57" fmla="*/ 11740554 w 11740554"/>
                <a:gd name="connsiteY57" fmla="*/ 0 h 2372069"/>
                <a:gd name="connsiteX58" fmla="*/ 11740554 w 11740554"/>
                <a:gd name="connsiteY58" fmla="*/ 217926 h 2372069"/>
                <a:gd name="connsiteX59" fmla="*/ 11592891 w 11740554"/>
                <a:gd name="connsiteY59" fmla="*/ 217926 h 2372069"/>
                <a:gd name="connsiteX60" fmla="*/ 11592891 w 11740554"/>
                <a:gd name="connsiteY60" fmla="*/ 290832 h 2372069"/>
                <a:gd name="connsiteX61" fmla="*/ 11740554 w 11740554"/>
                <a:gd name="connsiteY61" fmla="*/ 290832 h 2372069"/>
                <a:gd name="connsiteX62" fmla="*/ 11740554 w 11740554"/>
                <a:gd name="connsiteY62" fmla="*/ 2350374 h 2372069"/>
                <a:gd name="connsiteX63" fmla="*/ 11702141 w 11740554"/>
                <a:gd name="connsiteY63" fmla="*/ 2338450 h 2372069"/>
                <a:gd name="connsiteX64" fmla="*/ 11672667 w 11740554"/>
                <a:gd name="connsiteY64" fmla="*/ 2335479 h 2372069"/>
                <a:gd name="connsiteX65" fmla="*/ 11672667 w 11740554"/>
                <a:gd name="connsiteY65" fmla="*/ 508761 h 2372069"/>
                <a:gd name="connsiteX66" fmla="*/ 11522098 w 11740554"/>
                <a:gd name="connsiteY66" fmla="*/ 508761 h 2372069"/>
                <a:gd name="connsiteX67" fmla="*/ 11522098 w 11740554"/>
                <a:gd name="connsiteY67" fmla="*/ 360835 h 2372069"/>
                <a:gd name="connsiteX68" fmla="*/ 11382362 w 11740554"/>
                <a:gd name="connsiteY68" fmla="*/ 360835 h 2372069"/>
                <a:gd name="connsiteX69" fmla="*/ 11382362 w 11740554"/>
                <a:gd name="connsiteY69" fmla="*/ 217926 h 2372069"/>
                <a:gd name="connsiteX70" fmla="*/ 11236020 w 11740554"/>
                <a:gd name="connsiteY70" fmla="*/ 217926 h 2372069"/>
                <a:gd name="connsiteX71" fmla="*/ 11236020 w 11740554"/>
                <a:gd name="connsiteY71" fmla="*/ 67623 h 2372069"/>
                <a:gd name="connsiteX72" fmla="*/ 504004 w 11740554"/>
                <a:gd name="connsiteY72" fmla="*/ 67623 h 2372069"/>
                <a:gd name="connsiteX73" fmla="*/ 504004 w 11740554"/>
                <a:gd name="connsiteY73" fmla="*/ 217926 h 2372069"/>
                <a:gd name="connsiteX74" fmla="*/ 357665 w 11740554"/>
                <a:gd name="connsiteY74" fmla="*/ 217926 h 2372069"/>
                <a:gd name="connsiteX75" fmla="*/ 357665 w 11740554"/>
                <a:gd name="connsiteY75" fmla="*/ 360835 h 2372069"/>
                <a:gd name="connsiteX76" fmla="*/ 217926 w 11740554"/>
                <a:gd name="connsiteY76" fmla="*/ 360835 h 2372069"/>
                <a:gd name="connsiteX77" fmla="*/ 217926 w 11740554"/>
                <a:gd name="connsiteY77" fmla="*/ 508761 h 2372069"/>
                <a:gd name="connsiteX78" fmla="*/ 67623 w 11740554"/>
                <a:gd name="connsiteY78" fmla="*/ 508761 h 2372069"/>
                <a:gd name="connsiteX79" fmla="*/ 67623 w 11740554"/>
                <a:gd name="connsiteY79" fmla="*/ 2348126 h 2372069"/>
                <a:gd name="connsiteX80" fmla="*/ 12702 w 11740554"/>
                <a:gd name="connsiteY80" fmla="*/ 2365175 h 2372069"/>
                <a:gd name="connsiteX81" fmla="*/ 0 w 11740554"/>
                <a:gd name="connsiteY81" fmla="*/ 2372069 h 2372069"/>
                <a:gd name="connsiteX82" fmla="*/ 0 w 11740554"/>
                <a:gd name="connsiteY82" fmla="*/ 290569 h 2372069"/>
                <a:gd name="connsiteX83" fmla="*/ 147663 w 11740554"/>
                <a:gd name="connsiteY83" fmla="*/ 290569 h 2372069"/>
                <a:gd name="connsiteX84" fmla="*/ 147663 w 11740554"/>
                <a:gd name="connsiteY84" fmla="*/ 217926 h 2372069"/>
                <a:gd name="connsiteX85" fmla="*/ 0 w 11740554"/>
                <a:gd name="connsiteY85" fmla="*/ 217926 h 2372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1740554" h="2372069">
                  <a:moveTo>
                    <a:pt x="11592625" y="358455"/>
                  </a:moveTo>
                  <a:lnTo>
                    <a:pt x="11592625" y="360835"/>
                  </a:lnTo>
                  <a:lnTo>
                    <a:pt x="11589985" y="360835"/>
                  </a:lnTo>
                  <a:cubicBezTo>
                    <a:pt x="11589985" y="388834"/>
                    <a:pt x="11589985" y="413136"/>
                    <a:pt x="11589985" y="441137"/>
                  </a:cubicBezTo>
                  <a:cubicBezTo>
                    <a:pt x="11618777" y="441137"/>
                    <a:pt x="11643872" y="441137"/>
                    <a:pt x="11672667" y="441137"/>
                  </a:cubicBezTo>
                  <a:cubicBezTo>
                    <a:pt x="11672667" y="412343"/>
                    <a:pt x="11672667" y="387250"/>
                    <a:pt x="11672667" y="358455"/>
                  </a:cubicBezTo>
                  <a:cubicBezTo>
                    <a:pt x="11644665" y="358455"/>
                    <a:pt x="11620627" y="358455"/>
                    <a:pt x="11592625" y="358455"/>
                  </a:cubicBezTo>
                  <a:close/>
                  <a:moveTo>
                    <a:pt x="67623" y="358455"/>
                  </a:moveTo>
                  <a:cubicBezTo>
                    <a:pt x="67623" y="387250"/>
                    <a:pt x="67623" y="412343"/>
                    <a:pt x="67623" y="441137"/>
                  </a:cubicBezTo>
                  <a:cubicBezTo>
                    <a:pt x="96415" y="441137"/>
                    <a:pt x="121511" y="441137"/>
                    <a:pt x="150303" y="441137"/>
                  </a:cubicBezTo>
                  <a:cubicBezTo>
                    <a:pt x="150303" y="413136"/>
                    <a:pt x="150303" y="388834"/>
                    <a:pt x="150303" y="360835"/>
                  </a:cubicBezTo>
                  <a:lnTo>
                    <a:pt x="147663" y="360835"/>
                  </a:lnTo>
                  <a:lnTo>
                    <a:pt x="147663" y="358455"/>
                  </a:lnTo>
                  <a:cubicBezTo>
                    <a:pt x="119927" y="358455"/>
                    <a:pt x="95625" y="358455"/>
                    <a:pt x="67623" y="358455"/>
                  </a:cubicBezTo>
                  <a:close/>
                  <a:moveTo>
                    <a:pt x="11450249" y="218456"/>
                  </a:moveTo>
                  <a:cubicBezTo>
                    <a:pt x="11450249" y="245664"/>
                    <a:pt x="11450249" y="266267"/>
                    <a:pt x="11450249" y="293212"/>
                  </a:cubicBezTo>
                  <a:cubicBezTo>
                    <a:pt x="11476401" y="293212"/>
                    <a:pt x="11496740" y="293212"/>
                    <a:pt x="11522362" y="293212"/>
                  </a:cubicBezTo>
                  <a:lnTo>
                    <a:pt x="11522362" y="290832"/>
                  </a:lnTo>
                  <a:lnTo>
                    <a:pt x="11525005" y="290832"/>
                  </a:lnTo>
                  <a:cubicBezTo>
                    <a:pt x="11525005" y="264946"/>
                    <a:pt x="11525005" y="244607"/>
                    <a:pt x="11525005" y="218456"/>
                  </a:cubicBezTo>
                  <a:cubicBezTo>
                    <a:pt x="11497796" y="218456"/>
                    <a:pt x="11477191" y="218456"/>
                    <a:pt x="11450249" y="218456"/>
                  </a:cubicBezTo>
                  <a:close/>
                  <a:moveTo>
                    <a:pt x="215549" y="218456"/>
                  </a:moveTo>
                  <a:cubicBezTo>
                    <a:pt x="215549" y="244871"/>
                    <a:pt x="215549" y="264946"/>
                    <a:pt x="215549" y="290832"/>
                  </a:cubicBezTo>
                  <a:lnTo>
                    <a:pt x="218192" y="290832"/>
                  </a:lnTo>
                  <a:lnTo>
                    <a:pt x="218192" y="293212"/>
                  </a:lnTo>
                  <a:cubicBezTo>
                    <a:pt x="244078" y="293212"/>
                    <a:pt x="264153" y="293212"/>
                    <a:pt x="290305" y="293212"/>
                  </a:cubicBezTo>
                  <a:cubicBezTo>
                    <a:pt x="290305" y="266267"/>
                    <a:pt x="290305" y="245664"/>
                    <a:pt x="290305" y="218456"/>
                  </a:cubicBezTo>
                  <a:cubicBezTo>
                    <a:pt x="263097" y="218456"/>
                    <a:pt x="242494" y="218456"/>
                    <a:pt x="215549" y="218456"/>
                  </a:cubicBezTo>
                  <a:close/>
                  <a:moveTo>
                    <a:pt x="11589985" y="67623"/>
                  </a:moveTo>
                  <a:cubicBezTo>
                    <a:pt x="11589985" y="96415"/>
                    <a:pt x="11589985" y="121511"/>
                    <a:pt x="11589985" y="150303"/>
                  </a:cubicBezTo>
                  <a:cubicBezTo>
                    <a:pt x="11618777" y="150303"/>
                    <a:pt x="11643872" y="150303"/>
                    <a:pt x="11672667" y="150303"/>
                  </a:cubicBezTo>
                  <a:cubicBezTo>
                    <a:pt x="11672667" y="121511"/>
                    <a:pt x="11672667" y="96415"/>
                    <a:pt x="11672667" y="67623"/>
                  </a:cubicBezTo>
                  <a:cubicBezTo>
                    <a:pt x="11643872" y="67623"/>
                    <a:pt x="11618777" y="67623"/>
                    <a:pt x="11589985" y="67623"/>
                  </a:cubicBezTo>
                  <a:close/>
                  <a:moveTo>
                    <a:pt x="11303906" y="67623"/>
                  </a:moveTo>
                  <a:cubicBezTo>
                    <a:pt x="11303906" y="96415"/>
                    <a:pt x="11303906" y="121511"/>
                    <a:pt x="11303906" y="150303"/>
                  </a:cubicBezTo>
                  <a:cubicBezTo>
                    <a:pt x="11332701" y="150303"/>
                    <a:pt x="11357794" y="150303"/>
                    <a:pt x="11386589" y="150303"/>
                  </a:cubicBezTo>
                  <a:cubicBezTo>
                    <a:pt x="11386589" y="121511"/>
                    <a:pt x="11386589" y="96415"/>
                    <a:pt x="11386589" y="67623"/>
                  </a:cubicBezTo>
                  <a:cubicBezTo>
                    <a:pt x="11357794" y="67623"/>
                    <a:pt x="11332701" y="67623"/>
                    <a:pt x="11303906" y="67623"/>
                  </a:cubicBezTo>
                  <a:close/>
                  <a:moveTo>
                    <a:pt x="353965" y="67623"/>
                  </a:moveTo>
                  <a:cubicBezTo>
                    <a:pt x="353965" y="96415"/>
                    <a:pt x="353965" y="121511"/>
                    <a:pt x="353965" y="150303"/>
                  </a:cubicBezTo>
                  <a:cubicBezTo>
                    <a:pt x="382757" y="150303"/>
                    <a:pt x="407853" y="150303"/>
                    <a:pt x="436645" y="150303"/>
                  </a:cubicBezTo>
                  <a:cubicBezTo>
                    <a:pt x="436645" y="121511"/>
                    <a:pt x="436645" y="96415"/>
                    <a:pt x="436645" y="67623"/>
                  </a:cubicBezTo>
                  <a:cubicBezTo>
                    <a:pt x="407853" y="67623"/>
                    <a:pt x="382757" y="67623"/>
                    <a:pt x="353965" y="67623"/>
                  </a:cubicBezTo>
                  <a:close/>
                  <a:moveTo>
                    <a:pt x="67623" y="67623"/>
                  </a:moveTo>
                  <a:cubicBezTo>
                    <a:pt x="67623" y="96415"/>
                    <a:pt x="67623" y="121511"/>
                    <a:pt x="67623" y="150303"/>
                  </a:cubicBezTo>
                  <a:cubicBezTo>
                    <a:pt x="96415" y="150303"/>
                    <a:pt x="121511" y="150303"/>
                    <a:pt x="150303" y="150303"/>
                  </a:cubicBezTo>
                  <a:cubicBezTo>
                    <a:pt x="150303" y="121511"/>
                    <a:pt x="150303" y="96415"/>
                    <a:pt x="150303" y="67623"/>
                  </a:cubicBezTo>
                  <a:cubicBezTo>
                    <a:pt x="121511" y="67623"/>
                    <a:pt x="96415" y="67623"/>
                    <a:pt x="67623" y="67623"/>
                  </a:cubicBezTo>
                  <a:close/>
                  <a:moveTo>
                    <a:pt x="0" y="0"/>
                  </a:moveTo>
                  <a:lnTo>
                    <a:pt x="217926" y="0"/>
                  </a:lnTo>
                  <a:lnTo>
                    <a:pt x="217926" y="150832"/>
                  </a:lnTo>
                  <a:lnTo>
                    <a:pt x="286079" y="150832"/>
                  </a:lnTo>
                  <a:lnTo>
                    <a:pt x="286079" y="0"/>
                  </a:lnTo>
                  <a:lnTo>
                    <a:pt x="11454212" y="0"/>
                  </a:lnTo>
                  <a:lnTo>
                    <a:pt x="11454212" y="150832"/>
                  </a:lnTo>
                  <a:lnTo>
                    <a:pt x="11522362" y="150832"/>
                  </a:lnTo>
                  <a:lnTo>
                    <a:pt x="11522362" y="0"/>
                  </a:lnTo>
                  <a:lnTo>
                    <a:pt x="11740554" y="0"/>
                  </a:lnTo>
                  <a:lnTo>
                    <a:pt x="11740554" y="217926"/>
                  </a:lnTo>
                  <a:lnTo>
                    <a:pt x="11592891" y="217926"/>
                  </a:lnTo>
                  <a:lnTo>
                    <a:pt x="11592891" y="290832"/>
                  </a:lnTo>
                  <a:lnTo>
                    <a:pt x="11740554" y="290832"/>
                  </a:lnTo>
                  <a:lnTo>
                    <a:pt x="11740554" y="2350374"/>
                  </a:lnTo>
                  <a:lnTo>
                    <a:pt x="11702141" y="2338450"/>
                  </a:lnTo>
                  <a:lnTo>
                    <a:pt x="11672667" y="2335479"/>
                  </a:lnTo>
                  <a:lnTo>
                    <a:pt x="11672667" y="508761"/>
                  </a:lnTo>
                  <a:lnTo>
                    <a:pt x="11522098" y="508761"/>
                  </a:lnTo>
                  <a:lnTo>
                    <a:pt x="11522098" y="360835"/>
                  </a:lnTo>
                  <a:lnTo>
                    <a:pt x="11382362" y="360835"/>
                  </a:lnTo>
                  <a:lnTo>
                    <a:pt x="11382362" y="217926"/>
                  </a:lnTo>
                  <a:lnTo>
                    <a:pt x="11236020" y="217926"/>
                  </a:lnTo>
                  <a:lnTo>
                    <a:pt x="11236020" y="67623"/>
                  </a:lnTo>
                  <a:lnTo>
                    <a:pt x="504004" y="67623"/>
                  </a:lnTo>
                  <a:lnTo>
                    <a:pt x="504004" y="217926"/>
                  </a:lnTo>
                  <a:lnTo>
                    <a:pt x="357665" y="217926"/>
                  </a:lnTo>
                  <a:lnTo>
                    <a:pt x="357665" y="360835"/>
                  </a:lnTo>
                  <a:lnTo>
                    <a:pt x="217926" y="360835"/>
                  </a:lnTo>
                  <a:lnTo>
                    <a:pt x="217926" y="508761"/>
                  </a:lnTo>
                  <a:lnTo>
                    <a:pt x="67623" y="508761"/>
                  </a:lnTo>
                  <a:lnTo>
                    <a:pt x="67623" y="2348126"/>
                  </a:lnTo>
                  <a:lnTo>
                    <a:pt x="12702" y="2365175"/>
                  </a:lnTo>
                  <a:lnTo>
                    <a:pt x="0" y="2372069"/>
                  </a:lnTo>
                  <a:lnTo>
                    <a:pt x="0" y="290569"/>
                  </a:lnTo>
                  <a:lnTo>
                    <a:pt x="147663" y="290569"/>
                  </a:lnTo>
                  <a:lnTo>
                    <a:pt x="147663" y="217926"/>
                  </a:lnTo>
                  <a:lnTo>
                    <a:pt x="0" y="21792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" name="任意多边形: 形状 1">
              <a:extLst>
                <a:ext uri="{FF2B5EF4-FFF2-40B4-BE49-F238E27FC236}">
                  <a16:creationId xmlns:a16="http://schemas.microsoft.com/office/drawing/2014/main" id="{871F77D4-6987-D2CC-DF62-D055E1EDB05A}"/>
                </a:ext>
              </a:extLst>
            </p:cNvPr>
            <p:cNvSpPr/>
            <p:nvPr/>
          </p:nvSpPr>
          <p:spPr>
            <a:xfrm>
              <a:off x="207033" y="4107907"/>
              <a:ext cx="11740554" cy="2605181"/>
            </a:xfrm>
            <a:custGeom>
              <a:avLst/>
              <a:gdLst>
                <a:gd name="connsiteX0" fmla="*/ 11589985 w 11740554"/>
                <a:gd name="connsiteY0" fmla="*/ 2455142 h 2605181"/>
                <a:gd name="connsiteX1" fmla="*/ 11589985 w 11740554"/>
                <a:gd name="connsiteY1" fmla="*/ 2537821 h 2605181"/>
                <a:gd name="connsiteX2" fmla="*/ 11672667 w 11740554"/>
                <a:gd name="connsiteY2" fmla="*/ 2537821 h 2605181"/>
                <a:gd name="connsiteX3" fmla="*/ 11672667 w 11740554"/>
                <a:gd name="connsiteY3" fmla="*/ 2455142 h 2605181"/>
                <a:gd name="connsiteX4" fmla="*/ 11589985 w 11740554"/>
                <a:gd name="connsiteY4" fmla="*/ 2455142 h 2605181"/>
                <a:gd name="connsiteX5" fmla="*/ 11303906 w 11740554"/>
                <a:gd name="connsiteY5" fmla="*/ 2455142 h 2605181"/>
                <a:gd name="connsiteX6" fmla="*/ 11303906 w 11740554"/>
                <a:gd name="connsiteY6" fmla="*/ 2537821 h 2605181"/>
                <a:gd name="connsiteX7" fmla="*/ 11386589 w 11740554"/>
                <a:gd name="connsiteY7" fmla="*/ 2537821 h 2605181"/>
                <a:gd name="connsiteX8" fmla="*/ 11386589 w 11740554"/>
                <a:gd name="connsiteY8" fmla="*/ 2455142 h 2605181"/>
                <a:gd name="connsiteX9" fmla="*/ 11303906 w 11740554"/>
                <a:gd name="connsiteY9" fmla="*/ 2455142 h 2605181"/>
                <a:gd name="connsiteX10" fmla="*/ 353965 w 11740554"/>
                <a:gd name="connsiteY10" fmla="*/ 2455142 h 2605181"/>
                <a:gd name="connsiteX11" fmla="*/ 353965 w 11740554"/>
                <a:gd name="connsiteY11" fmla="*/ 2537821 h 2605181"/>
                <a:gd name="connsiteX12" fmla="*/ 436645 w 11740554"/>
                <a:gd name="connsiteY12" fmla="*/ 2537821 h 2605181"/>
                <a:gd name="connsiteX13" fmla="*/ 436645 w 11740554"/>
                <a:gd name="connsiteY13" fmla="*/ 2455142 h 2605181"/>
                <a:gd name="connsiteX14" fmla="*/ 353965 w 11740554"/>
                <a:gd name="connsiteY14" fmla="*/ 2455142 h 2605181"/>
                <a:gd name="connsiteX15" fmla="*/ 67623 w 11740554"/>
                <a:gd name="connsiteY15" fmla="*/ 2455142 h 2605181"/>
                <a:gd name="connsiteX16" fmla="*/ 67623 w 11740554"/>
                <a:gd name="connsiteY16" fmla="*/ 2537821 h 2605181"/>
                <a:gd name="connsiteX17" fmla="*/ 150303 w 11740554"/>
                <a:gd name="connsiteY17" fmla="*/ 2537821 h 2605181"/>
                <a:gd name="connsiteX18" fmla="*/ 150303 w 11740554"/>
                <a:gd name="connsiteY18" fmla="*/ 2455142 h 2605181"/>
                <a:gd name="connsiteX19" fmla="*/ 67623 w 11740554"/>
                <a:gd name="connsiteY19" fmla="*/ 2455142 h 2605181"/>
                <a:gd name="connsiteX20" fmla="*/ 217926 w 11740554"/>
                <a:gd name="connsiteY20" fmla="*/ 2312499 h 2605181"/>
                <a:gd name="connsiteX21" fmla="*/ 217926 w 11740554"/>
                <a:gd name="connsiteY21" fmla="*/ 2314876 h 2605181"/>
                <a:gd name="connsiteX22" fmla="*/ 215286 w 11740554"/>
                <a:gd name="connsiteY22" fmla="*/ 2314876 h 2605181"/>
                <a:gd name="connsiteX23" fmla="*/ 215286 w 11740554"/>
                <a:gd name="connsiteY23" fmla="*/ 2387255 h 2605181"/>
                <a:gd name="connsiteX24" fmla="*/ 290039 w 11740554"/>
                <a:gd name="connsiteY24" fmla="*/ 2387255 h 2605181"/>
                <a:gd name="connsiteX25" fmla="*/ 290039 w 11740554"/>
                <a:gd name="connsiteY25" fmla="*/ 2312499 h 2605181"/>
                <a:gd name="connsiteX26" fmla="*/ 217926 w 11740554"/>
                <a:gd name="connsiteY26" fmla="*/ 2312499 h 2605181"/>
                <a:gd name="connsiteX27" fmla="*/ 11450249 w 11740554"/>
                <a:gd name="connsiteY27" fmla="*/ 2312236 h 2605181"/>
                <a:gd name="connsiteX28" fmla="*/ 11450249 w 11740554"/>
                <a:gd name="connsiteY28" fmla="*/ 2386989 h 2605181"/>
                <a:gd name="connsiteX29" fmla="*/ 11525005 w 11740554"/>
                <a:gd name="connsiteY29" fmla="*/ 2386989 h 2605181"/>
                <a:gd name="connsiteX30" fmla="*/ 11525005 w 11740554"/>
                <a:gd name="connsiteY30" fmla="*/ 2314612 h 2605181"/>
                <a:gd name="connsiteX31" fmla="*/ 11522362 w 11740554"/>
                <a:gd name="connsiteY31" fmla="*/ 2314612 h 2605181"/>
                <a:gd name="connsiteX32" fmla="*/ 11522362 w 11740554"/>
                <a:gd name="connsiteY32" fmla="*/ 2312236 h 2605181"/>
                <a:gd name="connsiteX33" fmla="*/ 11450249 w 11740554"/>
                <a:gd name="connsiteY33" fmla="*/ 2312236 h 2605181"/>
                <a:gd name="connsiteX34" fmla="*/ 11589985 w 11740554"/>
                <a:gd name="connsiteY34" fmla="*/ 2164310 h 2605181"/>
                <a:gd name="connsiteX35" fmla="*/ 11589985 w 11740554"/>
                <a:gd name="connsiteY35" fmla="*/ 2244612 h 2605181"/>
                <a:gd name="connsiteX36" fmla="*/ 11592625 w 11740554"/>
                <a:gd name="connsiteY36" fmla="*/ 2244612 h 2605181"/>
                <a:gd name="connsiteX37" fmla="*/ 11592625 w 11740554"/>
                <a:gd name="connsiteY37" fmla="*/ 2246989 h 2605181"/>
                <a:gd name="connsiteX38" fmla="*/ 11672667 w 11740554"/>
                <a:gd name="connsiteY38" fmla="*/ 2246989 h 2605181"/>
                <a:gd name="connsiteX39" fmla="*/ 11672667 w 11740554"/>
                <a:gd name="connsiteY39" fmla="*/ 2164310 h 2605181"/>
                <a:gd name="connsiteX40" fmla="*/ 11589985 w 11740554"/>
                <a:gd name="connsiteY40" fmla="*/ 2164310 h 2605181"/>
                <a:gd name="connsiteX41" fmla="*/ 67623 w 11740554"/>
                <a:gd name="connsiteY41" fmla="*/ 2164310 h 2605181"/>
                <a:gd name="connsiteX42" fmla="*/ 67623 w 11740554"/>
                <a:gd name="connsiteY42" fmla="*/ 2246989 h 2605181"/>
                <a:gd name="connsiteX43" fmla="*/ 147663 w 11740554"/>
                <a:gd name="connsiteY43" fmla="*/ 2246989 h 2605181"/>
                <a:gd name="connsiteX44" fmla="*/ 147663 w 11740554"/>
                <a:gd name="connsiteY44" fmla="*/ 2244612 h 2605181"/>
                <a:gd name="connsiteX45" fmla="*/ 150303 w 11740554"/>
                <a:gd name="connsiteY45" fmla="*/ 2244612 h 2605181"/>
                <a:gd name="connsiteX46" fmla="*/ 150303 w 11740554"/>
                <a:gd name="connsiteY46" fmla="*/ 2164310 h 2605181"/>
                <a:gd name="connsiteX47" fmla="*/ 67623 w 11740554"/>
                <a:gd name="connsiteY47" fmla="*/ 2164310 h 2605181"/>
                <a:gd name="connsiteX48" fmla="*/ 0 w 11740554"/>
                <a:gd name="connsiteY48" fmla="*/ 0 h 2605181"/>
                <a:gd name="connsiteX49" fmla="*/ 67623 w 11740554"/>
                <a:gd name="connsiteY49" fmla="*/ 0 h 2605181"/>
                <a:gd name="connsiteX50" fmla="*/ 67623 w 11740554"/>
                <a:gd name="connsiteY50" fmla="*/ 2096687 h 2605181"/>
                <a:gd name="connsiteX51" fmla="*/ 217926 w 11740554"/>
                <a:gd name="connsiteY51" fmla="*/ 2096687 h 2605181"/>
                <a:gd name="connsiteX52" fmla="*/ 217926 w 11740554"/>
                <a:gd name="connsiteY52" fmla="*/ 2244612 h 2605181"/>
                <a:gd name="connsiteX53" fmla="*/ 357928 w 11740554"/>
                <a:gd name="connsiteY53" fmla="*/ 2244612 h 2605181"/>
                <a:gd name="connsiteX54" fmla="*/ 357928 w 11740554"/>
                <a:gd name="connsiteY54" fmla="*/ 2387519 h 2605181"/>
                <a:gd name="connsiteX55" fmla="*/ 504268 w 11740554"/>
                <a:gd name="connsiteY55" fmla="*/ 2387519 h 2605181"/>
                <a:gd name="connsiteX56" fmla="*/ 504268 w 11740554"/>
                <a:gd name="connsiteY56" fmla="*/ 2537821 h 2605181"/>
                <a:gd name="connsiteX57" fmla="*/ 11236283 w 11740554"/>
                <a:gd name="connsiteY57" fmla="*/ 2537821 h 2605181"/>
                <a:gd name="connsiteX58" fmla="*/ 11236283 w 11740554"/>
                <a:gd name="connsiteY58" fmla="*/ 2387519 h 2605181"/>
                <a:gd name="connsiteX59" fmla="*/ 11382626 w 11740554"/>
                <a:gd name="connsiteY59" fmla="*/ 2387519 h 2605181"/>
                <a:gd name="connsiteX60" fmla="*/ 11382626 w 11740554"/>
                <a:gd name="connsiteY60" fmla="*/ 2244612 h 2605181"/>
                <a:gd name="connsiteX61" fmla="*/ 11522362 w 11740554"/>
                <a:gd name="connsiteY61" fmla="*/ 2244612 h 2605181"/>
                <a:gd name="connsiteX62" fmla="*/ 11522362 w 11740554"/>
                <a:gd name="connsiteY62" fmla="*/ 2096687 h 2605181"/>
                <a:gd name="connsiteX63" fmla="*/ 11672667 w 11740554"/>
                <a:gd name="connsiteY63" fmla="*/ 2096687 h 2605181"/>
                <a:gd name="connsiteX64" fmla="*/ 11672667 w 11740554"/>
                <a:gd name="connsiteY64" fmla="*/ 0 h 2605181"/>
                <a:gd name="connsiteX65" fmla="*/ 11740554 w 11740554"/>
                <a:gd name="connsiteY65" fmla="*/ 0 h 2605181"/>
                <a:gd name="connsiteX66" fmla="*/ 11740554 w 11740554"/>
                <a:gd name="connsiteY66" fmla="*/ 2314612 h 2605181"/>
                <a:gd name="connsiteX67" fmla="*/ 11592891 w 11740554"/>
                <a:gd name="connsiteY67" fmla="*/ 2314612 h 2605181"/>
                <a:gd name="connsiteX68" fmla="*/ 11592891 w 11740554"/>
                <a:gd name="connsiteY68" fmla="*/ 2387255 h 2605181"/>
                <a:gd name="connsiteX69" fmla="*/ 11740554 w 11740554"/>
                <a:gd name="connsiteY69" fmla="*/ 2387255 h 2605181"/>
                <a:gd name="connsiteX70" fmla="*/ 11740554 w 11740554"/>
                <a:gd name="connsiteY70" fmla="*/ 2605181 h 2605181"/>
                <a:gd name="connsiteX71" fmla="*/ 11522362 w 11740554"/>
                <a:gd name="connsiteY71" fmla="*/ 2605181 h 2605181"/>
                <a:gd name="connsiteX72" fmla="*/ 11522362 w 11740554"/>
                <a:gd name="connsiteY72" fmla="*/ 2454349 h 2605181"/>
                <a:gd name="connsiteX73" fmla="*/ 11454212 w 11740554"/>
                <a:gd name="connsiteY73" fmla="*/ 2454349 h 2605181"/>
                <a:gd name="connsiteX74" fmla="*/ 11454212 w 11740554"/>
                <a:gd name="connsiteY74" fmla="*/ 2605181 h 2605181"/>
                <a:gd name="connsiteX75" fmla="*/ 286079 w 11740554"/>
                <a:gd name="connsiteY75" fmla="*/ 2605181 h 2605181"/>
                <a:gd name="connsiteX76" fmla="*/ 286079 w 11740554"/>
                <a:gd name="connsiteY76" fmla="*/ 2454349 h 2605181"/>
                <a:gd name="connsiteX77" fmla="*/ 217926 w 11740554"/>
                <a:gd name="connsiteY77" fmla="*/ 2454349 h 2605181"/>
                <a:gd name="connsiteX78" fmla="*/ 217926 w 11740554"/>
                <a:gd name="connsiteY78" fmla="*/ 2605181 h 2605181"/>
                <a:gd name="connsiteX79" fmla="*/ 0 w 11740554"/>
                <a:gd name="connsiteY79" fmla="*/ 2605181 h 2605181"/>
                <a:gd name="connsiteX80" fmla="*/ 0 w 11740554"/>
                <a:gd name="connsiteY80" fmla="*/ 2387255 h 2605181"/>
                <a:gd name="connsiteX81" fmla="*/ 147663 w 11740554"/>
                <a:gd name="connsiteY81" fmla="*/ 2387255 h 2605181"/>
                <a:gd name="connsiteX82" fmla="*/ 147663 w 11740554"/>
                <a:gd name="connsiteY82" fmla="*/ 2314612 h 2605181"/>
                <a:gd name="connsiteX83" fmla="*/ 0 w 11740554"/>
                <a:gd name="connsiteY83" fmla="*/ 2314612 h 2605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1740554" h="2605181">
                  <a:moveTo>
                    <a:pt x="11589985" y="2455142"/>
                  </a:moveTo>
                  <a:cubicBezTo>
                    <a:pt x="11589985" y="2483934"/>
                    <a:pt x="11589985" y="2509029"/>
                    <a:pt x="11589985" y="2537821"/>
                  </a:cubicBezTo>
                  <a:cubicBezTo>
                    <a:pt x="11618777" y="2537821"/>
                    <a:pt x="11643872" y="2537821"/>
                    <a:pt x="11672667" y="2537821"/>
                  </a:cubicBezTo>
                  <a:cubicBezTo>
                    <a:pt x="11672667" y="2509029"/>
                    <a:pt x="11672667" y="2483934"/>
                    <a:pt x="11672667" y="2455142"/>
                  </a:cubicBezTo>
                  <a:cubicBezTo>
                    <a:pt x="11643872" y="2455142"/>
                    <a:pt x="11618777" y="2455142"/>
                    <a:pt x="11589985" y="2455142"/>
                  </a:cubicBezTo>
                  <a:close/>
                  <a:moveTo>
                    <a:pt x="11303906" y="2455142"/>
                  </a:moveTo>
                  <a:cubicBezTo>
                    <a:pt x="11303906" y="2483934"/>
                    <a:pt x="11303906" y="2509029"/>
                    <a:pt x="11303906" y="2537821"/>
                  </a:cubicBezTo>
                  <a:cubicBezTo>
                    <a:pt x="11332701" y="2537821"/>
                    <a:pt x="11357794" y="2537821"/>
                    <a:pt x="11386589" y="2537821"/>
                  </a:cubicBezTo>
                  <a:cubicBezTo>
                    <a:pt x="11386589" y="2509029"/>
                    <a:pt x="11386589" y="2483934"/>
                    <a:pt x="11386589" y="2455142"/>
                  </a:cubicBezTo>
                  <a:cubicBezTo>
                    <a:pt x="11357794" y="2455142"/>
                    <a:pt x="11332701" y="2455142"/>
                    <a:pt x="11303906" y="2455142"/>
                  </a:cubicBezTo>
                  <a:close/>
                  <a:moveTo>
                    <a:pt x="353965" y="2455142"/>
                  </a:moveTo>
                  <a:cubicBezTo>
                    <a:pt x="353965" y="2483934"/>
                    <a:pt x="353965" y="2509029"/>
                    <a:pt x="353965" y="2537821"/>
                  </a:cubicBezTo>
                  <a:cubicBezTo>
                    <a:pt x="382757" y="2537821"/>
                    <a:pt x="407853" y="2537821"/>
                    <a:pt x="436645" y="2537821"/>
                  </a:cubicBezTo>
                  <a:cubicBezTo>
                    <a:pt x="436645" y="2509029"/>
                    <a:pt x="436645" y="2483934"/>
                    <a:pt x="436645" y="2455142"/>
                  </a:cubicBezTo>
                  <a:cubicBezTo>
                    <a:pt x="407853" y="2455142"/>
                    <a:pt x="382757" y="2455142"/>
                    <a:pt x="353965" y="2455142"/>
                  </a:cubicBezTo>
                  <a:close/>
                  <a:moveTo>
                    <a:pt x="67623" y="2455142"/>
                  </a:moveTo>
                  <a:cubicBezTo>
                    <a:pt x="67623" y="2483934"/>
                    <a:pt x="67623" y="2509029"/>
                    <a:pt x="67623" y="2537821"/>
                  </a:cubicBezTo>
                  <a:cubicBezTo>
                    <a:pt x="96415" y="2537821"/>
                    <a:pt x="121511" y="2537821"/>
                    <a:pt x="150303" y="2537821"/>
                  </a:cubicBezTo>
                  <a:cubicBezTo>
                    <a:pt x="150303" y="2509029"/>
                    <a:pt x="150303" y="2483934"/>
                    <a:pt x="150303" y="2455142"/>
                  </a:cubicBezTo>
                  <a:cubicBezTo>
                    <a:pt x="121511" y="2455142"/>
                    <a:pt x="96415" y="2455142"/>
                    <a:pt x="67623" y="2455142"/>
                  </a:cubicBezTo>
                  <a:close/>
                  <a:moveTo>
                    <a:pt x="217926" y="2312499"/>
                  </a:moveTo>
                  <a:lnTo>
                    <a:pt x="217926" y="2314876"/>
                  </a:lnTo>
                  <a:lnTo>
                    <a:pt x="215286" y="2314876"/>
                  </a:lnTo>
                  <a:cubicBezTo>
                    <a:pt x="215286" y="2340764"/>
                    <a:pt x="215286" y="2360840"/>
                    <a:pt x="215286" y="2387255"/>
                  </a:cubicBezTo>
                  <a:cubicBezTo>
                    <a:pt x="242494" y="2387255"/>
                    <a:pt x="262833" y="2387255"/>
                    <a:pt x="290039" y="2387255"/>
                  </a:cubicBezTo>
                  <a:cubicBezTo>
                    <a:pt x="290039" y="2360047"/>
                    <a:pt x="290039" y="2339441"/>
                    <a:pt x="290039" y="2312499"/>
                  </a:cubicBezTo>
                  <a:cubicBezTo>
                    <a:pt x="263890" y="2312499"/>
                    <a:pt x="243814" y="2312499"/>
                    <a:pt x="217926" y="2312499"/>
                  </a:cubicBezTo>
                  <a:close/>
                  <a:moveTo>
                    <a:pt x="11450249" y="2312236"/>
                  </a:moveTo>
                  <a:cubicBezTo>
                    <a:pt x="11450249" y="2339178"/>
                    <a:pt x="11450249" y="2359783"/>
                    <a:pt x="11450249" y="2386989"/>
                  </a:cubicBezTo>
                  <a:cubicBezTo>
                    <a:pt x="11477457" y="2386989"/>
                    <a:pt x="11498060" y="2386989"/>
                    <a:pt x="11525005" y="2386989"/>
                  </a:cubicBezTo>
                  <a:cubicBezTo>
                    <a:pt x="11525005" y="2360840"/>
                    <a:pt x="11525005" y="2340498"/>
                    <a:pt x="11525005" y="2314612"/>
                  </a:cubicBezTo>
                  <a:lnTo>
                    <a:pt x="11522362" y="2314612"/>
                  </a:lnTo>
                  <a:lnTo>
                    <a:pt x="11522362" y="2312236"/>
                  </a:lnTo>
                  <a:cubicBezTo>
                    <a:pt x="11496476" y="2312236"/>
                    <a:pt x="11476401" y="2312236"/>
                    <a:pt x="11450249" y="2312236"/>
                  </a:cubicBezTo>
                  <a:close/>
                  <a:moveTo>
                    <a:pt x="11589985" y="2164310"/>
                  </a:moveTo>
                  <a:cubicBezTo>
                    <a:pt x="11589985" y="2192309"/>
                    <a:pt x="11589985" y="2216874"/>
                    <a:pt x="11589985" y="2244612"/>
                  </a:cubicBezTo>
                  <a:lnTo>
                    <a:pt x="11592625" y="2244612"/>
                  </a:lnTo>
                  <a:lnTo>
                    <a:pt x="11592625" y="2246989"/>
                  </a:lnTo>
                  <a:cubicBezTo>
                    <a:pt x="11620363" y="2246989"/>
                    <a:pt x="11644665" y="2246989"/>
                    <a:pt x="11672667" y="2246989"/>
                  </a:cubicBezTo>
                  <a:cubicBezTo>
                    <a:pt x="11672667" y="2218197"/>
                    <a:pt x="11672667" y="2193365"/>
                    <a:pt x="11672667" y="2164310"/>
                  </a:cubicBezTo>
                  <a:cubicBezTo>
                    <a:pt x="11643872" y="2164310"/>
                    <a:pt x="11618777" y="2164310"/>
                    <a:pt x="11589985" y="2164310"/>
                  </a:cubicBezTo>
                  <a:close/>
                  <a:moveTo>
                    <a:pt x="67623" y="2164310"/>
                  </a:moveTo>
                  <a:cubicBezTo>
                    <a:pt x="67623" y="2193102"/>
                    <a:pt x="67623" y="2218197"/>
                    <a:pt x="67623" y="2246989"/>
                  </a:cubicBezTo>
                  <a:cubicBezTo>
                    <a:pt x="95625" y="2246989"/>
                    <a:pt x="119927" y="2246989"/>
                    <a:pt x="147663" y="2246989"/>
                  </a:cubicBezTo>
                  <a:lnTo>
                    <a:pt x="147663" y="2244612"/>
                  </a:lnTo>
                  <a:lnTo>
                    <a:pt x="150303" y="2244612"/>
                  </a:lnTo>
                  <a:cubicBezTo>
                    <a:pt x="150303" y="2216611"/>
                    <a:pt x="150303" y="2192309"/>
                    <a:pt x="150303" y="2164310"/>
                  </a:cubicBezTo>
                  <a:cubicBezTo>
                    <a:pt x="121511" y="2164310"/>
                    <a:pt x="96415" y="2164310"/>
                    <a:pt x="67623" y="2164310"/>
                  </a:cubicBezTo>
                  <a:close/>
                  <a:moveTo>
                    <a:pt x="0" y="0"/>
                  </a:moveTo>
                  <a:lnTo>
                    <a:pt x="67623" y="0"/>
                  </a:lnTo>
                  <a:lnTo>
                    <a:pt x="67623" y="2096687"/>
                  </a:lnTo>
                  <a:lnTo>
                    <a:pt x="217926" y="2096687"/>
                  </a:lnTo>
                  <a:lnTo>
                    <a:pt x="217926" y="2244612"/>
                  </a:lnTo>
                  <a:lnTo>
                    <a:pt x="357928" y="2244612"/>
                  </a:lnTo>
                  <a:lnTo>
                    <a:pt x="357928" y="2387519"/>
                  </a:lnTo>
                  <a:lnTo>
                    <a:pt x="504268" y="2387519"/>
                  </a:lnTo>
                  <a:lnTo>
                    <a:pt x="504268" y="2537821"/>
                  </a:lnTo>
                  <a:lnTo>
                    <a:pt x="11236283" y="2537821"/>
                  </a:lnTo>
                  <a:lnTo>
                    <a:pt x="11236283" y="2387519"/>
                  </a:lnTo>
                  <a:lnTo>
                    <a:pt x="11382626" y="2387519"/>
                  </a:lnTo>
                  <a:lnTo>
                    <a:pt x="11382626" y="2244612"/>
                  </a:lnTo>
                  <a:lnTo>
                    <a:pt x="11522362" y="2244612"/>
                  </a:lnTo>
                  <a:lnTo>
                    <a:pt x="11522362" y="2096687"/>
                  </a:lnTo>
                  <a:lnTo>
                    <a:pt x="11672667" y="2096687"/>
                  </a:lnTo>
                  <a:lnTo>
                    <a:pt x="11672667" y="0"/>
                  </a:lnTo>
                  <a:lnTo>
                    <a:pt x="11740554" y="0"/>
                  </a:lnTo>
                  <a:lnTo>
                    <a:pt x="11740554" y="2314612"/>
                  </a:lnTo>
                  <a:lnTo>
                    <a:pt x="11592891" y="2314612"/>
                  </a:lnTo>
                  <a:lnTo>
                    <a:pt x="11592891" y="2387255"/>
                  </a:lnTo>
                  <a:lnTo>
                    <a:pt x="11740554" y="2387255"/>
                  </a:lnTo>
                  <a:lnTo>
                    <a:pt x="11740554" y="2605181"/>
                  </a:lnTo>
                  <a:lnTo>
                    <a:pt x="11522362" y="2605181"/>
                  </a:lnTo>
                  <a:lnTo>
                    <a:pt x="11522362" y="2454349"/>
                  </a:lnTo>
                  <a:lnTo>
                    <a:pt x="11454212" y="2454349"/>
                  </a:lnTo>
                  <a:lnTo>
                    <a:pt x="11454212" y="2605181"/>
                  </a:lnTo>
                  <a:lnTo>
                    <a:pt x="286079" y="2605181"/>
                  </a:lnTo>
                  <a:lnTo>
                    <a:pt x="286079" y="2454349"/>
                  </a:lnTo>
                  <a:lnTo>
                    <a:pt x="217926" y="2454349"/>
                  </a:lnTo>
                  <a:lnTo>
                    <a:pt x="217926" y="2605181"/>
                  </a:lnTo>
                  <a:lnTo>
                    <a:pt x="0" y="2605181"/>
                  </a:lnTo>
                  <a:lnTo>
                    <a:pt x="0" y="2387255"/>
                  </a:lnTo>
                  <a:lnTo>
                    <a:pt x="147663" y="2387255"/>
                  </a:lnTo>
                  <a:lnTo>
                    <a:pt x="147663" y="2314612"/>
                  </a:lnTo>
                  <a:lnTo>
                    <a:pt x="0" y="23146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6" name="任意多边形: 形状 1035">
              <a:extLst>
                <a:ext uri="{FF2B5EF4-FFF2-40B4-BE49-F238E27FC236}">
                  <a16:creationId xmlns:a16="http://schemas.microsoft.com/office/drawing/2014/main" id="{FE26EFA3-C63B-D137-1D39-0E47C438F238}"/>
                </a:ext>
              </a:extLst>
            </p:cNvPr>
            <p:cNvSpPr/>
            <p:nvPr/>
          </p:nvSpPr>
          <p:spPr>
            <a:xfrm>
              <a:off x="207033" y="2277375"/>
              <a:ext cx="11740554" cy="1949373"/>
            </a:xfrm>
            <a:custGeom>
              <a:avLst/>
              <a:gdLst>
                <a:gd name="connsiteX0" fmla="*/ 11672667 w 11740554"/>
                <a:gd name="connsiteY0" fmla="*/ 0 h 1949373"/>
                <a:gd name="connsiteX1" fmla="*/ 11740554 w 11740554"/>
                <a:gd name="connsiteY1" fmla="*/ 0 h 1949373"/>
                <a:gd name="connsiteX2" fmla="*/ 11740554 w 11740554"/>
                <a:gd name="connsiteY2" fmla="*/ 1949373 h 1949373"/>
                <a:gd name="connsiteX3" fmla="*/ 11672667 w 11740554"/>
                <a:gd name="connsiteY3" fmla="*/ 1949373 h 1949373"/>
                <a:gd name="connsiteX4" fmla="*/ 0 w 11740554"/>
                <a:gd name="connsiteY4" fmla="*/ 0 h 1949373"/>
                <a:gd name="connsiteX5" fmla="*/ 67623 w 11740554"/>
                <a:gd name="connsiteY5" fmla="*/ 0 h 1949373"/>
                <a:gd name="connsiteX6" fmla="*/ 67623 w 11740554"/>
                <a:gd name="connsiteY6" fmla="*/ 1949373 h 1949373"/>
                <a:gd name="connsiteX7" fmla="*/ 0 w 11740554"/>
                <a:gd name="connsiteY7" fmla="*/ 1949373 h 194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40554" h="1949373">
                  <a:moveTo>
                    <a:pt x="11672667" y="0"/>
                  </a:moveTo>
                  <a:lnTo>
                    <a:pt x="11740554" y="0"/>
                  </a:lnTo>
                  <a:lnTo>
                    <a:pt x="11740554" y="1949373"/>
                  </a:lnTo>
                  <a:lnTo>
                    <a:pt x="11672667" y="1949373"/>
                  </a:lnTo>
                  <a:close/>
                  <a:moveTo>
                    <a:pt x="0" y="0"/>
                  </a:moveTo>
                  <a:lnTo>
                    <a:pt x="67623" y="0"/>
                  </a:lnTo>
                  <a:lnTo>
                    <a:pt x="67623" y="1949373"/>
                  </a:lnTo>
                  <a:lnTo>
                    <a:pt x="0" y="19493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1121" name="图片 1120" descr="D:\51PPT模板网\51pptmoban.com\图片.jpg">
            <a:extLst>
              <a:ext uri="{FF2B5EF4-FFF2-40B4-BE49-F238E27FC236}">
                <a16:creationId xmlns:a16="http://schemas.microsoft.com/office/drawing/2014/main" id="{F8FF4EBE-2C05-28FD-C488-2B27D283AED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09354"/>
            <a:ext cx="1904308" cy="2948646"/>
          </a:xfrm>
          <a:custGeom>
            <a:avLst/>
            <a:gdLst>
              <a:gd name="connsiteX0" fmla="*/ 0 w 1904308"/>
              <a:gd name="connsiteY0" fmla="*/ 0 h 2948646"/>
              <a:gd name="connsiteX1" fmla="*/ 1904308 w 1904308"/>
              <a:gd name="connsiteY1" fmla="*/ 0 h 2948646"/>
              <a:gd name="connsiteX2" fmla="*/ 1904308 w 1904308"/>
              <a:gd name="connsiteY2" fmla="*/ 2948646 h 2948646"/>
              <a:gd name="connsiteX3" fmla="*/ 0 w 1904308"/>
              <a:gd name="connsiteY3" fmla="*/ 2948646 h 294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4308" h="2948646">
                <a:moveTo>
                  <a:pt x="0" y="0"/>
                </a:moveTo>
                <a:lnTo>
                  <a:pt x="1904308" y="0"/>
                </a:lnTo>
                <a:lnTo>
                  <a:pt x="1904308" y="2948646"/>
                </a:lnTo>
                <a:lnTo>
                  <a:pt x="0" y="2948646"/>
                </a:lnTo>
                <a:close/>
              </a:path>
            </a:pathLst>
          </a:custGeom>
        </p:spPr>
      </p:pic>
      <p:pic>
        <p:nvPicPr>
          <p:cNvPr id="1119" name="图片 1118">
            <a:extLst>
              <a:ext uri="{FF2B5EF4-FFF2-40B4-BE49-F238E27FC236}">
                <a16:creationId xmlns:a16="http://schemas.microsoft.com/office/drawing/2014/main" id="{91E3800F-F163-2555-EFA4-FA74A767803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46318" y="0"/>
            <a:ext cx="3145682" cy="5014498"/>
          </a:xfrm>
          <a:custGeom>
            <a:avLst/>
            <a:gdLst>
              <a:gd name="connsiteX0" fmla="*/ 0 w 3145682"/>
              <a:gd name="connsiteY0" fmla="*/ 0 h 5014498"/>
              <a:gd name="connsiteX1" fmla="*/ 3145682 w 3145682"/>
              <a:gd name="connsiteY1" fmla="*/ 0 h 5014498"/>
              <a:gd name="connsiteX2" fmla="*/ 3145682 w 3145682"/>
              <a:gd name="connsiteY2" fmla="*/ 5014498 h 5014498"/>
              <a:gd name="connsiteX3" fmla="*/ 0 w 3145682"/>
              <a:gd name="connsiteY3" fmla="*/ 5014498 h 501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5682" h="5014498">
                <a:moveTo>
                  <a:pt x="0" y="0"/>
                </a:moveTo>
                <a:lnTo>
                  <a:pt x="3145682" y="0"/>
                </a:lnTo>
                <a:lnTo>
                  <a:pt x="3145682" y="5014498"/>
                </a:lnTo>
                <a:lnTo>
                  <a:pt x="0" y="5014498"/>
                </a:lnTo>
                <a:close/>
              </a:path>
            </a:pathLst>
          </a:custGeom>
        </p:spPr>
      </p:pic>
      <p:pic>
        <p:nvPicPr>
          <p:cNvPr id="1093" name="图片 1092" descr="D:\51PPT模板网\51pptmoban.com\图片.jpg">
            <a:extLst>
              <a:ext uri="{FF2B5EF4-FFF2-40B4-BE49-F238E27FC236}">
                <a16:creationId xmlns:a16="http://schemas.microsoft.com/office/drawing/2014/main" id="{255BD088-2124-ADC1-8299-C529DD276F4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6630" y="4154320"/>
            <a:ext cx="2996527" cy="263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733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 www.51pptmoban.c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33ED7449-9084-51DD-AA71-07951608C75D}"/>
              </a:ext>
            </a:extLst>
          </p:cNvPr>
          <p:cNvGrpSpPr/>
          <p:nvPr userDrawn="1"/>
        </p:nvGrpSpPr>
        <p:grpSpPr>
          <a:xfrm>
            <a:off x="-10257" y="0"/>
            <a:ext cx="12202257" cy="6858000"/>
            <a:chOff x="-10257" y="0"/>
            <a:chExt cx="12202257" cy="6858000"/>
          </a:xfrm>
        </p:grpSpPr>
        <p:pic>
          <p:nvPicPr>
            <p:cNvPr id="1084" name="图片 1083">
              <a:extLst>
                <a:ext uri="{FF2B5EF4-FFF2-40B4-BE49-F238E27FC236}">
                  <a16:creationId xmlns:a16="http://schemas.microsoft.com/office/drawing/2014/main" id="{5D55DF7F-94BC-657A-AC12-001EF61A0C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5400000">
              <a:off x="2667000" y="-2667000"/>
              <a:ext cx="6858000" cy="12192000"/>
            </a:xfrm>
            <a:custGeom>
              <a:avLst/>
              <a:gdLst>
                <a:gd name="connsiteX0" fmla="*/ 0 w 6858000"/>
                <a:gd name="connsiteY0" fmla="*/ 12192000 h 12192000"/>
                <a:gd name="connsiteX1" fmla="*/ 0 w 6858000"/>
                <a:gd name="connsiteY1" fmla="*/ 0 h 12192000"/>
                <a:gd name="connsiteX2" fmla="*/ 6858000 w 6858000"/>
                <a:gd name="connsiteY2" fmla="*/ 0 h 12192000"/>
                <a:gd name="connsiteX3" fmla="*/ 6858000 w 6858000"/>
                <a:gd name="connsiteY3" fmla="*/ 12192000 h 1219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0" h="12192000">
                  <a:moveTo>
                    <a:pt x="0" y="12192000"/>
                  </a:moveTo>
                  <a:lnTo>
                    <a:pt x="0" y="0"/>
                  </a:lnTo>
                  <a:lnTo>
                    <a:pt x="6858000" y="0"/>
                  </a:lnTo>
                  <a:lnTo>
                    <a:pt x="6858000" y="12192000"/>
                  </a:lnTo>
                  <a:close/>
                </a:path>
              </a:pathLst>
            </a:custGeom>
          </p:spPr>
        </p:pic>
        <p:pic>
          <p:nvPicPr>
            <p:cNvPr id="1034" name="图片 1033">
              <a:extLst>
                <a:ext uri="{FF2B5EF4-FFF2-40B4-BE49-F238E27FC236}">
                  <a16:creationId xmlns:a16="http://schemas.microsoft.com/office/drawing/2014/main" id="{D099F517-F3E8-6A37-8EAB-79AF2B939C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alphaModFix am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10257" y="1132306"/>
              <a:ext cx="12192000" cy="5706606"/>
            </a:xfrm>
            <a:custGeom>
              <a:avLst/>
              <a:gdLst>
                <a:gd name="connsiteX0" fmla="*/ 0 w 12192000"/>
                <a:gd name="connsiteY0" fmla="*/ 0 h 5706606"/>
                <a:gd name="connsiteX1" fmla="*/ 12192000 w 12192000"/>
                <a:gd name="connsiteY1" fmla="*/ 0 h 5706606"/>
                <a:gd name="connsiteX2" fmla="*/ 12192000 w 12192000"/>
                <a:gd name="connsiteY2" fmla="*/ 5706606 h 5706606"/>
                <a:gd name="connsiteX3" fmla="*/ 0 w 12192000"/>
                <a:gd name="connsiteY3" fmla="*/ 5706606 h 570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5706606">
                  <a:moveTo>
                    <a:pt x="0" y="0"/>
                  </a:moveTo>
                  <a:lnTo>
                    <a:pt x="12192000" y="0"/>
                  </a:lnTo>
                  <a:lnTo>
                    <a:pt x="12192000" y="5706606"/>
                  </a:lnTo>
                  <a:lnTo>
                    <a:pt x="0" y="5706606"/>
                  </a:lnTo>
                  <a:close/>
                </a:path>
              </a:pathLst>
            </a:custGeom>
          </p:spPr>
        </p:pic>
      </p:grpSp>
      <p:pic>
        <p:nvPicPr>
          <p:cNvPr id="1042" name="图片 1041">
            <a:extLst>
              <a:ext uri="{FF2B5EF4-FFF2-40B4-BE49-F238E27FC236}">
                <a16:creationId xmlns:a16="http://schemas.microsoft.com/office/drawing/2014/main" id="{29BD8959-465A-96AD-E301-F785E695261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71" y="4953044"/>
            <a:ext cx="4514850" cy="1666875"/>
          </a:xfrm>
          <a:prstGeom prst="rect">
            <a:avLst/>
          </a:prstGeom>
        </p:spPr>
      </p:pic>
      <p:grpSp>
        <p:nvGrpSpPr>
          <p:cNvPr id="1032" name="组合 1031">
            <a:extLst>
              <a:ext uri="{FF2B5EF4-FFF2-40B4-BE49-F238E27FC236}">
                <a16:creationId xmlns:a16="http://schemas.microsoft.com/office/drawing/2014/main" id="{1A95000E-989E-5DBB-23CA-5150D9735161}"/>
              </a:ext>
            </a:extLst>
          </p:cNvPr>
          <p:cNvGrpSpPr/>
          <p:nvPr userDrawn="1"/>
        </p:nvGrpSpPr>
        <p:grpSpPr>
          <a:xfrm>
            <a:off x="227013" y="188913"/>
            <a:ext cx="11740554" cy="6480174"/>
            <a:chOff x="207033" y="232914"/>
            <a:chExt cx="11740554" cy="6480174"/>
          </a:xfrm>
          <a:solidFill>
            <a:srgbClr val="C4B395"/>
          </a:solidFill>
        </p:grpSpPr>
        <p:sp>
          <p:nvSpPr>
            <p:cNvPr id="1033" name="任意多边形: 形状 1032">
              <a:extLst>
                <a:ext uri="{FF2B5EF4-FFF2-40B4-BE49-F238E27FC236}">
                  <a16:creationId xmlns:a16="http://schemas.microsoft.com/office/drawing/2014/main" id="{E9948162-F3B6-2766-9021-9A4CD95603B3}"/>
                </a:ext>
              </a:extLst>
            </p:cNvPr>
            <p:cNvSpPr/>
            <p:nvPr/>
          </p:nvSpPr>
          <p:spPr>
            <a:xfrm>
              <a:off x="207033" y="232914"/>
              <a:ext cx="11740554" cy="2372069"/>
            </a:xfrm>
            <a:custGeom>
              <a:avLst/>
              <a:gdLst>
                <a:gd name="connsiteX0" fmla="*/ 11592625 w 11740554"/>
                <a:gd name="connsiteY0" fmla="*/ 358455 h 2372069"/>
                <a:gd name="connsiteX1" fmla="*/ 11592625 w 11740554"/>
                <a:gd name="connsiteY1" fmla="*/ 360835 h 2372069"/>
                <a:gd name="connsiteX2" fmla="*/ 11589985 w 11740554"/>
                <a:gd name="connsiteY2" fmla="*/ 360835 h 2372069"/>
                <a:gd name="connsiteX3" fmla="*/ 11589985 w 11740554"/>
                <a:gd name="connsiteY3" fmla="*/ 441137 h 2372069"/>
                <a:gd name="connsiteX4" fmla="*/ 11672667 w 11740554"/>
                <a:gd name="connsiteY4" fmla="*/ 441137 h 2372069"/>
                <a:gd name="connsiteX5" fmla="*/ 11672667 w 11740554"/>
                <a:gd name="connsiteY5" fmla="*/ 358455 h 2372069"/>
                <a:gd name="connsiteX6" fmla="*/ 11592625 w 11740554"/>
                <a:gd name="connsiteY6" fmla="*/ 358455 h 2372069"/>
                <a:gd name="connsiteX7" fmla="*/ 67623 w 11740554"/>
                <a:gd name="connsiteY7" fmla="*/ 358455 h 2372069"/>
                <a:gd name="connsiteX8" fmla="*/ 67623 w 11740554"/>
                <a:gd name="connsiteY8" fmla="*/ 441137 h 2372069"/>
                <a:gd name="connsiteX9" fmla="*/ 150303 w 11740554"/>
                <a:gd name="connsiteY9" fmla="*/ 441137 h 2372069"/>
                <a:gd name="connsiteX10" fmla="*/ 150303 w 11740554"/>
                <a:gd name="connsiteY10" fmla="*/ 360835 h 2372069"/>
                <a:gd name="connsiteX11" fmla="*/ 147663 w 11740554"/>
                <a:gd name="connsiteY11" fmla="*/ 360835 h 2372069"/>
                <a:gd name="connsiteX12" fmla="*/ 147663 w 11740554"/>
                <a:gd name="connsiteY12" fmla="*/ 358455 h 2372069"/>
                <a:gd name="connsiteX13" fmla="*/ 67623 w 11740554"/>
                <a:gd name="connsiteY13" fmla="*/ 358455 h 2372069"/>
                <a:gd name="connsiteX14" fmla="*/ 11450249 w 11740554"/>
                <a:gd name="connsiteY14" fmla="*/ 218456 h 2372069"/>
                <a:gd name="connsiteX15" fmla="*/ 11450249 w 11740554"/>
                <a:gd name="connsiteY15" fmla="*/ 293212 h 2372069"/>
                <a:gd name="connsiteX16" fmla="*/ 11522362 w 11740554"/>
                <a:gd name="connsiteY16" fmla="*/ 293212 h 2372069"/>
                <a:gd name="connsiteX17" fmla="*/ 11522362 w 11740554"/>
                <a:gd name="connsiteY17" fmla="*/ 290832 h 2372069"/>
                <a:gd name="connsiteX18" fmla="*/ 11525005 w 11740554"/>
                <a:gd name="connsiteY18" fmla="*/ 290832 h 2372069"/>
                <a:gd name="connsiteX19" fmla="*/ 11525005 w 11740554"/>
                <a:gd name="connsiteY19" fmla="*/ 218456 h 2372069"/>
                <a:gd name="connsiteX20" fmla="*/ 11450249 w 11740554"/>
                <a:gd name="connsiteY20" fmla="*/ 218456 h 2372069"/>
                <a:gd name="connsiteX21" fmla="*/ 215549 w 11740554"/>
                <a:gd name="connsiteY21" fmla="*/ 218456 h 2372069"/>
                <a:gd name="connsiteX22" fmla="*/ 215549 w 11740554"/>
                <a:gd name="connsiteY22" fmla="*/ 290832 h 2372069"/>
                <a:gd name="connsiteX23" fmla="*/ 218192 w 11740554"/>
                <a:gd name="connsiteY23" fmla="*/ 290832 h 2372069"/>
                <a:gd name="connsiteX24" fmla="*/ 218192 w 11740554"/>
                <a:gd name="connsiteY24" fmla="*/ 293212 h 2372069"/>
                <a:gd name="connsiteX25" fmla="*/ 290305 w 11740554"/>
                <a:gd name="connsiteY25" fmla="*/ 293212 h 2372069"/>
                <a:gd name="connsiteX26" fmla="*/ 290305 w 11740554"/>
                <a:gd name="connsiteY26" fmla="*/ 218456 h 2372069"/>
                <a:gd name="connsiteX27" fmla="*/ 215549 w 11740554"/>
                <a:gd name="connsiteY27" fmla="*/ 218456 h 2372069"/>
                <a:gd name="connsiteX28" fmla="*/ 11589985 w 11740554"/>
                <a:gd name="connsiteY28" fmla="*/ 67623 h 2372069"/>
                <a:gd name="connsiteX29" fmla="*/ 11589985 w 11740554"/>
                <a:gd name="connsiteY29" fmla="*/ 150303 h 2372069"/>
                <a:gd name="connsiteX30" fmla="*/ 11672667 w 11740554"/>
                <a:gd name="connsiteY30" fmla="*/ 150303 h 2372069"/>
                <a:gd name="connsiteX31" fmla="*/ 11672667 w 11740554"/>
                <a:gd name="connsiteY31" fmla="*/ 67623 h 2372069"/>
                <a:gd name="connsiteX32" fmla="*/ 11589985 w 11740554"/>
                <a:gd name="connsiteY32" fmla="*/ 67623 h 2372069"/>
                <a:gd name="connsiteX33" fmla="*/ 11303906 w 11740554"/>
                <a:gd name="connsiteY33" fmla="*/ 67623 h 2372069"/>
                <a:gd name="connsiteX34" fmla="*/ 11303906 w 11740554"/>
                <a:gd name="connsiteY34" fmla="*/ 150303 h 2372069"/>
                <a:gd name="connsiteX35" fmla="*/ 11386589 w 11740554"/>
                <a:gd name="connsiteY35" fmla="*/ 150303 h 2372069"/>
                <a:gd name="connsiteX36" fmla="*/ 11386589 w 11740554"/>
                <a:gd name="connsiteY36" fmla="*/ 67623 h 2372069"/>
                <a:gd name="connsiteX37" fmla="*/ 11303906 w 11740554"/>
                <a:gd name="connsiteY37" fmla="*/ 67623 h 2372069"/>
                <a:gd name="connsiteX38" fmla="*/ 353965 w 11740554"/>
                <a:gd name="connsiteY38" fmla="*/ 67623 h 2372069"/>
                <a:gd name="connsiteX39" fmla="*/ 353965 w 11740554"/>
                <a:gd name="connsiteY39" fmla="*/ 150303 h 2372069"/>
                <a:gd name="connsiteX40" fmla="*/ 436645 w 11740554"/>
                <a:gd name="connsiteY40" fmla="*/ 150303 h 2372069"/>
                <a:gd name="connsiteX41" fmla="*/ 436645 w 11740554"/>
                <a:gd name="connsiteY41" fmla="*/ 67623 h 2372069"/>
                <a:gd name="connsiteX42" fmla="*/ 353965 w 11740554"/>
                <a:gd name="connsiteY42" fmla="*/ 67623 h 2372069"/>
                <a:gd name="connsiteX43" fmla="*/ 67623 w 11740554"/>
                <a:gd name="connsiteY43" fmla="*/ 67623 h 2372069"/>
                <a:gd name="connsiteX44" fmla="*/ 67623 w 11740554"/>
                <a:gd name="connsiteY44" fmla="*/ 150303 h 2372069"/>
                <a:gd name="connsiteX45" fmla="*/ 150303 w 11740554"/>
                <a:gd name="connsiteY45" fmla="*/ 150303 h 2372069"/>
                <a:gd name="connsiteX46" fmla="*/ 150303 w 11740554"/>
                <a:gd name="connsiteY46" fmla="*/ 67623 h 2372069"/>
                <a:gd name="connsiteX47" fmla="*/ 67623 w 11740554"/>
                <a:gd name="connsiteY47" fmla="*/ 67623 h 2372069"/>
                <a:gd name="connsiteX48" fmla="*/ 0 w 11740554"/>
                <a:gd name="connsiteY48" fmla="*/ 0 h 2372069"/>
                <a:gd name="connsiteX49" fmla="*/ 217926 w 11740554"/>
                <a:gd name="connsiteY49" fmla="*/ 0 h 2372069"/>
                <a:gd name="connsiteX50" fmla="*/ 217926 w 11740554"/>
                <a:gd name="connsiteY50" fmla="*/ 150832 h 2372069"/>
                <a:gd name="connsiteX51" fmla="*/ 286079 w 11740554"/>
                <a:gd name="connsiteY51" fmla="*/ 150832 h 2372069"/>
                <a:gd name="connsiteX52" fmla="*/ 286079 w 11740554"/>
                <a:gd name="connsiteY52" fmla="*/ 0 h 2372069"/>
                <a:gd name="connsiteX53" fmla="*/ 11454212 w 11740554"/>
                <a:gd name="connsiteY53" fmla="*/ 0 h 2372069"/>
                <a:gd name="connsiteX54" fmla="*/ 11454212 w 11740554"/>
                <a:gd name="connsiteY54" fmla="*/ 150832 h 2372069"/>
                <a:gd name="connsiteX55" fmla="*/ 11522362 w 11740554"/>
                <a:gd name="connsiteY55" fmla="*/ 150832 h 2372069"/>
                <a:gd name="connsiteX56" fmla="*/ 11522362 w 11740554"/>
                <a:gd name="connsiteY56" fmla="*/ 0 h 2372069"/>
                <a:gd name="connsiteX57" fmla="*/ 11740554 w 11740554"/>
                <a:gd name="connsiteY57" fmla="*/ 0 h 2372069"/>
                <a:gd name="connsiteX58" fmla="*/ 11740554 w 11740554"/>
                <a:gd name="connsiteY58" fmla="*/ 217926 h 2372069"/>
                <a:gd name="connsiteX59" fmla="*/ 11592891 w 11740554"/>
                <a:gd name="connsiteY59" fmla="*/ 217926 h 2372069"/>
                <a:gd name="connsiteX60" fmla="*/ 11592891 w 11740554"/>
                <a:gd name="connsiteY60" fmla="*/ 290832 h 2372069"/>
                <a:gd name="connsiteX61" fmla="*/ 11740554 w 11740554"/>
                <a:gd name="connsiteY61" fmla="*/ 290832 h 2372069"/>
                <a:gd name="connsiteX62" fmla="*/ 11740554 w 11740554"/>
                <a:gd name="connsiteY62" fmla="*/ 2350374 h 2372069"/>
                <a:gd name="connsiteX63" fmla="*/ 11702141 w 11740554"/>
                <a:gd name="connsiteY63" fmla="*/ 2338450 h 2372069"/>
                <a:gd name="connsiteX64" fmla="*/ 11672667 w 11740554"/>
                <a:gd name="connsiteY64" fmla="*/ 2335479 h 2372069"/>
                <a:gd name="connsiteX65" fmla="*/ 11672667 w 11740554"/>
                <a:gd name="connsiteY65" fmla="*/ 508761 h 2372069"/>
                <a:gd name="connsiteX66" fmla="*/ 11522098 w 11740554"/>
                <a:gd name="connsiteY66" fmla="*/ 508761 h 2372069"/>
                <a:gd name="connsiteX67" fmla="*/ 11522098 w 11740554"/>
                <a:gd name="connsiteY67" fmla="*/ 360835 h 2372069"/>
                <a:gd name="connsiteX68" fmla="*/ 11382362 w 11740554"/>
                <a:gd name="connsiteY68" fmla="*/ 360835 h 2372069"/>
                <a:gd name="connsiteX69" fmla="*/ 11382362 w 11740554"/>
                <a:gd name="connsiteY69" fmla="*/ 217926 h 2372069"/>
                <a:gd name="connsiteX70" fmla="*/ 11236020 w 11740554"/>
                <a:gd name="connsiteY70" fmla="*/ 217926 h 2372069"/>
                <a:gd name="connsiteX71" fmla="*/ 11236020 w 11740554"/>
                <a:gd name="connsiteY71" fmla="*/ 67623 h 2372069"/>
                <a:gd name="connsiteX72" fmla="*/ 504004 w 11740554"/>
                <a:gd name="connsiteY72" fmla="*/ 67623 h 2372069"/>
                <a:gd name="connsiteX73" fmla="*/ 504004 w 11740554"/>
                <a:gd name="connsiteY73" fmla="*/ 217926 h 2372069"/>
                <a:gd name="connsiteX74" fmla="*/ 357665 w 11740554"/>
                <a:gd name="connsiteY74" fmla="*/ 217926 h 2372069"/>
                <a:gd name="connsiteX75" fmla="*/ 357665 w 11740554"/>
                <a:gd name="connsiteY75" fmla="*/ 360835 h 2372069"/>
                <a:gd name="connsiteX76" fmla="*/ 217926 w 11740554"/>
                <a:gd name="connsiteY76" fmla="*/ 360835 h 2372069"/>
                <a:gd name="connsiteX77" fmla="*/ 217926 w 11740554"/>
                <a:gd name="connsiteY77" fmla="*/ 508761 h 2372069"/>
                <a:gd name="connsiteX78" fmla="*/ 67623 w 11740554"/>
                <a:gd name="connsiteY78" fmla="*/ 508761 h 2372069"/>
                <a:gd name="connsiteX79" fmla="*/ 67623 w 11740554"/>
                <a:gd name="connsiteY79" fmla="*/ 2348126 h 2372069"/>
                <a:gd name="connsiteX80" fmla="*/ 12702 w 11740554"/>
                <a:gd name="connsiteY80" fmla="*/ 2365175 h 2372069"/>
                <a:gd name="connsiteX81" fmla="*/ 0 w 11740554"/>
                <a:gd name="connsiteY81" fmla="*/ 2372069 h 2372069"/>
                <a:gd name="connsiteX82" fmla="*/ 0 w 11740554"/>
                <a:gd name="connsiteY82" fmla="*/ 290569 h 2372069"/>
                <a:gd name="connsiteX83" fmla="*/ 147663 w 11740554"/>
                <a:gd name="connsiteY83" fmla="*/ 290569 h 2372069"/>
                <a:gd name="connsiteX84" fmla="*/ 147663 w 11740554"/>
                <a:gd name="connsiteY84" fmla="*/ 217926 h 2372069"/>
                <a:gd name="connsiteX85" fmla="*/ 0 w 11740554"/>
                <a:gd name="connsiteY85" fmla="*/ 217926 h 2372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1740554" h="2372069">
                  <a:moveTo>
                    <a:pt x="11592625" y="358455"/>
                  </a:moveTo>
                  <a:lnTo>
                    <a:pt x="11592625" y="360835"/>
                  </a:lnTo>
                  <a:lnTo>
                    <a:pt x="11589985" y="360835"/>
                  </a:lnTo>
                  <a:cubicBezTo>
                    <a:pt x="11589985" y="388834"/>
                    <a:pt x="11589985" y="413136"/>
                    <a:pt x="11589985" y="441137"/>
                  </a:cubicBezTo>
                  <a:cubicBezTo>
                    <a:pt x="11618777" y="441137"/>
                    <a:pt x="11643872" y="441137"/>
                    <a:pt x="11672667" y="441137"/>
                  </a:cubicBezTo>
                  <a:cubicBezTo>
                    <a:pt x="11672667" y="412343"/>
                    <a:pt x="11672667" y="387250"/>
                    <a:pt x="11672667" y="358455"/>
                  </a:cubicBezTo>
                  <a:cubicBezTo>
                    <a:pt x="11644665" y="358455"/>
                    <a:pt x="11620627" y="358455"/>
                    <a:pt x="11592625" y="358455"/>
                  </a:cubicBezTo>
                  <a:close/>
                  <a:moveTo>
                    <a:pt x="67623" y="358455"/>
                  </a:moveTo>
                  <a:cubicBezTo>
                    <a:pt x="67623" y="387250"/>
                    <a:pt x="67623" y="412343"/>
                    <a:pt x="67623" y="441137"/>
                  </a:cubicBezTo>
                  <a:cubicBezTo>
                    <a:pt x="96415" y="441137"/>
                    <a:pt x="121511" y="441137"/>
                    <a:pt x="150303" y="441137"/>
                  </a:cubicBezTo>
                  <a:cubicBezTo>
                    <a:pt x="150303" y="413136"/>
                    <a:pt x="150303" y="388834"/>
                    <a:pt x="150303" y="360835"/>
                  </a:cubicBezTo>
                  <a:lnTo>
                    <a:pt x="147663" y="360835"/>
                  </a:lnTo>
                  <a:lnTo>
                    <a:pt x="147663" y="358455"/>
                  </a:lnTo>
                  <a:cubicBezTo>
                    <a:pt x="119927" y="358455"/>
                    <a:pt x="95625" y="358455"/>
                    <a:pt x="67623" y="358455"/>
                  </a:cubicBezTo>
                  <a:close/>
                  <a:moveTo>
                    <a:pt x="11450249" y="218456"/>
                  </a:moveTo>
                  <a:cubicBezTo>
                    <a:pt x="11450249" y="245664"/>
                    <a:pt x="11450249" y="266267"/>
                    <a:pt x="11450249" y="293212"/>
                  </a:cubicBezTo>
                  <a:cubicBezTo>
                    <a:pt x="11476401" y="293212"/>
                    <a:pt x="11496740" y="293212"/>
                    <a:pt x="11522362" y="293212"/>
                  </a:cubicBezTo>
                  <a:lnTo>
                    <a:pt x="11522362" y="290832"/>
                  </a:lnTo>
                  <a:lnTo>
                    <a:pt x="11525005" y="290832"/>
                  </a:lnTo>
                  <a:cubicBezTo>
                    <a:pt x="11525005" y="264946"/>
                    <a:pt x="11525005" y="244607"/>
                    <a:pt x="11525005" y="218456"/>
                  </a:cubicBezTo>
                  <a:cubicBezTo>
                    <a:pt x="11497796" y="218456"/>
                    <a:pt x="11477191" y="218456"/>
                    <a:pt x="11450249" y="218456"/>
                  </a:cubicBezTo>
                  <a:close/>
                  <a:moveTo>
                    <a:pt x="215549" y="218456"/>
                  </a:moveTo>
                  <a:cubicBezTo>
                    <a:pt x="215549" y="244871"/>
                    <a:pt x="215549" y="264946"/>
                    <a:pt x="215549" y="290832"/>
                  </a:cubicBezTo>
                  <a:lnTo>
                    <a:pt x="218192" y="290832"/>
                  </a:lnTo>
                  <a:lnTo>
                    <a:pt x="218192" y="293212"/>
                  </a:lnTo>
                  <a:cubicBezTo>
                    <a:pt x="244078" y="293212"/>
                    <a:pt x="264153" y="293212"/>
                    <a:pt x="290305" y="293212"/>
                  </a:cubicBezTo>
                  <a:cubicBezTo>
                    <a:pt x="290305" y="266267"/>
                    <a:pt x="290305" y="245664"/>
                    <a:pt x="290305" y="218456"/>
                  </a:cubicBezTo>
                  <a:cubicBezTo>
                    <a:pt x="263097" y="218456"/>
                    <a:pt x="242494" y="218456"/>
                    <a:pt x="215549" y="218456"/>
                  </a:cubicBezTo>
                  <a:close/>
                  <a:moveTo>
                    <a:pt x="11589985" y="67623"/>
                  </a:moveTo>
                  <a:cubicBezTo>
                    <a:pt x="11589985" y="96415"/>
                    <a:pt x="11589985" y="121511"/>
                    <a:pt x="11589985" y="150303"/>
                  </a:cubicBezTo>
                  <a:cubicBezTo>
                    <a:pt x="11618777" y="150303"/>
                    <a:pt x="11643872" y="150303"/>
                    <a:pt x="11672667" y="150303"/>
                  </a:cubicBezTo>
                  <a:cubicBezTo>
                    <a:pt x="11672667" y="121511"/>
                    <a:pt x="11672667" y="96415"/>
                    <a:pt x="11672667" y="67623"/>
                  </a:cubicBezTo>
                  <a:cubicBezTo>
                    <a:pt x="11643872" y="67623"/>
                    <a:pt x="11618777" y="67623"/>
                    <a:pt x="11589985" y="67623"/>
                  </a:cubicBezTo>
                  <a:close/>
                  <a:moveTo>
                    <a:pt x="11303906" y="67623"/>
                  </a:moveTo>
                  <a:cubicBezTo>
                    <a:pt x="11303906" y="96415"/>
                    <a:pt x="11303906" y="121511"/>
                    <a:pt x="11303906" y="150303"/>
                  </a:cubicBezTo>
                  <a:cubicBezTo>
                    <a:pt x="11332701" y="150303"/>
                    <a:pt x="11357794" y="150303"/>
                    <a:pt x="11386589" y="150303"/>
                  </a:cubicBezTo>
                  <a:cubicBezTo>
                    <a:pt x="11386589" y="121511"/>
                    <a:pt x="11386589" y="96415"/>
                    <a:pt x="11386589" y="67623"/>
                  </a:cubicBezTo>
                  <a:cubicBezTo>
                    <a:pt x="11357794" y="67623"/>
                    <a:pt x="11332701" y="67623"/>
                    <a:pt x="11303906" y="67623"/>
                  </a:cubicBezTo>
                  <a:close/>
                  <a:moveTo>
                    <a:pt x="353965" y="67623"/>
                  </a:moveTo>
                  <a:cubicBezTo>
                    <a:pt x="353965" y="96415"/>
                    <a:pt x="353965" y="121511"/>
                    <a:pt x="353965" y="150303"/>
                  </a:cubicBezTo>
                  <a:cubicBezTo>
                    <a:pt x="382757" y="150303"/>
                    <a:pt x="407853" y="150303"/>
                    <a:pt x="436645" y="150303"/>
                  </a:cubicBezTo>
                  <a:cubicBezTo>
                    <a:pt x="436645" y="121511"/>
                    <a:pt x="436645" y="96415"/>
                    <a:pt x="436645" y="67623"/>
                  </a:cubicBezTo>
                  <a:cubicBezTo>
                    <a:pt x="407853" y="67623"/>
                    <a:pt x="382757" y="67623"/>
                    <a:pt x="353965" y="67623"/>
                  </a:cubicBezTo>
                  <a:close/>
                  <a:moveTo>
                    <a:pt x="67623" y="67623"/>
                  </a:moveTo>
                  <a:cubicBezTo>
                    <a:pt x="67623" y="96415"/>
                    <a:pt x="67623" y="121511"/>
                    <a:pt x="67623" y="150303"/>
                  </a:cubicBezTo>
                  <a:cubicBezTo>
                    <a:pt x="96415" y="150303"/>
                    <a:pt x="121511" y="150303"/>
                    <a:pt x="150303" y="150303"/>
                  </a:cubicBezTo>
                  <a:cubicBezTo>
                    <a:pt x="150303" y="121511"/>
                    <a:pt x="150303" y="96415"/>
                    <a:pt x="150303" y="67623"/>
                  </a:cubicBezTo>
                  <a:cubicBezTo>
                    <a:pt x="121511" y="67623"/>
                    <a:pt x="96415" y="67623"/>
                    <a:pt x="67623" y="67623"/>
                  </a:cubicBezTo>
                  <a:close/>
                  <a:moveTo>
                    <a:pt x="0" y="0"/>
                  </a:moveTo>
                  <a:lnTo>
                    <a:pt x="217926" y="0"/>
                  </a:lnTo>
                  <a:lnTo>
                    <a:pt x="217926" y="150832"/>
                  </a:lnTo>
                  <a:lnTo>
                    <a:pt x="286079" y="150832"/>
                  </a:lnTo>
                  <a:lnTo>
                    <a:pt x="286079" y="0"/>
                  </a:lnTo>
                  <a:lnTo>
                    <a:pt x="11454212" y="0"/>
                  </a:lnTo>
                  <a:lnTo>
                    <a:pt x="11454212" y="150832"/>
                  </a:lnTo>
                  <a:lnTo>
                    <a:pt x="11522362" y="150832"/>
                  </a:lnTo>
                  <a:lnTo>
                    <a:pt x="11522362" y="0"/>
                  </a:lnTo>
                  <a:lnTo>
                    <a:pt x="11740554" y="0"/>
                  </a:lnTo>
                  <a:lnTo>
                    <a:pt x="11740554" y="217926"/>
                  </a:lnTo>
                  <a:lnTo>
                    <a:pt x="11592891" y="217926"/>
                  </a:lnTo>
                  <a:lnTo>
                    <a:pt x="11592891" y="290832"/>
                  </a:lnTo>
                  <a:lnTo>
                    <a:pt x="11740554" y="290832"/>
                  </a:lnTo>
                  <a:lnTo>
                    <a:pt x="11740554" y="2350374"/>
                  </a:lnTo>
                  <a:lnTo>
                    <a:pt x="11702141" y="2338450"/>
                  </a:lnTo>
                  <a:lnTo>
                    <a:pt x="11672667" y="2335479"/>
                  </a:lnTo>
                  <a:lnTo>
                    <a:pt x="11672667" y="508761"/>
                  </a:lnTo>
                  <a:lnTo>
                    <a:pt x="11522098" y="508761"/>
                  </a:lnTo>
                  <a:lnTo>
                    <a:pt x="11522098" y="360835"/>
                  </a:lnTo>
                  <a:lnTo>
                    <a:pt x="11382362" y="360835"/>
                  </a:lnTo>
                  <a:lnTo>
                    <a:pt x="11382362" y="217926"/>
                  </a:lnTo>
                  <a:lnTo>
                    <a:pt x="11236020" y="217926"/>
                  </a:lnTo>
                  <a:lnTo>
                    <a:pt x="11236020" y="67623"/>
                  </a:lnTo>
                  <a:lnTo>
                    <a:pt x="504004" y="67623"/>
                  </a:lnTo>
                  <a:lnTo>
                    <a:pt x="504004" y="217926"/>
                  </a:lnTo>
                  <a:lnTo>
                    <a:pt x="357665" y="217926"/>
                  </a:lnTo>
                  <a:lnTo>
                    <a:pt x="357665" y="360835"/>
                  </a:lnTo>
                  <a:lnTo>
                    <a:pt x="217926" y="360835"/>
                  </a:lnTo>
                  <a:lnTo>
                    <a:pt x="217926" y="508761"/>
                  </a:lnTo>
                  <a:lnTo>
                    <a:pt x="67623" y="508761"/>
                  </a:lnTo>
                  <a:lnTo>
                    <a:pt x="67623" y="2348126"/>
                  </a:lnTo>
                  <a:lnTo>
                    <a:pt x="12702" y="2365175"/>
                  </a:lnTo>
                  <a:lnTo>
                    <a:pt x="0" y="2372069"/>
                  </a:lnTo>
                  <a:lnTo>
                    <a:pt x="0" y="290569"/>
                  </a:lnTo>
                  <a:lnTo>
                    <a:pt x="147663" y="290569"/>
                  </a:lnTo>
                  <a:lnTo>
                    <a:pt x="147663" y="217926"/>
                  </a:lnTo>
                  <a:lnTo>
                    <a:pt x="0" y="21792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" name="任意多边形: 形状 1">
              <a:extLst>
                <a:ext uri="{FF2B5EF4-FFF2-40B4-BE49-F238E27FC236}">
                  <a16:creationId xmlns:a16="http://schemas.microsoft.com/office/drawing/2014/main" id="{871F77D4-6987-D2CC-DF62-D055E1EDB05A}"/>
                </a:ext>
              </a:extLst>
            </p:cNvPr>
            <p:cNvSpPr/>
            <p:nvPr/>
          </p:nvSpPr>
          <p:spPr>
            <a:xfrm>
              <a:off x="207033" y="4107907"/>
              <a:ext cx="11740554" cy="2605181"/>
            </a:xfrm>
            <a:custGeom>
              <a:avLst/>
              <a:gdLst>
                <a:gd name="connsiteX0" fmla="*/ 11589985 w 11740554"/>
                <a:gd name="connsiteY0" fmla="*/ 2455142 h 2605181"/>
                <a:gd name="connsiteX1" fmla="*/ 11589985 w 11740554"/>
                <a:gd name="connsiteY1" fmla="*/ 2537821 h 2605181"/>
                <a:gd name="connsiteX2" fmla="*/ 11672667 w 11740554"/>
                <a:gd name="connsiteY2" fmla="*/ 2537821 h 2605181"/>
                <a:gd name="connsiteX3" fmla="*/ 11672667 w 11740554"/>
                <a:gd name="connsiteY3" fmla="*/ 2455142 h 2605181"/>
                <a:gd name="connsiteX4" fmla="*/ 11589985 w 11740554"/>
                <a:gd name="connsiteY4" fmla="*/ 2455142 h 2605181"/>
                <a:gd name="connsiteX5" fmla="*/ 11303906 w 11740554"/>
                <a:gd name="connsiteY5" fmla="*/ 2455142 h 2605181"/>
                <a:gd name="connsiteX6" fmla="*/ 11303906 w 11740554"/>
                <a:gd name="connsiteY6" fmla="*/ 2537821 h 2605181"/>
                <a:gd name="connsiteX7" fmla="*/ 11386589 w 11740554"/>
                <a:gd name="connsiteY7" fmla="*/ 2537821 h 2605181"/>
                <a:gd name="connsiteX8" fmla="*/ 11386589 w 11740554"/>
                <a:gd name="connsiteY8" fmla="*/ 2455142 h 2605181"/>
                <a:gd name="connsiteX9" fmla="*/ 11303906 w 11740554"/>
                <a:gd name="connsiteY9" fmla="*/ 2455142 h 2605181"/>
                <a:gd name="connsiteX10" fmla="*/ 353965 w 11740554"/>
                <a:gd name="connsiteY10" fmla="*/ 2455142 h 2605181"/>
                <a:gd name="connsiteX11" fmla="*/ 353965 w 11740554"/>
                <a:gd name="connsiteY11" fmla="*/ 2537821 h 2605181"/>
                <a:gd name="connsiteX12" fmla="*/ 436645 w 11740554"/>
                <a:gd name="connsiteY12" fmla="*/ 2537821 h 2605181"/>
                <a:gd name="connsiteX13" fmla="*/ 436645 w 11740554"/>
                <a:gd name="connsiteY13" fmla="*/ 2455142 h 2605181"/>
                <a:gd name="connsiteX14" fmla="*/ 353965 w 11740554"/>
                <a:gd name="connsiteY14" fmla="*/ 2455142 h 2605181"/>
                <a:gd name="connsiteX15" fmla="*/ 67623 w 11740554"/>
                <a:gd name="connsiteY15" fmla="*/ 2455142 h 2605181"/>
                <a:gd name="connsiteX16" fmla="*/ 67623 w 11740554"/>
                <a:gd name="connsiteY16" fmla="*/ 2537821 h 2605181"/>
                <a:gd name="connsiteX17" fmla="*/ 150303 w 11740554"/>
                <a:gd name="connsiteY17" fmla="*/ 2537821 h 2605181"/>
                <a:gd name="connsiteX18" fmla="*/ 150303 w 11740554"/>
                <a:gd name="connsiteY18" fmla="*/ 2455142 h 2605181"/>
                <a:gd name="connsiteX19" fmla="*/ 67623 w 11740554"/>
                <a:gd name="connsiteY19" fmla="*/ 2455142 h 2605181"/>
                <a:gd name="connsiteX20" fmla="*/ 217926 w 11740554"/>
                <a:gd name="connsiteY20" fmla="*/ 2312499 h 2605181"/>
                <a:gd name="connsiteX21" fmla="*/ 217926 w 11740554"/>
                <a:gd name="connsiteY21" fmla="*/ 2314876 h 2605181"/>
                <a:gd name="connsiteX22" fmla="*/ 215286 w 11740554"/>
                <a:gd name="connsiteY22" fmla="*/ 2314876 h 2605181"/>
                <a:gd name="connsiteX23" fmla="*/ 215286 w 11740554"/>
                <a:gd name="connsiteY23" fmla="*/ 2387255 h 2605181"/>
                <a:gd name="connsiteX24" fmla="*/ 290039 w 11740554"/>
                <a:gd name="connsiteY24" fmla="*/ 2387255 h 2605181"/>
                <a:gd name="connsiteX25" fmla="*/ 290039 w 11740554"/>
                <a:gd name="connsiteY25" fmla="*/ 2312499 h 2605181"/>
                <a:gd name="connsiteX26" fmla="*/ 217926 w 11740554"/>
                <a:gd name="connsiteY26" fmla="*/ 2312499 h 2605181"/>
                <a:gd name="connsiteX27" fmla="*/ 11450249 w 11740554"/>
                <a:gd name="connsiteY27" fmla="*/ 2312236 h 2605181"/>
                <a:gd name="connsiteX28" fmla="*/ 11450249 w 11740554"/>
                <a:gd name="connsiteY28" fmla="*/ 2386989 h 2605181"/>
                <a:gd name="connsiteX29" fmla="*/ 11525005 w 11740554"/>
                <a:gd name="connsiteY29" fmla="*/ 2386989 h 2605181"/>
                <a:gd name="connsiteX30" fmla="*/ 11525005 w 11740554"/>
                <a:gd name="connsiteY30" fmla="*/ 2314612 h 2605181"/>
                <a:gd name="connsiteX31" fmla="*/ 11522362 w 11740554"/>
                <a:gd name="connsiteY31" fmla="*/ 2314612 h 2605181"/>
                <a:gd name="connsiteX32" fmla="*/ 11522362 w 11740554"/>
                <a:gd name="connsiteY32" fmla="*/ 2312236 h 2605181"/>
                <a:gd name="connsiteX33" fmla="*/ 11450249 w 11740554"/>
                <a:gd name="connsiteY33" fmla="*/ 2312236 h 2605181"/>
                <a:gd name="connsiteX34" fmla="*/ 11589985 w 11740554"/>
                <a:gd name="connsiteY34" fmla="*/ 2164310 h 2605181"/>
                <a:gd name="connsiteX35" fmla="*/ 11589985 w 11740554"/>
                <a:gd name="connsiteY35" fmla="*/ 2244612 h 2605181"/>
                <a:gd name="connsiteX36" fmla="*/ 11592625 w 11740554"/>
                <a:gd name="connsiteY36" fmla="*/ 2244612 h 2605181"/>
                <a:gd name="connsiteX37" fmla="*/ 11592625 w 11740554"/>
                <a:gd name="connsiteY37" fmla="*/ 2246989 h 2605181"/>
                <a:gd name="connsiteX38" fmla="*/ 11672667 w 11740554"/>
                <a:gd name="connsiteY38" fmla="*/ 2246989 h 2605181"/>
                <a:gd name="connsiteX39" fmla="*/ 11672667 w 11740554"/>
                <a:gd name="connsiteY39" fmla="*/ 2164310 h 2605181"/>
                <a:gd name="connsiteX40" fmla="*/ 11589985 w 11740554"/>
                <a:gd name="connsiteY40" fmla="*/ 2164310 h 2605181"/>
                <a:gd name="connsiteX41" fmla="*/ 67623 w 11740554"/>
                <a:gd name="connsiteY41" fmla="*/ 2164310 h 2605181"/>
                <a:gd name="connsiteX42" fmla="*/ 67623 w 11740554"/>
                <a:gd name="connsiteY42" fmla="*/ 2246989 h 2605181"/>
                <a:gd name="connsiteX43" fmla="*/ 147663 w 11740554"/>
                <a:gd name="connsiteY43" fmla="*/ 2246989 h 2605181"/>
                <a:gd name="connsiteX44" fmla="*/ 147663 w 11740554"/>
                <a:gd name="connsiteY44" fmla="*/ 2244612 h 2605181"/>
                <a:gd name="connsiteX45" fmla="*/ 150303 w 11740554"/>
                <a:gd name="connsiteY45" fmla="*/ 2244612 h 2605181"/>
                <a:gd name="connsiteX46" fmla="*/ 150303 w 11740554"/>
                <a:gd name="connsiteY46" fmla="*/ 2164310 h 2605181"/>
                <a:gd name="connsiteX47" fmla="*/ 67623 w 11740554"/>
                <a:gd name="connsiteY47" fmla="*/ 2164310 h 2605181"/>
                <a:gd name="connsiteX48" fmla="*/ 0 w 11740554"/>
                <a:gd name="connsiteY48" fmla="*/ 0 h 2605181"/>
                <a:gd name="connsiteX49" fmla="*/ 67623 w 11740554"/>
                <a:gd name="connsiteY49" fmla="*/ 0 h 2605181"/>
                <a:gd name="connsiteX50" fmla="*/ 67623 w 11740554"/>
                <a:gd name="connsiteY50" fmla="*/ 2096687 h 2605181"/>
                <a:gd name="connsiteX51" fmla="*/ 217926 w 11740554"/>
                <a:gd name="connsiteY51" fmla="*/ 2096687 h 2605181"/>
                <a:gd name="connsiteX52" fmla="*/ 217926 w 11740554"/>
                <a:gd name="connsiteY52" fmla="*/ 2244612 h 2605181"/>
                <a:gd name="connsiteX53" fmla="*/ 357928 w 11740554"/>
                <a:gd name="connsiteY53" fmla="*/ 2244612 h 2605181"/>
                <a:gd name="connsiteX54" fmla="*/ 357928 w 11740554"/>
                <a:gd name="connsiteY54" fmla="*/ 2387519 h 2605181"/>
                <a:gd name="connsiteX55" fmla="*/ 504268 w 11740554"/>
                <a:gd name="connsiteY55" fmla="*/ 2387519 h 2605181"/>
                <a:gd name="connsiteX56" fmla="*/ 504268 w 11740554"/>
                <a:gd name="connsiteY56" fmla="*/ 2537821 h 2605181"/>
                <a:gd name="connsiteX57" fmla="*/ 11236283 w 11740554"/>
                <a:gd name="connsiteY57" fmla="*/ 2537821 h 2605181"/>
                <a:gd name="connsiteX58" fmla="*/ 11236283 w 11740554"/>
                <a:gd name="connsiteY58" fmla="*/ 2387519 h 2605181"/>
                <a:gd name="connsiteX59" fmla="*/ 11382626 w 11740554"/>
                <a:gd name="connsiteY59" fmla="*/ 2387519 h 2605181"/>
                <a:gd name="connsiteX60" fmla="*/ 11382626 w 11740554"/>
                <a:gd name="connsiteY60" fmla="*/ 2244612 h 2605181"/>
                <a:gd name="connsiteX61" fmla="*/ 11522362 w 11740554"/>
                <a:gd name="connsiteY61" fmla="*/ 2244612 h 2605181"/>
                <a:gd name="connsiteX62" fmla="*/ 11522362 w 11740554"/>
                <a:gd name="connsiteY62" fmla="*/ 2096687 h 2605181"/>
                <a:gd name="connsiteX63" fmla="*/ 11672667 w 11740554"/>
                <a:gd name="connsiteY63" fmla="*/ 2096687 h 2605181"/>
                <a:gd name="connsiteX64" fmla="*/ 11672667 w 11740554"/>
                <a:gd name="connsiteY64" fmla="*/ 0 h 2605181"/>
                <a:gd name="connsiteX65" fmla="*/ 11740554 w 11740554"/>
                <a:gd name="connsiteY65" fmla="*/ 0 h 2605181"/>
                <a:gd name="connsiteX66" fmla="*/ 11740554 w 11740554"/>
                <a:gd name="connsiteY66" fmla="*/ 2314612 h 2605181"/>
                <a:gd name="connsiteX67" fmla="*/ 11592891 w 11740554"/>
                <a:gd name="connsiteY67" fmla="*/ 2314612 h 2605181"/>
                <a:gd name="connsiteX68" fmla="*/ 11592891 w 11740554"/>
                <a:gd name="connsiteY68" fmla="*/ 2387255 h 2605181"/>
                <a:gd name="connsiteX69" fmla="*/ 11740554 w 11740554"/>
                <a:gd name="connsiteY69" fmla="*/ 2387255 h 2605181"/>
                <a:gd name="connsiteX70" fmla="*/ 11740554 w 11740554"/>
                <a:gd name="connsiteY70" fmla="*/ 2605181 h 2605181"/>
                <a:gd name="connsiteX71" fmla="*/ 11522362 w 11740554"/>
                <a:gd name="connsiteY71" fmla="*/ 2605181 h 2605181"/>
                <a:gd name="connsiteX72" fmla="*/ 11522362 w 11740554"/>
                <a:gd name="connsiteY72" fmla="*/ 2454349 h 2605181"/>
                <a:gd name="connsiteX73" fmla="*/ 11454212 w 11740554"/>
                <a:gd name="connsiteY73" fmla="*/ 2454349 h 2605181"/>
                <a:gd name="connsiteX74" fmla="*/ 11454212 w 11740554"/>
                <a:gd name="connsiteY74" fmla="*/ 2605181 h 2605181"/>
                <a:gd name="connsiteX75" fmla="*/ 286079 w 11740554"/>
                <a:gd name="connsiteY75" fmla="*/ 2605181 h 2605181"/>
                <a:gd name="connsiteX76" fmla="*/ 286079 w 11740554"/>
                <a:gd name="connsiteY76" fmla="*/ 2454349 h 2605181"/>
                <a:gd name="connsiteX77" fmla="*/ 217926 w 11740554"/>
                <a:gd name="connsiteY77" fmla="*/ 2454349 h 2605181"/>
                <a:gd name="connsiteX78" fmla="*/ 217926 w 11740554"/>
                <a:gd name="connsiteY78" fmla="*/ 2605181 h 2605181"/>
                <a:gd name="connsiteX79" fmla="*/ 0 w 11740554"/>
                <a:gd name="connsiteY79" fmla="*/ 2605181 h 2605181"/>
                <a:gd name="connsiteX80" fmla="*/ 0 w 11740554"/>
                <a:gd name="connsiteY80" fmla="*/ 2387255 h 2605181"/>
                <a:gd name="connsiteX81" fmla="*/ 147663 w 11740554"/>
                <a:gd name="connsiteY81" fmla="*/ 2387255 h 2605181"/>
                <a:gd name="connsiteX82" fmla="*/ 147663 w 11740554"/>
                <a:gd name="connsiteY82" fmla="*/ 2314612 h 2605181"/>
                <a:gd name="connsiteX83" fmla="*/ 0 w 11740554"/>
                <a:gd name="connsiteY83" fmla="*/ 2314612 h 2605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11740554" h="2605181">
                  <a:moveTo>
                    <a:pt x="11589985" y="2455142"/>
                  </a:moveTo>
                  <a:cubicBezTo>
                    <a:pt x="11589985" y="2483934"/>
                    <a:pt x="11589985" y="2509029"/>
                    <a:pt x="11589985" y="2537821"/>
                  </a:cubicBezTo>
                  <a:cubicBezTo>
                    <a:pt x="11618777" y="2537821"/>
                    <a:pt x="11643872" y="2537821"/>
                    <a:pt x="11672667" y="2537821"/>
                  </a:cubicBezTo>
                  <a:cubicBezTo>
                    <a:pt x="11672667" y="2509029"/>
                    <a:pt x="11672667" y="2483934"/>
                    <a:pt x="11672667" y="2455142"/>
                  </a:cubicBezTo>
                  <a:cubicBezTo>
                    <a:pt x="11643872" y="2455142"/>
                    <a:pt x="11618777" y="2455142"/>
                    <a:pt x="11589985" y="2455142"/>
                  </a:cubicBezTo>
                  <a:close/>
                  <a:moveTo>
                    <a:pt x="11303906" y="2455142"/>
                  </a:moveTo>
                  <a:cubicBezTo>
                    <a:pt x="11303906" y="2483934"/>
                    <a:pt x="11303906" y="2509029"/>
                    <a:pt x="11303906" y="2537821"/>
                  </a:cubicBezTo>
                  <a:cubicBezTo>
                    <a:pt x="11332701" y="2537821"/>
                    <a:pt x="11357794" y="2537821"/>
                    <a:pt x="11386589" y="2537821"/>
                  </a:cubicBezTo>
                  <a:cubicBezTo>
                    <a:pt x="11386589" y="2509029"/>
                    <a:pt x="11386589" y="2483934"/>
                    <a:pt x="11386589" y="2455142"/>
                  </a:cubicBezTo>
                  <a:cubicBezTo>
                    <a:pt x="11357794" y="2455142"/>
                    <a:pt x="11332701" y="2455142"/>
                    <a:pt x="11303906" y="2455142"/>
                  </a:cubicBezTo>
                  <a:close/>
                  <a:moveTo>
                    <a:pt x="353965" y="2455142"/>
                  </a:moveTo>
                  <a:cubicBezTo>
                    <a:pt x="353965" y="2483934"/>
                    <a:pt x="353965" y="2509029"/>
                    <a:pt x="353965" y="2537821"/>
                  </a:cubicBezTo>
                  <a:cubicBezTo>
                    <a:pt x="382757" y="2537821"/>
                    <a:pt x="407853" y="2537821"/>
                    <a:pt x="436645" y="2537821"/>
                  </a:cubicBezTo>
                  <a:cubicBezTo>
                    <a:pt x="436645" y="2509029"/>
                    <a:pt x="436645" y="2483934"/>
                    <a:pt x="436645" y="2455142"/>
                  </a:cubicBezTo>
                  <a:cubicBezTo>
                    <a:pt x="407853" y="2455142"/>
                    <a:pt x="382757" y="2455142"/>
                    <a:pt x="353965" y="2455142"/>
                  </a:cubicBezTo>
                  <a:close/>
                  <a:moveTo>
                    <a:pt x="67623" y="2455142"/>
                  </a:moveTo>
                  <a:cubicBezTo>
                    <a:pt x="67623" y="2483934"/>
                    <a:pt x="67623" y="2509029"/>
                    <a:pt x="67623" y="2537821"/>
                  </a:cubicBezTo>
                  <a:cubicBezTo>
                    <a:pt x="96415" y="2537821"/>
                    <a:pt x="121511" y="2537821"/>
                    <a:pt x="150303" y="2537821"/>
                  </a:cubicBezTo>
                  <a:cubicBezTo>
                    <a:pt x="150303" y="2509029"/>
                    <a:pt x="150303" y="2483934"/>
                    <a:pt x="150303" y="2455142"/>
                  </a:cubicBezTo>
                  <a:cubicBezTo>
                    <a:pt x="121511" y="2455142"/>
                    <a:pt x="96415" y="2455142"/>
                    <a:pt x="67623" y="2455142"/>
                  </a:cubicBezTo>
                  <a:close/>
                  <a:moveTo>
                    <a:pt x="217926" y="2312499"/>
                  </a:moveTo>
                  <a:lnTo>
                    <a:pt x="217926" y="2314876"/>
                  </a:lnTo>
                  <a:lnTo>
                    <a:pt x="215286" y="2314876"/>
                  </a:lnTo>
                  <a:cubicBezTo>
                    <a:pt x="215286" y="2340764"/>
                    <a:pt x="215286" y="2360840"/>
                    <a:pt x="215286" y="2387255"/>
                  </a:cubicBezTo>
                  <a:cubicBezTo>
                    <a:pt x="242494" y="2387255"/>
                    <a:pt x="262833" y="2387255"/>
                    <a:pt x="290039" y="2387255"/>
                  </a:cubicBezTo>
                  <a:cubicBezTo>
                    <a:pt x="290039" y="2360047"/>
                    <a:pt x="290039" y="2339441"/>
                    <a:pt x="290039" y="2312499"/>
                  </a:cubicBezTo>
                  <a:cubicBezTo>
                    <a:pt x="263890" y="2312499"/>
                    <a:pt x="243814" y="2312499"/>
                    <a:pt x="217926" y="2312499"/>
                  </a:cubicBezTo>
                  <a:close/>
                  <a:moveTo>
                    <a:pt x="11450249" y="2312236"/>
                  </a:moveTo>
                  <a:cubicBezTo>
                    <a:pt x="11450249" y="2339178"/>
                    <a:pt x="11450249" y="2359783"/>
                    <a:pt x="11450249" y="2386989"/>
                  </a:cubicBezTo>
                  <a:cubicBezTo>
                    <a:pt x="11477457" y="2386989"/>
                    <a:pt x="11498060" y="2386989"/>
                    <a:pt x="11525005" y="2386989"/>
                  </a:cubicBezTo>
                  <a:cubicBezTo>
                    <a:pt x="11525005" y="2360840"/>
                    <a:pt x="11525005" y="2340498"/>
                    <a:pt x="11525005" y="2314612"/>
                  </a:cubicBezTo>
                  <a:lnTo>
                    <a:pt x="11522362" y="2314612"/>
                  </a:lnTo>
                  <a:lnTo>
                    <a:pt x="11522362" y="2312236"/>
                  </a:lnTo>
                  <a:cubicBezTo>
                    <a:pt x="11496476" y="2312236"/>
                    <a:pt x="11476401" y="2312236"/>
                    <a:pt x="11450249" y="2312236"/>
                  </a:cubicBezTo>
                  <a:close/>
                  <a:moveTo>
                    <a:pt x="11589985" y="2164310"/>
                  </a:moveTo>
                  <a:cubicBezTo>
                    <a:pt x="11589985" y="2192309"/>
                    <a:pt x="11589985" y="2216874"/>
                    <a:pt x="11589985" y="2244612"/>
                  </a:cubicBezTo>
                  <a:lnTo>
                    <a:pt x="11592625" y="2244612"/>
                  </a:lnTo>
                  <a:lnTo>
                    <a:pt x="11592625" y="2246989"/>
                  </a:lnTo>
                  <a:cubicBezTo>
                    <a:pt x="11620363" y="2246989"/>
                    <a:pt x="11644665" y="2246989"/>
                    <a:pt x="11672667" y="2246989"/>
                  </a:cubicBezTo>
                  <a:cubicBezTo>
                    <a:pt x="11672667" y="2218197"/>
                    <a:pt x="11672667" y="2193365"/>
                    <a:pt x="11672667" y="2164310"/>
                  </a:cubicBezTo>
                  <a:cubicBezTo>
                    <a:pt x="11643872" y="2164310"/>
                    <a:pt x="11618777" y="2164310"/>
                    <a:pt x="11589985" y="2164310"/>
                  </a:cubicBezTo>
                  <a:close/>
                  <a:moveTo>
                    <a:pt x="67623" y="2164310"/>
                  </a:moveTo>
                  <a:cubicBezTo>
                    <a:pt x="67623" y="2193102"/>
                    <a:pt x="67623" y="2218197"/>
                    <a:pt x="67623" y="2246989"/>
                  </a:cubicBezTo>
                  <a:cubicBezTo>
                    <a:pt x="95625" y="2246989"/>
                    <a:pt x="119927" y="2246989"/>
                    <a:pt x="147663" y="2246989"/>
                  </a:cubicBezTo>
                  <a:lnTo>
                    <a:pt x="147663" y="2244612"/>
                  </a:lnTo>
                  <a:lnTo>
                    <a:pt x="150303" y="2244612"/>
                  </a:lnTo>
                  <a:cubicBezTo>
                    <a:pt x="150303" y="2216611"/>
                    <a:pt x="150303" y="2192309"/>
                    <a:pt x="150303" y="2164310"/>
                  </a:cubicBezTo>
                  <a:cubicBezTo>
                    <a:pt x="121511" y="2164310"/>
                    <a:pt x="96415" y="2164310"/>
                    <a:pt x="67623" y="2164310"/>
                  </a:cubicBezTo>
                  <a:close/>
                  <a:moveTo>
                    <a:pt x="0" y="0"/>
                  </a:moveTo>
                  <a:lnTo>
                    <a:pt x="67623" y="0"/>
                  </a:lnTo>
                  <a:lnTo>
                    <a:pt x="67623" y="2096687"/>
                  </a:lnTo>
                  <a:lnTo>
                    <a:pt x="217926" y="2096687"/>
                  </a:lnTo>
                  <a:lnTo>
                    <a:pt x="217926" y="2244612"/>
                  </a:lnTo>
                  <a:lnTo>
                    <a:pt x="357928" y="2244612"/>
                  </a:lnTo>
                  <a:lnTo>
                    <a:pt x="357928" y="2387519"/>
                  </a:lnTo>
                  <a:lnTo>
                    <a:pt x="504268" y="2387519"/>
                  </a:lnTo>
                  <a:lnTo>
                    <a:pt x="504268" y="2537821"/>
                  </a:lnTo>
                  <a:lnTo>
                    <a:pt x="11236283" y="2537821"/>
                  </a:lnTo>
                  <a:lnTo>
                    <a:pt x="11236283" y="2387519"/>
                  </a:lnTo>
                  <a:lnTo>
                    <a:pt x="11382626" y="2387519"/>
                  </a:lnTo>
                  <a:lnTo>
                    <a:pt x="11382626" y="2244612"/>
                  </a:lnTo>
                  <a:lnTo>
                    <a:pt x="11522362" y="2244612"/>
                  </a:lnTo>
                  <a:lnTo>
                    <a:pt x="11522362" y="2096687"/>
                  </a:lnTo>
                  <a:lnTo>
                    <a:pt x="11672667" y="2096687"/>
                  </a:lnTo>
                  <a:lnTo>
                    <a:pt x="11672667" y="0"/>
                  </a:lnTo>
                  <a:lnTo>
                    <a:pt x="11740554" y="0"/>
                  </a:lnTo>
                  <a:lnTo>
                    <a:pt x="11740554" y="2314612"/>
                  </a:lnTo>
                  <a:lnTo>
                    <a:pt x="11592891" y="2314612"/>
                  </a:lnTo>
                  <a:lnTo>
                    <a:pt x="11592891" y="2387255"/>
                  </a:lnTo>
                  <a:lnTo>
                    <a:pt x="11740554" y="2387255"/>
                  </a:lnTo>
                  <a:lnTo>
                    <a:pt x="11740554" y="2605181"/>
                  </a:lnTo>
                  <a:lnTo>
                    <a:pt x="11522362" y="2605181"/>
                  </a:lnTo>
                  <a:lnTo>
                    <a:pt x="11522362" y="2454349"/>
                  </a:lnTo>
                  <a:lnTo>
                    <a:pt x="11454212" y="2454349"/>
                  </a:lnTo>
                  <a:lnTo>
                    <a:pt x="11454212" y="2605181"/>
                  </a:lnTo>
                  <a:lnTo>
                    <a:pt x="286079" y="2605181"/>
                  </a:lnTo>
                  <a:lnTo>
                    <a:pt x="286079" y="2454349"/>
                  </a:lnTo>
                  <a:lnTo>
                    <a:pt x="217926" y="2454349"/>
                  </a:lnTo>
                  <a:lnTo>
                    <a:pt x="217926" y="2605181"/>
                  </a:lnTo>
                  <a:lnTo>
                    <a:pt x="0" y="2605181"/>
                  </a:lnTo>
                  <a:lnTo>
                    <a:pt x="0" y="2387255"/>
                  </a:lnTo>
                  <a:lnTo>
                    <a:pt x="147663" y="2387255"/>
                  </a:lnTo>
                  <a:lnTo>
                    <a:pt x="147663" y="2314612"/>
                  </a:lnTo>
                  <a:lnTo>
                    <a:pt x="0" y="23146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6" name="任意多边形: 形状 1035">
              <a:extLst>
                <a:ext uri="{FF2B5EF4-FFF2-40B4-BE49-F238E27FC236}">
                  <a16:creationId xmlns:a16="http://schemas.microsoft.com/office/drawing/2014/main" id="{FE26EFA3-C63B-D137-1D39-0E47C438F238}"/>
                </a:ext>
              </a:extLst>
            </p:cNvPr>
            <p:cNvSpPr/>
            <p:nvPr/>
          </p:nvSpPr>
          <p:spPr>
            <a:xfrm>
              <a:off x="207033" y="2277375"/>
              <a:ext cx="11740554" cy="1949373"/>
            </a:xfrm>
            <a:custGeom>
              <a:avLst/>
              <a:gdLst>
                <a:gd name="connsiteX0" fmla="*/ 11672667 w 11740554"/>
                <a:gd name="connsiteY0" fmla="*/ 0 h 1949373"/>
                <a:gd name="connsiteX1" fmla="*/ 11740554 w 11740554"/>
                <a:gd name="connsiteY1" fmla="*/ 0 h 1949373"/>
                <a:gd name="connsiteX2" fmla="*/ 11740554 w 11740554"/>
                <a:gd name="connsiteY2" fmla="*/ 1949373 h 1949373"/>
                <a:gd name="connsiteX3" fmla="*/ 11672667 w 11740554"/>
                <a:gd name="connsiteY3" fmla="*/ 1949373 h 1949373"/>
                <a:gd name="connsiteX4" fmla="*/ 0 w 11740554"/>
                <a:gd name="connsiteY4" fmla="*/ 0 h 1949373"/>
                <a:gd name="connsiteX5" fmla="*/ 67623 w 11740554"/>
                <a:gd name="connsiteY5" fmla="*/ 0 h 1949373"/>
                <a:gd name="connsiteX6" fmla="*/ 67623 w 11740554"/>
                <a:gd name="connsiteY6" fmla="*/ 1949373 h 1949373"/>
                <a:gd name="connsiteX7" fmla="*/ 0 w 11740554"/>
                <a:gd name="connsiteY7" fmla="*/ 1949373 h 194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740554" h="1949373">
                  <a:moveTo>
                    <a:pt x="11672667" y="0"/>
                  </a:moveTo>
                  <a:lnTo>
                    <a:pt x="11740554" y="0"/>
                  </a:lnTo>
                  <a:lnTo>
                    <a:pt x="11740554" y="1949373"/>
                  </a:lnTo>
                  <a:lnTo>
                    <a:pt x="11672667" y="1949373"/>
                  </a:lnTo>
                  <a:close/>
                  <a:moveTo>
                    <a:pt x="0" y="0"/>
                  </a:moveTo>
                  <a:lnTo>
                    <a:pt x="67623" y="0"/>
                  </a:lnTo>
                  <a:lnTo>
                    <a:pt x="67623" y="1949373"/>
                  </a:lnTo>
                  <a:lnTo>
                    <a:pt x="0" y="19493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1121" name="图片 1120">
            <a:extLst>
              <a:ext uri="{FF2B5EF4-FFF2-40B4-BE49-F238E27FC236}">
                <a16:creationId xmlns:a16="http://schemas.microsoft.com/office/drawing/2014/main" id="{F8FF4EBE-2C05-28FD-C488-2B27D283AED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09354"/>
            <a:ext cx="1904308" cy="2948646"/>
          </a:xfrm>
          <a:custGeom>
            <a:avLst/>
            <a:gdLst>
              <a:gd name="connsiteX0" fmla="*/ 0 w 1904308"/>
              <a:gd name="connsiteY0" fmla="*/ 0 h 2948646"/>
              <a:gd name="connsiteX1" fmla="*/ 1904308 w 1904308"/>
              <a:gd name="connsiteY1" fmla="*/ 0 h 2948646"/>
              <a:gd name="connsiteX2" fmla="*/ 1904308 w 1904308"/>
              <a:gd name="connsiteY2" fmla="*/ 2948646 h 2948646"/>
              <a:gd name="connsiteX3" fmla="*/ 0 w 1904308"/>
              <a:gd name="connsiteY3" fmla="*/ 2948646 h 294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4308" h="2948646">
                <a:moveTo>
                  <a:pt x="0" y="0"/>
                </a:moveTo>
                <a:lnTo>
                  <a:pt x="1904308" y="0"/>
                </a:lnTo>
                <a:lnTo>
                  <a:pt x="1904308" y="2948646"/>
                </a:lnTo>
                <a:lnTo>
                  <a:pt x="0" y="2948646"/>
                </a:lnTo>
                <a:close/>
              </a:path>
            </a:pathLst>
          </a:custGeom>
        </p:spPr>
      </p:pic>
      <p:pic>
        <p:nvPicPr>
          <p:cNvPr id="1119" name="图片 1118">
            <a:extLst>
              <a:ext uri="{FF2B5EF4-FFF2-40B4-BE49-F238E27FC236}">
                <a16:creationId xmlns:a16="http://schemas.microsoft.com/office/drawing/2014/main" id="{91E3800F-F163-2555-EFA4-FA74A767803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46318" y="0"/>
            <a:ext cx="3145682" cy="5014498"/>
          </a:xfrm>
          <a:custGeom>
            <a:avLst/>
            <a:gdLst>
              <a:gd name="connsiteX0" fmla="*/ 0 w 3145682"/>
              <a:gd name="connsiteY0" fmla="*/ 0 h 5014498"/>
              <a:gd name="connsiteX1" fmla="*/ 3145682 w 3145682"/>
              <a:gd name="connsiteY1" fmla="*/ 0 h 5014498"/>
              <a:gd name="connsiteX2" fmla="*/ 3145682 w 3145682"/>
              <a:gd name="connsiteY2" fmla="*/ 5014498 h 5014498"/>
              <a:gd name="connsiteX3" fmla="*/ 0 w 3145682"/>
              <a:gd name="connsiteY3" fmla="*/ 5014498 h 501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5682" h="5014498">
                <a:moveTo>
                  <a:pt x="0" y="0"/>
                </a:moveTo>
                <a:lnTo>
                  <a:pt x="3145682" y="0"/>
                </a:lnTo>
                <a:lnTo>
                  <a:pt x="3145682" y="5014498"/>
                </a:lnTo>
                <a:lnTo>
                  <a:pt x="0" y="5014498"/>
                </a:lnTo>
                <a:close/>
              </a:path>
            </a:pathLst>
          </a:custGeom>
        </p:spPr>
      </p:pic>
      <p:pic>
        <p:nvPicPr>
          <p:cNvPr id="1093" name="图片 1092">
            <a:extLst>
              <a:ext uri="{FF2B5EF4-FFF2-40B4-BE49-F238E27FC236}">
                <a16:creationId xmlns:a16="http://schemas.microsoft.com/office/drawing/2014/main" id="{255BD088-2124-ADC1-8299-C529DD276F4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4860" y="5157141"/>
            <a:ext cx="1898170" cy="167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21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DB517FF-7AB4-953B-57E8-75BD28131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000D97D-21D1-DDAF-3266-5329A9B54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8A4C83-2E98-2674-FAEB-CB1AB6284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5898D-725B-4F81-AF19-ADAD850DB1A2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18F557-9AF8-D356-49D4-53AD64DA69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2E0117-57A1-F21F-3DD7-5B9BF0DA4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5CBB7-4437-4F30-8CE0-B96423DAD6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95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" name="组合 1135" descr="D:\51PPT模板网\51pptmoban.com\图片.jpg">
            <a:extLst>
              <a:ext uri="{FF2B5EF4-FFF2-40B4-BE49-F238E27FC236}">
                <a16:creationId xmlns:a16="http://schemas.microsoft.com/office/drawing/2014/main" id="{D2E25C62-9BFD-3A19-6DE1-5A2B44E496E5}"/>
              </a:ext>
            </a:extLst>
          </p:cNvPr>
          <p:cNvGrpSpPr/>
          <p:nvPr/>
        </p:nvGrpSpPr>
        <p:grpSpPr>
          <a:xfrm>
            <a:off x="3937002" y="1213007"/>
            <a:ext cx="4317998" cy="1079500"/>
            <a:chOff x="3132732" y="1625356"/>
            <a:chExt cx="5926538" cy="1481636"/>
          </a:xfrm>
        </p:grpSpPr>
        <p:sp>
          <p:nvSpPr>
            <p:cNvPr id="1046" name="矩形 1045">
              <a:extLst>
                <a:ext uri="{FF2B5EF4-FFF2-40B4-BE49-F238E27FC236}">
                  <a16:creationId xmlns:a16="http://schemas.microsoft.com/office/drawing/2014/main" id="{88565D2C-D9F6-7408-C8CF-1F31D8F075FC}"/>
                </a:ext>
              </a:extLst>
            </p:cNvPr>
            <p:cNvSpPr/>
            <p:nvPr/>
          </p:nvSpPr>
          <p:spPr>
            <a:xfrm>
              <a:off x="4614367" y="1625356"/>
              <a:ext cx="1481635" cy="1481636"/>
            </a:xfrm>
            <a:prstGeom prst="rect">
              <a:avLst/>
            </a:prstGeom>
            <a:solidFill>
              <a:srgbClr val="F9F7EB"/>
            </a:solidFill>
            <a:ln w="38100">
              <a:solidFill>
                <a:srgbClr val="C4B39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1" name="矩形 1050">
              <a:extLst>
                <a:ext uri="{FF2B5EF4-FFF2-40B4-BE49-F238E27FC236}">
                  <a16:creationId xmlns:a16="http://schemas.microsoft.com/office/drawing/2014/main" id="{FB09FCE3-8E68-8D4A-0C9D-C49AA1445F23}"/>
                </a:ext>
              </a:extLst>
            </p:cNvPr>
            <p:cNvSpPr/>
            <p:nvPr/>
          </p:nvSpPr>
          <p:spPr>
            <a:xfrm>
              <a:off x="6096000" y="1625356"/>
              <a:ext cx="1481635" cy="1481636"/>
            </a:xfrm>
            <a:prstGeom prst="rect">
              <a:avLst/>
            </a:prstGeom>
            <a:solidFill>
              <a:srgbClr val="F9F7EB"/>
            </a:solidFill>
            <a:ln w="38100">
              <a:solidFill>
                <a:srgbClr val="C4B39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6" name="矩形 1055">
              <a:extLst>
                <a:ext uri="{FF2B5EF4-FFF2-40B4-BE49-F238E27FC236}">
                  <a16:creationId xmlns:a16="http://schemas.microsoft.com/office/drawing/2014/main" id="{AE607DF7-B727-0C35-1A00-298C606177C3}"/>
                </a:ext>
              </a:extLst>
            </p:cNvPr>
            <p:cNvSpPr/>
            <p:nvPr/>
          </p:nvSpPr>
          <p:spPr>
            <a:xfrm>
              <a:off x="7577635" y="1625356"/>
              <a:ext cx="1481635" cy="1481636"/>
            </a:xfrm>
            <a:prstGeom prst="rect">
              <a:avLst/>
            </a:prstGeom>
            <a:solidFill>
              <a:srgbClr val="F9F7EB"/>
            </a:solidFill>
            <a:ln w="38100">
              <a:solidFill>
                <a:srgbClr val="C4B39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44" name="组合 1043">
              <a:extLst>
                <a:ext uri="{FF2B5EF4-FFF2-40B4-BE49-F238E27FC236}">
                  <a16:creationId xmlns:a16="http://schemas.microsoft.com/office/drawing/2014/main" id="{99DA954F-8E37-8986-4B0E-0F37F272140C}"/>
                </a:ext>
              </a:extLst>
            </p:cNvPr>
            <p:cNvGrpSpPr/>
            <p:nvPr/>
          </p:nvGrpSpPr>
          <p:grpSpPr>
            <a:xfrm>
              <a:off x="3132732" y="1625356"/>
              <a:ext cx="1481635" cy="1481636"/>
              <a:chOff x="1823246" y="399413"/>
              <a:chExt cx="1624787" cy="1624787"/>
            </a:xfrm>
          </p:grpSpPr>
          <p:sp>
            <p:nvSpPr>
              <p:cNvPr id="1035" name="矩形 1034">
                <a:extLst>
                  <a:ext uri="{FF2B5EF4-FFF2-40B4-BE49-F238E27FC236}">
                    <a16:creationId xmlns:a16="http://schemas.microsoft.com/office/drawing/2014/main" id="{1937161A-0660-1FE6-1479-D7423F2CCC1F}"/>
                  </a:ext>
                </a:extLst>
              </p:cNvPr>
              <p:cNvSpPr/>
              <p:nvPr/>
            </p:nvSpPr>
            <p:spPr>
              <a:xfrm>
                <a:off x="1823246" y="399413"/>
                <a:ext cx="1624787" cy="1624787"/>
              </a:xfrm>
              <a:prstGeom prst="rect">
                <a:avLst/>
              </a:prstGeom>
              <a:solidFill>
                <a:srgbClr val="F9F7EB"/>
              </a:solidFill>
              <a:ln w="38100">
                <a:solidFill>
                  <a:srgbClr val="C4B39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39" name="组合 1038">
                <a:extLst>
                  <a:ext uri="{FF2B5EF4-FFF2-40B4-BE49-F238E27FC236}">
                    <a16:creationId xmlns:a16="http://schemas.microsoft.com/office/drawing/2014/main" id="{FD419F96-C8D5-5C88-022B-DBF8262BC0DE}"/>
                  </a:ext>
                </a:extLst>
              </p:cNvPr>
              <p:cNvGrpSpPr/>
              <p:nvPr/>
            </p:nvGrpSpPr>
            <p:grpSpPr>
              <a:xfrm>
                <a:off x="1888164" y="464331"/>
                <a:ext cx="1494949" cy="1494949"/>
                <a:chOff x="1888164" y="464331"/>
                <a:chExt cx="1494949" cy="1494949"/>
              </a:xfrm>
            </p:grpSpPr>
            <p:cxnSp>
              <p:nvCxnSpPr>
                <p:cNvPr id="1037" name="直接连接符 1036">
                  <a:extLst>
                    <a:ext uri="{FF2B5EF4-FFF2-40B4-BE49-F238E27FC236}">
                      <a16:creationId xmlns:a16="http://schemas.microsoft.com/office/drawing/2014/main" id="{0CF7B134-3181-A3C9-B2AC-C9B32D8B334B}"/>
                    </a:ext>
                  </a:extLst>
                </p:cNvPr>
                <p:cNvCxnSpPr/>
                <p:nvPr/>
              </p:nvCxnSpPr>
              <p:spPr>
                <a:xfrm>
                  <a:off x="1888164" y="1204412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8" name="直接连接符 1037">
                  <a:extLst>
                    <a:ext uri="{FF2B5EF4-FFF2-40B4-BE49-F238E27FC236}">
                      <a16:creationId xmlns:a16="http://schemas.microsoft.com/office/drawing/2014/main" id="{B6535019-C3B3-FEB2-D2F4-96ECD696CF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879600" y="1211806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7" name="组合 1046">
              <a:extLst>
                <a:ext uri="{FF2B5EF4-FFF2-40B4-BE49-F238E27FC236}">
                  <a16:creationId xmlns:a16="http://schemas.microsoft.com/office/drawing/2014/main" id="{8A3EE28D-FF0D-0648-C107-0D65775E19E3}"/>
                </a:ext>
              </a:extLst>
            </p:cNvPr>
            <p:cNvGrpSpPr/>
            <p:nvPr/>
          </p:nvGrpSpPr>
          <p:grpSpPr>
            <a:xfrm>
              <a:off x="4673564" y="1684555"/>
              <a:ext cx="1363235" cy="1363238"/>
              <a:chOff x="1888164" y="464331"/>
              <a:chExt cx="1494949" cy="1494949"/>
            </a:xfrm>
          </p:grpSpPr>
          <p:cxnSp>
            <p:nvCxnSpPr>
              <p:cNvPr id="1048" name="直接连接符 1047">
                <a:extLst>
                  <a:ext uri="{FF2B5EF4-FFF2-40B4-BE49-F238E27FC236}">
                    <a16:creationId xmlns:a16="http://schemas.microsoft.com/office/drawing/2014/main" id="{00BAEE79-0649-5BFF-A801-D07A375762ED}"/>
                  </a:ext>
                </a:extLst>
              </p:cNvPr>
              <p:cNvCxnSpPr/>
              <p:nvPr/>
            </p:nvCxnSpPr>
            <p:spPr>
              <a:xfrm>
                <a:off x="1888164" y="1204412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直接连接符 1048">
                <a:extLst>
                  <a:ext uri="{FF2B5EF4-FFF2-40B4-BE49-F238E27FC236}">
                    <a16:creationId xmlns:a16="http://schemas.microsoft.com/office/drawing/2014/main" id="{DC0C2058-1FCE-5282-16D7-36F701A6C76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79600" y="1211806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2" name="组合 1051">
              <a:extLst>
                <a:ext uri="{FF2B5EF4-FFF2-40B4-BE49-F238E27FC236}">
                  <a16:creationId xmlns:a16="http://schemas.microsoft.com/office/drawing/2014/main" id="{AF6BE19C-7EC6-E4A2-329A-99731DD20D77}"/>
                </a:ext>
              </a:extLst>
            </p:cNvPr>
            <p:cNvGrpSpPr/>
            <p:nvPr/>
          </p:nvGrpSpPr>
          <p:grpSpPr>
            <a:xfrm>
              <a:off x="6155199" y="1684555"/>
              <a:ext cx="1363235" cy="1363238"/>
              <a:chOff x="1888164" y="464331"/>
              <a:chExt cx="1494949" cy="1494949"/>
            </a:xfrm>
          </p:grpSpPr>
          <p:cxnSp>
            <p:nvCxnSpPr>
              <p:cNvPr id="1053" name="直接连接符 1052">
                <a:extLst>
                  <a:ext uri="{FF2B5EF4-FFF2-40B4-BE49-F238E27FC236}">
                    <a16:creationId xmlns:a16="http://schemas.microsoft.com/office/drawing/2014/main" id="{2E1F6632-AC70-952E-B723-E56A7261FAFD}"/>
                  </a:ext>
                </a:extLst>
              </p:cNvPr>
              <p:cNvCxnSpPr/>
              <p:nvPr/>
            </p:nvCxnSpPr>
            <p:spPr>
              <a:xfrm>
                <a:off x="1888164" y="1204412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4" name="直接连接符 1053">
                <a:extLst>
                  <a:ext uri="{FF2B5EF4-FFF2-40B4-BE49-F238E27FC236}">
                    <a16:creationId xmlns:a16="http://schemas.microsoft.com/office/drawing/2014/main" id="{B49AEF28-0B31-360C-EC0E-084FE7DDC4A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79600" y="1211806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7" name="组合 1056">
              <a:extLst>
                <a:ext uri="{FF2B5EF4-FFF2-40B4-BE49-F238E27FC236}">
                  <a16:creationId xmlns:a16="http://schemas.microsoft.com/office/drawing/2014/main" id="{6766EDCA-FBDD-FB85-0399-5E39FBCF4DCA}"/>
                </a:ext>
              </a:extLst>
            </p:cNvPr>
            <p:cNvGrpSpPr/>
            <p:nvPr/>
          </p:nvGrpSpPr>
          <p:grpSpPr>
            <a:xfrm>
              <a:off x="7636833" y="1684555"/>
              <a:ext cx="1363235" cy="1363238"/>
              <a:chOff x="1888164" y="464331"/>
              <a:chExt cx="1494949" cy="1494949"/>
            </a:xfrm>
          </p:grpSpPr>
          <p:cxnSp>
            <p:nvCxnSpPr>
              <p:cNvPr id="1058" name="直接连接符 1057">
                <a:extLst>
                  <a:ext uri="{FF2B5EF4-FFF2-40B4-BE49-F238E27FC236}">
                    <a16:creationId xmlns:a16="http://schemas.microsoft.com/office/drawing/2014/main" id="{17E0A6EA-E3E9-645A-38C1-2F81A5D4D68B}"/>
                  </a:ext>
                </a:extLst>
              </p:cNvPr>
              <p:cNvCxnSpPr/>
              <p:nvPr/>
            </p:nvCxnSpPr>
            <p:spPr>
              <a:xfrm>
                <a:off x="1888164" y="1204412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9" name="直接连接符 1058">
                <a:extLst>
                  <a:ext uri="{FF2B5EF4-FFF2-40B4-BE49-F238E27FC236}">
                    <a16:creationId xmlns:a16="http://schemas.microsoft.com/office/drawing/2014/main" id="{0DC01002-E8F5-F095-CFD5-BA288E4F347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79600" y="1211806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4BF0DCD9-D4A2-16C1-20B9-3C7017488619}"/>
                </a:ext>
              </a:extLst>
            </p:cNvPr>
            <p:cNvGrpSpPr/>
            <p:nvPr/>
          </p:nvGrpSpPr>
          <p:grpSpPr>
            <a:xfrm>
              <a:off x="7843658" y="1934541"/>
              <a:ext cx="922231" cy="898859"/>
              <a:chOff x="3748036" y="3662463"/>
              <a:chExt cx="707347" cy="689419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3" name="任意多边形: 形状 2">
                <a:extLst>
                  <a:ext uri="{FF2B5EF4-FFF2-40B4-BE49-F238E27FC236}">
                    <a16:creationId xmlns:a16="http://schemas.microsoft.com/office/drawing/2014/main" id="{2B991520-25A6-62E6-9EEE-DC707FD716F9}"/>
                  </a:ext>
                </a:extLst>
              </p:cNvPr>
              <p:cNvSpPr/>
              <p:nvPr/>
            </p:nvSpPr>
            <p:spPr>
              <a:xfrm>
                <a:off x="4268845" y="3662463"/>
                <a:ext cx="105591" cy="90587"/>
              </a:xfrm>
              <a:custGeom>
                <a:avLst/>
                <a:gdLst>
                  <a:gd name="connsiteX0" fmla="*/ 0 w 105591"/>
                  <a:gd name="connsiteY0" fmla="*/ 10598 h 90587"/>
                  <a:gd name="connsiteX1" fmla="*/ 44398 w 105591"/>
                  <a:gd name="connsiteY1" fmla="*/ 14255 h 90587"/>
                  <a:gd name="connsiteX2" fmla="*/ 104012 w 105591"/>
                  <a:gd name="connsiteY2" fmla="*/ 43848 h 90587"/>
                  <a:gd name="connsiteX3" fmla="*/ 105592 w 105591"/>
                  <a:gd name="connsiteY3" fmla="*/ 72029 h 90587"/>
                  <a:gd name="connsiteX4" fmla="*/ 9229 w 105591"/>
                  <a:gd name="connsiteY4" fmla="*/ 86992 h 90587"/>
                  <a:gd name="connsiteX5" fmla="*/ 0 w 105591"/>
                  <a:gd name="connsiteY5" fmla="*/ 10598 h 90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591" h="90587">
                    <a:moveTo>
                      <a:pt x="0" y="10598"/>
                    </a:moveTo>
                    <a:cubicBezTo>
                      <a:pt x="9063" y="-12761"/>
                      <a:pt x="30181" y="9018"/>
                      <a:pt x="44398" y="14255"/>
                    </a:cubicBezTo>
                    <a:cubicBezTo>
                      <a:pt x="66764" y="19077"/>
                      <a:pt x="90709" y="22817"/>
                      <a:pt x="104012" y="43848"/>
                    </a:cubicBezTo>
                    <a:cubicBezTo>
                      <a:pt x="104428" y="50914"/>
                      <a:pt x="105176" y="64963"/>
                      <a:pt x="105592" y="72029"/>
                    </a:cubicBezTo>
                    <a:cubicBezTo>
                      <a:pt x="82728" y="102703"/>
                      <a:pt x="41405" y="85828"/>
                      <a:pt x="9229" y="86992"/>
                    </a:cubicBezTo>
                    <a:cubicBezTo>
                      <a:pt x="3908" y="61887"/>
                      <a:pt x="1663" y="36118"/>
                      <a:pt x="0" y="10598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" name="任意多边形: 形状 3">
                <a:extLst>
                  <a:ext uri="{FF2B5EF4-FFF2-40B4-BE49-F238E27FC236}">
                    <a16:creationId xmlns:a16="http://schemas.microsoft.com/office/drawing/2014/main" id="{CCFA29F5-575E-1A47-369C-EFAF9A29D063}"/>
                  </a:ext>
                </a:extLst>
              </p:cNvPr>
              <p:cNvSpPr/>
              <p:nvPr/>
            </p:nvSpPr>
            <p:spPr>
              <a:xfrm>
                <a:off x="3748036" y="3667253"/>
                <a:ext cx="365686" cy="653697"/>
              </a:xfrm>
              <a:custGeom>
                <a:avLst/>
                <a:gdLst>
                  <a:gd name="connsiteX0" fmla="*/ 226149 w 365686"/>
                  <a:gd name="connsiteY0" fmla="*/ 68736 h 653697"/>
                  <a:gd name="connsiteX1" fmla="*/ 208440 w 365686"/>
                  <a:gd name="connsiteY1" fmla="*/ 1985 h 653697"/>
                  <a:gd name="connsiteX2" fmla="*/ 249845 w 365686"/>
                  <a:gd name="connsiteY2" fmla="*/ 19774 h 653697"/>
                  <a:gd name="connsiteX3" fmla="*/ 308627 w 365686"/>
                  <a:gd name="connsiteY3" fmla="*/ 41886 h 653697"/>
                  <a:gd name="connsiteX4" fmla="*/ 309791 w 365686"/>
                  <a:gd name="connsiteY4" fmla="*/ 65494 h 653697"/>
                  <a:gd name="connsiteX5" fmla="*/ 237457 w 365686"/>
                  <a:gd name="connsiteY5" fmla="*/ 120607 h 653697"/>
                  <a:gd name="connsiteX6" fmla="*/ 323094 w 365686"/>
                  <a:gd name="connsiteY6" fmla="*/ 114539 h 653697"/>
                  <a:gd name="connsiteX7" fmla="*/ 329496 w 365686"/>
                  <a:gd name="connsiteY7" fmla="*/ 155687 h 653697"/>
                  <a:gd name="connsiteX8" fmla="*/ 291749 w 365686"/>
                  <a:gd name="connsiteY8" fmla="*/ 176801 h 653697"/>
                  <a:gd name="connsiteX9" fmla="*/ 232385 w 365686"/>
                  <a:gd name="connsiteY9" fmla="*/ 239064 h 653697"/>
                  <a:gd name="connsiteX10" fmla="*/ 308711 w 365686"/>
                  <a:gd name="connsiteY10" fmla="*/ 172978 h 653697"/>
                  <a:gd name="connsiteX11" fmla="*/ 334069 w 365686"/>
                  <a:gd name="connsiteY11" fmla="*/ 198165 h 653697"/>
                  <a:gd name="connsiteX12" fmla="*/ 307297 w 365686"/>
                  <a:gd name="connsiteY12" fmla="*/ 242056 h 653697"/>
                  <a:gd name="connsiteX13" fmla="*/ 309875 w 365686"/>
                  <a:gd name="connsiteY13" fmla="*/ 267161 h 653697"/>
                  <a:gd name="connsiteX14" fmla="*/ 255333 w 365686"/>
                  <a:gd name="connsiteY14" fmla="*/ 310221 h 653697"/>
                  <a:gd name="connsiteX15" fmla="*/ 324341 w 365686"/>
                  <a:gd name="connsiteY15" fmla="*/ 342225 h 653697"/>
                  <a:gd name="connsiteX16" fmla="*/ 364583 w 365686"/>
                  <a:gd name="connsiteY16" fmla="*/ 364669 h 653697"/>
                  <a:gd name="connsiteX17" fmla="*/ 317856 w 365686"/>
                  <a:gd name="connsiteY17" fmla="*/ 410389 h 653697"/>
                  <a:gd name="connsiteX18" fmla="*/ 268054 w 365686"/>
                  <a:gd name="connsiteY18" fmla="*/ 558355 h 653697"/>
                  <a:gd name="connsiteX19" fmla="*/ 0 w 365686"/>
                  <a:gd name="connsiteY19" fmla="*/ 644725 h 653697"/>
                  <a:gd name="connsiteX20" fmla="*/ 174434 w 365686"/>
                  <a:gd name="connsiteY20" fmla="*/ 564091 h 653697"/>
                  <a:gd name="connsiteX21" fmla="*/ 210269 w 365686"/>
                  <a:gd name="connsiteY21" fmla="*/ 460515 h 653697"/>
                  <a:gd name="connsiteX22" fmla="*/ 102266 w 365686"/>
                  <a:gd name="connsiteY22" fmla="*/ 485120 h 653697"/>
                  <a:gd name="connsiteX23" fmla="*/ 75162 w 365686"/>
                  <a:gd name="connsiteY23" fmla="*/ 421112 h 653697"/>
                  <a:gd name="connsiteX24" fmla="*/ 161048 w 365686"/>
                  <a:gd name="connsiteY24" fmla="*/ 367495 h 653697"/>
                  <a:gd name="connsiteX25" fmla="*/ 210435 w 365686"/>
                  <a:gd name="connsiteY25" fmla="*/ 318533 h 653697"/>
                  <a:gd name="connsiteX26" fmla="*/ 175931 w 365686"/>
                  <a:gd name="connsiteY26" fmla="*/ 228091 h 653697"/>
                  <a:gd name="connsiteX27" fmla="*/ 264229 w 365686"/>
                  <a:gd name="connsiteY27" fmla="*/ 157599 h 653697"/>
                  <a:gd name="connsiteX28" fmla="*/ 126211 w 365686"/>
                  <a:gd name="connsiteY28" fmla="*/ 235739 h 653697"/>
                  <a:gd name="connsiteX29" fmla="*/ 80316 w 365686"/>
                  <a:gd name="connsiteY29" fmla="*/ 169071 h 653697"/>
                  <a:gd name="connsiteX30" fmla="*/ 55290 w 365686"/>
                  <a:gd name="connsiteY30" fmla="*/ 138895 h 653697"/>
                  <a:gd name="connsiteX31" fmla="*/ 226149 w 365686"/>
                  <a:gd name="connsiteY31" fmla="*/ 68736 h 65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65686" h="653697">
                    <a:moveTo>
                      <a:pt x="226149" y="68736"/>
                    </a:moveTo>
                    <a:cubicBezTo>
                      <a:pt x="212763" y="50531"/>
                      <a:pt x="183248" y="23016"/>
                      <a:pt x="208440" y="1985"/>
                    </a:cubicBezTo>
                    <a:cubicBezTo>
                      <a:pt x="225650" y="-5247"/>
                      <a:pt x="238621" y="8801"/>
                      <a:pt x="249845" y="19774"/>
                    </a:cubicBezTo>
                    <a:cubicBezTo>
                      <a:pt x="270880" y="22933"/>
                      <a:pt x="294327" y="23348"/>
                      <a:pt x="308627" y="41886"/>
                    </a:cubicBezTo>
                    <a:cubicBezTo>
                      <a:pt x="308960" y="47788"/>
                      <a:pt x="309542" y="59592"/>
                      <a:pt x="309791" y="65494"/>
                    </a:cubicBezTo>
                    <a:cubicBezTo>
                      <a:pt x="286428" y="85112"/>
                      <a:pt x="253753" y="92510"/>
                      <a:pt x="237457" y="120607"/>
                    </a:cubicBezTo>
                    <a:cubicBezTo>
                      <a:pt x="265476" y="115038"/>
                      <a:pt x="294576" y="105395"/>
                      <a:pt x="323094" y="114539"/>
                    </a:cubicBezTo>
                    <a:cubicBezTo>
                      <a:pt x="341303" y="118862"/>
                      <a:pt x="342882" y="145130"/>
                      <a:pt x="329496" y="155687"/>
                    </a:cubicBezTo>
                    <a:cubicBezTo>
                      <a:pt x="318023" y="164582"/>
                      <a:pt x="304304" y="169735"/>
                      <a:pt x="291749" y="176801"/>
                    </a:cubicBezTo>
                    <a:cubicBezTo>
                      <a:pt x="265393" y="190102"/>
                      <a:pt x="248349" y="215289"/>
                      <a:pt x="232385" y="239064"/>
                    </a:cubicBezTo>
                    <a:cubicBezTo>
                      <a:pt x="265975" y="228424"/>
                      <a:pt x="285763" y="197417"/>
                      <a:pt x="308711" y="172978"/>
                    </a:cubicBezTo>
                    <a:cubicBezTo>
                      <a:pt x="319187" y="178630"/>
                      <a:pt x="335067" y="182870"/>
                      <a:pt x="334069" y="198165"/>
                    </a:cubicBezTo>
                    <a:cubicBezTo>
                      <a:pt x="336979" y="217866"/>
                      <a:pt x="318937" y="229421"/>
                      <a:pt x="307297" y="242056"/>
                    </a:cubicBezTo>
                    <a:cubicBezTo>
                      <a:pt x="307962" y="248291"/>
                      <a:pt x="309210" y="260843"/>
                      <a:pt x="309875" y="267161"/>
                    </a:cubicBezTo>
                    <a:cubicBezTo>
                      <a:pt x="293246" y="283287"/>
                      <a:pt x="273624" y="296006"/>
                      <a:pt x="255333" y="310221"/>
                    </a:cubicBezTo>
                    <a:cubicBezTo>
                      <a:pt x="278945" y="319780"/>
                      <a:pt x="298401" y="338484"/>
                      <a:pt x="324341" y="342225"/>
                    </a:cubicBezTo>
                    <a:cubicBezTo>
                      <a:pt x="338891" y="346880"/>
                      <a:pt x="358513" y="347877"/>
                      <a:pt x="364583" y="364669"/>
                    </a:cubicBezTo>
                    <a:cubicBezTo>
                      <a:pt x="372398" y="393514"/>
                      <a:pt x="336813" y="400580"/>
                      <a:pt x="317856" y="410389"/>
                    </a:cubicBezTo>
                    <a:cubicBezTo>
                      <a:pt x="315445" y="462510"/>
                      <a:pt x="306466" y="519701"/>
                      <a:pt x="268054" y="558355"/>
                    </a:cubicBezTo>
                    <a:cubicBezTo>
                      <a:pt x="198962" y="625938"/>
                      <a:pt x="97361" y="674567"/>
                      <a:pt x="0" y="644725"/>
                    </a:cubicBezTo>
                    <a:cubicBezTo>
                      <a:pt x="60196" y="623527"/>
                      <a:pt x="127957" y="611890"/>
                      <a:pt x="174434" y="564091"/>
                    </a:cubicBezTo>
                    <a:cubicBezTo>
                      <a:pt x="198213" y="535163"/>
                      <a:pt x="207026" y="497091"/>
                      <a:pt x="210269" y="460515"/>
                    </a:cubicBezTo>
                    <a:cubicBezTo>
                      <a:pt x="175349" y="470656"/>
                      <a:pt x="138517" y="513799"/>
                      <a:pt x="102266" y="485120"/>
                    </a:cubicBezTo>
                    <a:cubicBezTo>
                      <a:pt x="85887" y="468079"/>
                      <a:pt x="89046" y="440315"/>
                      <a:pt x="75162" y="421112"/>
                    </a:cubicBezTo>
                    <a:cubicBezTo>
                      <a:pt x="95864" y="391852"/>
                      <a:pt x="136022" y="391103"/>
                      <a:pt x="161048" y="367495"/>
                    </a:cubicBezTo>
                    <a:cubicBezTo>
                      <a:pt x="178010" y="351701"/>
                      <a:pt x="193807" y="334660"/>
                      <a:pt x="210435" y="318533"/>
                    </a:cubicBezTo>
                    <a:cubicBezTo>
                      <a:pt x="177511" y="299913"/>
                      <a:pt x="184328" y="259513"/>
                      <a:pt x="175931" y="228091"/>
                    </a:cubicBezTo>
                    <a:cubicBezTo>
                      <a:pt x="205613" y="204982"/>
                      <a:pt x="237124" y="183867"/>
                      <a:pt x="264229" y="157599"/>
                    </a:cubicBezTo>
                    <a:cubicBezTo>
                      <a:pt x="209105" y="165080"/>
                      <a:pt x="171026" y="207974"/>
                      <a:pt x="126211" y="235739"/>
                    </a:cubicBezTo>
                    <a:cubicBezTo>
                      <a:pt x="90377" y="236570"/>
                      <a:pt x="79900" y="197999"/>
                      <a:pt x="80316" y="169071"/>
                    </a:cubicBezTo>
                    <a:cubicBezTo>
                      <a:pt x="71503" y="159345"/>
                      <a:pt x="63189" y="149203"/>
                      <a:pt x="55290" y="138895"/>
                    </a:cubicBezTo>
                    <a:cubicBezTo>
                      <a:pt x="116151" y="128421"/>
                      <a:pt x="182499" y="117116"/>
                      <a:pt x="226149" y="68736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" name="任意多边形: 形状 4">
                <a:extLst>
                  <a:ext uri="{FF2B5EF4-FFF2-40B4-BE49-F238E27FC236}">
                    <a16:creationId xmlns:a16="http://schemas.microsoft.com/office/drawing/2014/main" id="{931033DC-3F02-7BB9-EAA6-A99014DE9753}"/>
                  </a:ext>
                </a:extLst>
              </p:cNvPr>
              <p:cNvSpPr/>
              <p:nvPr/>
            </p:nvSpPr>
            <p:spPr>
              <a:xfrm>
                <a:off x="4061418" y="3796284"/>
                <a:ext cx="393965" cy="555598"/>
              </a:xfrm>
              <a:custGeom>
                <a:avLst/>
                <a:gdLst>
                  <a:gd name="connsiteX0" fmla="*/ 142491 w 393965"/>
                  <a:gd name="connsiteY0" fmla="*/ 22832 h 555598"/>
                  <a:gd name="connsiteX1" fmla="*/ 250744 w 393965"/>
                  <a:gd name="connsiteY1" fmla="*/ 1801 h 555598"/>
                  <a:gd name="connsiteX2" fmla="*/ 301295 w 393965"/>
                  <a:gd name="connsiteY2" fmla="*/ 19258 h 555598"/>
                  <a:gd name="connsiteX3" fmla="*/ 277766 w 393965"/>
                  <a:gd name="connsiteY3" fmla="*/ 82102 h 555598"/>
                  <a:gd name="connsiteX4" fmla="*/ 314348 w 393965"/>
                  <a:gd name="connsiteY4" fmla="*/ 101388 h 555598"/>
                  <a:gd name="connsiteX5" fmla="*/ 266624 w 393965"/>
                  <a:gd name="connsiteY5" fmla="*/ 156252 h 555598"/>
                  <a:gd name="connsiteX6" fmla="*/ 317840 w 393965"/>
                  <a:gd name="connsiteY6" fmla="*/ 169552 h 555598"/>
                  <a:gd name="connsiteX7" fmla="*/ 277766 w 393965"/>
                  <a:gd name="connsiteY7" fmla="*/ 222171 h 555598"/>
                  <a:gd name="connsiteX8" fmla="*/ 329397 w 393965"/>
                  <a:gd name="connsiteY8" fmla="*/ 238631 h 555598"/>
                  <a:gd name="connsiteX9" fmla="*/ 381777 w 393965"/>
                  <a:gd name="connsiteY9" fmla="*/ 244699 h 555598"/>
                  <a:gd name="connsiteX10" fmla="*/ 387431 w 393965"/>
                  <a:gd name="connsiteY10" fmla="*/ 286013 h 555598"/>
                  <a:gd name="connsiteX11" fmla="*/ 317924 w 393965"/>
                  <a:gd name="connsiteY11" fmla="*/ 334726 h 555598"/>
                  <a:gd name="connsiteX12" fmla="*/ 304621 w 393965"/>
                  <a:gd name="connsiteY12" fmla="*/ 483108 h 555598"/>
                  <a:gd name="connsiteX13" fmla="*/ 251492 w 393965"/>
                  <a:gd name="connsiteY13" fmla="*/ 512286 h 555598"/>
                  <a:gd name="connsiteX14" fmla="*/ 155878 w 393965"/>
                  <a:gd name="connsiteY14" fmla="*/ 554680 h 555598"/>
                  <a:gd name="connsiteX15" fmla="*/ 204350 w 393965"/>
                  <a:gd name="connsiteY15" fmla="*/ 470140 h 555598"/>
                  <a:gd name="connsiteX16" fmla="*/ 227298 w 393965"/>
                  <a:gd name="connsiteY16" fmla="*/ 373879 h 555598"/>
                  <a:gd name="connsiteX17" fmla="*/ 143905 w 393965"/>
                  <a:gd name="connsiteY17" fmla="*/ 337552 h 555598"/>
                  <a:gd name="connsiteX18" fmla="*/ 94019 w 393965"/>
                  <a:gd name="connsiteY18" fmla="*/ 368060 h 555598"/>
                  <a:gd name="connsiteX19" fmla="*/ 42221 w 393965"/>
                  <a:gd name="connsiteY19" fmla="*/ 291583 h 555598"/>
                  <a:gd name="connsiteX20" fmla="*/ 79635 w 393965"/>
                  <a:gd name="connsiteY20" fmla="*/ 202221 h 555598"/>
                  <a:gd name="connsiteX21" fmla="*/ 9130 w 393965"/>
                  <a:gd name="connsiteY21" fmla="*/ 177948 h 555598"/>
                  <a:gd name="connsiteX22" fmla="*/ 11291 w 393965"/>
                  <a:gd name="connsiteY22" fmla="*/ 117514 h 555598"/>
                  <a:gd name="connsiteX23" fmla="*/ 91857 w 393965"/>
                  <a:gd name="connsiteY23" fmla="*/ 127323 h 555598"/>
                  <a:gd name="connsiteX24" fmla="*/ 132764 w 393965"/>
                  <a:gd name="connsiteY24" fmla="*/ 150848 h 555598"/>
                  <a:gd name="connsiteX25" fmla="*/ 116551 w 393965"/>
                  <a:gd name="connsiteY25" fmla="*/ 240127 h 555598"/>
                  <a:gd name="connsiteX26" fmla="*/ 121706 w 393965"/>
                  <a:gd name="connsiteY26" fmla="*/ 259246 h 555598"/>
                  <a:gd name="connsiteX27" fmla="*/ 156293 w 393965"/>
                  <a:gd name="connsiteY27" fmla="*/ 224665 h 555598"/>
                  <a:gd name="connsiteX28" fmla="*/ 155212 w 393965"/>
                  <a:gd name="connsiteY28" fmla="*/ 293578 h 555598"/>
                  <a:gd name="connsiteX29" fmla="*/ 218401 w 393965"/>
                  <a:gd name="connsiteY29" fmla="*/ 264566 h 555598"/>
                  <a:gd name="connsiteX30" fmla="*/ 171675 w 393965"/>
                  <a:gd name="connsiteY30" fmla="*/ 241457 h 555598"/>
                  <a:gd name="connsiteX31" fmla="*/ 159536 w 393965"/>
                  <a:gd name="connsiteY31" fmla="*/ 202886 h 555598"/>
                  <a:gd name="connsiteX32" fmla="*/ 242762 w 393965"/>
                  <a:gd name="connsiteY32" fmla="*/ 143034 h 555598"/>
                  <a:gd name="connsiteX33" fmla="*/ 276352 w 393965"/>
                  <a:gd name="connsiteY33" fmla="*/ 89002 h 555598"/>
                  <a:gd name="connsiteX34" fmla="*/ 209754 w 393965"/>
                  <a:gd name="connsiteY34" fmla="*/ 146941 h 555598"/>
                  <a:gd name="connsiteX35" fmla="*/ 216406 w 393965"/>
                  <a:gd name="connsiteY35" fmla="*/ 91662 h 555598"/>
                  <a:gd name="connsiteX36" fmla="*/ 172756 w 393965"/>
                  <a:gd name="connsiteY36" fmla="*/ 88752 h 555598"/>
                  <a:gd name="connsiteX37" fmla="*/ 142491 w 393965"/>
                  <a:gd name="connsiteY37" fmla="*/ 22832 h 555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93965" h="555598">
                    <a:moveTo>
                      <a:pt x="142491" y="22832"/>
                    </a:moveTo>
                    <a:cubicBezTo>
                      <a:pt x="170511" y="-7011"/>
                      <a:pt x="214078" y="471"/>
                      <a:pt x="250744" y="1801"/>
                    </a:cubicBezTo>
                    <a:cubicBezTo>
                      <a:pt x="268038" y="4378"/>
                      <a:pt x="290653" y="1801"/>
                      <a:pt x="301295" y="19258"/>
                    </a:cubicBezTo>
                    <a:cubicBezTo>
                      <a:pt x="310274" y="43198"/>
                      <a:pt x="290985" y="64313"/>
                      <a:pt x="277766" y="82102"/>
                    </a:cubicBezTo>
                    <a:cubicBezTo>
                      <a:pt x="292897" y="82268"/>
                      <a:pt x="314847" y="79858"/>
                      <a:pt x="314348" y="101388"/>
                    </a:cubicBezTo>
                    <a:cubicBezTo>
                      <a:pt x="309027" y="127074"/>
                      <a:pt x="285331" y="140956"/>
                      <a:pt x="266624" y="156252"/>
                    </a:cubicBezTo>
                    <a:cubicBezTo>
                      <a:pt x="283585" y="159909"/>
                      <a:pt x="306949" y="152261"/>
                      <a:pt x="317840" y="169552"/>
                    </a:cubicBezTo>
                    <a:cubicBezTo>
                      <a:pt x="320418" y="194822"/>
                      <a:pt x="292066" y="205795"/>
                      <a:pt x="277766" y="222171"/>
                    </a:cubicBezTo>
                    <a:cubicBezTo>
                      <a:pt x="295059" y="227159"/>
                      <a:pt x="312519" y="231980"/>
                      <a:pt x="329397" y="238631"/>
                    </a:cubicBezTo>
                    <a:cubicBezTo>
                      <a:pt x="345943" y="246278"/>
                      <a:pt x="364899" y="238298"/>
                      <a:pt x="381777" y="244699"/>
                    </a:cubicBezTo>
                    <a:cubicBezTo>
                      <a:pt x="392836" y="254508"/>
                      <a:pt x="399736" y="274375"/>
                      <a:pt x="387431" y="286013"/>
                    </a:cubicBezTo>
                    <a:cubicBezTo>
                      <a:pt x="367144" y="305964"/>
                      <a:pt x="341619" y="319347"/>
                      <a:pt x="317924" y="334726"/>
                    </a:cubicBezTo>
                    <a:cubicBezTo>
                      <a:pt x="313018" y="384186"/>
                      <a:pt x="323411" y="435559"/>
                      <a:pt x="304621" y="483108"/>
                    </a:cubicBezTo>
                    <a:cubicBezTo>
                      <a:pt x="293895" y="502975"/>
                      <a:pt x="266874" y="498154"/>
                      <a:pt x="251492" y="512286"/>
                    </a:cubicBezTo>
                    <a:cubicBezTo>
                      <a:pt x="223556" y="533400"/>
                      <a:pt x="193957" y="560998"/>
                      <a:pt x="155878" y="554680"/>
                    </a:cubicBezTo>
                    <a:cubicBezTo>
                      <a:pt x="170677" y="525503"/>
                      <a:pt x="197615" y="503391"/>
                      <a:pt x="204350" y="470140"/>
                    </a:cubicBezTo>
                    <a:cubicBezTo>
                      <a:pt x="221644" y="440796"/>
                      <a:pt x="218318" y="405800"/>
                      <a:pt x="227298" y="373879"/>
                    </a:cubicBezTo>
                    <a:cubicBezTo>
                      <a:pt x="194789" y="386847"/>
                      <a:pt x="151970" y="375292"/>
                      <a:pt x="143905" y="337552"/>
                    </a:cubicBezTo>
                    <a:cubicBezTo>
                      <a:pt x="135591" y="356173"/>
                      <a:pt x="117133" y="379697"/>
                      <a:pt x="94019" y="368060"/>
                    </a:cubicBezTo>
                    <a:cubicBezTo>
                      <a:pt x="59930" y="356006"/>
                      <a:pt x="69076" y="311201"/>
                      <a:pt x="42221" y="291583"/>
                    </a:cubicBezTo>
                    <a:cubicBezTo>
                      <a:pt x="54859" y="261823"/>
                      <a:pt x="74314" y="234724"/>
                      <a:pt x="79635" y="202221"/>
                    </a:cubicBezTo>
                    <a:cubicBezTo>
                      <a:pt x="53445" y="211365"/>
                      <a:pt x="21684" y="204548"/>
                      <a:pt x="9130" y="177948"/>
                    </a:cubicBezTo>
                    <a:cubicBezTo>
                      <a:pt x="2811" y="158662"/>
                      <a:pt x="-8829" y="132560"/>
                      <a:pt x="11291" y="117514"/>
                    </a:cubicBezTo>
                    <a:cubicBezTo>
                      <a:pt x="37482" y="103299"/>
                      <a:pt x="65833" y="121089"/>
                      <a:pt x="91857" y="127323"/>
                    </a:cubicBezTo>
                    <a:cubicBezTo>
                      <a:pt x="106657" y="131230"/>
                      <a:pt x="129438" y="131646"/>
                      <a:pt x="132764" y="150848"/>
                    </a:cubicBezTo>
                    <a:cubicBezTo>
                      <a:pt x="133678" y="181439"/>
                      <a:pt x="121955" y="210367"/>
                      <a:pt x="116551" y="240127"/>
                    </a:cubicBezTo>
                    <a:cubicBezTo>
                      <a:pt x="116052" y="247193"/>
                      <a:pt x="110066" y="258997"/>
                      <a:pt x="121706" y="259246"/>
                    </a:cubicBezTo>
                    <a:cubicBezTo>
                      <a:pt x="134094" y="248523"/>
                      <a:pt x="144819" y="236220"/>
                      <a:pt x="156293" y="224665"/>
                    </a:cubicBezTo>
                    <a:cubicBezTo>
                      <a:pt x="167102" y="246694"/>
                      <a:pt x="159203" y="270884"/>
                      <a:pt x="155212" y="293578"/>
                    </a:cubicBezTo>
                    <a:cubicBezTo>
                      <a:pt x="174335" y="280194"/>
                      <a:pt x="194705" y="267559"/>
                      <a:pt x="218401" y="264566"/>
                    </a:cubicBezTo>
                    <a:cubicBezTo>
                      <a:pt x="201523" y="260493"/>
                      <a:pt x="181735" y="257251"/>
                      <a:pt x="171675" y="241457"/>
                    </a:cubicBezTo>
                    <a:cubicBezTo>
                      <a:pt x="166686" y="228822"/>
                      <a:pt x="163693" y="215688"/>
                      <a:pt x="159536" y="202886"/>
                    </a:cubicBezTo>
                    <a:cubicBezTo>
                      <a:pt x="180571" y="174124"/>
                      <a:pt x="217986" y="167391"/>
                      <a:pt x="242762" y="143034"/>
                    </a:cubicBezTo>
                    <a:cubicBezTo>
                      <a:pt x="257562" y="127822"/>
                      <a:pt x="279096" y="113025"/>
                      <a:pt x="276352" y="89002"/>
                    </a:cubicBezTo>
                    <a:cubicBezTo>
                      <a:pt x="249746" y="103133"/>
                      <a:pt x="236443" y="134223"/>
                      <a:pt x="209754" y="146941"/>
                    </a:cubicBezTo>
                    <a:cubicBezTo>
                      <a:pt x="177079" y="139294"/>
                      <a:pt x="202937" y="105793"/>
                      <a:pt x="216406" y="91662"/>
                    </a:cubicBezTo>
                    <a:cubicBezTo>
                      <a:pt x="201939" y="94488"/>
                      <a:pt x="185477" y="98977"/>
                      <a:pt x="172756" y="88752"/>
                    </a:cubicBezTo>
                    <a:cubicBezTo>
                      <a:pt x="147480" y="76948"/>
                      <a:pt x="149143" y="45692"/>
                      <a:pt x="142491" y="22832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" name="任意多边形: 形状 5">
                <a:extLst>
                  <a:ext uri="{FF2B5EF4-FFF2-40B4-BE49-F238E27FC236}">
                    <a16:creationId xmlns:a16="http://schemas.microsoft.com/office/drawing/2014/main" id="{925B6D2D-AB0B-5D69-64A8-BE8089882D59}"/>
                  </a:ext>
                </a:extLst>
              </p:cNvPr>
              <p:cNvSpPr/>
              <p:nvPr/>
            </p:nvSpPr>
            <p:spPr>
              <a:xfrm>
                <a:off x="4116942" y="3810304"/>
                <a:ext cx="82561" cy="78555"/>
              </a:xfrm>
              <a:custGeom>
                <a:avLst/>
                <a:gdLst>
                  <a:gd name="connsiteX0" fmla="*/ 0 w 82561"/>
                  <a:gd name="connsiteY0" fmla="*/ 0 h 78555"/>
                  <a:gd name="connsiteX1" fmla="*/ 82561 w 82561"/>
                  <a:gd name="connsiteY1" fmla="*/ 38072 h 78555"/>
                  <a:gd name="connsiteX2" fmla="*/ 82312 w 82561"/>
                  <a:gd name="connsiteY2" fmla="*/ 60434 h 78555"/>
                  <a:gd name="connsiteX3" fmla="*/ 63355 w 82561"/>
                  <a:gd name="connsiteY3" fmla="*/ 78555 h 78555"/>
                  <a:gd name="connsiteX4" fmla="*/ 0 w 82561"/>
                  <a:gd name="connsiteY4" fmla="*/ 0 h 78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561" h="78555">
                    <a:moveTo>
                      <a:pt x="0" y="0"/>
                    </a:moveTo>
                    <a:cubicBezTo>
                      <a:pt x="29017" y="8895"/>
                      <a:pt x="64852" y="9061"/>
                      <a:pt x="82561" y="38072"/>
                    </a:cubicBezTo>
                    <a:cubicBezTo>
                      <a:pt x="82478" y="43642"/>
                      <a:pt x="82395" y="54864"/>
                      <a:pt x="82312" y="60434"/>
                    </a:cubicBezTo>
                    <a:cubicBezTo>
                      <a:pt x="77572" y="65006"/>
                      <a:pt x="68094" y="73983"/>
                      <a:pt x="63355" y="78555"/>
                    </a:cubicBezTo>
                    <a:cubicBezTo>
                      <a:pt x="23613" y="72903"/>
                      <a:pt x="8813" y="33750"/>
                      <a:pt x="0" y="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2091174C-7E3D-A857-691E-8D8EB2BC8770}"/>
                </a:ext>
              </a:extLst>
            </p:cNvPr>
            <p:cNvGrpSpPr/>
            <p:nvPr/>
          </p:nvGrpSpPr>
          <p:grpSpPr>
            <a:xfrm>
              <a:off x="5021128" y="1885462"/>
              <a:ext cx="1001626" cy="900687"/>
              <a:chOff x="1993798" y="3717263"/>
              <a:chExt cx="768242" cy="690820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8" name="任意多边形: 形状 7">
                <a:extLst>
                  <a:ext uri="{FF2B5EF4-FFF2-40B4-BE49-F238E27FC236}">
                    <a16:creationId xmlns:a16="http://schemas.microsoft.com/office/drawing/2014/main" id="{51F3AA60-8666-9F8A-3481-2E245FC52AF4}"/>
                  </a:ext>
                </a:extLst>
              </p:cNvPr>
              <p:cNvSpPr/>
              <p:nvPr/>
            </p:nvSpPr>
            <p:spPr>
              <a:xfrm>
                <a:off x="2183863" y="3717263"/>
                <a:ext cx="136770" cy="117148"/>
              </a:xfrm>
              <a:custGeom>
                <a:avLst/>
                <a:gdLst>
                  <a:gd name="connsiteX0" fmla="*/ 0 w 136770"/>
                  <a:gd name="connsiteY0" fmla="*/ 24046 h 117148"/>
                  <a:gd name="connsiteX1" fmla="*/ 32592 w 136770"/>
                  <a:gd name="connsiteY1" fmla="*/ 521 h 117148"/>
                  <a:gd name="connsiteX2" fmla="*/ 56288 w 136770"/>
                  <a:gd name="connsiteY2" fmla="*/ 17230 h 117148"/>
                  <a:gd name="connsiteX3" fmla="*/ 136771 w 136770"/>
                  <a:gd name="connsiteY3" fmla="*/ 71512 h 117148"/>
                  <a:gd name="connsiteX4" fmla="*/ 120142 w 136770"/>
                  <a:gd name="connsiteY4" fmla="*/ 108586 h 117148"/>
                  <a:gd name="connsiteX5" fmla="*/ 65600 w 136770"/>
                  <a:gd name="connsiteY5" fmla="*/ 117149 h 117148"/>
                  <a:gd name="connsiteX6" fmla="*/ 19040 w 136770"/>
                  <a:gd name="connsiteY6" fmla="*/ 70930 h 117148"/>
                  <a:gd name="connsiteX7" fmla="*/ 0 w 136770"/>
                  <a:gd name="connsiteY7" fmla="*/ 24046 h 11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770" h="117148">
                    <a:moveTo>
                      <a:pt x="0" y="24046"/>
                    </a:moveTo>
                    <a:cubicBezTo>
                      <a:pt x="8813" y="14071"/>
                      <a:pt x="16213" y="-3220"/>
                      <a:pt x="32592" y="521"/>
                    </a:cubicBezTo>
                    <a:cubicBezTo>
                      <a:pt x="43567" y="22"/>
                      <a:pt x="49720" y="10164"/>
                      <a:pt x="56288" y="17230"/>
                    </a:cubicBezTo>
                    <a:cubicBezTo>
                      <a:pt x="75411" y="46158"/>
                      <a:pt x="118313" y="40505"/>
                      <a:pt x="136771" y="71512"/>
                    </a:cubicBezTo>
                    <a:cubicBezTo>
                      <a:pt x="133944" y="84978"/>
                      <a:pt x="129703" y="98196"/>
                      <a:pt x="120142" y="108586"/>
                    </a:cubicBezTo>
                    <a:cubicBezTo>
                      <a:pt x="101933" y="111330"/>
                      <a:pt x="83808" y="114821"/>
                      <a:pt x="65600" y="117149"/>
                    </a:cubicBezTo>
                    <a:cubicBezTo>
                      <a:pt x="67013" y="89052"/>
                      <a:pt x="30430" y="91213"/>
                      <a:pt x="19040" y="70930"/>
                    </a:cubicBezTo>
                    <a:cubicBezTo>
                      <a:pt x="10559" y="56216"/>
                      <a:pt x="5654" y="39923"/>
                      <a:pt x="0" y="24046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" name="任意多边形: 形状 8">
                <a:extLst>
                  <a:ext uri="{FF2B5EF4-FFF2-40B4-BE49-F238E27FC236}">
                    <a16:creationId xmlns:a16="http://schemas.microsoft.com/office/drawing/2014/main" id="{C6FC8738-D2A9-EDCA-5C7F-08D08F08D5F9}"/>
                  </a:ext>
                </a:extLst>
              </p:cNvPr>
              <p:cNvSpPr/>
              <p:nvPr/>
            </p:nvSpPr>
            <p:spPr>
              <a:xfrm>
                <a:off x="1993798" y="3883706"/>
                <a:ext cx="768242" cy="524377"/>
              </a:xfrm>
              <a:custGeom>
                <a:avLst/>
                <a:gdLst>
                  <a:gd name="connsiteX0" fmla="*/ 429351 w 768242"/>
                  <a:gd name="connsiteY0" fmla="*/ 0 h 524377"/>
                  <a:gd name="connsiteX1" fmla="*/ 467265 w 768242"/>
                  <a:gd name="connsiteY1" fmla="*/ 12635 h 524377"/>
                  <a:gd name="connsiteX2" fmla="*/ 461278 w 768242"/>
                  <a:gd name="connsiteY2" fmla="*/ 54781 h 524377"/>
                  <a:gd name="connsiteX3" fmla="*/ 331741 w 768242"/>
                  <a:gd name="connsiteY3" fmla="*/ 141233 h 524377"/>
                  <a:gd name="connsiteX4" fmla="*/ 355770 w 768242"/>
                  <a:gd name="connsiteY4" fmla="*/ 370083 h 524377"/>
                  <a:gd name="connsiteX5" fmla="*/ 647353 w 768242"/>
                  <a:gd name="connsiteY5" fmla="*/ 434423 h 524377"/>
                  <a:gd name="connsiteX6" fmla="*/ 768243 w 768242"/>
                  <a:gd name="connsiteY6" fmla="*/ 430516 h 524377"/>
                  <a:gd name="connsiteX7" fmla="*/ 677201 w 768242"/>
                  <a:gd name="connsiteY7" fmla="*/ 482886 h 524377"/>
                  <a:gd name="connsiteX8" fmla="*/ 491127 w 768242"/>
                  <a:gd name="connsiteY8" fmla="*/ 510152 h 524377"/>
                  <a:gd name="connsiteX9" fmla="*/ 320933 w 768242"/>
                  <a:gd name="connsiteY9" fmla="*/ 424115 h 524377"/>
                  <a:gd name="connsiteX10" fmla="*/ 172190 w 768242"/>
                  <a:gd name="connsiteY10" fmla="*/ 520211 h 524377"/>
                  <a:gd name="connsiteX11" fmla="*/ 11723 w 768242"/>
                  <a:gd name="connsiteY11" fmla="*/ 444315 h 524377"/>
                  <a:gd name="connsiteX12" fmla="*/ 74081 w 768242"/>
                  <a:gd name="connsiteY12" fmla="*/ 451631 h 524377"/>
                  <a:gd name="connsiteX13" fmla="*/ 226316 w 768242"/>
                  <a:gd name="connsiteY13" fmla="*/ 359525 h 524377"/>
                  <a:gd name="connsiteX14" fmla="*/ 110913 w 768242"/>
                  <a:gd name="connsiteY14" fmla="*/ 246389 h 524377"/>
                  <a:gd name="connsiteX15" fmla="*/ 266557 w 768242"/>
                  <a:gd name="connsiteY15" fmla="*/ 317712 h 524377"/>
                  <a:gd name="connsiteX16" fmla="*/ 305135 w 768242"/>
                  <a:gd name="connsiteY16" fmla="*/ 157609 h 524377"/>
                  <a:gd name="connsiteX17" fmla="*/ 116234 w 768242"/>
                  <a:gd name="connsiteY17" fmla="*/ 238409 h 524377"/>
                  <a:gd name="connsiteX18" fmla="*/ 53045 w 768242"/>
                  <a:gd name="connsiteY18" fmla="*/ 227021 h 524377"/>
                  <a:gd name="connsiteX19" fmla="*/ 22033 w 768242"/>
                  <a:gd name="connsiteY19" fmla="*/ 150543 h 524377"/>
                  <a:gd name="connsiteX20" fmla="*/ 0 w 768242"/>
                  <a:gd name="connsiteY20" fmla="*/ 123028 h 524377"/>
                  <a:gd name="connsiteX21" fmla="*/ 88049 w 768242"/>
                  <a:gd name="connsiteY21" fmla="*/ 87117 h 524377"/>
                  <a:gd name="connsiteX22" fmla="*/ 160466 w 768242"/>
                  <a:gd name="connsiteY22" fmla="*/ 40317 h 524377"/>
                  <a:gd name="connsiteX23" fmla="*/ 156559 w 768242"/>
                  <a:gd name="connsiteY23" fmla="*/ 69744 h 524377"/>
                  <a:gd name="connsiteX24" fmla="*/ 429351 w 768242"/>
                  <a:gd name="connsiteY24" fmla="*/ 0 h 52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68242" h="524377">
                    <a:moveTo>
                      <a:pt x="429351" y="0"/>
                    </a:moveTo>
                    <a:cubicBezTo>
                      <a:pt x="442072" y="3907"/>
                      <a:pt x="455292" y="6650"/>
                      <a:pt x="467265" y="12635"/>
                    </a:cubicBezTo>
                    <a:cubicBezTo>
                      <a:pt x="482563" y="23442"/>
                      <a:pt x="474748" y="45969"/>
                      <a:pt x="461278" y="54781"/>
                    </a:cubicBezTo>
                    <a:cubicBezTo>
                      <a:pt x="421037" y="87699"/>
                      <a:pt x="375391" y="113219"/>
                      <a:pt x="331741" y="141233"/>
                    </a:cubicBezTo>
                    <a:cubicBezTo>
                      <a:pt x="367327" y="211309"/>
                      <a:pt x="378052" y="294187"/>
                      <a:pt x="355770" y="370083"/>
                    </a:cubicBezTo>
                    <a:cubicBezTo>
                      <a:pt x="450220" y="401754"/>
                      <a:pt x="547747" y="426276"/>
                      <a:pt x="647353" y="434423"/>
                    </a:cubicBezTo>
                    <a:cubicBezTo>
                      <a:pt x="687760" y="437914"/>
                      <a:pt x="727835" y="427524"/>
                      <a:pt x="768243" y="430516"/>
                    </a:cubicBezTo>
                    <a:cubicBezTo>
                      <a:pt x="744963" y="458114"/>
                      <a:pt x="708796" y="468090"/>
                      <a:pt x="677201" y="482886"/>
                    </a:cubicBezTo>
                    <a:cubicBezTo>
                      <a:pt x="617671" y="501923"/>
                      <a:pt x="554316" y="525780"/>
                      <a:pt x="491127" y="510152"/>
                    </a:cubicBezTo>
                    <a:cubicBezTo>
                      <a:pt x="427273" y="498348"/>
                      <a:pt x="374477" y="458281"/>
                      <a:pt x="320933" y="424115"/>
                    </a:cubicBezTo>
                    <a:cubicBezTo>
                      <a:pt x="279943" y="467009"/>
                      <a:pt x="230390" y="505081"/>
                      <a:pt x="172190" y="520211"/>
                    </a:cubicBezTo>
                    <a:cubicBezTo>
                      <a:pt x="109583" y="536586"/>
                      <a:pt x="38578" y="503336"/>
                      <a:pt x="11723" y="444315"/>
                    </a:cubicBezTo>
                    <a:cubicBezTo>
                      <a:pt x="31511" y="452378"/>
                      <a:pt x="53045" y="463435"/>
                      <a:pt x="74081" y="451631"/>
                    </a:cubicBezTo>
                    <a:cubicBezTo>
                      <a:pt x="127874" y="426692"/>
                      <a:pt x="179756" y="396517"/>
                      <a:pt x="226316" y="359525"/>
                    </a:cubicBezTo>
                    <a:cubicBezTo>
                      <a:pt x="184412" y="325859"/>
                      <a:pt x="137602" y="294437"/>
                      <a:pt x="110913" y="246389"/>
                    </a:cubicBezTo>
                    <a:cubicBezTo>
                      <a:pt x="168614" y="255284"/>
                      <a:pt x="218251" y="287038"/>
                      <a:pt x="266557" y="317712"/>
                    </a:cubicBezTo>
                    <a:cubicBezTo>
                      <a:pt x="298650" y="271411"/>
                      <a:pt x="315445" y="213803"/>
                      <a:pt x="305135" y="157609"/>
                    </a:cubicBezTo>
                    <a:cubicBezTo>
                      <a:pt x="245106" y="190694"/>
                      <a:pt x="182832" y="221118"/>
                      <a:pt x="116234" y="238409"/>
                    </a:cubicBezTo>
                    <a:cubicBezTo>
                      <a:pt x="94949" y="244644"/>
                      <a:pt x="70422" y="241069"/>
                      <a:pt x="53045" y="227021"/>
                    </a:cubicBezTo>
                    <a:cubicBezTo>
                      <a:pt x="28851" y="209896"/>
                      <a:pt x="28684" y="176728"/>
                      <a:pt x="22033" y="150543"/>
                    </a:cubicBezTo>
                    <a:cubicBezTo>
                      <a:pt x="14467" y="141483"/>
                      <a:pt x="7150" y="132255"/>
                      <a:pt x="0" y="123028"/>
                    </a:cubicBezTo>
                    <a:cubicBezTo>
                      <a:pt x="28269" y="108398"/>
                      <a:pt x="59032" y="99836"/>
                      <a:pt x="88049" y="87117"/>
                    </a:cubicBezTo>
                    <a:cubicBezTo>
                      <a:pt x="112410" y="71822"/>
                      <a:pt x="134858" y="53534"/>
                      <a:pt x="160466" y="40317"/>
                    </a:cubicBezTo>
                    <a:cubicBezTo>
                      <a:pt x="159469" y="47632"/>
                      <a:pt x="157556" y="62345"/>
                      <a:pt x="156559" y="69744"/>
                    </a:cubicBezTo>
                    <a:cubicBezTo>
                      <a:pt x="245688" y="40067"/>
                      <a:pt x="336065" y="12552"/>
                      <a:pt x="429351" y="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CAF06B8F-1ADF-E17B-9612-B4DC9596399D}"/>
                </a:ext>
              </a:extLst>
            </p:cNvPr>
            <p:cNvGrpSpPr/>
            <p:nvPr/>
          </p:nvGrpSpPr>
          <p:grpSpPr>
            <a:xfrm>
              <a:off x="3378203" y="1914712"/>
              <a:ext cx="1034165" cy="868970"/>
              <a:chOff x="1044690" y="4744030"/>
              <a:chExt cx="700925" cy="588960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11" name="任意多边形: 形状 10">
                <a:extLst>
                  <a:ext uri="{FF2B5EF4-FFF2-40B4-BE49-F238E27FC236}">
                    <a16:creationId xmlns:a16="http://schemas.microsoft.com/office/drawing/2014/main" id="{6BEBB2AE-52C3-3D18-8B84-3D09D7F96BBF}"/>
                  </a:ext>
                </a:extLst>
              </p:cNvPr>
              <p:cNvSpPr/>
              <p:nvPr/>
            </p:nvSpPr>
            <p:spPr>
              <a:xfrm>
                <a:off x="1325077" y="4744030"/>
                <a:ext cx="201089" cy="214828"/>
              </a:xfrm>
              <a:custGeom>
                <a:avLst/>
                <a:gdLst>
                  <a:gd name="connsiteX0" fmla="*/ 63771 w 201089"/>
                  <a:gd name="connsiteY0" fmla="*/ 6278 h 214828"/>
                  <a:gd name="connsiteX1" fmla="*/ 131616 w 201089"/>
                  <a:gd name="connsiteY1" fmla="*/ 20243 h 214828"/>
                  <a:gd name="connsiteX2" fmla="*/ 113241 w 201089"/>
                  <a:gd name="connsiteY2" fmla="*/ 114343 h 214828"/>
                  <a:gd name="connsiteX3" fmla="*/ 189400 w 201089"/>
                  <a:gd name="connsiteY3" fmla="*/ 121741 h 214828"/>
                  <a:gd name="connsiteX4" fmla="*/ 199211 w 201089"/>
                  <a:gd name="connsiteY4" fmla="*/ 158151 h 214828"/>
                  <a:gd name="connsiteX5" fmla="*/ 117731 w 201089"/>
                  <a:gd name="connsiteY5" fmla="*/ 212516 h 214828"/>
                  <a:gd name="connsiteX6" fmla="*/ 38246 w 201089"/>
                  <a:gd name="connsiteY6" fmla="*/ 156904 h 214828"/>
                  <a:gd name="connsiteX7" fmla="*/ 0 w 201089"/>
                  <a:gd name="connsiteY7" fmla="*/ 111351 h 214828"/>
                  <a:gd name="connsiteX8" fmla="*/ 63771 w 201089"/>
                  <a:gd name="connsiteY8" fmla="*/ 6278 h 214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089" h="214828">
                    <a:moveTo>
                      <a:pt x="63771" y="6278"/>
                    </a:moveTo>
                    <a:cubicBezTo>
                      <a:pt x="86968" y="-5776"/>
                      <a:pt x="115320" y="-123"/>
                      <a:pt x="131616" y="20243"/>
                    </a:cubicBezTo>
                    <a:cubicBezTo>
                      <a:pt x="135108" y="52912"/>
                      <a:pt x="121140" y="83336"/>
                      <a:pt x="113241" y="114343"/>
                    </a:cubicBezTo>
                    <a:cubicBezTo>
                      <a:pt x="137519" y="125731"/>
                      <a:pt x="163210" y="129139"/>
                      <a:pt x="189400" y="121741"/>
                    </a:cubicBezTo>
                    <a:cubicBezTo>
                      <a:pt x="196634" y="132714"/>
                      <a:pt x="204865" y="144435"/>
                      <a:pt x="199211" y="158151"/>
                    </a:cubicBezTo>
                    <a:cubicBezTo>
                      <a:pt x="178841" y="184336"/>
                      <a:pt x="148411" y="201294"/>
                      <a:pt x="117731" y="212516"/>
                    </a:cubicBezTo>
                    <a:cubicBezTo>
                      <a:pt x="80483" y="223323"/>
                      <a:pt x="42070" y="194810"/>
                      <a:pt x="38246" y="156904"/>
                    </a:cubicBezTo>
                    <a:cubicBezTo>
                      <a:pt x="21368" y="146181"/>
                      <a:pt x="831" y="133961"/>
                      <a:pt x="0" y="111351"/>
                    </a:cubicBezTo>
                    <a:cubicBezTo>
                      <a:pt x="5571" y="69621"/>
                      <a:pt x="28684" y="29969"/>
                      <a:pt x="63771" y="6278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" name="任意多边形: 形状 11">
                <a:extLst>
                  <a:ext uri="{FF2B5EF4-FFF2-40B4-BE49-F238E27FC236}">
                    <a16:creationId xmlns:a16="http://schemas.microsoft.com/office/drawing/2014/main" id="{D6A7F08E-3360-164C-B6AD-B1865AF1D6C2}"/>
                  </a:ext>
                </a:extLst>
              </p:cNvPr>
              <p:cNvSpPr/>
              <p:nvPr/>
            </p:nvSpPr>
            <p:spPr>
              <a:xfrm>
                <a:off x="1137423" y="4777600"/>
                <a:ext cx="188492" cy="189173"/>
              </a:xfrm>
              <a:custGeom>
                <a:avLst/>
                <a:gdLst>
                  <a:gd name="connsiteX0" fmla="*/ 0 w 188492"/>
                  <a:gd name="connsiteY0" fmla="*/ 18760 h 189173"/>
                  <a:gd name="connsiteX1" fmla="*/ 57036 w 188492"/>
                  <a:gd name="connsiteY1" fmla="*/ 1137 h 189173"/>
                  <a:gd name="connsiteX2" fmla="*/ 185326 w 188492"/>
                  <a:gd name="connsiteY2" fmla="*/ 100807 h 189173"/>
                  <a:gd name="connsiteX3" fmla="*/ 131616 w 188492"/>
                  <a:gd name="connsiteY3" fmla="*/ 170218 h 189173"/>
                  <a:gd name="connsiteX4" fmla="*/ 45895 w 188492"/>
                  <a:gd name="connsiteY4" fmla="*/ 189005 h 189173"/>
                  <a:gd name="connsiteX5" fmla="*/ 68759 w 188492"/>
                  <a:gd name="connsiteY5" fmla="*/ 152263 h 189173"/>
                  <a:gd name="connsiteX6" fmla="*/ 39160 w 188492"/>
                  <a:gd name="connsiteY6" fmla="*/ 68886 h 189173"/>
                  <a:gd name="connsiteX7" fmla="*/ 0 w 188492"/>
                  <a:gd name="connsiteY7" fmla="*/ 18760 h 189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492" h="189173">
                    <a:moveTo>
                      <a:pt x="0" y="18760"/>
                    </a:moveTo>
                    <a:cubicBezTo>
                      <a:pt x="16545" y="7704"/>
                      <a:pt x="36334" y="-3684"/>
                      <a:pt x="57036" y="1137"/>
                    </a:cubicBezTo>
                    <a:cubicBezTo>
                      <a:pt x="110165" y="16516"/>
                      <a:pt x="157806" y="52843"/>
                      <a:pt x="185326" y="100807"/>
                    </a:cubicBezTo>
                    <a:cubicBezTo>
                      <a:pt x="199460" y="136968"/>
                      <a:pt x="163543" y="164732"/>
                      <a:pt x="131616" y="170218"/>
                    </a:cubicBezTo>
                    <a:cubicBezTo>
                      <a:pt x="103596" y="178531"/>
                      <a:pt x="75743" y="190751"/>
                      <a:pt x="45895" y="189005"/>
                    </a:cubicBezTo>
                    <a:cubicBezTo>
                      <a:pt x="53212" y="176536"/>
                      <a:pt x="61027" y="164399"/>
                      <a:pt x="68759" y="152263"/>
                    </a:cubicBezTo>
                    <a:cubicBezTo>
                      <a:pt x="48140" y="129736"/>
                      <a:pt x="44482" y="97731"/>
                      <a:pt x="39160" y="68886"/>
                    </a:cubicBezTo>
                    <a:cubicBezTo>
                      <a:pt x="22781" y="54921"/>
                      <a:pt x="7649" y="39293"/>
                      <a:pt x="0" y="1876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>
                <a:extLst>
                  <a:ext uri="{FF2B5EF4-FFF2-40B4-BE49-F238E27FC236}">
                    <a16:creationId xmlns:a16="http://schemas.microsoft.com/office/drawing/2014/main" id="{D92AD758-4D97-89F1-0FDB-8B5B5E2A8FAD}"/>
                  </a:ext>
                </a:extLst>
              </p:cNvPr>
              <p:cNvSpPr/>
              <p:nvPr/>
            </p:nvSpPr>
            <p:spPr>
              <a:xfrm>
                <a:off x="1318509" y="4914151"/>
                <a:ext cx="427106" cy="394100"/>
              </a:xfrm>
              <a:custGeom>
                <a:avLst/>
                <a:gdLst>
                  <a:gd name="connsiteX0" fmla="*/ 258742 w 427106"/>
                  <a:gd name="connsiteY0" fmla="*/ 0 h 394100"/>
                  <a:gd name="connsiteX1" fmla="*/ 355603 w 427106"/>
                  <a:gd name="connsiteY1" fmla="*/ 86037 h 394100"/>
                  <a:gd name="connsiteX2" fmla="*/ 427106 w 427106"/>
                  <a:gd name="connsiteY2" fmla="*/ 223114 h 394100"/>
                  <a:gd name="connsiteX3" fmla="*/ 367825 w 427106"/>
                  <a:gd name="connsiteY3" fmla="*/ 309317 h 394100"/>
                  <a:gd name="connsiteX4" fmla="*/ 207609 w 427106"/>
                  <a:gd name="connsiteY4" fmla="*/ 392610 h 394100"/>
                  <a:gd name="connsiteX5" fmla="*/ 93952 w 427106"/>
                  <a:gd name="connsiteY5" fmla="*/ 336915 h 394100"/>
                  <a:gd name="connsiteX6" fmla="*/ 34837 w 427106"/>
                  <a:gd name="connsiteY6" fmla="*/ 243812 h 394100"/>
                  <a:gd name="connsiteX7" fmla="*/ 0 w 427106"/>
                  <a:gd name="connsiteY7" fmla="*/ 186787 h 394100"/>
                  <a:gd name="connsiteX8" fmla="*/ 42486 w 427106"/>
                  <a:gd name="connsiteY8" fmla="*/ 147884 h 394100"/>
                  <a:gd name="connsiteX9" fmla="*/ 82977 w 427106"/>
                  <a:gd name="connsiteY9" fmla="*/ 78888 h 394100"/>
                  <a:gd name="connsiteX10" fmla="*/ 134775 w 427106"/>
                  <a:gd name="connsiteY10" fmla="*/ 112056 h 394100"/>
                  <a:gd name="connsiteX11" fmla="*/ 155977 w 427106"/>
                  <a:gd name="connsiteY11" fmla="*/ 109229 h 394100"/>
                  <a:gd name="connsiteX12" fmla="*/ 228893 w 427106"/>
                  <a:gd name="connsiteY12" fmla="*/ 124608 h 394100"/>
                  <a:gd name="connsiteX13" fmla="*/ 221992 w 427106"/>
                  <a:gd name="connsiteY13" fmla="*/ 161350 h 394100"/>
                  <a:gd name="connsiteX14" fmla="*/ 139514 w 427106"/>
                  <a:gd name="connsiteY14" fmla="*/ 217628 h 394100"/>
                  <a:gd name="connsiteX15" fmla="*/ 153732 w 427106"/>
                  <a:gd name="connsiteY15" fmla="*/ 326441 h 394100"/>
                  <a:gd name="connsiteX16" fmla="*/ 287925 w 427106"/>
                  <a:gd name="connsiteY16" fmla="*/ 228184 h 394100"/>
                  <a:gd name="connsiteX17" fmla="*/ 303805 w 427106"/>
                  <a:gd name="connsiteY17" fmla="*/ 122862 h 394100"/>
                  <a:gd name="connsiteX18" fmla="*/ 258742 w 427106"/>
                  <a:gd name="connsiteY18" fmla="*/ 0 h 39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7106" h="394100">
                    <a:moveTo>
                      <a:pt x="258742" y="0"/>
                    </a:moveTo>
                    <a:cubicBezTo>
                      <a:pt x="299232" y="18039"/>
                      <a:pt x="325921" y="54698"/>
                      <a:pt x="355603" y="86037"/>
                    </a:cubicBezTo>
                    <a:cubicBezTo>
                      <a:pt x="387530" y="126354"/>
                      <a:pt x="424113" y="169413"/>
                      <a:pt x="427106" y="223114"/>
                    </a:cubicBezTo>
                    <a:cubicBezTo>
                      <a:pt x="425942" y="261186"/>
                      <a:pt x="396842" y="288867"/>
                      <a:pt x="367825" y="309317"/>
                    </a:cubicBezTo>
                    <a:cubicBezTo>
                      <a:pt x="318605" y="343981"/>
                      <a:pt x="267305" y="379144"/>
                      <a:pt x="207609" y="392610"/>
                    </a:cubicBezTo>
                    <a:cubicBezTo>
                      <a:pt x="162046" y="400757"/>
                      <a:pt x="117980" y="374571"/>
                      <a:pt x="93952" y="336915"/>
                    </a:cubicBezTo>
                    <a:cubicBezTo>
                      <a:pt x="64103" y="312974"/>
                      <a:pt x="41239" y="282300"/>
                      <a:pt x="34837" y="243812"/>
                    </a:cubicBezTo>
                    <a:cubicBezTo>
                      <a:pt x="16795" y="229016"/>
                      <a:pt x="7483" y="208317"/>
                      <a:pt x="0" y="186787"/>
                    </a:cubicBezTo>
                    <a:cubicBezTo>
                      <a:pt x="11058" y="170577"/>
                      <a:pt x="24361" y="156030"/>
                      <a:pt x="42486" y="147884"/>
                    </a:cubicBezTo>
                    <a:cubicBezTo>
                      <a:pt x="51798" y="122779"/>
                      <a:pt x="63854" y="98007"/>
                      <a:pt x="82977" y="78888"/>
                    </a:cubicBezTo>
                    <a:cubicBezTo>
                      <a:pt x="107754" y="72654"/>
                      <a:pt x="126128" y="91024"/>
                      <a:pt x="134775" y="112056"/>
                    </a:cubicBezTo>
                    <a:cubicBezTo>
                      <a:pt x="140096" y="111308"/>
                      <a:pt x="150655" y="109895"/>
                      <a:pt x="155977" y="109229"/>
                    </a:cubicBezTo>
                    <a:cubicBezTo>
                      <a:pt x="178508" y="126188"/>
                      <a:pt x="212680" y="98091"/>
                      <a:pt x="228893" y="124608"/>
                    </a:cubicBezTo>
                    <a:cubicBezTo>
                      <a:pt x="235960" y="136163"/>
                      <a:pt x="232468" y="152705"/>
                      <a:pt x="221992" y="161350"/>
                    </a:cubicBezTo>
                    <a:cubicBezTo>
                      <a:pt x="198546" y="185374"/>
                      <a:pt x="167201" y="199256"/>
                      <a:pt x="139514" y="217628"/>
                    </a:cubicBezTo>
                    <a:cubicBezTo>
                      <a:pt x="143921" y="253788"/>
                      <a:pt x="139015" y="292026"/>
                      <a:pt x="153732" y="326441"/>
                    </a:cubicBezTo>
                    <a:cubicBezTo>
                      <a:pt x="208107" y="311229"/>
                      <a:pt x="260571" y="278809"/>
                      <a:pt x="287925" y="228184"/>
                    </a:cubicBezTo>
                    <a:cubicBezTo>
                      <a:pt x="296322" y="193687"/>
                      <a:pt x="297653" y="157776"/>
                      <a:pt x="303805" y="122862"/>
                    </a:cubicBezTo>
                    <a:cubicBezTo>
                      <a:pt x="312120" y="75729"/>
                      <a:pt x="274705" y="40483"/>
                      <a:pt x="258742" y="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>
                <a:extLst>
                  <a:ext uri="{FF2B5EF4-FFF2-40B4-BE49-F238E27FC236}">
                    <a16:creationId xmlns:a16="http://schemas.microsoft.com/office/drawing/2014/main" id="{0FA846A1-7290-44CF-0AF6-0D25C620CF1D}"/>
                  </a:ext>
                </a:extLst>
              </p:cNvPr>
              <p:cNvSpPr/>
              <p:nvPr/>
            </p:nvSpPr>
            <p:spPr>
              <a:xfrm>
                <a:off x="1044690" y="4986971"/>
                <a:ext cx="270043" cy="346019"/>
              </a:xfrm>
              <a:custGeom>
                <a:avLst/>
                <a:gdLst>
                  <a:gd name="connsiteX0" fmla="*/ 527 w 270043"/>
                  <a:gd name="connsiteY0" fmla="*/ 58272 h 346019"/>
                  <a:gd name="connsiteX1" fmla="*/ 82423 w 270043"/>
                  <a:gd name="connsiteY1" fmla="*/ 9726 h 346019"/>
                  <a:gd name="connsiteX2" fmla="*/ 149603 w 270043"/>
                  <a:gd name="connsiteY2" fmla="*/ 16625 h 346019"/>
                  <a:gd name="connsiteX3" fmla="*/ 199405 w 270043"/>
                  <a:gd name="connsiteY3" fmla="*/ 10641 h 346019"/>
                  <a:gd name="connsiteX4" fmla="*/ 215785 w 270043"/>
                  <a:gd name="connsiteY4" fmla="*/ 29011 h 346019"/>
                  <a:gd name="connsiteX5" fmla="*/ 209881 w 270043"/>
                  <a:gd name="connsiteY5" fmla="*/ 117043 h 346019"/>
                  <a:gd name="connsiteX6" fmla="*/ 269163 w 270043"/>
                  <a:gd name="connsiteY6" fmla="*/ 0 h 346019"/>
                  <a:gd name="connsiteX7" fmla="*/ 238566 w 270043"/>
                  <a:gd name="connsiteY7" fmla="*/ 161849 h 346019"/>
                  <a:gd name="connsiteX8" fmla="*/ 146942 w 270043"/>
                  <a:gd name="connsiteY8" fmla="*/ 345727 h 346019"/>
                  <a:gd name="connsiteX9" fmla="*/ 92151 w 270043"/>
                  <a:gd name="connsiteY9" fmla="*/ 293190 h 346019"/>
                  <a:gd name="connsiteX10" fmla="*/ 57064 w 270043"/>
                  <a:gd name="connsiteY10" fmla="*/ 265758 h 346019"/>
                  <a:gd name="connsiteX11" fmla="*/ 87162 w 270043"/>
                  <a:gd name="connsiteY11" fmla="*/ 152456 h 346019"/>
                  <a:gd name="connsiteX12" fmla="*/ 31456 w 270043"/>
                  <a:gd name="connsiteY12" fmla="*/ 119787 h 346019"/>
                  <a:gd name="connsiteX13" fmla="*/ 527 w 270043"/>
                  <a:gd name="connsiteY13" fmla="*/ 58272 h 346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0043" h="346019">
                    <a:moveTo>
                      <a:pt x="527" y="58272"/>
                    </a:moveTo>
                    <a:cubicBezTo>
                      <a:pt x="16158" y="28513"/>
                      <a:pt x="52408" y="18620"/>
                      <a:pt x="82423" y="9726"/>
                    </a:cubicBezTo>
                    <a:cubicBezTo>
                      <a:pt x="105038" y="1746"/>
                      <a:pt x="128401" y="7398"/>
                      <a:pt x="149603" y="16625"/>
                    </a:cubicBezTo>
                    <a:cubicBezTo>
                      <a:pt x="165982" y="13134"/>
                      <a:pt x="182610" y="10973"/>
                      <a:pt x="199405" y="10641"/>
                    </a:cubicBezTo>
                    <a:cubicBezTo>
                      <a:pt x="203479" y="15212"/>
                      <a:pt x="211627" y="24439"/>
                      <a:pt x="215785" y="29011"/>
                    </a:cubicBezTo>
                    <a:cubicBezTo>
                      <a:pt x="221688" y="58522"/>
                      <a:pt x="212376" y="87699"/>
                      <a:pt x="209881" y="117043"/>
                    </a:cubicBezTo>
                    <a:cubicBezTo>
                      <a:pt x="232330" y="79304"/>
                      <a:pt x="242058" y="34914"/>
                      <a:pt x="269163" y="0"/>
                    </a:cubicBezTo>
                    <a:cubicBezTo>
                      <a:pt x="274650" y="55695"/>
                      <a:pt x="253282" y="109146"/>
                      <a:pt x="238566" y="161849"/>
                    </a:cubicBezTo>
                    <a:cubicBezTo>
                      <a:pt x="216450" y="226605"/>
                      <a:pt x="199156" y="297430"/>
                      <a:pt x="146942" y="345727"/>
                    </a:cubicBezTo>
                    <a:cubicBezTo>
                      <a:pt x="114766" y="349301"/>
                      <a:pt x="98885" y="319458"/>
                      <a:pt x="92151" y="293190"/>
                    </a:cubicBezTo>
                    <a:cubicBezTo>
                      <a:pt x="79679" y="285376"/>
                      <a:pt x="62552" y="281053"/>
                      <a:pt x="57064" y="265758"/>
                    </a:cubicBezTo>
                    <a:cubicBezTo>
                      <a:pt x="59559" y="226356"/>
                      <a:pt x="75106" y="189530"/>
                      <a:pt x="87162" y="152456"/>
                    </a:cubicBezTo>
                    <a:cubicBezTo>
                      <a:pt x="65129" y="150377"/>
                      <a:pt x="39022" y="143561"/>
                      <a:pt x="31456" y="119787"/>
                    </a:cubicBezTo>
                    <a:cubicBezTo>
                      <a:pt x="24389" y="97259"/>
                      <a:pt x="-4212" y="84208"/>
                      <a:pt x="527" y="58272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6C06ED49-7564-2845-82B6-BB99D7A8EE22}"/>
                </a:ext>
              </a:extLst>
            </p:cNvPr>
            <p:cNvGrpSpPr/>
            <p:nvPr/>
          </p:nvGrpSpPr>
          <p:grpSpPr>
            <a:xfrm>
              <a:off x="6335053" y="1934541"/>
              <a:ext cx="1134935" cy="850859"/>
              <a:chOff x="2311654" y="4639332"/>
              <a:chExt cx="751994" cy="563768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16" name="任意多边形: 形状 15">
                <a:extLst>
                  <a:ext uri="{FF2B5EF4-FFF2-40B4-BE49-F238E27FC236}">
                    <a16:creationId xmlns:a16="http://schemas.microsoft.com/office/drawing/2014/main" id="{820C44D9-B549-A9DA-F999-86EC91C504B8}"/>
                  </a:ext>
                </a:extLst>
              </p:cNvPr>
              <p:cNvSpPr/>
              <p:nvPr/>
            </p:nvSpPr>
            <p:spPr>
              <a:xfrm>
                <a:off x="2721218" y="4639332"/>
                <a:ext cx="137103" cy="132791"/>
              </a:xfrm>
              <a:custGeom>
                <a:avLst/>
                <a:gdLst>
                  <a:gd name="connsiteX0" fmla="*/ 0 w 137103"/>
                  <a:gd name="connsiteY0" fmla="*/ 64091 h 132791"/>
                  <a:gd name="connsiteX1" fmla="*/ 60112 w 137103"/>
                  <a:gd name="connsiteY1" fmla="*/ 0 h 132791"/>
                  <a:gd name="connsiteX2" fmla="*/ 82478 w 137103"/>
                  <a:gd name="connsiteY2" fmla="*/ 32919 h 132791"/>
                  <a:gd name="connsiteX3" fmla="*/ 53295 w 137103"/>
                  <a:gd name="connsiteY3" fmla="*/ 78722 h 132791"/>
                  <a:gd name="connsiteX4" fmla="*/ 137103 w 137103"/>
                  <a:gd name="connsiteY4" fmla="*/ 100668 h 132791"/>
                  <a:gd name="connsiteX5" fmla="*/ 115652 w 137103"/>
                  <a:gd name="connsiteY5" fmla="*/ 129512 h 132791"/>
                  <a:gd name="connsiteX6" fmla="*/ 14883 w 137103"/>
                  <a:gd name="connsiteY6" fmla="*/ 111806 h 132791"/>
                  <a:gd name="connsiteX7" fmla="*/ 0 w 137103"/>
                  <a:gd name="connsiteY7" fmla="*/ 64091 h 13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103" h="132791">
                    <a:moveTo>
                      <a:pt x="0" y="64091"/>
                    </a:moveTo>
                    <a:cubicBezTo>
                      <a:pt x="19206" y="41896"/>
                      <a:pt x="39327" y="20699"/>
                      <a:pt x="60112" y="0"/>
                    </a:cubicBezTo>
                    <a:cubicBezTo>
                      <a:pt x="71669" y="8147"/>
                      <a:pt x="87633" y="15628"/>
                      <a:pt x="82478" y="32919"/>
                    </a:cubicBezTo>
                    <a:cubicBezTo>
                      <a:pt x="75993" y="50043"/>
                      <a:pt x="63438" y="63759"/>
                      <a:pt x="53295" y="78722"/>
                    </a:cubicBezTo>
                    <a:cubicBezTo>
                      <a:pt x="81148" y="85954"/>
                      <a:pt x="112992" y="82961"/>
                      <a:pt x="137103" y="100668"/>
                    </a:cubicBezTo>
                    <a:cubicBezTo>
                      <a:pt x="132447" y="111973"/>
                      <a:pt x="131200" y="128515"/>
                      <a:pt x="115652" y="129512"/>
                    </a:cubicBezTo>
                    <a:cubicBezTo>
                      <a:pt x="81896" y="135498"/>
                      <a:pt x="42403" y="135248"/>
                      <a:pt x="14883" y="111806"/>
                    </a:cubicBezTo>
                    <a:cubicBezTo>
                      <a:pt x="416" y="100501"/>
                      <a:pt x="4157" y="79802"/>
                      <a:pt x="0" y="64091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>
                <a:extLst>
                  <a:ext uri="{FF2B5EF4-FFF2-40B4-BE49-F238E27FC236}">
                    <a16:creationId xmlns:a16="http://schemas.microsoft.com/office/drawing/2014/main" id="{C4D12A60-7C19-FBD6-D039-D9ABBE7DB42D}"/>
                  </a:ext>
                </a:extLst>
              </p:cNvPr>
              <p:cNvSpPr/>
              <p:nvPr/>
            </p:nvSpPr>
            <p:spPr>
              <a:xfrm>
                <a:off x="2311654" y="4656041"/>
                <a:ext cx="751994" cy="413460"/>
              </a:xfrm>
              <a:custGeom>
                <a:avLst/>
                <a:gdLst>
                  <a:gd name="connsiteX0" fmla="*/ 286678 w 751994"/>
                  <a:gd name="connsiteY0" fmla="*/ 89944 h 413460"/>
                  <a:gd name="connsiteX1" fmla="*/ 353941 w 751994"/>
                  <a:gd name="connsiteY1" fmla="*/ 0 h 413460"/>
                  <a:gd name="connsiteX2" fmla="*/ 394598 w 751994"/>
                  <a:gd name="connsiteY2" fmla="*/ 8562 h 413460"/>
                  <a:gd name="connsiteX3" fmla="*/ 409480 w 751994"/>
                  <a:gd name="connsiteY3" fmla="*/ 47881 h 413460"/>
                  <a:gd name="connsiteX4" fmla="*/ 354772 w 751994"/>
                  <a:gd name="connsiteY4" fmla="*/ 137493 h 413460"/>
                  <a:gd name="connsiteX5" fmla="*/ 372814 w 751994"/>
                  <a:gd name="connsiteY5" fmla="*/ 132755 h 413460"/>
                  <a:gd name="connsiteX6" fmla="*/ 369405 w 751994"/>
                  <a:gd name="connsiteY6" fmla="*/ 166255 h 413460"/>
                  <a:gd name="connsiteX7" fmla="*/ 477658 w 751994"/>
                  <a:gd name="connsiteY7" fmla="*/ 233338 h 413460"/>
                  <a:gd name="connsiteX8" fmla="*/ 678864 w 751994"/>
                  <a:gd name="connsiteY8" fmla="*/ 280721 h 413460"/>
                  <a:gd name="connsiteX9" fmla="*/ 751365 w 751994"/>
                  <a:gd name="connsiteY9" fmla="*/ 285875 h 413460"/>
                  <a:gd name="connsiteX10" fmla="*/ 737979 w 751994"/>
                  <a:gd name="connsiteY10" fmla="*/ 307322 h 413460"/>
                  <a:gd name="connsiteX11" fmla="*/ 628479 w 751994"/>
                  <a:gd name="connsiteY11" fmla="*/ 337829 h 413460"/>
                  <a:gd name="connsiteX12" fmla="*/ 439744 w 751994"/>
                  <a:gd name="connsiteY12" fmla="*/ 273988 h 413460"/>
                  <a:gd name="connsiteX13" fmla="*/ 362255 w 751994"/>
                  <a:gd name="connsiteY13" fmla="*/ 317214 h 413460"/>
                  <a:gd name="connsiteX14" fmla="*/ 262317 w 751994"/>
                  <a:gd name="connsiteY14" fmla="*/ 335918 h 413460"/>
                  <a:gd name="connsiteX15" fmla="*/ 218085 w 751994"/>
                  <a:gd name="connsiteY15" fmla="*/ 292525 h 413460"/>
                  <a:gd name="connsiteX16" fmla="*/ 46394 w 751994"/>
                  <a:gd name="connsiteY16" fmla="*/ 410233 h 413460"/>
                  <a:gd name="connsiteX17" fmla="*/ 10809 w 751994"/>
                  <a:gd name="connsiteY17" fmla="*/ 401422 h 413460"/>
                  <a:gd name="connsiteX18" fmla="*/ 0 w 751994"/>
                  <a:gd name="connsiteY18" fmla="*/ 350880 h 413460"/>
                  <a:gd name="connsiteX19" fmla="*/ 127625 w 751994"/>
                  <a:gd name="connsiteY19" fmla="*/ 279890 h 413460"/>
                  <a:gd name="connsiteX20" fmla="*/ 340222 w 751994"/>
                  <a:gd name="connsiteY20" fmla="*/ 151125 h 413460"/>
                  <a:gd name="connsiteX21" fmla="*/ 299814 w 751994"/>
                  <a:gd name="connsiteY21" fmla="*/ 150627 h 413460"/>
                  <a:gd name="connsiteX22" fmla="*/ 282521 w 751994"/>
                  <a:gd name="connsiteY22" fmla="*/ 167834 h 413460"/>
                  <a:gd name="connsiteX23" fmla="*/ 184910 w 751994"/>
                  <a:gd name="connsiteY23" fmla="*/ 159272 h 413460"/>
                  <a:gd name="connsiteX24" fmla="*/ 170194 w 751994"/>
                  <a:gd name="connsiteY24" fmla="*/ 126437 h 413460"/>
                  <a:gd name="connsiteX25" fmla="*/ 95532 w 751994"/>
                  <a:gd name="connsiteY25" fmla="*/ 181883 h 413460"/>
                  <a:gd name="connsiteX26" fmla="*/ 58699 w 751994"/>
                  <a:gd name="connsiteY26" fmla="*/ 120867 h 413460"/>
                  <a:gd name="connsiteX27" fmla="*/ 113075 w 751994"/>
                  <a:gd name="connsiteY27" fmla="*/ 51456 h 413460"/>
                  <a:gd name="connsiteX28" fmla="*/ 173686 w 751994"/>
                  <a:gd name="connsiteY28" fmla="*/ 66003 h 413460"/>
                  <a:gd name="connsiteX29" fmla="*/ 186158 w 751994"/>
                  <a:gd name="connsiteY29" fmla="*/ 116628 h 413460"/>
                  <a:gd name="connsiteX30" fmla="*/ 282022 w 751994"/>
                  <a:gd name="connsiteY30" fmla="*/ 52453 h 413460"/>
                  <a:gd name="connsiteX31" fmla="*/ 244774 w 751994"/>
                  <a:gd name="connsiteY31" fmla="*/ 115547 h 413460"/>
                  <a:gd name="connsiteX32" fmla="*/ 297736 w 751994"/>
                  <a:gd name="connsiteY32" fmla="*/ 129762 h 413460"/>
                  <a:gd name="connsiteX33" fmla="*/ 286678 w 751994"/>
                  <a:gd name="connsiteY33" fmla="*/ 89944 h 413460"/>
                  <a:gd name="connsiteX34" fmla="*/ 273125 w 751994"/>
                  <a:gd name="connsiteY34" fmla="*/ 251377 h 413460"/>
                  <a:gd name="connsiteX35" fmla="*/ 406321 w 751994"/>
                  <a:gd name="connsiteY35" fmla="*/ 252956 h 413460"/>
                  <a:gd name="connsiteX36" fmla="*/ 344379 w 751994"/>
                  <a:gd name="connsiteY36" fmla="*/ 194268 h 413460"/>
                  <a:gd name="connsiteX37" fmla="*/ 273125 w 751994"/>
                  <a:gd name="connsiteY37" fmla="*/ 251377 h 41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1994" h="413460">
                    <a:moveTo>
                      <a:pt x="286678" y="89944"/>
                    </a:moveTo>
                    <a:cubicBezTo>
                      <a:pt x="307630" y="58854"/>
                      <a:pt x="330078" y="28845"/>
                      <a:pt x="353941" y="0"/>
                    </a:cubicBezTo>
                    <a:cubicBezTo>
                      <a:pt x="367410" y="1496"/>
                      <a:pt x="384620" y="-3491"/>
                      <a:pt x="394598" y="8562"/>
                    </a:cubicBezTo>
                    <a:cubicBezTo>
                      <a:pt x="405157" y="18787"/>
                      <a:pt x="405406" y="34415"/>
                      <a:pt x="409480" y="47881"/>
                    </a:cubicBezTo>
                    <a:cubicBezTo>
                      <a:pt x="394348" y="79553"/>
                      <a:pt x="376556" y="109811"/>
                      <a:pt x="354772" y="137493"/>
                    </a:cubicBezTo>
                    <a:cubicBezTo>
                      <a:pt x="359262" y="136329"/>
                      <a:pt x="368324" y="134001"/>
                      <a:pt x="372814" y="132755"/>
                    </a:cubicBezTo>
                    <a:cubicBezTo>
                      <a:pt x="371983" y="141150"/>
                      <a:pt x="370237" y="157859"/>
                      <a:pt x="369405" y="166255"/>
                    </a:cubicBezTo>
                    <a:cubicBezTo>
                      <a:pt x="406736" y="186704"/>
                      <a:pt x="436751" y="219373"/>
                      <a:pt x="477658" y="233338"/>
                    </a:cubicBezTo>
                    <a:cubicBezTo>
                      <a:pt x="542842" y="256531"/>
                      <a:pt x="612349" y="262765"/>
                      <a:pt x="678864" y="280721"/>
                    </a:cubicBezTo>
                    <a:cubicBezTo>
                      <a:pt x="702560" y="287537"/>
                      <a:pt x="727669" y="278643"/>
                      <a:pt x="751365" y="285875"/>
                    </a:cubicBezTo>
                    <a:cubicBezTo>
                      <a:pt x="754524" y="295933"/>
                      <a:pt x="745129" y="302168"/>
                      <a:pt x="737979" y="307322"/>
                    </a:cubicBezTo>
                    <a:cubicBezTo>
                      <a:pt x="705803" y="328519"/>
                      <a:pt x="667141" y="340406"/>
                      <a:pt x="628479" y="337829"/>
                    </a:cubicBezTo>
                    <a:cubicBezTo>
                      <a:pt x="561133" y="333590"/>
                      <a:pt x="498111" y="306158"/>
                      <a:pt x="439744" y="273988"/>
                    </a:cubicBezTo>
                    <a:cubicBezTo>
                      <a:pt x="421037" y="298594"/>
                      <a:pt x="392270" y="312143"/>
                      <a:pt x="362255" y="317214"/>
                    </a:cubicBezTo>
                    <a:cubicBezTo>
                      <a:pt x="328914" y="322867"/>
                      <a:pt x="296904" y="348470"/>
                      <a:pt x="262317" y="335918"/>
                    </a:cubicBezTo>
                    <a:cubicBezTo>
                      <a:pt x="240699" y="330099"/>
                      <a:pt x="229059" y="310148"/>
                      <a:pt x="218085" y="292525"/>
                    </a:cubicBezTo>
                    <a:cubicBezTo>
                      <a:pt x="166619" y="339409"/>
                      <a:pt x="111495" y="383633"/>
                      <a:pt x="46394" y="410233"/>
                    </a:cubicBezTo>
                    <a:cubicBezTo>
                      <a:pt x="33590" y="418047"/>
                      <a:pt x="20287" y="410316"/>
                      <a:pt x="10809" y="401422"/>
                    </a:cubicBezTo>
                    <a:cubicBezTo>
                      <a:pt x="6651" y="384713"/>
                      <a:pt x="4739" y="367423"/>
                      <a:pt x="0" y="350880"/>
                    </a:cubicBezTo>
                    <a:cubicBezTo>
                      <a:pt x="33673" y="313722"/>
                      <a:pt x="82062" y="297263"/>
                      <a:pt x="127625" y="279890"/>
                    </a:cubicBezTo>
                    <a:cubicBezTo>
                      <a:pt x="207442" y="254203"/>
                      <a:pt x="274955" y="202166"/>
                      <a:pt x="340222" y="151125"/>
                    </a:cubicBezTo>
                    <a:cubicBezTo>
                      <a:pt x="326919" y="161267"/>
                      <a:pt x="313034" y="157443"/>
                      <a:pt x="299814" y="150627"/>
                    </a:cubicBezTo>
                    <a:cubicBezTo>
                      <a:pt x="293994" y="156279"/>
                      <a:pt x="288257" y="162015"/>
                      <a:pt x="282521" y="167834"/>
                    </a:cubicBezTo>
                    <a:cubicBezTo>
                      <a:pt x="250178" y="165008"/>
                      <a:pt x="214509" y="177144"/>
                      <a:pt x="184910" y="159272"/>
                    </a:cubicBezTo>
                    <a:cubicBezTo>
                      <a:pt x="173187" y="152788"/>
                      <a:pt x="174933" y="136911"/>
                      <a:pt x="170194" y="126437"/>
                    </a:cubicBezTo>
                    <a:cubicBezTo>
                      <a:pt x="145002" y="144642"/>
                      <a:pt x="122886" y="166753"/>
                      <a:pt x="95532" y="181883"/>
                    </a:cubicBezTo>
                    <a:cubicBezTo>
                      <a:pt x="65766" y="173736"/>
                      <a:pt x="69591" y="143478"/>
                      <a:pt x="58699" y="120867"/>
                    </a:cubicBezTo>
                    <a:cubicBezTo>
                      <a:pt x="73415" y="95430"/>
                      <a:pt x="89379" y="69577"/>
                      <a:pt x="113075" y="51456"/>
                    </a:cubicBezTo>
                    <a:cubicBezTo>
                      <a:pt x="131117" y="63593"/>
                      <a:pt x="152651" y="64756"/>
                      <a:pt x="173686" y="66003"/>
                    </a:cubicBezTo>
                    <a:cubicBezTo>
                      <a:pt x="187987" y="79719"/>
                      <a:pt x="192560" y="97176"/>
                      <a:pt x="186158" y="116628"/>
                    </a:cubicBezTo>
                    <a:cubicBezTo>
                      <a:pt x="219581" y="97425"/>
                      <a:pt x="250594" y="74649"/>
                      <a:pt x="282022" y="52453"/>
                    </a:cubicBezTo>
                    <a:cubicBezTo>
                      <a:pt x="307214" y="82961"/>
                      <a:pt x="262733" y="97675"/>
                      <a:pt x="244774" y="115547"/>
                    </a:cubicBezTo>
                    <a:cubicBezTo>
                      <a:pt x="263148" y="117376"/>
                      <a:pt x="281606" y="120119"/>
                      <a:pt x="297736" y="129762"/>
                    </a:cubicBezTo>
                    <a:cubicBezTo>
                      <a:pt x="294327" y="116378"/>
                      <a:pt x="290835" y="102995"/>
                      <a:pt x="286678" y="89944"/>
                    </a:cubicBezTo>
                    <a:moveTo>
                      <a:pt x="273125" y="251377"/>
                    </a:moveTo>
                    <a:cubicBezTo>
                      <a:pt x="317358" y="245309"/>
                      <a:pt x="362005" y="251044"/>
                      <a:pt x="406321" y="252956"/>
                    </a:cubicBezTo>
                    <a:cubicBezTo>
                      <a:pt x="384704" y="234419"/>
                      <a:pt x="363751" y="215050"/>
                      <a:pt x="344379" y="194268"/>
                    </a:cubicBezTo>
                    <a:cubicBezTo>
                      <a:pt x="322762" y="215799"/>
                      <a:pt x="297486" y="233172"/>
                      <a:pt x="273125" y="251377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>
                <a:extLst>
                  <a:ext uri="{FF2B5EF4-FFF2-40B4-BE49-F238E27FC236}">
                    <a16:creationId xmlns:a16="http://schemas.microsoft.com/office/drawing/2014/main" id="{42952251-5E02-47CD-4A2D-5D86835D3A41}"/>
                  </a:ext>
                </a:extLst>
              </p:cNvPr>
              <p:cNvSpPr/>
              <p:nvPr/>
            </p:nvSpPr>
            <p:spPr>
              <a:xfrm>
                <a:off x="2489581" y="4994897"/>
                <a:ext cx="362835" cy="208203"/>
              </a:xfrm>
              <a:custGeom>
                <a:avLst/>
                <a:gdLst>
                  <a:gd name="connsiteX0" fmla="*/ 85721 w 362835"/>
                  <a:gd name="connsiteY0" fmla="*/ 50928 h 208203"/>
                  <a:gd name="connsiteX1" fmla="*/ 282853 w 362835"/>
                  <a:gd name="connsiteY1" fmla="*/ 4626 h 208203"/>
                  <a:gd name="connsiteX2" fmla="*/ 324840 w 362835"/>
                  <a:gd name="connsiteY2" fmla="*/ 34552 h 208203"/>
                  <a:gd name="connsiteX3" fmla="*/ 265227 w 362835"/>
                  <a:gd name="connsiteY3" fmla="*/ 96898 h 208203"/>
                  <a:gd name="connsiteX4" fmla="*/ 290336 w 362835"/>
                  <a:gd name="connsiteY4" fmla="*/ 128652 h 208203"/>
                  <a:gd name="connsiteX5" fmla="*/ 362338 w 362835"/>
                  <a:gd name="connsiteY5" fmla="*/ 186260 h 208203"/>
                  <a:gd name="connsiteX6" fmla="*/ 341303 w 362835"/>
                  <a:gd name="connsiteY6" fmla="*/ 207956 h 208203"/>
                  <a:gd name="connsiteX7" fmla="*/ 269134 w 362835"/>
                  <a:gd name="connsiteY7" fmla="*/ 186010 h 208203"/>
                  <a:gd name="connsiteX8" fmla="*/ 142840 w 362835"/>
                  <a:gd name="connsiteY8" fmla="*/ 204464 h 208203"/>
                  <a:gd name="connsiteX9" fmla="*/ 89628 w 362835"/>
                  <a:gd name="connsiteY9" fmla="*/ 187174 h 208203"/>
                  <a:gd name="connsiteX10" fmla="*/ 76325 w 362835"/>
                  <a:gd name="connsiteY10" fmla="*/ 194406 h 208203"/>
                  <a:gd name="connsiteX11" fmla="*/ 30347 w 362835"/>
                  <a:gd name="connsiteY11" fmla="*/ 149351 h 208203"/>
                  <a:gd name="connsiteX12" fmla="*/ 0 w 362835"/>
                  <a:gd name="connsiteY12" fmla="*/ 85925 h 208203"/>
                  <a:gd name="connsiteX13" fmla="*/ 102266 w 362835"/>
                  <a:gd name="connsiteY13" fmla="*/ 7286 h 208203"/>
                  <a:gd name="connsiteX14" fmla="*/ 85721 w 362835"/>
                  <a:gd name="connsiteY14" fmla="*/ 50928 h 208203"/>
                  <a:gd name="connsiteX15" fmla="*/ 75078 w 362835"/>
                  <a:gd name="connsiteY15" fmla="*/ 65392 h 208203"/>
                  <a:gd name="connsiteX16" fmla="*/ 91374 w 362835"/>
                  <a:gd name="connsiteY16" fmla="*/ 143698 h 208203"/>
                  <a:gd name="connsiteX17" fmla="*/ 169695 w 362835"/>
                  <a:gd name="connsiteY17" fmla="*/ 99059 h 208203"/>
                  <a:gd name="connsiteX18" fmla="*/ 246935 w 362835"/>
                  <a:gd name="connsiteY18" fmla="*/ 54336 h 208203"/>
                  <a:gd name="connsiteX19" fmla="*/ 75078 w 362835"/>
                  <a:gd name="connsiteY19" fmla="*/ 65392 h 20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2835" h="208203">
                    <a:moveTo>
                      <a:pt x="85721" y="50928"/>
                    </a:moveTo>
                    <a:cubicBezTo>
                      <a:pt x="143588" y="15100"/>
                      <a:pt x="214260" y="-11002"/>
                      <a:pt x="282853" y="4626"/>
                    </a:cubicBezTo>
                    <a:cubicBezTo>
                      <a:pt x="301477" y="5291"/>
                      <a:pt x="322263" y="13438"/>
                      <a:pt x="324840" y="34552"/>
                    </a:cubicBezTo>
                    <a:cubicBezTo>
                      <a:pt x="319436" y="65475"/>
                      <a:pt x="289338" y="81436"/>
                      <a:pt x="265227" y="96898"/>
                    </a:cubicBezTo>
                    <a:cubicBezTo>
                      <a:pt x="273458" y="107538"/>
                      <a:pt x="281855" y="118012"/>
                      <a:pt x="290336" y="128652"/>
                    </a:cubicBezTo>
                    <a:cubicBezTo>
                      <a:pt x="324258" y="128735"/>
                      <a:pt x="367992" y="144197"/>
                      <a:pt x="362338" y="186260"/>
                    </a:cubicBezTo>
                    <a:cubicBezTo>
                      <a:pt x="355271" y="193325"/>
                      <a:pt x="348287" y="200640"/>
                      <a:pt x="341303" y="207956"/>
                    </a:cubicBezTo>
                    <a:cubicBezTo>
                      <a:pt x="314115" y="210948"/>
                      <a:pt x="295491" y="185844"/>
                      <a:pt x="269134" y="186010"/>
                    </a:cubicBezTo>
                    <a:cubicBezTo>
                      <a:pt x="226399" y="185927"/>
                      <a:pt x="184245" y="194821"/>
                      <a:pt x="142840" y="204464"/>
                    </a:cubicBezTo>
                    <a:cubicBezTo>
                      <a:pt x="122886" y="210782"/>
                      <a:pt x="105425" y="197066"/>
                      <a:pt x="89628" y="187174"/>
                    </a:cubicBezTo>
                    <a:cubicBezTo>
                      <a:pt x="86303" y="189002"/>
                      <a:pt x="79651" y="192577"/>
                      <a:pt x="76325" y="194406"/>
                    </a:cubicBezTo>
                    <a:cubicBezTo>
                      <a:pt x="57452" y="183682"/>
                      <a:pt x="38662" y="170299"/>
                      <a:pt x="30347" y="149351"/>
                    </a:cubicBezTo>
                    <a:cubicBezTo>
                      <a:pt x="22365" y="127073"/>
                      <a:pt x="5072" y="109367"/>
                      <a:pt x="0" y="85925"/>
                    </a:cubicBezTo>
                    <a:cubicBezTo>
                      <a:pt x="32925" y="58410"/>
                      <a:pt x="61692" y="23829"/>
                      <a:pt x="102266" y="7286"/>
                    </a:cubicBezTo>
                    <a:cubicBezTo>
                      <a:pt x="97361" y="22000"/>
                      <a:pt x="91457" y="36298"/>
                      <a:pt x="85721" y="50928"/>
                    </a:cubicBezTo>
                    <a:moveTo>
                      <a:pt x="75078" y="65392"/>
                    </a:moveTo>
                    <a:cubicBezTo>
                      <a:pt x="70588" y="92492"/>
                      <a:pt x="73499" y="121670"/>
                      <a:pt x="91374" y="143698"/>
                    </a:cubicBezTo>
                    <a:cubicBezTo>
                      <a:pt x="110081" y="118511"/>
                      <a:pt x="138683" y="102799"/>
                      <a:pt x="169695" y="99059"/>
                    </a:cubicBezTo>
                    <a:cubicBezTo>
                      <a:pt x="200791" y="96399"/>
                      <a:pt x="226981" y="77113"/>
                      <a:pt x="246935" y="54336"/>
                    </a:cubicBezTo>
                    <a:cubicBezTo>
                      <a:pt x="190232" y="61651"/>
                      <a:pt x="131449" y="90996"/>
                      <a:pt x="75078" y="65392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2" name="椭圆 21">
            <a:extLst>
              <a:ext uri="{FF2B5EF4-FFF2-40B4-BE49-F238E27FC236}">
                <a16:creationId xmlns:a16="http://schemas.microsoft.com/office/drawing/2014/main" id="{CCC6BBBF-5D42-6ED4-DC84-25D1575F060C}"/>
              </a:ext>
            </a:extLst>
          </p:cNvPr>
          <p:cNvSpPr/>
          <p:nvPr/>
        </p:nvSpPr>
        <p:spPr>
          <a:xfrm>
            <a:off x="0" y="-558800"/>
            <a:ext cx="355600" cy="355600"/>
          </a:xfrm>
          <a:prstGeom prst="ellipse">
            <a:avLst/>
          </a:prstGeom>
          <a:solidFill>
            <a:srgbClr val="862E2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C6C715EB-488D-236A-F950-D1018C486EC3}"/>
              </a:ext>
            </a:extLst>
          </p:cNvPr>
          <p:cNvSpPr/>
          <p:nvPr/>
        </p:nvSpPr>
        <p:spPr>
          <a:xfrm>
            <a:off x="469900" y="-558800"/>
            <a:ext cx="355600" cy="355600"/>
          </a:xfrm>
          <a:prstGeom prst="ellipse">
            <a:avLst/>
          </a:prstGeom>
          <a:solidFill>
            <a:srgbClr val="B7875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C10A57E9-174D-7987-5B3A-0607F7BC0819}"/>
              </a:ext>
            </a:extLst>
          </p:cNvPr>
          <p:cNvSpPr/>
          <p:nvPr/>
        </p:nvSpPr>
        <p:spPr>
          <a:xfrm>
            <a:off x="939800" y="-558800"/>
            <a:ext cx="355600" cy="355600"/>
          </a:xfrm>
          <a:prstGeom prst="ellipse">
            <a:avLst/>
          </a:prstGeom>
          <a:solidFill>
            <a:srgbClr val="C4B39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D3806B81-E75A-2CC5-2E1A-D4C217A00B4E}"/>
              </a:ext>
            </a:extLst>
          </p:cNvPr>
          <p:cNvSpPr/>
          <p:nvPr/>
        </p:nvSpPr>
        <p:spPr>
          <a:xfrm>
            <a:off x="1409700" y="-558800"/>
            <a:ext cx="355600" cy="355600"/>
          </a:xfrm>
          <a:prstGeom prst="ellipse">
            <a:avLst/>
          </a:prstGeom>
          <a:solidFill>
            <a:srgbClr val="E9E2D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>
            <a:extLst>
              <a:ext uri="{FF2B5EF4-FFF2-40B4-BE49-F238E27FC236}">
                <a16:creationId xmlns:a16="http://schemas.microsoft.com/office/drawing/2014/main" id="{FF7740C0-B66C-656A-D013-492809300E83}"/>
              </a:ext>
            </a:extLst>
          </p:cNvPr>
          <p:cNvSpPr/>
          <p:nvPr/>
        </p:nvSpPr>
        <p:spPr>
          <a:xfrm>
            <a:off x="1879600" y="-558800"/>
            <a:ext cx="355600" cy="355600"/>
          </a:xfrm>
          <a:prstGeom prst="ellipse">
            <a:avLst/>
          </a:prstGeom>
          <a:solidFill>
            <a:srgbClr val="F9F7E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62" name="组合 1061" descr="D:\51PPT模板网\51pptmoban.com\图片.jpg">
            <a:extLst>
              <a:ext uri="{FF2B5EF4-FFF2-40B4-BE49-F238E27FC236}">
                <a16:creationId xmlns:a16="http://schemas.microsoft.com/office/drawing/2014/main" id="{DA3BD74B-145D-7AD5-F652-51A7BE55E1F4}"/>
              </a:ext>
            </a:extLst>
          </p:cNvPr>
          <p:cNvGrpSpPr/>
          <p:nvPr/>
        </p:nvGrpSpPr>
        <p:grpSpPr>
          <a:xfrm>
            <a:off x="649826" y="493109"/>
            <a:ext cx="1933576" cy="705954"/>
            <a:chOff x="5129211" y="505853"/>
            <a:chExt cx="1933576" cy="70595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FBE5F40-6DFA-BBEB-3459-A0DEF4CBC11C}"/>
                </a:ext>
              </a:extLst>
            </p:cNvPr>
            <p:cNvGrpSpPr/>
            <p:nvPr/>
          </p:nvGrpSpPr>
          <p:grpSpPr>
            <a:xfrm>
              <a:off x="5129211" y="505853"/>
              <a:ext cx="705954" cy="705954"/>
              <a:chOff x="4719753" y="720468"/>
              <a:chExt cx="932120" cy="932120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54233783-4646-0FAA-057E-BFBC7165A9D9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B7875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B9017F3D-5DC7-4687-DA95-028D46424BC1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B7875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1024" name="school-building_46763">
                <a:extLst>
                  <a:ext uri="{FF2B5EF4-FFF2-40B4-BE49-F238E27FC236}">
                    <a16:creationId xmlns:a16="http://schemas.microsoft.com/office/drawing/2014/main" id="{8EE307C5-6CC9-FA3F-6B23-DC85D2EA6EF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13DE0EE6-0258-1D07-ECBF-F848BE378835}"/>
                </a:ext>
              </a:extLst>
            </p:cNvPr>
            <p:cNvGrpSpPr/>
            <p:nvPr/>
          </p:nvGrpSpPr>
          <p:grpSpPr>
            <a:xfrm>
              <a:off x="5948485" y="598800"/>
              <a:ext cx="1114302" cy="514367"/>
              <a:chOff x="5819839" y="646922"/>
              <a:chExt cx="1282883" cy="592184"/>
            </a:xfrm>
            <a:solidFill>
              <a:srgbClr val="B78756"/>
            </a:solidFill>
          </p:grpSpPr>
          <p:grpSp>
            <p:nvGrpSpPr>
              <p:cNvPr id="34" name="文本框-50_矢量">
                <a:extLst>
                  <a:ext uri="{FF2B5EF4-FFF2-40B4-BE49-F238E27FC236}">
                    <a16:creationId xmlns:a16="http://schemas.microsoft.com/office/drawing/2014/main" id="{1886EB9F-058C-B118-4878-304E118F9641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CFD09754-A9DD-BCDC-8119-16F3B2907297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F089EEDC-A4CB-DA28-B898-55E87D6FD26F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C8459B6-C184-135A-5F76-2DB69EF7CB3A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685809D7-E449-CF8D-4434-44D5D997F009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97DD7E8-A4CA-031D-5F3E-CD28C423C2B7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7BD146F7-B06D-DCAA-B177-95D47B01DC43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E6FFC3F7-8EC3-CE6E-1A1D-DA79C32D1725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E32F50B7-F378-B41F-B969-35883E398A23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9F2332FE-2D92-F19F-B47B-822C1AE7ADE6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FD9566D6-0501-8049-5249-6B110A5CF7F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A3B690F-CB0B-BDFB-3961-CB8C96752732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B2F2A2DB-6668-D6CE-ED7B-0135798C4A54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496F1F6-F6AC-4332-AC7F-998EBABF0A5E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id="{A3537FDD-D06F-FA16-4C41-E2C8AD7B3FC6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47" name="任意多边形: 形状 46">
                    <a:extLst>
                      <a:ext uri="{FF2B5EF4-FFF2-40B4-BE49-F238E27FC236}">
                        <a16:creationId xmlns:a16="http://schemas.microsoft.com/office/drawing/2014/main" id="{E3EF6C8C-4860-DE50-DCAA-E6A76F9070BD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id="{6C955BAB-1C89-FD69-5A78-B0E6EA90475B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9" name="任意多边形: 形状 48">
                    <a:extLst>
                      <a:ext uri="{FF2B5EF4-FFF2-40B4-BE49-F238E27FC236}">
                        <a16:creationId xmlns:a16="http://schemas.microsoft.com/office/drawing/2014/main" id="{E7819C87-6A38-AC8D-BE6B-F986158FD44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id="{44E0AE59-F405-4034-97B0-4EA4CBDAF7F9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44" name="任意多边形: 形状 43">
                    <a:extLst>
                      <a:ext uri="{FF2B5EF4-FFF2-40B4-BE49-F238E27FC236}">
                        <a16:creationId xmlns:a16="http://schemas.microsoft.com/office/drawing/2014/main" id="{F390B588-4F3C-E3A8-66A8-D405558CC5B8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5" name="任意多边形: 形状 44">
                    <a:extLst>
                      <a:ext uri="{FF2B5EF4-FFF2-40B4-BE49-F238E27FC236}">
                        <a16:creationId xmlns:a16="http://schemas.microsoft.com/office/drawing/2014/main" id="{35778261-53F6-29D2-96AB-81B14992741A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6" name="任意多边形: 形状 45">
                    <a:extLst>
                      <a:ext uri="{FF2B5EF4-FFF2-40B4-BE49-F238E27FC236}">
                        <a16:creationId xmlns:a16="http://schemas.microsoft.com/office/drawing/2014/main" id="{F3B84417-B84C-36C8-1366-14D9D3D564C5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C9C28512-90BA-761E-7816-966EC1E666F1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42" name="任意多边形: 形状 41">
                    <a:extLst>
                      <a:ext uri="{FF2B5EF4-FFF2-40B4-BE49-F238E27FC236}">
                        <a16:creationId xmlns:a16="http://schemas.microsoft.com/office/drawing/2014/main" id="{F306B9E0-B3F5-97FA-C825-341597055E50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3" name="任意多边形: 形状 42">
                    <a:extLst>
                      <a:ext uri="{FF2B5EF4-FFF2-40B4-BE49-F238E27FC236}">
                        <a16:creationId xmlns:a16="http://schemas.microsoft.com/office/drawing/2014/main" id="{A66D88B7-4EC3-2606-465B-E6531967E57D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40A1BD-D640-3043-89A0-6C4B487E2ED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40" name="任意多边形: 形状 39">
                    <a:extLst>
                      <a:ext uri="{FF2B5EF4-FFF2-40B4-BE49-F238E27FC236}">
                        <a16:creationId xmlns:a16="http://schemas.microsoft.com/office/drawing/2014/main" id="{11F588D6-D728-1351-9A3E-6F434069622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1" name="任意多边形: 形状 40">
                    <a:extLst>
                      <a:ext uri="{FF2B5EF4-FFF2-40B4-BE49-F238E27FC236}">
                        <a16:creationId xmlns:a16="http://schemas.microsoft.com/office/drawing/2014/main" id="{3B1EEADD-87FB-73BC-27EB-65F001A40EF2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1096" name="组合 1095">
            <a:extLst>
              <a:ext uri="{FF2B5EF4-FFF2-40B4-BE49-F238E27FC236}">
                <a16:creationId xmlns:a16="http://schemas.microsoft.com/office/drawing/2014/main" id="{D31A8E0D-0143-8312-3A7F-16074A0D08E2}"/>
              </a:ext>
            </a:extLst>
          </p:cNvPr>
          <p:cNvGrpSpPr/>
          <p:nvPr/>
        </p:nvGrpSpPr>
        <p:grpSpPr>
          <a:xfrm>
            <a:off x="3030378" y="5032645"/>
            <a:ext cx="6131244" cy="320193"/>
            <a:chOff x="2608890" y="5894793"/>
            <a:chExt cx="6131244" cy="320193"/>
          </a:xfrm>
        </p:grpSpPr>
        <p:grpSp>
          <p:nvGrpSpPr>
            <p:cNvPr id="1097" name="组合 1096">
              <a:extLst>
                <a:ext uri="{FF2B5EF4-FFF2-40B4-BE49-F238E27FC236}">
                  <a16:creationId xmlns:a16="http://schemas.microsoft.com/office/drawing/2014/main" id="{C473A471-867B-AE77-8324-5DCB8F55BCA7}"/>
                </a:ext>
              </a:extLst>
            </p:cNvPr>
            <p:cNvGrpSpPr/>
            <p:nvPr/>
          </p:nvGrpSpPr>
          <p:grpSpPr>
            <a:xfrm>
              <a:off x="2608890" y="5900679"/>
              <a:ext cx="2229895" cy="314307"/>
              <a:chOff x="2608890" y="5900679"/>
              <a:chExt cx="2229895" cy="314307"/>
            </a:xfrm>
          </p:grpSpPr>
          <p:sp>
            <p:nvSpPr>
              <p:cNvPr id="1104" name="文本框 1103">
                <a:extLst>
                  <a:ext uri="{FF2B5EF4-FFF2-40B4-BE49-F238E27FC236}">
                    <a16:creationId xmlns:a16="http://schemas.microsoft.com/office/drawing/2014/main" id="{9B8DC27A-1449-7EBE-AEB8-E2C28C5772AF}"/>
                  </a:ext>
                </a:extLst>
              </p:cNvPr>
              <p:cNvSpPr txBox="1"/>
              <p:nvPr/>
            </p:nvSpPr>
            <p:spPr>
              <a:xfrm>
                <a:off x="2811657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rgbClr val="8C764E"/>
                    </a:solidFill>
                    <a:sym typeface="+mn-lt"/>
                  </a:rPr>
                  <a:t>答辩学生：</a:t>
                </a:r>
                <a:r>
                  <a:rPr lang="en-US" altLang="zh-CN" sz="1400" dirty="0">
                    <a:solidFill>
                      <a:srgbClr val="8C764E"/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rgbClr val="8C764E"/>
                  </a:solidFill>
                  <a:sym typeface="+mn-lt"/>
                </a:endParaRPr>
              </a:p>
            </p:txBody>
          </p:sp>
          <p:sp>
            <p:nvSpPr>
              <p:cNvPr id="1105" name="graduate_57239">
                <a:extLst>
                  <a:ext uri="{FF2B5EF4-FFF2-40B4-BE49-F238E27FC236}">
                    <a16:creationId xmlns:a16="http://schemas.microsoft.com/office/drawing/2014/main" id="{0BC5464F-B05A-F024-E4A2-3A6D9771B967}"/>
                  </a:ext>
                </a:extLst>
              </p:cNvPr>
              <p:cNvSpPr/>
              <p:nvPr/>
            </p:nvSpPr>
            <p:spPr>
              <a:xfrm>
                <a:off x="2608890" y="5900679"/>
                <a:ext cx="211529" cy="307777"/>
              </a:xfrm>
              <a:custGeom>
                <a:avLst/>
                <a:gdLst>
                  <a:gd name="connsiteX0" fmla="*/ 142468 w 412043"/>
                  <a:gd name="connsiteY0" fmla="*/ 396851 h 599527"/>
                  <a:gd name="connsiteX1" fmla="*/ 153964 w 412043"/>
                  <a:gd name="connsiteY1" fmla="*/ 405753 h 599527"/>
                  <a:gd name="connsiteX2" fmla="*/ 144814 w 412043"/>
                  <a:gd name="connsiteY2" fmla="*/ 585910 h 599527"/>
                  <a:gd name="connsiteX3" fmla="*/ 135898 w 412043"/>
                  <a:gd name="connsiteY3" fmla="*/ 595046 h 599527"/>
                  <a:gd name="connsiteX4" fmla="*/ 15768 w 412043"/>
                  <a:gd name="connsiteY4" fmla="*/ 599498 h 599527"/>
                  <a:gd name="connsiteX5" fmla="*/ 6383 w 412043"/>
                  <a:gd name="connsiteY5" fmla="*/ 590127 h 599527"/>
                  <a:gd name="connsiteX6" fmla="*/ 142468 w 412043"/>
                  <a:gd name="connsiteY6" fmla="*/ 396851 h 599527"/>
                  <a:gd name="connsiteX7" fmla="*/ 275305 w 412043"/>
                  <a:gd name="connsiteY7" fmla="*/ 271238 h 599527"/>
                  <a:gd name="connsiteX8" fmla="*/ 222034 w 412043"/>
                  <a:gd name="connsiteY8" fmla="*/ 284828 h 599527"/>
                  <a:gd name="connsiteX9" fmla="*/ 158437 w 412043"/>
                  <a:gd name="connsiteY9" fmla="*/ 287640 h 599527"/>
                  <a:gd name="connsiteX10" fmla="*/ 99299 w 412043"/>
                  <a:gd name="connsiteY10" fmla="*/ 277096 h 599527"/>
                  <a:gd name="connsiteX11" fmla="*/ 205137 w 412043"/>
                  <a:gd name="connsiteY11" fmla="*/ 392382 h 599527"/>
                  <a:gd name="connsiteX12" fmla="*/ 312148 w 412043"/>
                  <a:gd name="connsiteY12" fmla="*/ 309432 h 599527"/>
                  <a:gd name="connsiteX13" fmla="*/ 305108 w 412043"/>
                  <a:gd name="connsiteY13" fmla="*/ 310604 h 599527"/>
                  <a:gd name="connsiteX14" fmla="*/ 275305 w 412043"/>
                  <a:gd name="connsiteY14" fmla="*/ 271238 h 599527"/>
                  <a:gd name="connsiteX15" fmla="*/ 93667 w 412043"/>
                  <a:gd name="connsiteY15" fmla="*/ 210314 h 599527"/>
                  <a:gd name="connsiteX16" fmla="*/ 93667 w 412043"/>
                  <a:gd name="connsiteY16" fmla="*/ 212892 h 599527"/>
                  <a:gd name="connsiteX17" fmla="*/ 100003 w 412043"/>
                  <a:gd name="connsiteY17" fmla="*/ 213595 h 599527"/>
                  <a:gd name="connsiteX18" fmla="*/ 93667 w 412043"/>
                  <a:gd name="connsiteY18" fmla="*/ 210314 h 599527"/>
                  <a:gd name="connsiteX19" fmla="*/ 80202 w 412043"/>
                  <a:gd name="connsiteY19" fmla="*/ 186355 h 599527"/>
                  <a:gd name="connsiteX20" fmla="*/ 89443 w 412043"/>
                  <a:gd name="connsiteY20" fmla="*/ 186413 h 599527"/>
                  <a:gd name="connsiteX21" fmla="*/ 269203 w 412043"/>
                  <a:gd name="connsiteY21" fmla="*/ 193209 h 599527"/>
                  <a:gd name="connsiteX22" fmla="*/ 279059 w 412043"/>
                  <a:gd name="connsiteY22" fmla="*/ 193209 h 599527"/>
                  <a:gd name="connsiteX23" fmla="*/ 284222 w 412043"/>
                  <a:gd name="connsiteY23" fmla="*/ 197661 h 599527"/>
                  <a:gd name="connsiteX24" fmla="*/ 288681 w 412043"/>
                  <a:gd name="connsiteY24" fmla="*/ 255304 h 599527"/>
                  <a:gd name="connsiteX25" fmla="*/ 312383 w 412043"/>
                  <a:gd name="connsiteY25" fmla="*/ 289280 h 599527"/>
                  <a:gd name="connsiteX26" fmla="*/ 314965 w 412043"/>
                  <a:gd name="connsiteY26" fmla="*/ 201175 h 599527"/>
                  <a:gd name="connsiteX27" fmla="*/ 330688 w 412043"/>
                  <a:gd name="connsiteY27" fmla="*/ 199067 h 599527"/>
                  <a:gd name="connsiteX28" fmla="*/ 260051 w 412043"/>
                  <a:gd name="connsiteY28" fmla="*/ 401287 h 599527"/>
                  <a:gd name="connsiteX29" fmla="*/ 263102 w 412043"/>
                  <a:gd name="connsiteY29" fmla="*/ 401990 h 599527"/>
                  <a:gd name="connsiteX30" fmla="*/ 401325 w 412043"/>
                  <a:gd name="connsiteY30" fmla="*/ 590150 h 599527"/>
                  <a:gd name="connsiteX31" fmla="*/ 389591 w 412043"/>
                  <a:gd name="connsiteY31" fmla="*/ 599289 h 599527"/>
                  <a:gd name="connsiteX32" fmla="*/ 262867 w 412043"/>
                  <a:gd name="connsiteY32" fmla="*/ 595071 h 599527"/>
                  <a:gd name="connsiteX33" fmla="*/ 253480 w 412043"/>
                  <a:gd name="connsiteY33" fmla="*/ 585698 h 599527"/>
                  <a:gd name="connsiteX34" fmla="*/ 247144 w 412043"/>
                  <a:gd name="connsiteY34" fmla="*/ 414643 h 599527"/>
                  <a:gd name="connsiteX35" fmla="*/ 248786 w 412043"/>
                  <a:gd name="connsiteY35" fmla="*/ 410660 h 599527"/>
                  <a:gd name="connsiteX36" fmla="*/ 251603 w 412043"/>
                  <a:gd name="connsiteY36" fmla="*/ 404802 h 599527"/>
                  <a:gd name="connsiteX37" fmla="*/ 205137 w 412043"/>
                  <a:gd name="connsiteY37" fmla="*/ 410894 h 599527"/>
                  <a:gd name="connsiteX38" fmla="*/ 75362 w 412043"/>
                  <a:gd name="connsiteY38" fmla="*/ 194380 h 599527"/>
                  <a:gd name="connsiteX39" fmla="*/ 80202 w 412043"/>
                  <a:gd name="connsiteY39" fmla="*/ 186355 h 599527"/>
                  <a:gd name="connsiteX40" fmla="*/ 204675 w 412043"/>
                  <a:gd name="connsiteY40" fmla="*/ 1071 h 599527"/>
                  <a:gd name="connsiteX41" fmla="*/ 297143 w 412043"/>
                  <a:gd name="connsiteY41" fmla="*/ 36212 h 599527"/>
                  <a:gd name="connsiteX42" fmla="*/ 407917 w 412043"/>
                  <a:gd name="connsiteY42" fmla="*/ 88689 h 599527"/>
                  <a:gd name="connsiteX43" fmla="*/ 405335 w 412043"/>
                  <a:gd name="connsiteY43" fmla="*/ 105790 h 599527"/>
                  <a:gd name="connsiteX44" fmla="*/ 367785 w 412043"/>
                  <a:gd name="connsiteY44" fmla="*/ 126172 h 599527"/>
                  <a:gd name="connsiteX45" fmla="*/ 313102 w 412043"/>
                  <a:gd name="connsiteY45" fmla="*/ 136948 h 599527"/>
                  <a:gd name="connsiteX46" fmla="*/ 200216 w 412043"/>
                  <a:gd name="connsiteY46" fmla="*/ 93608 h 599527"/>
                  <a:gd name="connsiteX47" fmla="*/ 282123 w 412043"/>
                  <a:gd name="connsiteY47" fmla="*/ 147256 h 599527"/>
                  <a:gd name="connsiteX48" fmla="*/ 285643 w 412043"/>
                  <a:gd name="connsiteY48" fmla="*/ 153347 h 599527"/>
                  <a:gd name="connsiteX49" fmla="*/ 285174 w 412043"/>
                  <a:gd name="connsiteY49" fmla="*/ 165530 h 599527"/>
                  <a:gd name="connsiteX50" fmla="*/ 172757 w 412043"/>
                  <a:gd name="connsiteY50" fmla="*/ 198328 h 599527"/>
                  <a:gd name="connsiteX51" fmla="*/ 8474 w 412043"/>
                  <a:gd name="connsiteY51" fmla="*/ 110242 h 599527"/>
                  <a:gd name="connsiteX52" fmla="*/ 3310 w 412043"/>
                  <a:gd name="connsiteY52" fmla="*/ 97122 h 599527"/>
                  <a:gd name="connsiteX53" fmla="*/ 113146 w 412043"/>
                  <a:gd name="connsiteY53" fmla="*/ 45114 h 599527"/>
                  <a:gd name="connsiteX54" fmla="*/ 204675 w 412043"/>
                  <a:gd name="connsiteY54" fmla="*/ 1071 h 59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2043" h="599527">
                    <a:moveTo>
                      <a:pt x="142468" y="396851"/>
                    </a:moveTo>
                    <a:cubicBezTo>
                      <a:pt x="148333" y="395679"/>
                      <a:pt x="153730" y="399662"/>
                      <a:pt x="153964" y="405753"/>
                    </a:cubicBezTo>
                    <a:cubicBezTo>
                      <a:pt x="156545" y="464556"/>
                      <a:pt x="165461" y="529215"/>
                      <a:pt x="144814" y="585910"/>
                    </a:cubicBezTo>
                    <a:cubicBezTo>
                      <a:pt x="145048" y="590595"/>
                      <a:pt x="142233" y="595515"/>
                      <a:pt x="135898" y="595046"/>
                    </a:cubicBezTo>
                    <a:cubicBezTo>
                      <a:pt x="95776" y="591532"/>
                      <a:pt x="55889" y="595046"/>
                      <a:pt x="15768" y="599498"/>
                    </a:cubicBezTo>
                    <a:cubicBezTo>
                      <a:pt x="10606" y="599966"/>
                      <a:pt x="6383" y="594812"/>
                      <a:pt x="6383" y="590127"/>
                    </a:cubicBezTo>
                    <a:cubicBezTo>
                      <a:pt x="5913" y="512348"/>
                      <a:pt x="62224" y="414655"/>
                      <a:pt x="142468" y="396851"/>
                    </a:cubicBezTo>
                    <a:close/>
                    <a:moveTo>
                      <a:pt x="275305" y="271238"/>
                    </a:moveTo>
                    <a:cubicBezTo>
                      <a:pt x="260285" y="280845"/>
                      <a:pt x="239165" y="282251"/>
                      <a:pt x="222034" y="284828"/>
                    </a:cubicBezTo>
                    <a:cubicBezTo>
                      <a:pt x="201148" y="287875"/>
                      <a:pt x="179557" y="289280"/>
                      <a:pt x="158437" y="287640"/>
                    </a:cubicBezTo>
                    <a:cubicBezTo>
                      <a:pt x="143887" y="286469"/>
                      <a:pt x="116899" y="285531"/>
                      <a:pt x="99299" y="277096"/>
                    </a:cubicBezTo>
                    <a:cubicBezTo>
                      <a:pt x="110329" y="336145"/>
                      <a:pt x="139663" y="391679"/>
                      <a:pt x="205137" y="392382"/>
                    </a:cubicBezTo>
                    <a:cubicBezTo>
                      <a:pt x="262163" y="392851"/>
                      <a:pt x="296895" y="356062"/>
                      <a:pt x="312148" y="309432"/>
                    </a:cubicBezTo>
                    <a:cubicBezTo>
                      <a:pt x="310036" y="310135"/>
                      <a:pt x="307690" y="310604"/>
                      <a:pt x="305108" y="310604"/>
                    </a:cubicBezTo>
                    <a:cubicBezTo>
                      <a:pt x="287977" y="310604"/>
                      <a:pt x="279294" y="293030"/>
                      <a:pt x="275305" y="271238"/>
                    </a:cubicBezTo>
                    <a:close/>
                    <a:moveTo>
                      <a:pt x="93667" y="210314"/>
                    </a:moveTo>
                    <a:cubicBezTo>
                      <a:pt x="93667" y="211251"/>
                      <a:pt x="93667" y="212189"/>
                      <a:pt x="93667" y="212892"/>
                    </a:cubicBezTo>
                    <a:cubicBezTo>
                      <a:pt x="95779" y="213126"/>
                      <a:pt x="97891" y="213360"/>
                      <a:pt x="100003" y="213595"/>
                    </a:cubicBezTo>
                    <a:cubicBezTo>
                      <a:pt x="97891" y="212423"/>
                      <a:pt x="95779" y="211486"/>
                      <a:pt x="93667" y="210314"/>
                    </a:cubicBezTo>
                    <a:close/>
                    <a:moveTo>
                      <a:pt x="80202" y="186355"/>
                    </a:moveTo>
                    <a:cubicBezTo>
                      <a:pt x="82872" y="184714"/>
                      <a:pt x="86275" y="184422"/>
                      <a:pt x="89443" y="186413"/>
                    </a:cubicBezTo>
                    <a:cubicBezTo>
                      <a:pt x="144356" y="220156"/>
                      <a:pt x="213820" y="232340"/>
                      <a:pt x="269203" y="193209"/>
                    </a:cubicBezTo>
                    <a:cubicBezTo>
                      <a:pt x="272958" y="190397"/>
                      <a:pt x="276713" y="191100"/>
                      <a:pt x="279059" y="193209"/>
                    </a:cubicBezTo>
                    <a:cubicBezTo>
                      <a:pt x="281641" y="192271"/>
                      <a:pt x="284692" y="194380"/>
                      <a:pt x="284222" y="197661"/>
                    </a:cubicBezTo>
                    <a:cubicBezTo>
                      <a:pt x="281876" y="216172"/>
                      <a:pt x="285630" y="237261"/>
                      <a:pt x="288681" y="255304"/>
                    </a:cubicBezTo>
                    <a:cubicBezTo>
                      <a:pt x="289620" y="261162"/>
                      <a:pt x="304404" y="314587"/>
                      <a:pt x="312383" y="289280"/>
                    </a:cubicBezTo>
                    <a:cubicBezTo>
                      <a:pt x="321301" y="261162"/>
                      <a:pt x="315434" y="229997"/>
                      <a:pt x="314965" y="201175"/>
                    </a:cubicBezTo>
                    <a:cubicBezTo>
                      <a:pt x="314730" y="192037"/>
                      <a:pt x="328341" y="190397"/>
                      <a:pt x="330688" y="199067"/>
                    </a:cubicBezTo>
                    <a:cubicBezTo>
                      <a:pt x="349227" y="270300"/>
                      <a:pt x="328576" y="369887"/>
                      <a:pt x="260051" y="401287"/>
                    </a:cubicBezTo>
                    <a:cubicBezTo>
                      <a:pt x="261224" y="401287"/>
                      <a:pt x="262163" y="401521"/>
                      <a:pt x="263102" y="401990"/>
                    </a:cubicBezTo>
                    <a:cubicBezTo>
                      <a:pt x="332330" y="431983"/>
                      <a:pt x="406018" y="510481"/>
                      <a:pt x="401325" y="590150"/>
                    </a:cubicBezTo>
                    <a:cubicBezTo>
                      <a:pt x="401090" y="596711"/>
                      <a:pt x="395693" y="600226"/>
                      <a:pt x="389591" y="599289"/>
                    </a:cubicBezTo>
                    <a:cubicBezTo>
                      <a:pt x="347584" y="591790"/>
                      <a:pt x="305108" y="600460"/>
                      <a:pt x="262867" y="595071"/>
                    </a:cubicBezTo>
                    <a:cubicBezTo>
                      <a:pt x="257704" y="594368"/>
                      <a:pt x="253480" y="591322"/>
                      <a:pt x="253480" y="585698"/>
                    </a:cubicBezTo>
                    <a:cubicBezTo>
                      <a:pt x="252776" y="529226"/>
                      <a:pt x="239634" y="471115"/>
                      <a:pt x="247144" y="414643"/>
                    </a:cubicBezTo>
                    <a:cubicBezTo>
                      <a:pt x="247378" y="413003"/>
                      <a:pt x="248082" y="411831"/>
                      <a:pt x="248786" y="410660"/>
                    </a:cubicBezTo>
                    <a:cubicBezTo>
                      <a:pt x="249021" y="408551"/>
                      <a:pt x="249960" y="406442"/>
                      <a:pt x="251603" y="404802"/>
                    </a:cubicBezTo>
                    <a:cubicBezTo>
                      <a:pt x="237757" y="409722"/>
                      <a:pt x="222268" y="411831"/>
                      <a:pt x="205137" y="410894"/>
                    </a:cubicBezTo>
                    <a:cubicBezTo>
                      <a:pt x="96248" y="404802"/>
                      <a:pt x="70903" y="284360"/>
                      <a:pt x="75362" y="194380"/>
                    </a:cubicBezTo>
                    <a:cubicBezTo>
                      <a:pt x="75597" y="190983"/>
                      <a:pt x="77533" y="187995"/>
                      <a:pt x="80202" y="186355"/>
                    </a:cubicBezTo>
                    <a:close/>
                    <a:moveTo>
                      <a:pt x="204675" y="1071"/>
                    </a:moveTo>
                    <a:cubicBezTo>
                      <a:pt x="234481" y="-6191"/>
                      <a:pt x="272031" y="25435"/>
                      <a:pt x="297143" y="36212"/>
                    </a:cubicBezTo>
                    <a:cubicBezTo>
                      <a:pt x="334459" y="52142"/>
                      <a:pt x="374121" y="65730"/>
                      <a:pt x="407917" y="88689"/>
                    </a:cubicBezTo>
                    <a:cubicBezTo>
                      <a:pt x="415192" y="93843"/>
                      <a:pt x="411907" y="104150"/>
                      <a:pt x="405335" y="105790"/>
                    </a:cubicBezTo>
                    <a:cubicBezTo>
                      <a:pt x="398295" y="117035"/>
                      <a:pt x="379519" y="122189"/>
                      <a:pt x="367785" y="126172"/>
                    </a:cubicBezTo>
                    <a:cubicBezTo>
                      <a:pt x="351122" y="132029"/>
                      <a:pt x="331173" y="139291"/>
                      <a:pt x="313102" y="136948"/>
                    </a:cubicBezTo>
                    <a:cubicBezTo>
                      <a:pt x="271562" y="131092"/>
                      <a:pt x="243164" y="83769"/>
                      <a:pt x="200216" y="93608"/>
                    </a:cubicBezTo>
                    <a:cubicBezTo>
                      <a:pt x="211481" y="122658"/>
                      <a:pt x="255368" y="139760"/>
                      <a:pt x="282123" y="147256"/>
                    </a:cubicBezTo>
                    <a:cubicBezTo>
                      <a:pt x="285174" y="148193"/>
                      <a:pt x="286113" y="150770"/>
                      <a:pt x="285643" y="153347"/>
                    </a:cubicBezTo>
                    <a:cubicBezTo>
                      <a:pt x="288459" y="156627"/>
                      <a:pt x="289398" y="161547"/>
                      <a:pt x="285174" y="165530"/>
                    </a:cubicBezTo>
                    <a:cubicBezTo>
                      <a:pt x="254899" y="193408"/>
                      <a:pt x="213358" y="214961"/>
                      <a:pt x="172757" y="198328"/>
                    </a:cubicBezTo>
                    <a:cubicBezTo>
                      <a:pt x="115493" y="174666"/>
                      <a:pt x="65738" y="134840"/>
                      <a:pt x="8474" y="110242"/>
                    </a:cubicBezTo>
                    <a:cubicBezTo>
                      <a:pt x="728" y="112584"/>
                      <a:pt x="-3261" y="101339"/>
                      <a:pt x="3310" y="97122"/>
                    </a:cubicBezTo>
                    <a:cubicBezTo>
                      <a:pt x="37341" y="75569"/>
                      <a:pt x="76769" y="61982"/>
                      <a:pt x="113146" y="45114"/>
                    </a:cubicBezTo>
                    <a:cubicBezTo>
                      <a:pt x="142482" y="31526"/>
                      <a:pt x="173226" y="8568"/>
                      <a:pt x="204675" y="1071"/>
                    </a:cubicBezTo>
                    <a:close/>
                  </a:path>
                </a:pathLst>
              </a:custGeom>
              <a:solidFill>
                <a:srgbClr val="AF7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2400">
                  <a:solidFill>
                    <a:srgbClr val="8C764E"/>
                  </a:solidFill>
                  <a:cs typeface="+mn-ea"/>
                </a:endParaRPr>
              </a:p>
            </p:txBody>
          </p:sp>
        </p:grpSp>
        <p:grpSp>
          <p:nvGrpSpPr>
            <p:cNvPr id="1098" name="组合 1097">
              <a:extLst>
                <a:ext uri="{FF2B5EF4-FFF2-40B4-BE49-F238E27FC236}">
                  <a16:creationId xmlns:a16="http://schemas.microsoft.com/office/drawing/2014/main" id="{A23F2294-EE9B-86D7-14E2-A508B8F76E76}"/>
                </a:ext>
              </a:extLst>
            </p:cNvPr>
            <p:cNvGrpSpPr/>
            <p:nvPr/>
          </p:nvGrpSpPr>
          <p:grpSpPr>
            <a:xfrm>
              <a:off x="4694640" y="5897744"/>
              <a:ext cx="2205242" cy="317242"/>
              <a:chOff x="4759954" y="5897744"/>
              <a:chExt cx="2205242" cy="317242"/>
            </a:xfrm>
          </p:grpSpPr>
          <p:sp>
            <p:nvSpPr>
              <p:cNvPr id="1102" name="university-teacher_65684">
                <a:extLst>
                  <a:ext uri="{FF2B5EF4-FFF2-40B4-BE49-F238E27FC236}">
                    <a16:creationId xmlns:a16="http://schemas.microsoft.com/office/drawing/2014/main" id="{DF208A19-DB38-A242-1625-B41554D2F832}"/>
                  </a:ext>
                </a:extLst>
              </p:cNvPr>
              <p:cNvSpPr/>
              <p:nvPr/>
            </p:nvSpPr>
            <p:spPr>
              <a:xfrm>
                <a:off x="4759954" y="5897744"/>
                <a:ext cx="138508" cy="307777"/>
              </a:xfrm>
              <a:custGeom>
                <a:avLst/>
                <a:gdLst>
                  <a:gd name="T0" fmla="*/ 215 w 257"/>
                  <a:gd name="T1" fmla="*/ 163 h 572"/>
                  <a:gd name="T2" fmla="*/ 201 w 257"/>
                  <a:gd name="T3" fmla="*/ 163 h 572"/>
                  <a:gd name="T4" fmla="*/ 226 w 257"/>
                  <a:gd name="T5" fmla="*/ 97 h 572"/>
                  <a:gd name="T6" fmla="*/ 129 w 257"/>
                  <a:gd name="T7" fmla="*/ 0 h 572"/>
                  <a:gd name="T8" fmla="*/ 31 w 257"/>
                  <a:gd name="T9" fmla="*/ 97 h 572"/>
                  <a:gd name="T10" fmla="*/ 56 w 257"/>
                  <a:gd name="T11" fmla="*/ 163 h 572"/>
                  <a:gd name="T12" fmla="*/ 42 w 257"/>
                  <a:gd name="T13" fmla="*/ 163 h 572"/>
                  <a:gd name="T14" fmla="*/ 0 w 257"/>
                  <a:gd name="T15" fmla="*/ 205 h 572"/>
                  <a:gd name="T16" fmla="*/ 0 w 257"/>
                  <a:gd name="T17" fmla="*/ 323 h 572"/>
                  <a:gd name="T18" fmla="*/ 39 w 257"/>
                  <a:gd name="T19" fmla="*/ 365 h 572"/>
                  <a:gd name="T20" fmla="*/ 39 w 257"/>
                  <a:gd name="T21" fmla="*/ 522 h 572"/>
                  <a:gd name="T22" fmla="*/ 89 w 257"/>
                  <a:gd name="T23" fmla="*/ 572 h 572"/>
                  <a:gd name="T24" fmla="*/ 128 w 257"/>
                  <a:gd name="T25" fmla="*/ 554 h 572"/>
                  <a:gd name="T26" fmla="*/ 167 w 257"/>
                  <a:gd name="T27" fmla="*/ 572 h 572"/>
                  <a:gd name="T28" fmla="*/ 218 w 257"/>
                  <a:gd name="T29" fmla="*/ 522 h 572"/>
                  <a:gd name="T30" fmla="*/ 218 w 257"/>
                  <a:gd name="T31" fmla="*/ 365 h 572"/>
                  <a:gd name="T32" fmla="*/ 257 w 257"/>
                  <a:gd name="T33" fmla="*/ 323 h 572"/>
                  <a:gd name="T34" fmla="*/ 257 w 257"/>
                  <a:gd name="T35" fmla="*/ 205 h 572"/>
                  <a:gd name="T36" fmla="*/ 215 w 257"/>
                  <a:gd name="T37" fmla="*/ 163 h 572"/>
                  <a:gd name="T38" fmla="*/ 160 w 257"/>
                  <a:gd name="T39" fmla="*/ 289 h 572"/>
                  <a:gd name="T40" fmla="*/ 133 w 257"/>
                  <a:gd name="T41" fmla="*/ 316 h 572"/>
                  <a:gd name="T42" fmla="*/ 128 w 257"/>
                  <a:gd name="T43" fmla="*/ 318 h 572"/>
                  <a:gd name="T44" fmla="*/ 124 w 257"/>
                  <a:gd name="T45" fmla="*/ 316 h 572"/>
                  <a:gd name="T46" fmla="*/ 96 w 257"/>
                  <a:gd name="T47" fmla="*/ 289 h 572"/>
                  <a:gd name="T48" fmla="*/ 95 w 257"/>
                  <a:gd name="T49" fmla="*/ 283 h 572"/>
                  <a:gd name="T50" fmla="*/ 112 w 257"/>
                  <a:gd name="T51" fmla="*/ 213 h 572"/>
                  <a:gd name="T52" fmla="*/ 97 w 257"/>
                  <a:gd name="T53" fmla="*/ 199 h 572"/>
                  <a:gd name="T54" fmla="*/ 96 w 257"/>
                  <a:gd name="T55" fmla="*/ 192 h 572"/>
                  <a:gd name="T56" fmla="*/ 101 w 257"/>
                  <a:gd name="T57" fmla="*/ 188 h 572"/>
                  <a:gd name="T58" fmla="*/ 155 w 257"/>
                  <a:gd name="T59" fmla="*/ 188 h 572"/>
                  <a:gd name="T60" fmla="*/ 161 w 257"/>
                  <a:gd name="T61" fmla="*/ 192 h 572"/>
                  <a:gd name="T62" fmla="*/ 159 w 257"/>
                  <a:gd name="T63" fmla="*/ 199 h 572"/>
                  <a:gd name="T64" fmla="*/ 145 w 257"/>
                  <a:gd name="T65" fmla="*/ 213 h 572"/>
                  <a:gd name="T66" fmla="*/ 162 w 257"/>
                  <a:gd name="T67" fmla="*/ 283 h 572"/>
                  <a:gd name="T68" fmla="*/ 160 w 257"/>
                  <a:gd name="T69" fmla="*/ 289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7" h="572">
                    <a:moveTo>
                      <a:pt x="215" y="163"/>
                    </a:moveTo>
                    <a:lnTo>
                      <a:pt x="201" y="163"/>
                    </a:lnTo>
                    <a:cubicBezTo>
                      <a:pt x="216" y="145"/>
                      <a:pt x="226" y="123"/>
                      <a:pt x="226" y="97"/>
                    </a:cubicBezTo>
                    <a:cubicBezTo>
                      <a:pt x="226" y="44"/>
                      <a:pt x="182" y="0"/>
                      <a:pt x="129" y="0"/>
                    </a:cubicBezTo>
                    <a:cubicBezTo>
                      <a:pt x="75" y="0"/>
                      <a:pt x="31" y="44"/>
                      <a:pt x="31" y="97"/>
                    </a:cubicBezTo>
                    <a:cubicBezTo>
                      <a:pt x="31" y="123"/>
                      <a:pt x="41" y="145"/>
                      <a:pt x="56" y="163"/>
                    </a:cubicBezTo>
                    <a:lnTo>
                      <a:pt x="42" y="163"/>
                    </a:lnTo>
                    <a:cubicBezTo>
                      <a:pt x="19" y="163"/>
                      <a:pt x="0" y="181"/>
                      <a:pt x="0" y="205"/>
                    </a:cubicBezTo>
                    <a:lnTo>
                      <a:pt x="0" y="323"/>
                    </a:lnTo>
                    <a:cubicBezTo>
                      <a:pt x="0" y="345"/>
                      <a:pt x="17" y="363"/>
                      <a:pt x="39" y="365"/>
                    </a:cubicBezTo>
                    <a:lnTo>
                      <a:pt x="39" y="522"/>
                    </a:lnTo>
                    <a:cubicBezTo>
                      <a:pt x="39" y="550"/>
                      <a:pt x="61" y="572"/>
                      <a:pt x="89" y="572"/>
                    </a:cubicBezTo>
                    <a:cubicBezTo>
                      <a:pt x="105" y="572"/>
                      <a:pt x="119" y="565"/>
                      <a:pt x="128" y="554"/>
                    </a:cubicBezTo>
                    <a:cubicBezTo>
                      <a:pt x="137" y="565"/>
                      <a:pt x="151" y="572"/>
                      <a:pt x="167" y="572"/>
                    </a:cubicBezTo>
                    <a:cubicBezTo>
                      <a:pt x="195" y="572"/>
                      <a:pt x="218" y="550"/>
                      <a:pt x="218" y="522"/>
                    </a:cubicBezTo>
                    <a:lnTo>
                      <a:pt x="218" y="365"/>
                    </a:lnTo>
                    <a:cubicBezTo>
                      <a:pt x="239" y="363"/>
                      <a:pt x="257" y="345"/>
                      <a:pt x="257" y="323"/>
                    </a:cubicBezTo>
                    <a:lnTo>
                      <a:pt x="257" y="205"/>
                    </a:lnTo>
                    <a:cubicBezTo>
                      <a:pt x="257" y="181"/>
                      <a:pt x="238" y="163"/>
                      <a:pt x="215" y="163"/>
                    </a:cubicBezTo>
                    <a:close/>
                    <a:moveTo>
                      <a:pt x="160" y="289"/>
                    </a:moveTo>
                    <a:lnTo>
                      <a:pt x="133" y="316"/>
                    </a:lnTo>
                    <a:cubicBezTo>
                      <a:pt x="131" y="318"/>
                      <a:pt x="130" y="318"/>
                      <a:pt x="128" y="318"/>
                    </a:cubicBezTo>
                    <a:cubicBezTo>
                      <a:pt x="127" y="318"/>
                      <a:pt x="125" y="318"/>
                      <a:pt x="124" y="316"/>
                    </a:cubicBezTo>
                    <a:lnTo>
                      <a:pt x="96" y="289"/>
                    </a:lnTo>
                    <a:cubicBezTo>
                      <a:pt x="95" y="287"/>
                      <a:pt x="94" y="285"/>
                      <a:pt x="95" y="283"/>
                    </a:cubicBezTo>
                    <a:lnTo>
                      <a:pt x="112" y="213"/>
                    </a:lnTo>
                    <a:lnTo>
                      <a:pt x="97" y="199"/>
                    </a:lnTo>
                    <a:cubicBezTo>
                      <a:pt x="95" y="197"/>
                      <a:pt x="95" y="194"/>
                      <a:pt x="96" y="192"/>
                    </a:cubicBezTo>
                    <a:cubicBezTo>
                      <a:pt x="97" y="189"/>
                      <a:pt x="99" y="188"/>
                      <a:pt x="101" y="188"/>
                    </a:cubicBezTo>
                    <a:lnTo>
                      <a:pt x="155" y="188"/>
                    </a:lnTo>
                    <a:cubicBezTo>
                      <a:pt x="157" y="188"/>
                      <a:pt x="160" y="189"/>
                      <a:pt x="161" y="192"/>
                    </a:cubicBezTo>
                    <a:cubicBezTo>
                      <a:pt x="162" y="194"/>
                      <a:pt x="161" y="197"/>
                      <a:pt x="159" y="199"/>
                    </a:cubicBezTo>
                    <a:lnTo>
                      <a:pt x="145" y="213"/>
                    </a:lnTo>
                    <a:lnTo>
                      <a:pt x="162" y="283"/>
                    </a:lnTo>
                    <a:cubicBezTo>
                      <a:pt x="162" y="285"/>
                      <a:pt x="162" y="287"/>
                      <a:pt x="160" y="289"/>
                    </a:cubicBezTo>
                    <a:close/>
                  </a:path>
                </a:pathLst>
              </a:custGeom>
              <a:solidFill>
                <a:srgbClr val="AF7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2400">
                  <a:solidFill>
                    <a:srgbClr val="8C764E"/>
                  </a:solidFill>
                  <a:cs typeface="+mn-ea"/>
                </a:endParaRPr>
              </a:p>
            </p:txBody>
          </p:sp>
          <p:sp>
            <p:nvSpPr>
              <p:cNvPr id="1103" name="文本框 1102">
                <a:extLst>
                  <a:ext uri="{FF2B5EF4-FFF2-40B4-BE49-F238E27FC236}">
                    <a16:creationId xmlns:a16="http://schemas.microsoft.com/office/drawing/2014/main" id="{3A37B857-7F01-26F6-4412-EEE064A42372}"/>
                  </a:ext>
                </a:extLst>
              </p:cNvPr>
              <p:cNvSpPr txBox="1"/>
              <p:nvPr/>
            </p:nvSpPr>
            <p:spPr>
              <a:xfrm>
                <a:off x="4938068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rgbClr val="8C764E"/>
                    </a:solidFill>
                    <a:sym typeface="+mn-lt"/>
                  </a:rPr>
                  <a:t>指导老师：</a:t>
                </a:r>
                <a:r>
                  <a:rPr lang="en-US" altLang="zh-CN" sz="1400" dirty="0">
                    <a:solidFill>
                      <a:srgbClr val="8C764E"/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rgbClr val="8C764E"/>
                  </a:solidFill>
                  <a:sym typeface="+mn-lt"/>
                </a:endParaRPr>
              </a:p>
            </p:txBody>
          </p:sp>
        </p:grpSp>
        <p:grpSp>
          <p:nvGrpSpPr>
            <p:cNvPr id="1099" name="组合 1098">
              <a:extLst>
                <a:ext uri="{FF2B5EF4-FFF2-40B4-BE49-F238E27FC236}">
                  <a16:creationId xmlns:a16="http://schemas.microsoft.com/office/drawing/2014/main" id="{33F1BB1B-B718-E06F-5579-932E8A1BFA7F}"/>
                </a:ext>
              </a:extLst>
            </p:cNvPr>
            <p:cNvGrpSpPr/>
            <p:nvPr/>
          </p:nvGrpSpPr>
          <p:grpSpPr>
            <a:xfrm>
              <a:off x="6713006" y="5894793"/>
              <a:ext cx="2027128" cy="313663"/>
              <a:chOff x="7007446" y="5894793"/>
              <a:chExt cx="2027128" cy="313663"/>
            </a:xfrm>
          </p:grpSpPr>
          <p:sp>
            <p:nvSpPr>
              <p:cNvPr id="1100" name="文本框 1099">
                <a:extLst>
                  <a:ext uri="{FF2B5EF4-FFF2-40B4-BE49-F238E27FC236}">
                    <a16:creationId xmlns:a16="http://schemas.microsoft.com/office/drawing/2014/main" id="{46006287-8E55-27BA-344F-5E338907D47D}"/>
                  </a:ext>
                </a:extLst>
              </p:cNvPr>
              <p:cNvSpPr txBox="1"/>
              <p:nvPr/>
            </p:nvSpPr>
            <p:spPr>
              <a:xfrm>
                <a:off x="7253195" y="5900679"/>
                <a:ext cx="17813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bg1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rgbClr val="8C764E"/>
                    </a:solidFill>
                    <a:sym typeface="+mn-lt"/>
                  </a:rPr>
                  <a:t>时间：</a:t>
                </a:r>
                <a:r>
                  <a:rPr lang="en-US" altLang="zh-CN" sz="1400" dirty="0">
                    <a:solidFill>
                      <a:srgbClr val="8C764E"/>
                    </a:solidFill>
                    <a:sym typeface="+mn-lt"/>
                  </a:rPr>
                  <a:t>2024.06.05</a:t>
                </a:r>
                <a:endParaRPr lang="zh-CN" altLang="en-US" sz="1400" dirty="0">
                  <a:solidFill>
                    <a:srgbClr val="8C764E"/>
                  </a:solidFill>
                  <a:sym typeface="+mn-lt"/>
                </a:endParaRPr>
              </a:p>
            </p:txBody>
          </p:sp>
          <p:sp>
            <p:nvSpPr>
              <p:cNvPr id="1101" name="watch_346578">
                <a:extLst>
                  <a:ext uri="{FF2B5EF4-FFF2-40B4-BE49-F238E27FC236}">
                    <a16:creationId xmlns:a16="http://schemas.microsoft.com/office/drawing/2014/main" id="{C3CA00E3-3DC4-A56C-0E2F-2100CA0A6470}"/>
                  </a:ext>
                </a:extLst>
              </p:cNvPr>
              <p:cNvSpPr/>
              <p:nvPr/>
            </p:nvSpPr>
            <p:spPr>
              <a:xfrm>
                <a:off x="7007446" y="5894793"/>
                <a:ext cx="223172" cy="307777"/>
              </a:xfrm>
              <a:custGeom>
                <a:avLst/>
                <a:gdLst>
                  <a:gd name="connsiteX0" fmla="*/ 102320 w 439481"/>
                  <a:gd name="connsiteY0" fmla="*/ 517598 h 606087"/>
                  <a:gd name="connsiteX1" fmla="*/ 219811 w 439481"/>
                  <a:gd name="connsiteY1" fmla="*/ 547703 h 606087"/>
                  <a:gd name="connsiteX2" fmla="*/ 337303 w 439481"/>
                  <a:gd name="connsiteY2" fmla="*/ 517598 h 606087"/>
                  <a:gd name="connsiteX3" fmla="*/ 337303 w 439481"/>
                  <a:gd name="connsiteY3" fmla="*/ 606087 h 606087"/>
                  <a:gd name="connsiteX4" fmla="*/ 102320 w 439481"/>
                  <a:gd name="connsiteY4" fmla="*/ 606087 h 606087"/>
                  <a:gd name="connsiteX5" fmla="*/ 207075 w 439481"/>
                  <a:gd name="connsiteY5" fmla="*/ 135040 h 606087"/>
                  <a:gd name="connsiteX6" fmla="*/ 207075 w 439481"/>
                  <a:gd name="connsiteY6" fmla="*/ 308224 h 606087"/>
                  <a:gd name="connsiteX7" fmla="*/ 275651 w 439481"/>
                  <a:gd name="connsiteY7" fmla="*/ 376689 h 606087"/>
                  <a:gd name="connsiteX8" fmla="*/ 293565 w 439481"/>
                  <a:gd name="connsiteY8" fmla="*/ 358900 h 606087"/>
                  <a:gd name="connsiteX9" fmla="*/ 232406 w 439481"/>
                  <a:gd name="connsiteY9" fmla="*/ 297838 h 606087"/>
                  <a:gd name="connsiteX10" fmla="*/ 232406 w 439481"/>
                  <a:gd name="connsiteY10" fmla="*/ 135040 h 606087"/>
                  <a:gd name="connsiteX11" fmla="*/ 219789 w 439481"/>
                  <a:gd name="connsiteY11" fmla="*/ 83691 h 606087"/>
                  <a:gd name="connsiteX12" fmla="*/ 439481 w 439481"/>
                  <a:gd name="connsiteY12" fmla="*/ 303031 h 606087"/>
                  <a:gd name="connsiteX13" fmla="*/ 219789 w 439481"/>
                  <a:gd name="connsiteY13" fmla="*/ 522467 h 606087"/>
                  <a:gd name="connsiteX14" fmla="*/ 0 w 439481"/>
                  <a:gd name="connsiteY14" fmla="*/ 303031 h 606087"/>
                  <a:gd name="connsiteX15" fmla="*/ 219789 w 439481"/>
                  <a:gd name="connsiteY15" fmla="*/ 83691 h 606087"/>
                  <a:gd name="connsiteX16" fmla="*/ 102320 w 439481"/>
                  <a:gd name="connsiteY16" fmla="*/ 0 h 606087"/>
                  <a:gd name="connsiteX17" fmla="*/ 337303 w 439481"/>
                  <a:gd name="connsiteY17" fmla="*/ 0 h 606087"/>
                  <a:gd name="connsiteX18" fmla="*/ 337303 w 439481"/>
                  <a:gd name="connsiteY18" fmla="*/ 88489 h 606087"/>
                  <a:gd name="connsiteX19" fmla="*/ 219811 w 439481"/>
                  <a:gd name="connsiteY19" fmla="*/ 58384 h 606087"/>
                  <a:gd name="connsiteX20" fmla="*/ 102320 w 439481"/>
                  <a:gd name="connsiteY20" fmla="*/ 88489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9481" h="606087">
                    <a:moveTo>
                      <a:pt x="102320" y="517598"/>
                    </a:moveTo>
                    <a:cubicBezTo>
                      <a:pt x="137182" y="536739"/>
                      <a:pt x="177245" y="547703"/>
                      <a:pt x="219811" y="547703"/>
                    </a:cubicBezTo>
                    <a:cubicBezTo>
                      <a:pt x="262378" y="547703"/>
                      <a:pt x="302344" y="536739"/>
                      <a:pt x="337303" y="517598"/>
                    </a:cubicBezTo>
                    <a:lnTo>
                      <a:pt x="337303" y="606087"/>
                    </a:lnTo>
                    <a:lnTo>
                      <a:pt x="102320" y="606087"/>
                    </a:lnTo>
                    <a:close/>
                    <a:moveTo>
                      <a:pt x="207075" y="135040"/>
                    </a:moveTo>
                    <a:lnTo>
                      <a:pt x="207075" y="308224"/>
                    </a:lnTo>
                    <a:lnTo>
                      <a:pt x="275651" y="376689"/>
                    </a:lnTo>
                    <a:lnTo>
                      <a:pt x="293565" y="358900"/>
                    </a:lnTo>
                    <a:lnTo>
                      <a:pt x="232406" y="297838"/>
                    </a:lnTo>
                    <a:lnTo>
                      <a:pt x="232406" y="135040"/>
                    </a:lnTo>
                    <a:close/>
                    <a:moveTo>
                      <a:pt x="219789" y="83691"/>
                    </a:moveTo>
                    <a:cubicBezTo>
                      <a:pt x="341144" y="83691"/>
                      <a:pt x="439481" y="181870"/>
                      <a:pt x="439481" y="303031"/>
                    </a:cubicBezTo>
                    <a:cubicBezTo>
                      <a:pt x="439481" y="424192"/>
                      <a:pt x="341144" y="522467"/>
                      <a:pt x="219789" y="522467"/>
                    </a:cubicBezTo>
                    <a:cubicBezTo>
                      <a:pt x="98433" y="522467"/>
                      <a:pt x="0" y="424192"/>
                      <a:pt x="0" y="303031"/>
                    </a:cubicBezTo>
                    <a:cubicBezTo>
                      <a:pt x="0" y="181870"/>
                      <a:pt x="98433" y="83691"/>
                      <a:pt x="219789" y="83691"/>
                    </a:cubicBezTo>
                    <a:close/>
                    <a:moveTo>
                      <a:pt x="102320" y="0"/>
                    </a:moveTo>
                    <a:lnTo>
                      <a:pt x="337303" y="0"/>
                    </a:lnTo>
                    <a:lnTo>
                      <a:pt x="337303" y="88489"/>
                    </a:lnTo>
                    <a:cubicBezTo>
                      <a:pt x="302344" y="69348"/>
                      <a:pt x="262378" y="58384"/>
                      <a:pt x="219811" y="58384"/>
                    </a:cubicBezTo>
                    <a:cubicBezTo>
                      <a:pt x="177245" y="58384"/>
                      <a:pt x="137182" y="69348"/>
                      <a:pt x="102320" y="88489"/>
                    </a:cubicBezTo>
                    <a:close/>
                  </a:path>
                </a:pathLst>
              </a:custGeom>
              <a:solidFill>
                <a:srgbClr val="AF7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2400" dirty="0">
                  <a:solidFill>
                    <a:srgbClr val="8C764E"/>
                  </a:solidFill>
                  <a:cs typeface="+mn-ea"/>
                </a:endParaRPr>
              </a:p>
            </p:txBody>
          </p:sp>
        </p:grpSp>
      </p:grpSp>
      <p:sp>
        <p:nvSpPr>
          <p:cNvPr id="1135" name="文本框 1134">
            <a:extLst>
              <a:ext uri="{FF2B5EF4-FFF2-40B4-BE49-F238E27FC236}">
                <a16:creationId xmlns:a16="http://schemas.microsoft.com/office/drawing/2014/main" id="{36F03893-806A-11E4-2B97-2ACD523C4445}"/>
              </a:ext>
            </a:extLst>
          </p:cNvPr>
          <p:cNvSpPr txBox="1"/>
          <p:nvPr/>
        </p:nvSpPr>
        <p:spPr>
          <a:xfrm>
            <a:off x="1384614" y="2775576"/>
            <a:ext cx="942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AF734D"/>
                </a:solidFill>
                <a:latin typeface="极影毁片辉宋 Bold" panose="02020700000000000000" pitchFamily="18" charset="-122"/>
                <a:ea typeface="极影毁片辉宋 Bold" panose="02020700000000000000" pitchFamily="18" charset="-122"/>
              </a:rPr>
              <a:t>[ </a:t>
            </a:r>
            <a:r>
              <a:rPr lang="zh-CN" altLang="en-US" sz="6000" dirty="0">
                <a:solidFill>
                  <a:srgbClr val="AF734D"/>
                </a:solidFill>
                <a:latin typeface="极影毁片辉宋 Bold" panose="02020700000000000000" pitchFamily="18" charset="-122"/>
                <a:ea typeface="极影毁片辉宋 Bold" panose="02020700000000000000" pitchFamily="18" charset="-122"/>
              </a:rPr>
              <a:t>汉语言文学专业论文答辩 </a:t>
            </a:r>
            <a:r>
              <a:rPr lang="en-US" altLang="zh-CN" sz="6000" dirty="0">
                <a:solidFill>
                  <a:srgbClr val="AF734D"/>
                </a:solidFill>
                <a:latin typeface="极影毁片辉宋 Bold" panose="02020700000000000000" pitchFamily="18" charset="-122"/>
                <a:ea typeface="极影毁片辉宋 Bold" panose="02020700000000000000" pitchFamily="18" charset="-122"/>
              </a:rPr>
              <a:t>]</a:t>
            </a:r>
            <a:endParaRPr lang="zh-CN" altLang="en-US" sz="6000" dirty="0">
              <a:solidFill>
                <a:srgbClr val="AF734D"/>
              </a:solidFill>
              <a:latin typeface="极影毁片辉宋 Bold" panose="02020700000000000000" pitchFamily="18" charset="-122"/>
              <a:ea typeface="极影毁片辉宋 Bold" panose="02020700000000000000" pitchFamily="18" charset="-122"/>
            </a:endParaRPr>
          </a:p>
        </p:txBody>
      </p:sp>
      <p:sp>
        <p:nvSpPr>
          <p:cNvPr id="1153" name="任意多边形: 形状 1152">
            <a:extLst>
              <a:ext uri="{FF2B5EF4-FFF2-40B4-BE49-F238E27FC236}">
                <a16:creationId xmlns:a16="http://schemas.microsoft.com/office/drawing/2014/main" id="{9C7F51F5-B6D9-1E67-B0CA-37982D549674}"/>
              </a:ext>
            </a:extLst>
          </p:cNvPr>
          <p:cNvSpPr/>
          <p:nvPr/>
        </p:nvSpPr>
        <p:spPr>
          <a:xfrm>
            <a:off x="2614347" y="1590696"/>
            <a:ext cx="979361" cy="466252"/>
          </a:xfrm>
          <a:custGeom>
            <a:avLst/>
            <a:gdLst>
              <a:gd name="connsiteX0" fmla="*/ 374649 w 2107946"/>
              <a:gd name="connsiteY0" fmla="*/ 373 h 1003546"/>
              <a:gd name="connsiteX1" fmla="*/ 1523809 w 2107946"/>
              <a:gd name="connsiteY1" fmla="*/ 373 h 1003546"/>
              <a:gd name="connsiteX2" fmla="*/ 1663509 w 2107946"/>
              <a:gd name="connsiteY2" fmla="*/ 127373 h 1003546"/>
              <a:gd name="connsiteX3" fmla="*/ 1549209 w 2107946"/>
              <a:gd name="connsiteY3" fmla="*/ 254309 h 1003546"/>
              <a:gd name="connsiteX4" fmla="*/ 1219073 w 2107946"/>
              <a:gd name="connsiteY4" fmla="*/ 254309 h 1003546"/>
              <a:gd name="connsiteX5" fmla="*/ 1155573 w 2107946"/>
              <a:gd name="connsiteY5" fmla="*/ 336859 h 1003546"/>
              <a:gd name="connsiteX6" fmla="*/ 1219073 w 2107946"/>
              <a:gd name="connsiteY6" fmla="*/ 419409 h 1003546"/>
              <a:gd name="connsiteX7" fmla="*/ 1403223 w 2107946"/>
              <a:gd name="connsiteY7" fmla="*/ 514659 h 1003546"/>
              <a:gd name="connsiteX8" fmla="*/ 1314323 w 2107946"/>
              <a:gd name="connsiteY8" fmla="*/ 609909 h 1003546"/>
              <a:gd name="connsiteX9" fmla="*/ 215900 w 2107946"/>
              <a:gd name="connsiteY9" fmla="*/ 609909 h 1003546"/>
              <a:gd name="connsiteX10" fmla="*/ 139700 w 2107946"/>
              <a:gd name="connsiteY10" fmla="*/ 692459 h 1003546"/>
              <a:gd name="connsiteX11" fmla="*/ 228600 w 2107946"/>
              <a:gd name="connsiteY11" fmla="*/ 781295 h 1003546"/>
              <a:gd name="connsiteX12" fmla="*/ 2006410 w 2107946"/>
              <a:gd name="connsiteY12" fmla="*/ 781295 h 1003546"/>
              <a:gd name="connsiteX13" fmla="*/ 2107946 w 2107946"/>
              <a:gd name="connsiteY13" fmla="*/ 882895 h 1003546"/>
              <a:gd name="connsiteX14" fmla="*/ 1974660 w 2107946"/>
              <a:gd name="connsiteY14" fmla="*/ 1003546 h 1003546"/>
              <a:gd name="connsiteX15" fmla="*/ 812736 w 2107946"/>
              <a:gd name="connsiteY15" fmla="*/ 997196 h 1003546"/>
              <a:gd name="connsiteX16" fmla="*/ 1828609 w 2107946"/>
              <a:gd name="connsiteY16" fmla="*/ 990846 h 1003546"/>
              <a:gd name="connsiteX17" fmla="*/ 1923859 w 2107946"/>
              <a:gd name="connsiteY17" fmla="*/ 889245 h 1003546"/>
              <a:gd name="connsiteX18" fmla="*/ 1695259 w 2107946"/>
              <a:gd name="connsiteY18" fmla="*/ 793995 h 1003546"/>
              <a:gd name="connsiteX19" fmla="*/ 184150 w 2107946"/>
              <a:gd name="connsiteY19" fmla="*/ 793995 h 1003546"/>
              <a:gd name="connsiteX20" fmla="*/ 0 w 2107946"/>
              <a:gd name="connsiteY20" fmla="*/ 692459 h 1003546"/>
              <a:gd name="connsiteX21" fmla="*/ 82550 w 2107946"/>
              <a:gd name="connsiteY21" fmla="*/ 597209 h 1003546"/>
              <a:gd name="connsiteX22" fmla="*/ 1320673 w 2107946"/>
              <a:gd name="connsiteY22" fmla="*/ 597209 h 1003546"/>
              <a:gd name="connsiteX23" fmla="*/ 1390523 w 2107946"/>
              <a:gd name="connsiteY23" fmla="*/ 521009 h 1003546"/>
              <a:gd name="connsiteX24" fmla="*/ 1142873 w 2107946"/>
              <a:gd name="connsiteY24" fmla="*/ 336859 h 1003546"/>
              <a:gd name="connsiteX25" fmla="*/ 1219073 w 2107946"/>
              <a:gd name="connsiteY25" fmla="*/ 241609 h 1003546"/>
              <a:gd name="connsiteX26" fmla="*/ 1390523 w 2107946"/>
              <a:gd name="connsiteY26" fmla="*/ 241609 h 1003546"/>
              <a:gd name="connsiteX27" fmla="*/ 1479423 w 2107946"/>
              <a:gd name="connsiteY27" fmla="*/ 127373 h 1003546"/>
              <a:gd name="connsiteX28" fmla="*/ 1422273 w 2107946"/>
              <a:gd name="connsiteY28" fmla="*/ 25773 h 1003546"/>
              <a:gd name="connsiteX29" fmla="*/ 1244473 w 2107946"/>
              <a:gd name="connsiteY29" fmla="*/ 13073 h 1003546"/>
              <a:gd name="connsiteX30" fmla="*/ 374649 w 2107946"/>
              <a:gd name="connsiteY30" fmla="*/ 19423 h 1003546"/>
              <a:gd name="connsiteX31" fmla="*/ 374649 w 2107946"/>
              <a:gd name="connsiteY31" fmla="*/ 373 h 100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107946" h="1003546">
                <a:moveTo>
                  <a:pt x="374649" y="373"/>
                </a:moveTo>
                <a:lnTo>
                  <a:pt x="1523809" y="373"/>
                </a:lnTo>
                <a:cubicBezTo>
                  <a:pt x="1612709" y="-5977"/>
                  <a:pt x="1663509" y="70223"/>
                  <a:pt x="1663509" y="127373"/>
                </a:cubicBezTo>
                <a:cubicBezTo>
                  <a:pt x="1663509" y="171823"/>
                  <a:pt x="1612709" y="254309"/>
                  <a:pt x="1549209" y="254309"/>
                </a:cubicBezTo>
                <a:lnTo>
                  <a:pt x="1219073" y="254309"/>
                </a:lnTo>
                <a:cubicBezTo>
                  <a:pt x="1168273" y="279709"/>
                  <a:pt x="1155573" y="298759"/>
                  <a:pt x="1155573" y="336859"/>
                </a:cubicBezTo>
                <a:cubicBezTo>
                  <a:pt x="1155573" y="362259"/>
                  <a:pt x="1168273" y="406709"/>
                  <a:pt x="1219073" y="419409"/>
                </a:cubicBezTo>
                <a:cubicBezTo>
                  <a:pt x="1257173" y="432109"/>
                  <a:pt x="1403223" y="400359"/>
                  <a:pt x="1403223" y="514659"/>
                </a:cubicBezTo>
                <a:cubicBezTo>
                  <a:pt x="1403223" y="552759"/>
                  <a:pt x="1358773" y="609909"/>
                  <a:pt x="1314323" y="609909"/>
                </a:cubicBezTo>
                <a:lnTo>
                  <a:pt x="215900" y="609909"/>
                </a:lnTo>
                <a:cubicBezTo>
                  <a:pt x="171450" y="616259"/>
                  <a:pt x="139700" y="660709"/>
                  <a:pt x="139700" y="692459"/>
                </a:cubicBezTo>
                <a:cubicBezTo>
                  <a:pt x="139700" y="736845"/>
                  <a:pt x="190500" y="781295"/>
                  <a:pt x="228600" y="781295"/>
                </a:cubicBezTo>
                <a:lnTo>
                  <a:pt x="2006410" y="781295"/>
                </a:lnTo>
                <a:cubicBezTo>
                  <a:pt x="2057146" y="774945"/>
                  <a:pt x="2107946" y="851145"/>
                  <a:pt x="2107946" y="882895"/>
                </a:cubicBezTo>
                <a:cubicBezTo>
                  <a:pt x="2107946" y="959096"/>
                  <a:pt x="2044446" y="990846"/>
                  <a:pt x="1974660" y="1003546"/>
                </a:cubicBezTo>
                <a:lnTo>
                  <a:pt x="812736" y="997196"/>
                </a:lnTo>
                <a:lnTo>
                  <a:pt x="1828609" y="990846"/>
                </a:lnTo>
                <a:cubicBezTo>
                  <a:pt x="1885759" y="984496"/>
                  <a:pt x="1923859" y="927346"/>
                  <a:pt x="1923859" y="889245"/>
                </a:cubicBezTo>
                <a:cubicBezTo>
                  <a:pt x="1923859" y="749545"/>
                  <a:pt x="1739709" y="793995"/>
                  <a:pt x="1695259" y="793995"/>
                </a:cubicBezTo>
                <a:lnTo>
                  <a:pt x="184150" y="793995"/>
                </a:lnTo>
                <a:cubicBezTo>
                  <a:pt x="107950" y="787645"/>
                  <a:pt x="0" y="793995"/>
                  <a:pt x="0" y="692459"/>
                </a:cubicBezTo>
                <a:cubicBezTo>
                  <a:pt x="0" y="648009"/>
                  <a:pt x="38100" y="597209"/>
                  <a:pt x="82550" y="597209"/>
                </a:cubicBezTo>
                <a:lnTo>
                  <a:pt x="1320673" y="597209"/>
                </a:lnTo>
                <a:cubicBezTo>
                  <a:pt x="1358773" y="578159"/>
                  <a:pt x="1390523" y="552759"/>
                  <a:pt x="1390523" y="521009"/>
                </a:cubicBezTo>
                <a:cubicBezTo>
                  <a:pt x="1390523" y="343209"/>
                  <a:pt x="1142873" y="527359"/>
                  <a:pt x="1142873" y="336859"/>
                </a:cubicBezTo>
                <a:cubicBezTo>
                  <a:pt x="1142873" y="305109"/>
                  <a:pt x="1168273" y="241609"/>
                  <a:pt x="1219073" y="241609"/>
                </a:cubicBezTo>
                <a:lnTo>
                  <a:pt x="1390523" y="241609"/>
                </a:lnTo>
                <a:cubicBezTo>
                  <a:pt x="1460373" y="209923"/>
                  <a:pt x="1479423" y="171823"/>
                  <a:pt x="1479423" y="127373"/>
                </a:cubicBezTo>
                <a:cubicBezTo>
                  <a:pt x="1479423" y="89273"/>
                  <a:pt x="1479423" y="57523"/>
                  <a:pt x="1422273" y="25773"/>
                </a:cubicBezTo>
                <a:cubicBezTo>
                  <a:pt x="1371473" y="-5977"/>
                  <a:pt x="1295273" y="13073"/>
                  <a:pt x="1244473" y="13073"/>
                </a:cubicBezTo>
                <a:cubicBezTo>
                  <a:pt x="958786" y="6723"/>
                  <a:pt x="666686" y="13073"/>
                  <a:pt x="374649" y="19423"/>
                </a:cubicBezTo>
                <a:cubicBezTo>
                  <a:pt x="368299" y="13073"/>
                  <a:pt x="368299" y="6723"/>
                  <a:pt x="374649" y="373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4" name="任意多边形: 形状 1153">
            <a:extLst>
              <a:ext uri="{FF2B5EF4-FFF2-40B4-BE49-F238E27FC236}">
                <a16:creationId xmlns:a16="http://schemas.microsoft.com/office/drawing/2014/main" id="{8EF629D5-B6E3-1D0C-6770-11725C03095C}"/>
              </a:ext>
            </a:extLst>
          </p:cNvPr>
          <p:cNvSpPr/>
          <p:nvPr/>
        </p:nvSpPr>
        <p:spPr>
          <a:xfrm>
            <a:off x="8464750" y="1589921"/>
            <a:ext cx="1105062" cy="466253"/>
          </a:xfrm>
          <a:custGeom>
            <a:avLst/>
            <a:gdLst>
              <a:gd name="connsiteX0" fmla="*/ 495237 w 3415920"/>
              <a:gd name="connsiteY0" fmla="*/ 0 h 1441260"/>
              <a:gd name="connsiteX1" fmla="*/ 2323846 w 3415920"/>
              <a:gd name="connsiteY1" fmla="*/ 0 h 1441260"/>
              <a:gd name="connsiteX2" fmla="*/ 2488883 w 3415920"/>
              <a:gd name="connsiteY2" fmla="*/ 177800 h 1441260"/>
              <a:gd name="connsiteX3" fmla="*/ 2330196 w 3415920"/>
              <a:gd name="connsiteY3" fmla="*/ 361887 h 1441260"/>
              <a:gd name="connsiteX4" fmla="*/ 2057147 w 3415920"/>
              <a:gd name="connsiteY4" fmla="*/ 361887 h 1441260"/>
              <a:gd name="connsiteX5" fmla="*/ 1968247 w 3415920"/>
              <a:gd name="connsiteY5" fmla="*/ 482537 h 1441260"/>
              <a:gd name="connsiteX6" fmla="*/ 2050797 w 3415920"/>
              <a:gd name="connsiteY6" fmla="*/ 603187 h 1441260"/>
              <a:gd name="connsiteX7" fmla="*/ 3415920 w 3415920"/>
              <a:gd name="connsiteY7" fmla="*/ 603187 h 1441260"/>
              <a:gd name="connsiteX8" fmla="*/ 3415920 w 3415920"/>
              <a:gd name="connsiteY8" fmla="*/ 622237 h 1441260"/>
              <a:gd name="connsiteX9" fmla="*/ 2076197 w 3415920"/>
              <a:gd name="connsiteY9" fmla="*/ 622237 h 1441260"/>
              <a:gd name="connsiteX10" fmla="*/ 1955547 w 3415920"/>
              <a:gd name="connsiteY10" fmla="*/ 482537 h 1441260"/>
              <a:gd name="connsiteX11" fmla="*/ 2050797 w 3415920"/>
              <a:gd name="connsiteY11" fmla="*/ 349187 h 1441260"/>
              <a:gd name="connsiteX12" fmla="*/ 2196847 w 3415920"/>
              <a:gd name="connsiteY12" fmla="*/ 336487 h 1441260"/>
              <a:gd name="connsiteX13" fmla="*/ 2317496 w 3415920"/>
              <a:gd name="connsiteY13" fmla="*/ 177800 h 1441260"/>
              <a:gd name="connsiteX14" fmla="*/ 2311146 w 3415920"/>
              <a:gd name="connsiteY14" fmla="*/ 139700 h 1441260"/>
              <a:gd name="connsiteX15" fmla="*/ 2177797 w 3415920"/>
              <a:gd name="connsiteY15" fmla="*/ 12700 h 1441260"/>
              <a:gd name="connsiteX16" fmla="*/ 641287 w 3415920"/>
              <a:gd name="connsiteY16" fmla="*/ 12700 h 1441260"/>
              <a:gd name="connsiteX17" fmla="*/ 501587 w 3415920"/>
              <a:gd name="connsiteY17" fmla="*/ 177800 h 1441260"/>
              <a:gd name="connsiteX18" fmla="*/ 507937 w 3415920"/>
              <a:gd name="connsiteY18" fmla="*/ 234887 h 1441260"/>
              <a:gd name="connsiteX19" fmla="*/ 622237 w 3415920"/>
              <a:gd name="connsiteY19" fmla="*/ 342837 h 1441260"/>
              <a:gd name="connsiteX20" fmla="*/ 755587 w 3415920"/>
              <a:gd name="connsiteY20" fmla="*/ 342837 h 1441260"/>
              <a:gd name="connsiteX21" fmla="*/ 863537 w 3415920"/>
              <a:gd name="connsiteY21" fmla="*/ 482537 h 1441260"/>
              <a:gd name="connsiteX22" fmla="*/ 723837 w 3415920"/>
              <a:gd name="connsiteY22" fmla="*/ 622237 h 1441260"/>
              <a:gd name="connsiteX23" fmla="*/ 463487 w 3415920"/>
              <a:gd name="connsiteY23" fmla="*/ 615887 h 1441260"/>
              <a:gd name="connsiteX24" fmla="*/ 317500 w 3415920"/>
              <a:gd name="connsiteY24" fmla="*/ 730123 h 1441260"/>
              <a:gd name="connsiteX25" fmla="*/ 406400 w 3415920"/>
              <a:gd name="connsiteY25" fmla="*/ 850773 h 1441260"/>
              <a:gd name="connsiteX26" fmla="*/ 2126997 w 3415920"/>
              <a:gd name="connsiteY26" fmla="*/ 850773 h 1441260"/>
              <a:gd name="connsiteX27" fmla="*/ 2298446 w 3415920"/>
              <a:gd name="connsiteY27" fmla="*/ 1015873 h 1441260"/>
              <a:gd name="connsiteX28" fmla="*/ 2152397 w 3415920"/>
              <a:gd name="connsiteY28" fmla="*/ 1187323 h 1441260"/>
              <a:gd name="connsiteX29" fmla="*/ 1669860 w 3415920"/>
              <a:gd name="connsiteY29" fmla="*/ 1187323 h 1441260"/>
              <a:gd name="connsiteX30" fmla="*/ 1580960 w 3415920"/>
              <a:gd name="connsiteY30" fmla="*/ 1307910 h 1441260"/>
              <a:gd name="connsiteX31" fmla="*/ 1688910 w 3415920"/>
              <a:gd name="connsiteY31" fmla="*/ 1428560 h 1441260"/>
              <a:gd name="connsiteX32" fmla="*/ 2565083 w 3415920"/>
              <a:gd name="connsiteY32" fmla="*/ 1428560 h 1441260"/>
              <a:gd name="connsiteX33" fmla="*/ 2565083 w 3415920"/>
              <a:gd name="connsiteY33" fmla="*/ 1441260 h 1441260"/>
              <a:gd name="connsiteX34" fmla="*/ 1371473 w 3415920"/>
              <a:gd name="connsiteY34" fmla="*/ 1441260 h 1441260"/>
              <a:gd name="connsiteX35" fmla="*/ 1257173 w 3415920"/>
              <a:gd name="connsiteY35" fmla="*/ 1301560 h 1441260"/>
              <a:gd name="connsiteX36" fmla="*/ 1365123 w 3415920"/>
              <a:gd name="connsiteY36" fmla="*/ 1174623 h 1441260"/>
              <a:gd name="connsiteX37" fmla="*/ 1885760 w 3415920"/>
              <a:gd name="connsiteY37" fmla="*/ 1174623 h 1441260"/>
              <a:gd name="connsiteX38" fmla="*/ 2025397 w 3415920"/>
              <a:gd name="connsiteY38" fmla="*/ 1022223 h 1441260"/>
              <a:gd name="connsiteX39" fmla="*/ 1898460 w 3415920"/>
              <a:gd name="connsiteY39" fmla="*/ 869823 h 1441260"/>
              <a:gd name="connsiteX40" fmla="*/ 133350 w 3415920"/>
              <a:gd name="connsiteY40" fmla="*/ 869823 h 1441260"/>
              <a:gd name="connsiteX41" fmla="*/ 0 w 3415920"/>
              <a:gd name="connsiteY41" fmla="*/ 730123 h 1441260"/>
              <a:gd name="connsiteX42" fmla="*/ 101600 w 3415920"/>
              <a:gd name="connsiteY42" fmla="*/ 603187 h 1441260"/>
              <a:gd name="connsiteX43" fmla="*/ 736537 w 3415920"/>
              <a:gd name="connsiteY43" fmla="*/ 603187 h 1441260"/>
              <a:gd name="connsiteX44" fmla="*/ 844487 w 3415920"/>
              <a:gd name="connsiteY44" fmla="*/ 482537 h 1441260"/>
              <a:gd name="connsiteX45" fmla="*/ 755587 w 3415920"/>
              <a:gd name="connsiteY45" fmla="*/ 361887 h 1441260"/>
              <a:gd name="connsiteX46" fmla="*/ 488887 w 3415920"/>
              <a:gd name="connsiteY46" fmla="*/ 361887 h 1441260"/>
              <a:gd name="connsiteX47" fmla="*/ 330200 w 3415920"/>
              <a:gd name="connsiteY47" fmla="*/ 177800 h 1441260"/>
              <a:gd name="connsiteX48" fmla="*/ 495237 w 3415920"/>
              <a:gd name="connsiteY48" fmla="*/ 0 h 144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415920" h="1441260">
                <a:moveTo>
                  <a:pt x="495237" y="0"/>
                </a:moveTo>
                <a:lnTo>
                  <a:pt x="2323846" y="0"/>
                </a:lnTo>
                <a:cubicBezTo>
                  <a:pt x="2431796" y="19050"/>
                  <a:pt x="2488883" y="95250"/>
                  <a:pt x="2488883" y="177800"/>
                </a:cubicBezTo>
                <a:cubicBezTo>
                  <a:pt x="2488883" y="253937"/>
                  <a:pt x="2425446" y="361887"/>
                  <a:pt x="2330196" y="361887"/>
                </a:cubicBezTo>
                <a:lnTo>
                  <a:pt x="2057147" y="361887"/>
                </a:lnTo>
                <a:cubicBezTo>
                  <a:pt x="1987297" y="380937"/>
                  <a:pt x="1968247" y="438087"/>
                  <a:pt x="1968247" y="482537"/>
                </a:cubicBezTo>
                <a:cubicBezTo>
                  <a:pt x="1968247" y="507937"/>
                  <a:pt x="1993647" y="603187"/>
                  <a:pt x="2050797" y="603187"/>
                </a:cubicBezTo>
                <a:lnTo>
                  <a:pt x="3415920" y="603187"/>
                </a:lnTo>
                <a:lnTo>
                  <a:pt x="3415920" y="622237"/>
                </a:lnTo>
                <a:lnTo>
                  <a:pt x="2076197" y="622237"/>
                </a:lnTo>
                <a:cubicBezTo>
                  <a:pt x="1980947" y="609537"/>
                  <a:pt x="1955547" y="546037"/>
                  <a:pt x="1955547" y="482537"/>
                </a:cubicBezTo>
                <a:cubicBezTo>
                  <a:pt x="1955547" y="425387"/>
                  <a:pt x="1961897" y="368237"/>
                  <a:pt x="2050797" y="349187"/>
                </a:cubicBezTo>
                <a:cubicBezTo>
                  <a:pt x="2088897" y="336487"/>
                  <a:pt x="2146047" y="355537"/>
                  <a:pt x="2196847" y="336487"/>
                </a:cubicBezTo>
                <a:cubicBezTo>
                  <a:pt x="2298446" y="298387"/>
                  <a:pt x="2317496" y="247587"/>
                  <a:pt x="2317496" y="177800"/>
                </a:cubicBezTo>
                <a:cubicBezTo>
                  <a:pt x="2317496" y="165100"/>
                  <a:pt x="2317496" y="146050"/>
                  <a:pt x="2311146" y="139700"/>
                </a:cubicBezTo>
                <a:cubicBezTo>
                  <a:pt x="2298446" y="95250"/>
                  <a:pt x="2215897" y="12700"/>
                  <a:pt x="2177797" y="12700"/>
                </a:cubicBezTo>
                <a:lnTo>
                  <a:pt x="641287" y="12700"/>
                </a:lnTo>
                <a:cubicBezTo>
                  <a:pt x="552387" y="38100"/>
                  <a:pt x="501587" y="101600"/>
                  <a:pt x="501587" y="177800"/>
                </a:cubicBezTo>
                <a:cubicBezTo>
                  <a:pt x="501587" y="190500"/>
                  <a:pt x="501587" y="215900"/>
                  <a:pt x="507937" y="234887"/>
                </a:cubicBezTo>
                <a:cubicBezTo>
                  <a:pt x="514287" y="253937"/>
                  <a:pt x="590487" y="342837"/>
                  <a:pt x="622237" y="342837"/>
                </a:cubicBezTo>
                <a:lnTo>
                  <a:pt x="755587" y="342837"/>
                </a:lnTo>
                <a:cubicBezTo>
                  <a:pt x="838137" y="374587"/>
                  <a:pt x="863537" y="412687"/>
                  <a:pt x="863537" y="482537"/>
                </a:cubicBezTo>
                <a:cubicBezTo>
                  <a:pt x="863537" y="533337"/>
                  <a:pt x="819087" y="628587"/>
                  <a:pt x="723837" y="622237"/>
                </a:cubicBezTo>
                <a:cubicBezTo>
                  <a:pt x="482537" y="622237"/>
                  <a:pt x="476187" y="615887"/>
                  <a:pt x="463487" y="615887"/>
                </a:cubicBezTo>
                <a:cubicBezTo>
                  <a:pt x="387350" y="615887"/>
                  <a:pt x="317500" y="641287"/>
                  <a:pt x="317500" y="730123"/>
                </a:cubicBezTo>
                <a:cubicBezTo>
                  <a:pt x="317500" y="768223"/>
                  <a:pt x="355600" y="850773"/>
                  <a:pt x="406400" y="850773"/>
                </a:cubicBezTo>
                <a:lnTo>
                  <a:pt x="2126997" y="850773"/>
                </a:lnTo>
                <a:cubicBezTo>
                  <a:pt x="2247646" y="857123"/>
                  <a:pt x="2298446" y="946023"/>
                  <a:pt x="2298446" y="1015873"/>
                </a:cubicBezTo>
                <a:cubicBezTo>
                  <a:pt x="2298446" y="1104773"/>
                  <a:pt x="2222247" y="1187323"/>
                  <a:pt x="2152397" y="1187323"/>
                </a:cubicBezTo>
                <a:lnTo>
                  <a:pt x="1669860" y="1187323"/>
                </a:lnTo>
                <a:cubicBezTo>
                  <a:pt x="1600010" y="1206373"/>
                  <a:pt x="1580960" y="1263460"/>
                  <a:pt x="1580960" y="1307910"/>
                </a:cubicBezTo>
                <a:cubicBezTo>
                  <a:pt x="1580960" y="1365060"/>
                  <a:pt x="1631760" y="1428560"/>
                  <a:pt x="1688910" y="1428560"/>
                </a:cubicBezTo>
                <a:lnTo>
                  <a:pt x="2565083" y="1428560"/>
                </a:lnTo>
                <a:lnTo>
                  <a:pt x="2565083" y="1441260"/>
                </a:lnTo>
                <a:lnTo>
                  <a:pt x="1371473" y="1441260"/>
                </a:lnTo>
                <a:cubicBezTo>
                  <a:pt x="1301623" y="1441260"/>
                  <a:pt x="1257173" y="1346010"/>
                  <a:pt x="1257173" y="1301560"/>
                </a:cubicBezTo>
                <a:cubicBezTo>
                  <a:pt x="1257173" y="1244410"/>
                  <a:pt x="1314323" y="1174623"/>
                  <a:pt x="1365123" y="1174623"/>
                </a:cubicBezTo>
                <a:lnTo>
                  <a:pt x="1885760" y="1174623"/>
                </a:lnTo>
                <a:cubicBezTo>
                  <a:pt x="1968247" y="1161923"/>
                  <a:pt x="2025397" y="1079373"/>
                  <a:pt x="2025397" y="1022223"/>
                </a:cubicBezTo>
                <a:cubicBezTo>
                  <a:pt x="2025397" y="971423"/>
                  <a:pt x="1961897" y="869823"/>
                  <a:pt x="1898460" y="869823"/>
                </a:cubicBezTo>
                <a:lnTo>
                  <a:pt x="133350" y="869823"/>
                </a:lnTo>
                <a:cubicBezTo>
                  <a:pt x="19050" y="838073"/>
                  <a:pt x="0" y="799973"/>
                  <a:pt x="0" y="730123"/>
                </a:cubicBezTo>
                <a:cubicBezTo>
                  <a:pt x="0" y="673037"/>
                  <a:pt x="44450" y="603187"/>
                  <a:pt x="101600" y="603187"/>
                </a:cubicBezTo>
                <a:lnTo>
                  <a:pt x="736537" y="603187"/>
                </a:lnTo>
                <a:cubicBezTo>
                  <a:pt x="819087" y="571437"/>
                  <a:pt x="844487" y="539687"/>
                  <a:pt x="844487" y="482537"/>
                </a:cubicBezTo>
                <a:cubicBezTo>
                  <a:pt x="844487" y="457137"/>
                  <a:pt x="819087" y="361887"/>
                  <a:pt x="755587" y="361887"/>
                </a:cubicBezTo>
                <a:lnTo>
                  <a:pt x="488887" y="361887"/>
                </a:lnTo>
                <a:cubicBezTo>
                  <a:pt x="374650" y="349187"/>
                  <a:pt x="330200" y="241237"/>
                  <a:pt x="330200" y="177800"/>
                </a:cubicBezTo>
                <a:cubicBezTo>
                  <a:pt x="330200" y="95250"/>
                  <a:pt x="374650" y="19050"/>
                  <a:pt x="495237" y="0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5" name="图形 4">
            <a:extLst>
              <a:ext uri="{FF2B5EF4-FFF2-40B4-BE49-F238E27FC236}">
                <a16:creationId xmlns:a16="http://schemas.microsoft.com/office/drawing/2014/main" id="{C8220236-5A24-C3CF-E878-3163CF144442}"/>
              </a:ext>
            </a:extLst>
          </p:cNvPr>
          <p:cNvSpPr/>
          <p:nvPr/>
        </p:nvSpPr>
        <p:spPr>
          <a:xfrm>
            <a:off x="5406166" y="5741781"/>
            <a:ext cx="1011347" cy="483837"/>
          </a:xfrm>
          <a:custGeom>
            <a:avLst/>
            <a:gdLst>
              <a:gd name="connsiteX0" fmla="*/ 2771489 w 3085718"/>
              <a:gd name="connsiteY0" fmla="*/ 238078 h 1476233"/>
              <a:gd name="connsiteX1" fmla="*/ 2809589 w 3085718"/>
              <a:gd name="connsiteY1" fmla="*/ 409528 h 1476233"/>
              <a:gd name="connsiteX2" fmla="*/ 3085719 w 3085718"/>
              <a:gd name="connsiteY2" fmla="*/ 733378 h 1476233"/>
              <a:gd name="connsiteX3" fmla="*/ 2828639 w 3085718"/>
              <a:gd name="connsiteY3" fmla="*/ 1114283 h 1476233"/>
              <a:gd name="connsiteX4" fmla="*/ 2628614 w 3085718"/>
              <a:gd name="connsiteY4" fmla="*/ 1161908 h 1476233"/>
              <a:gd name="connsiteX5" fmla="*/ 2409539 w 3085718"/>
              <a:gd name="connsiteY5" fmla="*/ 1323833 h 1476233"/>
              <a:gd name="connsiteX6" fmla="*/ 2076260 w 3085718"/>
              <a:gd name="connsiteY6" fmla="*/ 1457183 h 1476233"/>
              <a:gd name="connsiteX7" fmla="*/ 1914335 w 3085718"/>
              <a:gd name="connsiteY7" fmla="*/ 1476233 h 1476233"/>
              <a:gd name="connsiteX8" fmla="*/ 619125 w 3085718"/>
              <a:gd name="connsiteY8" fmla="*/ 1076183 h 1476233"/>
              <a:gd name="connsiteX9" fmla="*/ 0 w 3085718"/>
              <a:gd name="connsiteY9" fmla="*/ 1180958 h 1476233"/>
              <a:gd name="connsiteX10" fmla="*/ 704755 w 3085718"/>
              <a:gd name="connsiteY10" fmla="*/ 828628 h 1476233"/>
              <a:gd name="connsiteX11" fmla="*/ 1904810 w 3085718"/>
              <a:gd name="connsiteY11" fmla="*/ 1219058 h 1476233"/>
              <a:gd name="connsiteX12" fmla="*/ 2552414 w 3085718"/>
              <a:gd name="connsiteY12" fmla="*/ 695278 h 1476233"/>
              <a:gd name="connsiteX13" fmla="*/ 2123885 w 3085718"/>
              <a:gd name="connsiteY13" fmla="*/ 380953 h 1476233"/>
              <a:gd name="connsiteX14" fmla="*/ 1761935 w 3085718"/>
              <a:gd name="connsiteY14" fmla="*/ 666703 h 1476233"/>
              <a:gd name="connsiteX15" fmla="*/ 1971485 w 3085718"/>
              <a:gd name="connsiteY15" fmla="*/ 857203 h 1476233"/>
              <a:gd name="connsiteX16" fmla="*/ 2114360 w 3085718"/>
              <a:gd name="connsiteY16" fmla="*/ 800053 h 1476233"/>
              <a:gd name="connsiteX17" fmla="*/ 1895285 w 3085718"/>
              <a:gd name="connsiteY17" fmla="*/ 657178 h 1476233"/>
              <a:gd name="connsiteX18" fmla="*/ 2161985 w 3085718"/>
              <a:gd name="connsiteY18" fmla="*/ 485728 h 1476233"/>
              <a:gd name="connsiteX19" fmla="*/ 2390489 w 3085718"/>
              <a:gd name="connsiteY19" fmla="*/ 723853 h 1476233"/>
              <a:gd name="connsiteX20" fmla="*/ 2000060 w 3085718"/>
              <a:gd name="connsiteY20" fmla="*/ 1085708 h 1476233"/>
              <a:gd name="connsiteX21" fmla="*/ 1685735 w 3085718"/>
              <a:gd name="connsiteY21" fmla="*/ 980933 h 1476233"/>
              <a:gd name="connsiteX22" fmla="*/ 1495235 w 3085718"/>
              <a:gd name="connsiteY22" fmla="*/ 952358 h 1476233"/>
              <a:gd name="connsiteX23" fmla="*/ 1276255 w 3085718"/>
              <a:gd name="connsiteY23" fmla="*/ 666703 h 1476233"/>
              <a:gd name="connsiteX24" fmla="*/ 1295305 w 3085718"/>
              <a:gd name="connsiteY24" fmla="*/ 514303 h 1476233"/>
              <a:gd name="connsiteX25" fmla="*/ 1666685 w 3085718"/>
              <a:gd name="connsiteY25" fmla="*/ 304753 h 1476233"/>
              <a:gd name="connsiteX26" fmla="*/ 2228564 w 3085718"/>
              <a:gd name="connsiteY26" fmla="*/ 49 h 1476233"/>
              <a:gd name="connsiteX27" fmla="*/ 2771489 w 3085718"/>
              <a:gd name="connsiteY27" fmla="*/ 238078 h 147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085718" h="1476233">
                <a:moveTo>
                  <a:pt x="2771489" y="238078"/>
                </a:moveTo>
                <a:cubicBezTo>
                  <a:pt x="2800064" y="285703"/>
                  <a:pt x="2800064" y="352378"/>
                  <a:pt x="2809589" y="409528"/>
                </a:cubicBezTo>
                <a:cubicBezTo>
                  <a:pt x="3009519" y="457153"/>
                  <a:pt x="3085719" y="590503"/>
                  <a:pt x="3085719" y="733378"/>
                </a:cubicBezTo>
                <a:cubicBezTo>
                  <a:pt x="3085719" y="885778"/>
                  <a:pt x="3028569" y="1038083"/>
                  <a:pt x="2828639" y="1114283"/>
                </a:cubicBezTo>
                <a:cubicBezTo>
                  <a:pt x="2761964" y="1142858"/>
                  <a:pt x="2685764" y="1133333"/>
                  <a:pt x="2628614" y="1161908"/>
                </a:cubicBezTo>
                <a:cubicBezTo>
                  <a:pt x="2542889" y="1190483"/>
                  <a:pt x="2485739" y="1276208"/>
                  <a:pt x="2409539" y="1323833"/>
                </a:cubicBezTo>
                <a:cubicBezTo>
                  <a:pt x="2314289" y="1380983"/>
                  <a:pt x="2181035" y="1438133"/>
                  <a:pt x="2076260" y="1457183"/>
                </a:cubicBezTo>
                <a:cubicBezTo>
                  <a:pt x="2028635" y="1466708"/>
                  <a:pt x="1942910" y="1476233"/>
                  <a:pt x="1914335" y="1476233"/>
                </a:cubicBezTo>
                <a:cubicBezTo>
                  <a:pt x="1381030" y="1476233"/>
                  <a:pt x="1171480" y="1076183"/>
                  <a:pt x="619125" y="1076183"/>
                </a:cubicBezTo>
                <a:cubicBezTo>
                  <a:pt x="447675" y="1076183"/>
                  <a:pt x="142875" y="1123808"/>
                  <a:pt x="0" y="1180958"/>
                </a:cubicBezTo>
                <a:cubicBezTo>
                  <a:pt x="219075" y="904828"/>
                  <a:pt x="466725" y="828628"/>
                  <a:pt x="704755" y="828628"/>
                </a:cubicBezTo>
                <a:cubicBezTo>
                  <a:pt x="1219105" y="828628"/>
                  <a:pt x="1533335" y="1219058"/>
                  <a:pt x="1904810" y="1219058"/>
                </a:cubicBezTo>
                <a:cubicBezTo>
                  <a:pt x="2133410" y="1219058"/>
                  <a:pt x="2552414" y="1028558"/>
                  <a:pt x="2552414" y="695278"/>
                </a:cubicBezTo>
                <a:cubicBezTo>
                  <a:pt x="2552414" y="428578"/>
                  <a:pt x="2285714" y="380953"/>
                  <a:pt x="2123885" y="380953"/>
                </a:cubicBezTo>
                <a:cubicBezTo>
                  <a:pt x="1961960" y="380953"/>
                  <a:pt x="1761935" y="438103"/>
                  <a:pt x="1761935" y="666703"/>
                </a:cubicBezTo>
                <a:cubicBezTo>
                  <a:pt x="1761935" y="800053"/>
                  <a:pt x="1895285" y="857203"/>
                  <a:pt x="1971485" y="857203"/>
                </a:cubicBezTo>
                <a:cubicBezTo>
                  <a:pt x="2028635" y="857203"/>
                  <a:pt x="2038160" y="847678"/>
                  <a:pt x="2114360" y="800053"/>
                </a:cubicBezTo>
                <a:cubicBezTo>
                  <a:pt x="2028635" y="781003"/>
                  <a:pt x="1895285" y="771478"/>
                  <a:pt x="1895285" y="657178"/>
                </a:cubicBezTo>
                <a:cubicBezTo>
                  <a:pt x="1895285" y="504778"/>
                  <a:pt x="2104835" y="485728"/>
                  <a:pt x="2161985" y="485728"/>
                </a:cubicBezTo>
                <a:cubicBezTo>
                  <a:pt x="2314289" y="485728"/>
                  <a:pt x="2390489" y="628603"/>
                  <a:pt x="2390489" y="723853"/>
                </a:cubicBezTo>
                <a:cubicBezTo>
                  <a:pt x="2390489" y="942833"/>
                  <a:pt x="2133410" y="1085708"/>
                  <a:pt x="2000060" y="1085708"/>
                </a:cubicBezTo>
                <a:cubicBezTo>
                  <a:pt x="1885760" y="1085708"/>
                  <a:pt x="1790510" y="1019033"/>
                  <a:pt x="1685735" y="980933"/>
                </a:cubicBezTo>
                <a:cubicBezTo>
                  <a:pt x="1628585" y="961883"/>
                  <a:pt x="1552385" y="971408"/>
                  <a:pt x="1495235" y="952358"/>
                </a:cubicBezTo>
                <a:cubicBezTo>
                  <a:pt x="1304830" y="895303"/>
                  <a:pt x="1276255" y="800053"/>
                  <a:pt x="1276255" y="666703"/>
                </a:cubicBezTo>
                <a:cubicBezTo>
                  <a:pt x="1276255" y="638128"/>
                  <a:pt x="1285780" y="552403"/>
                  <a:pt x="1295305" y="514303"/>
                </a:cubicBezTo>
                <a:cubicBezTo>
                  <a:pt x="1342930" y="333328"/>
                  <a:pt x="1552385" y="304753"/>
                  <a:pt x="1666685" y="304753"/>
                </a:cubicBezTo>
                <a:cubicBezTo>
                  <a:pt x="1723835" y="28624"/>
                  <a:pt x="2047685" y="49"/>
                  <a:pt x="2228564" y="49"/>
                </a:cubicBezTo>
                <a:cubicBezTo>
                  <a:pt x="2400014" y="49"/>
                  <a:pt x="2638139" y="-9476"/>
                  <a:pt x="2771489" y="238078"/>
                </a:cubicBezTo>
                <a:close/>
              </a:path>
            </a:pathLst>
          </a:custGeom>
          <a:noFill/>
          <a:ln w="12700" cap="flat">
            <a:gradFill>
              <a:gsLst>
                <a:gs pos="0">
                  <a:srgbClr val="8C764E"/>
                </a:gs>
                <a:gs pos="100000">
                  <a:srgbClr val="C4B395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43" name="缺角矩形 1042">
            <a:extLst>
              <a:ext uri="{FF2B5EF4-FFF2-40B4-BE49-F238E27FC236}">
                <a16:creationId xmlns:a16="http://schemas.microsoft.com/office/drawing/2014/main" id="{1EADDB41-61B2-DF06-97A4-9CAD5A5B17A8}"/>
              </a:ext>
            </a:extLst>
          </p:cNvPr>
          <p:cNvSpPr/>
          <p:nvPr/>
        </p:nvSpPr>
        <p:spPr>
          <a:xfrm>
            <a:off x="3352800" y="4148091"/>
            <a:ext cx="5486400" cy="423650"/>
          </a:xfrm>
          <a:prstGeom prst="plaqu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5" name="文本框 1044">
            <a:extLst>
              <a:ext uri="{FF2B5EF4-FFF2-40B4-BE49-F238E27FC236}">
                <a16:creationId xmlns:a16="http://schemas.microsoft.com/office/drawing/2014/main" id="{6E4E1DDD-5C1E-2D6C-0F8E-3EDA2A704207}"/>
              </a:ext>
            </a:extLst>
          </p:cNvPr>
          <p:cNvSpPr txBox="1"/>
          <p:nvPr/>
        </p:nvSpPr>
        <p:spPr>
          <a:xfrm>
            <a:off x="3625369" y="4208966"/>
            <a:ext cx="4941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师范大学汉语言文学学院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XX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届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班</a:t>
            </a:r>
          </a:p>
        </p:txBody>
      </p:sp>
    </p:spTree>
    <p:extLst>
      <p:ext uri="{BB962C8B-B14F-4D97-AF65-F5344CB8AC3E}">
        <p14:creationId xmlns:p14="http://schemas.microsoft.com/office/powerpoint/2010/main" val="286731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761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02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57" name="任意多边形: 形状 40" descr="D:\51PPT模板网\51pptmoban.com\图片.jpg">
            <a:extLst>
              <a:ext uri="{FF2B5EF4-FFF2-40B4-BE49-F238E27FC236}">
                <a16:creationId xmlns:a16="http://schemas.microsoft.com/office/drawing/2014/main" id="{1004D40F-6FFF-4BE8-A000-462F7CF570FD}"/>
              </a:ext>
            </a:extLst>
          </p:cNvPr>
          <p:cNvSpPr>
            <a:spLocks/>
          </p:cNvSpPr>
          <p:nvPr/>
        </p:nvSpPr>
        <p:spPr bwMode="auto">
          <a:xfrm>
            <a:off x="1348590" y="1769432"/>
            <a:ext cx="569237" cy="563791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sym typeface="+mn-lt"/>
            </a:endParaRPr>
          </a:p>
        </p:txBody>
      </p:sp>
      <p:sp>
        <p:nvSpPr>
          <p:cNvPr id="58" name="任意多边形: 形状 41" descr="D:\51PPT模板网\51pptmoban.com\图片.jpg">
            <a:extLst>
              <a:ext uri="{FF2B5EF4-FFF2-40B4-BE49-F238E27FC236}">
                <a16:creationId xmlns:a16="http://schemas.microsoft.com/office/drawing/2014/main" id="{BF02A1E9-C7B1-44BA-9210-BA100966E534}"/>
              </a:ext>
            </a:extLst>
          </p:cNvPr>
          <p:cNvSpPr>
            <a:spLocks/>
          </p:cNvSpPr>
          <p:nvPr/>
        </p:nvSpPr>
        <p:spPr bwMode="auto">
          <a:xfrm>
            <a:off x="10274876" y="3429000"/>
            <a:ext cx="569237" cy="542001"/>
          </a:xfrm>
          <a:custGeom>
            <a:avLst/>
            <a:gdLst>
              <a:gd name="connsiteX0" fmla="*/ 117254 w 331788"/>
              <a:gd name="connsiteY0" fmla="*/ 187325 h 315913"/>
              <a:gd name="connsiteX1" fmla="*/ 204708 w 331788"/>
              <a:gd name="connsiteY1" fmla="*/ 187325 h 315913"/>
              <a:gd name="connsiteX2" fmla="*/ 211138 w 331788"/>
              <a:gd name="connsiteY2" fmla="*/ 195263 h 315913"/>
              <a:gd name="connsiteX3" fmla="*/ 204708 w 331788"/>
              <a:gd name="connsiteY3" fmla="*/ 203200 h 315913"/>
              <a:gd name="connsiteX4" fmla="*/ 117254 w 331788"/>
              <a:gd name="connsiteY4" fmla="*/ 203200 h 315913"/>
              <a:gd name="connsiteX5" fmla="*/ 109538 w 331788"/>
              <a:gd name="connsiteY5" fmla="*/ 195263 h 315913"/>
              <a:gd name="connsiteX6" fmla="*/ 117254 w 331788"/>
              <a:gd name="connsiteY6" fmla="*/ 187325 h 315913"/>
              <a:gd name="connsiteX7" fmla="*/ 91953 w 331788"/>
              <a:gd name="connsiteY7" fmla="*/ 161925 h 315913"/>
              <a:gd name="connsiteX8" fmla="*/ 230025 w 331788"/>
              <a:gd name="connsiteY8" fmla="*/ 161925 h 315913"/>
              <a:gd name="connsiteX9" fmla="*/ 236538 w 331788"/>
              <a:gd name="connsiteY9" fmla="*/ 168420 h 315913"/>
              <a:gd name="connsiteX10" fmla="*/ 230025 w 331788"/>
              <a:gd name="connsiteY10" fmla="*/ 176213 h 315913"/>
              <a:gd name="connsiteX11" fmla="*/ 91953 w 331788"/>
              <a:gd name="connsiteY11" fmla="*/ 176213 h 315913"/>
              <a:gd name="connsiteX12" fmla="*/ 84138 w 331788"/>
              <a:gd name="connsiteY12" fmla="*/ 168420 h 315913"/>
              <a:gd name="connsiteX13" fmla="*/ 91953 w 331788"/>
              <a:gd name="connsiteY13" fmla="*/ 161925 h 315913"/>
              <a:gd name="connsiteX14" fmla="*/ 79225 w 331788"/>
              <a:gd name="connsiteY14" fmla="*/ 134938 h 315913"/>
              <a:gd name="connsiteX15" fmla="*/ 255739 w 331788"/>
              <a:gd name="connsiteY15" fmla="*/ 134938 h 315913"/>
              <a:gd name="connsiteX16" fmla="*/ 263526 w 331788"/>
              <a:gd name="connsiteY16" fmla="*/ 142876 h 315913"/>
              <a:gd name="connsiteX17" fmla="*/ 255739 w 331788"/>
              <a:gd name="connsiteY17" fmla="*/ 150813 h 315913"/>
              <a:gd name="connsiteX18" fmla="*/ 79225 w 331788"/>
              <a:gd name="connsiteY18" fmla="*/ 150813 h 315913"/>
              <a:gd name="connsiteX19" fmla="*/ 71438 w 331788"/>
              <a:gd name="connsiteY19" fmla="*/ 142876 h 315913"/>
              <a:gd name="connsiteX20" fmla="*/ 79225 w 331788"/>
              <a:gd name="connsiteY20" fmla="*/ 134938 h 315913"/>
              <a:gd name="connsiteX21" fmla="*/ 284163 w 331788"/>
              <a:gd name="connsiteY21" fmla="*/ 117475 h 315913"/>
              <a:gd name="connsiteX22" fmla="*/ 279083 w 331788"/>
              <a:gd name="connsiteY22" fmla="*/ 142611 h 315913"/>
              <a:gd name="connsiteX23" fmla="*/ 277813 w 331788"/>
              <a:gd name="connsiteY23" fmla="*/ 146579 h 315913"/>
              <a:gd name="connsiteX24" fmla="*/ 277813 w 331788"/>
              <a:gd name="connsiteY24" fmla="*/ 147902 h 315913"/>
              <a:gd name="connsiteX25" fmla="*/ 271463 w 331788"/>
              <a:gd name="connsiteY25" fmla="*/ 149225 h 315913"/>
              <a:gd name="connsiteX26" fmla="*/ 276543 w 331788"/>
              <a:gd name="connsiteY26" fmla="*/ 126736 h 315913"/>
              <a:gd name="connsiteX27" fmla="*/ 284163 w 331788"/>
              <a:gd name="connsiteY27" fmla="*/ 117475 h 315913"/>
              <a:gd name="connsiteX28" fmla="*/ 47625 w 331788"/>
              <a:gd name="connsiteY28" fmla="*/ 117475 h 315913"/>
              <a:gd name="connsiteX29" fmla="*/ 56198 w 331788"/>
              <a:gd name="connsiteY29" fmla="*/ 126736 h 315913"/>
              <a:gd name="connsiteX30" fmla="*/ 61913 w 331788"/>
              <a:gd name="connsiteY30" fmla="*/ 149225 h 315913"/>
              <a:gd name="connsiteX31" fmla="*/ 54769 w 331788"/>
              <a:gd name="connsiteY31" fmla="*/ 147902 h 315913"/>
              <a:gd name="connsiteX32" fmla="*/ 54769 w 331788"/>
              <a:gd name="connsiteY32" fmla="*/ 146579 h 315913"/>
              <a:gd name="connsiteX33" fmla="*/ 53340 w 331788"/>
              <a:gd name="connsiteY33" fmla="*/ 142611 h 315913"/>
              <a:gd name="connsiteX34" fmla="*/ 47625 w 331788"/>
              <a:gd name="connsiteY34" fmla="*/ 117475 h 315913"/>
              <a:gd name="connsiteX35" fmla="*/ 300038 w 331788"/>
              <a:gd name="connsiteY35" fmla="*/ 106363 h 315913"/>
              <a:gd name="connsiteX36" fmla="*/ 297440 w 331788"/>
              <a:gd name="connsiteY36" fmla="*/ 115315 h 315913"/>
              <a:gd name="connsiteX37" fmla="*/ 293544 w 331788"/>
              <a:gd name="connsiteY37" fmla="*/ 149844 h 315913"/>
              <a:gd name="connsiteX38" fmla="*/ 293544 w 331788"/>
              <a:gd name="connsiteY38" fmla="*/ 152401 h 315913"/>
              <a:gd name="connsiteX39" fmla="*/ 290946 w 331788"/>
              <a:gd name="connsiteY39" fmla="*/ 149844 h 315913"/>
              <a:gd name="connsiteX40" fmla="*/ 285750 w 331788"/>
              <a:gd name="connsiteY40" fmla="*/ 148565 h 315913"/>
              <a:gd name="connsiteX41" fmla="*/ 285750 w 331788"/>
              <a:gd name="connsiteY41" fmla="*/ 147286 h 315913"/>
              <a:gd name="connsiteX42" fmla="*/ 292245 w 331788"/>
              <a:gd name="connsiteY42" fmla="*/ 115315 h 315913"/>
              <a:gd name="connsiteX43" fmla="*/ 300038 w 331788"/>
              <a:gd name="connsiteY43" fmla="*/ 106363 h 315913"/>
              <a:gd name="connsiteX44" fmla="*/ 31750 w 331788"/>
              <a:gd name="connsiteY44" fmla="*/ 106363 h 315913"/>
              <a:gd name="connsiteX45" fmla="*/ 39543 w 331788"/>
              <a:gd name="connsiteY45" fmla="*/ 115315 h 315913"/>
              <a:gd name="connsiteX46" fmla="*/ 46038 w 331788"/>
              <a:gd name="connsiteY46" fmla="*/ 148565 h 315913"/>
              <a:gd name="connsiteX47" fmla="*/ 40842 w 331788"/>
              <a:gd name="connsiteY47" fmla="*/ 149844 h 315913"/>
              <a:gd name="connsiteX48" fmla="*/ 38244 w 331788"/>
              <a:gd name="connsiteY48" fmla="*/ 152401 h 315913"/>
              <a:gd name="connsiteX49" fmla="*/ 38244 w 331788"/>
              <a:gd name="connsiteY49" fmla="*/ 149844 h 315913"/>
              <a:gd name="connsiteX50" fmla="*/ 34348 w 331788"/>
              <a:gd name="connsiteY50" fmla="*/ 115315 h 315913"/>
              <a:gd name="connsiteX51" fmla="*/ 31750 w 331788"/>
              <a:gd name="connsiteY51" fmla="*/ 106363 h 315913"/>
              <a:gd name="connsiteX52" fmla="*/ 3900 w 331788"/>
              <a:gd name="connsiteY52" fmla="*/ 100704 h 315913"/>
              <a:gd name="connsiteX53" fmla="*/ 19503 w 331788"/>
              <a:gd name="connsiteY53" fmla="*/ 100704 h 315913"/>
              <a:gd name="connsiteX54" fmla="*/ 24704 w 331788"/>
              <a:gd name="connsiteY54" fmla="*/ 118746 h 315913"/>
              <a:gd name="connsiteX55" fmla="*/ 28605 w 331788"/>
              <a:gd name="connsiteY55" fmla="*/ 156117 h 315913"/>
              <a:gd name="connsiteX56" fmla="*/ 28605 w 331788"/>
              <a:gd name="connsiteY56" fmla="*/ 158695 h 315913"/>
              <a:gd name="connsiteX57" fmla="*/ 31205 w 331788"/>
              <a:gd name="connsiteY57" fmla="*/ 172870 h 315913"/>
              <a:gd name="connsiteX58" fmla="*/ 65012 w 331788"/>
              <a:gd name="connsiteY58" fmla="*/ 226995 h 315913"/>
              <a:gd name="connsiteX59" fmla="*/ 66312 w 331788"/>
              <a:gd name="connsiteY59" fmla="*/ 229572 h 315913"/>
              <a:gd name="connsiteX60" fmla="*/ 71513 w 331788"/>
              <a:gd name="connsiteY60" fmla="*/ 229572 h 315913"/>
              <a:gd name="connsiteX61" fmla="*/ 71513 w 331788"/>
              <a:gd name="connsiteY61" fmla="*/ 225706 h 315913"/>
              <a:gd name="connsiteX62" fmla="*/ 42908 w 331788"/>
              <a:gd name="connsiteY62" fmla="*/ 178025 h 315913"/>
              <a:gd name="connsiteX63" fmla="*/ 46808 w 331788"/>
              <a:gd name="connsiteY63" fmla="*/ 161272 h 315913"/>
              <a:gd name="connsiteX64" fmla="*/ 63711 w 331788"/>
              <a:gd name="connsiteY64" fmla="*/ 165138 h 315913"/>
              <a:gd name="connsiteX65" fmla="*/ 94917 w 331788"/>
              <a:gd name="connsiteY65" fmla="*/ 203798 h 315913"/>
              <a:gd name="connsiteX66" fmla="*/ 102719 w 331788"/>
              <a:gd name="connsiteY66" fmla="*/ 212819 h 315913"/>
              <a:gd name="connsiteX67" fmla="*/ 136525 w 331788"/>
              <a:gd name="connsiteY67" fmla="*/ 263078 h 315913"/>
              <a:gd name="connsiteX68" fmla="*/ 136525 w 331788"/>
              <a:gd name="connsiteY68" fmla="*/ 268232 h 315913"/>
              <a:gd name="connsiteX69" fmla="*/ 136525 w 331788"/>
              <a:gd name="connsiteY69" fmla="*/ 277253 h 315913"/>
              <a:gd name="connsiteX70" fmla="*/ 135225 w 331788"/>
              <a:gd name="connsiteY70" fmla="*/ 310759 h 315913"/>
              <a:gd name="connsiteX71" fmla="*/ 130024 w 331788"/>
              <a:gd name="connsiteY71" fmla="*/ 315913 h 315913"/>
              <a:gd name="connsiteX72" fmla="*/ 78014 w 331788"/>
              <a:gd name="connsiteY72" fmla="*/ 314625 h 315913"/>
              <a:gd name="connsiteX73" fmla="*/ 74113 w 331788"/>
              <a:gd name="connsiteY73" fmla="*/ 310759 h 315913"/>
              <a:gd name="connsiteX74" fmla="*/ 72813 w 331788"/>
              <a:gd name="connsiteY74" fmla="*/ 283696 h 315913"/>
              <a:gd name="connsiteX75" fmla="*/ 23404 w 331788"/>
              <a:gd name="connsiteY75" fmla="*/ 224417 h 315913"/>
              <a:gd name="connsiteX76" fmla="*/ 9101 w 331788"/>
              <a:gd name="connsiteY76" fmla="*/ 197355 h 315913"/>
              <a:gd name="connsiteX77" fmla="*/ 9101 w 331788"/>
              <a:gd name="connsiteY77" fmla="*/ 194778 h 315913"/>
              <a:gd name="connsiteX78" fmla="*/ 0 w 331788"/>
              <a:gd name="connsiteY78" fmla="*/ 111014 h 315913"/>
              <a:gd name="connsiteX79" fmla="*/ 3900 w 331788"/>
              <a:gd name="connsiteY79" fmla="*/ 100704 h 315913"/>
              <a:gd name="connsiteX80" fmla="*/ 312285 w 331788"/>
              <a:gd name="connsiteY80" fmla="*/ 100699 h 315913"/>
              <a:gd name="connsiteX81" fmla="*/ 327888 w 331788"/>
              <a:gd name="connsiteY81" fmla="*/ 100699 h 315913"/>
              <a:gd name="connsiteX82" fmla="*/ 331788 w 331788"/>
              <a:gd name="connsiteY82" fmla="*/ 110994 h 315913"/>
              <a:gd name="connsiteX83" fmla="*/ 322687 w 331788"/>
              <a:gd name="connsiteY83" fmla="*/ 194644 h 315913"/>
              <a:gd name="connsiteX84" fmla="*/ 322687 w 331788"/>
              <a:gd name="connsiteY84" fmla="*/ 197217 h 315913"/>
              <a:gd name="connsiteX85" fmla="*/ 308384 w 331788"/>
              <a:gd name="connsiteY85" fmla="*/ 224242 h 315913"/>
              <a:gd name="connsiteX86" fmla="*/ 258975 w 331788"/>
              <a:gd name="connsiteY86" fmla="*/ 283440 h 315913"/>
              <a:gd name="connsiteX87" fmla="*/ 257675 w 331788"/>
              <a:gd name="connsiteY87" fmla="*/ 310466 h 315913"/>
              <a:gd name="connsiteX88" fmla="*/ 253774 w 331788"/>
              <a:gd name="connsiteY88" fmla="*/ 314326 h 315913"/>
              <a:gd name="connsiteX89" fmla="*/ 201764 w 331788"/>
              <a:gd name="connsiteY89" fmla="*/ 314326 h 315913"/>
              <a:gd name="connsiteX90" fmla="*/ 196563 w 331788"/>
              <a:gd name="connsiteY90" fmla="*/ 310466 h 315913"/>
              <a:gd name="connsiteX91" fmla="*/ 195263 w 331788"/>
              <a:gd name="connsiteY91" fmla="*/ 277006 h 315913"/>
              <a:gd name="connsiteX92" fmla="*/ 195263 w 331788"/>
              <a:gd name="connsiteY92" fmla="*/ 267997 h 315913"/>
              <a:gd name="connsiteX93" fmla="*/ 195263 w 331788"/>
              <a:gd name="connsiteY93" fmla="*/ 262850 h 315913"/>
              <a:gd name="connsiteX94" fmla="*/ 229069 w 331788"/>
              <a:gd name="connsiteY94" fmla="*/ 212660 h 315913"/>
              <a:gd name="connsiteX95" fmla="*/ 236871 w 331788"/>
              <a:gd name="connsiteY95" fmla="*/ 203652 h 315913"/>
              <a:gd name="connsiteX96" fmla="*/ 268077 w 331788"/>
              <a:gd name="connsiteY96" fmla="*/ 165045 h 315913"/>
              <a:gd name="connsiteX97" fmla="*/ 284980 w 331788"/>
              <a:gd name="connsiteY97" fmla="*/ 161184 h 315913"/>
              <a:gd name="connsiteX98" fmla="*/ 288880 w 331788"/>
              <a:gd name="connsiteY98" fmla="*/ 177914 h 315913"/>
              <a:gd name="connsiteX99" fmla="*/ 260275 w 331788"/>
              <a:gd name="connsiteY99" fmla="*/ 225529 h 315913"/>
              <a:gd name="connsiteX100" fmla="*/ 260275 w 331788"/>
              <a:gd name="connsiteY100" fmla="*/ 229390 h 315913"/>
              <a:gd name="connsiteX101" fmla="*/ 265476 w 331788"/>
              <a:gd name="connsiteY101" fmla="*/ 229390 h 315913"/>
              <a:gd name="connsiteX102" fmla="*/ 266776 w 331788"/>
              <a:gd name="connsiteY102" fmla="*/ 226816 h 315913"/>
              <a:gd name="connsiteX103" fmla="*/ 300583 w 331788"/>
              <a:gd name="connsiteY103" fmla="*/ 172766 h 315913"/>
              <a:gd name="connsiteX104" fmla="*/ 303183 w 331788"/>
              <a:gd name="connsiteY104" fmla="*/ 158610 h 315913"/>
              <a:gd name="connsiteX105" fmla="*/ 303183 w 331788"/>
              <a:gd name="connsiteY105" fmla="*/ 156036 h 315913"/>
              <a:gd name="connsiteX106" fmla="*/ 307084 w 331788"/>
              <a:gd name="connsiteY106" fmla="*/ 118716 h 315913"/>
              <a:gd name="connsiteX107" fmla="*/ 312285 w 331788"/>
              <a:gd name="connsiteY107" fmla="*/ 100699 h 315913"/>
              <a:gd name="connsiteX108" fmla="*/ 219869 w 331788"/>
              <a:gd name="connsiteY108" fmla="*/ 52388 h 315913"/>
              <a:gd name="connsiteX109" fmla="*/ 230188 w 331788"/>
              <a:gd name="connsiteY109" fmla="*/ 62707 h 315913"/>
              <a:gd name="connsiteX110" fmla="*/ 219869 w 331788"/>
              <a:gd name="connsiteY110" fmla="*/ 73026 h 315913"/>
              <a:gd name="connsiteX111" fmla="*/ 209550 w 331788"/>
              <a:gd name="connsiteY111" fmla="*/ 62707 h 315913"/>
              <a:gd name="connsiteX112" fmla="*/ 219869 w 331788"/>
              <a:gd name="connsiteY112" fmla="*/ 52388 h 315913"/>
              <a:gd name="connsiteX113" fmla="*/ 111919 w 331788"/>
              <a:gd name="connsiteY113" fmla="*/ 52388 h 315913"/>
              <a:gd name="connsiteX114" fmla="*/ 122238 w 331788"/>
              <a:gd name="connsiteY114" fmla="*/ 62707 h 315913"/>
              <a:gd name="connsiteX115" fmla="*/ 111919 w 331788"/>
              <a:gd name="connsiteY115" fmla="*/ 73026 h 315913"/>
              <a:gd name="connsiteX116" fmla="*/ 101600 w 331788"/>
              <a:gd name="connsiteY116" fmla="*/ 62707 h 315913"/>
              <a:gd name="connsiteX117" fmla="*/ 111919 w 331788"/>
              <a:gd name="connsiteY117" fmla="*/ 52388 h 315913"/>
              <a:gd name="connsiteX118" fmla="*/ 177801 w 331788"/>
              <a:gd name="connsiteY118" fmla="*/ 47625 h 315913"/>
              <a:gd name="connsiteX119" fmla="*/ 160338 w 331788"/>
              <a:gd name="connsiteY119" fmla="*/ 63501 h 315913"/>
              <a:gd name="connsiteX120" fmla="*/ 153988 w 331788"/>
              <a:gd name="connsiteY120" fmla="*/ 55563 h 315913"/>
              <a:gd name="connsiteX121" fmla="*/ 146050 w 331788"/>
              <a:gd name="connsiteY121" fmla="*/ 63501 h 315913"/>
              <a:gd name="connsiteX122" fmla="*/ 153988 w 331788"/>
              <a:gd name="connsiteY122" fmla="*/ 69851 h 315913"/>
              <a:gd name="connsiteX123" fmla="*/ 160338 w 331788"/>
              <a:gd name="connsiteY123" fmla="*/ 77788 h 315913"/>
              <a:gd name="connsiteX124" fmla="*/ 168276 w 331788"/>
              <a:gd name="connsiteY124" fmla="*/ 69851 h 315913"/>
              <a:gd name="connsiteX125" fmla="*/ 185738 w 331788"/>
              <a:gd name="connsiteY125" fmla="*/ 53975 h 315913"/>
              <a:gd name="connsiteX126" fmla="*/ 165895 w 331788"/>
              <a:gd name="connsiteY126" fmla="*/ 25400 h 315913"/>
              <a:gd name="connsiteX127" fmla="*/ 203202 w 331788"/>
              <a:gd name="connsiteY127" fmla="*/ 62707 h 315913"/>
              <a:gd name="connsiteX128" fmla="*/ 165895 w 331788"/>
              <a:gd name="connsiteY128" fmla="*/ 100014 h 315913"/>
              <a:gd name="connsiteX129" fmla="*/ 128588 w 331788"/>
              <a:gd name="connsiteY129" fmla="*/ 62707 h 315913"/>
              <a:gd name="connsiteX130" fmla="*/ 165895 w 331788"/>
              <a:gd name="connsiteY130" fmla="*/ 25400 h 315913"/>
              <a:gd name="connsiteX131" fmla="*/ 101966 w 331788"/>
              <a:gd name="connsiteY131" fmla="*/ 15875 h 315913"/>
              <a:gd name="connsiteX132" fmla="*/ 103261 w 331788"/>
              <a:gd name="connsiteY132" fmla="*/ 18477 h 315913"/>
              <a:gd name="connsiteX133" fmla="*/ 85139 w 331788"/>
              <a:gd name="connsiteY133" fmla="*/ 36689 h 315913"/>
              <a:gd name="connsiteX134" fmla="*/ 82550 w 331788"/>
              <a:gd name="connsiteY134" fmla="*/ 35388 h 315913"/>
              <a:gd name="connsiteX135" fmla="*/ 82550 w 331788"/>
              <a:gd name="connsiteY135" fmla="*/ 88724 h 315913"/>
              <a:gd name="connsiteX136" fmla="*/ 85139 w 331788"/>
              <a:gd name="connsiteY136" fmla="*/ 88724 h 315913"/>
              <a:gd name="connsiteX137" fmla="*/ 103261 w 331788"/>
              <a:gd name="connsiteY137" fmla="*/ 105636 h 315913"/>
              <a:gd name="connsiteX138" fmla="*/ 101966 w 331788"/>
              <a:gd name="connsiteY138" fmla="*/ 109538 h 315913"/>
              <a:gd name="connsiteX139" fmla="*/ 228820 w 331788"/>
              <a:gd name="connsiteY139" fmla="*/ 109538 h 315913"/>
              <a:gd name="connsiteX140" fmla="*/ 228820 w 331788"/>
              <a:gd name="connsiteY140" fmla="*/ 106936 h 315913"/>
              <a:gd name="connsiteX141" fmla="*/ 246942 w 331788"/>
              <a:gd name="connsiteY141" fmla="*/ 90025 h 315913"/>
              <a:gd name="connsiteX142" fmla="*/ 250825 w 331788"/>
              <a:gd name="connsiteY142" fmla="*/ 90025 h 315913"/>
              <a:gd name="connsiteX143" fmla="*/ 250825 w 331788"/>
              <a:gd name="connsiteY143" fmla="*/ 36689 h 315913"/>
              <a:gd name="connsiteX144" fmla="*/ 246942 w 331788"/>
              <a:gd name="connsiteY144" fmla="*/ 36689 h 315913"/>
              <a:gd name="connsiteX145" fmla="*/ 228820 w 331788"/>
              <a:gd name="connsiteY145" fmla="*/ 19777 h 315913"/>
              <a:gd name="connsiteX146" fmla="*/ 230114 w 331788"/>
              <a:gd name="connsiteY146" fmla="*/ 15875 h 315913"/>
              <a:gd name="connsiteX147" fmla="*/ 101966 w 331788"/>
              <a:gd name="connsiteY147" fmla="*/ 15875 h 315913"/>
              <a:gd name="connsiteX148" fmla="*/ 85099 w 331788"/>
              <a:gd name="connsiteY148" fmla="*/ 0 h 315913"/>
              <a:gd name="connsiteX149" fmla="*/ 248277 w 331788"/>
              <a:gd name="connsiteY149" fmla="*/ 0 h 315913"/>
              <a:gd name="connsiteX150" fmla="*/ 265113 w 331788"/>
              <a:gd name="connsiteY150" fmla="*/ 18248 h 315913"/>
              <a:gd name="connsiteX151" fmla="*/ 265113 w 331788"/>
              <a:gd name="connsiteY151" fmla="*/ 106881 h 315913"/>
              <a:gd name="connsiteX152" fmla="*/ 248277 w 331788"/>
              <a:gd name="connsiteY152" fmla="*/ 123825 h 315913"/>
              <a:gd name="connsiteX153" fmla="*/ 85099 w 331788"/>
              <a:gd name="connsiteY153" fmla="*/ 123825 h 315913"/>
              <a:gd name="connsiteX154" fmla="*/ 68263 w 331788"/>
              <a:gd name="connsiteY154" fmla="*/ 106881 h 315913"/>
              <a:gd name="connsiteX155" fmla="*/ 68263 w 331788"/>
              <a:gd name="connsiteY155" fmla="*/ 18248 h 315913"/>
              <a:gd name="connsiteX156" fmla="*/ 85099 w 331788"/>
              <a:gd name="connsiteY156" fmla="*/ 0 h 315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331788" h="315913">
                <a:moveTo>
                  <a:pt x="117254" y="187325"/>
                </a:moveTo>
                <a:lnTo>
                  <a:pt x="204708" y="187325"/>
                </a:lnTo>
                <a:cubicBezTo>
                  <a:pt x="208566" y="187325"/>
                  <a:pt x="211138" y="191294"/>
                  <a:pt x="211138" y="195263"/>
                </a:cubicBezTo>
                <a:cubicBezTo>
                  <a:pt x="211138" y="199231"/>
                  <a:pt x="208566" y="203200"/>
                  <a:pt x="204708" y="203200"/>
                </a:cubicBezTo>
                <a:cubicBezTo>
                  <a:pt x="204708" y="203200"/>
                  <a:pt x="204708" y="203200"/>
                  <a:pt x="117254" y="203200"/>
                </a:cubicBezTo>
                <a:cubicBezTo>
                  <a:pt x="113396" y="203200"/>
                  <a:pt x="109538" y="199231"/>
                  <a:pt x="109538" y="195263"/>
                </a:cubicBezTo>
                <a:cubicBezTo>
                  <a:pt x="109538" y="191294"/>
                  <a:pt x="113396" y="187325"/>
                  <a:pt x="117254" y="187325"/>
                </a:cubicBezTo>
                <a:close/>
                <a:moveTo>
                  <a:pt x="91953" y="161925"/>
                </a:moveTo>
                <a:cubicBezTo>
                  <a:pt x="91953" y="161925"/>
                  <a:pt x="91953" y="161925"/>
                  <a:pt x="230025" y="161925"/>
                </a:cubicBezTo>
                <a:cubicBezTo>
                  <a:pt x="233933" y="161925"/>
                  <a:pt x="236538" y="164523"/>
                  <a:pt x="236538" y="168420"/>
                </a:cubicBezTo>
                <a:cubicBezTo>
                  <a:pt x="236538" y="172317"/>
                  <a:pt x="233933" y="176213"/>
                  <a:pt x="230025" y="176213"/>
                </a:cubicBezTo>
                <a:cubicBezTo>
                  <a:pt x="230025" y="176213"/>
                  <a:pt x="230025" y="176213"/>
                  <a:pt x="91953" y="176213"/>
                </a:cubicBezTo>
                <a:cubicBezTo>
                  <a:pt x="88045" y="176213"/>
                  <a:pt x="84138" y="172317"/>
                  <a:pt x="84138" y="168420"/>
                </a:cubicBezTo>
                <a:cubicBezTo>
                  <a:pt x="84138" y="164523"/>
                  <a:pt x="88045" y="161925"/>
                  <a:pt x="91953" y="161925"/>
                </a:cubicBezTo>
                <a:close/>
                <a:moveTo>
                  <a:pt x="79225" y="134938"/>
                </a:moveTo>
                <a:cubicBezTo>
                  <a:pt x="79225" y="134938"/>
                  <a:pt x="79225" y="134938"/>
                  <a:pt x="255739" y="134938"/>
                </a:cubicBezTo>
                <a:cubicBezTo>
                  <a:pt x="259633" y="134938"/>
                  <a:pt x="263526" y="138907"/>
                  <a:pt x="263526" y="142876"/>
                </a:cubicBezTo>
                <a:cubicBezTo>
                  <a:pt x="263526" y="146844"/>
                  <a:pt x="259633" y="150813"/>
                  <a:pt x="255739" y="150813"/>
                </a:cubicBezTo>
                <a:cubicBezTo>
                  <a:pt x="255739" y="150813"/>
                  <a:pt x="255739" y="150813"/>
                  <a:pt x="79225" y="150813"/>
                </a:cubicBezTo>
                <a:cubicBezTo>
                  <a:pt x="75331" y="150813"/>
                  <a:pt x="71438" y="146844"/>
                  <a:pt x="71438" y="142876"/>
                </a:cubicBezTo>
                <a:cubicBezTo>
                  <a:pt x="71438" y="138907"/>
                  <a:pt x="75331" y="134938"/>
                  <a:pt x="79225" y="134938"/>
                </a:cubicBezTo>
                <a:close/>
                <a:moveTo>
                  <a:pt x="284163" y="117475"/>
                </a:moveTo>
                <a:cubicBezTo>
                  <a:pt x="282893" y="124090"/>
                  <a:pt x="279083" y="135996"/>
                  <a:pt x="279083" y="142611"/>
                </a:cubicBezTo>
                <a:lnTo>
                  <a:pt x="277813" y="146579"/>
                </a:lnTo>
                <a:cubicBezTo>
                  <a:pt x="277813" y="146579"/>
                  <a:pt x="277813" y="146579"/>
                  <a:pt x="277813" y="147902"/>
                </a:cubicBezTo>
                <a:cubicBezTo>
                  <a:pt x="275273" y="147902"/>
                  <a:pt x="272733" y="147902"/>
                  <a:pt x="271463" y="149225"/>
                </a:cubicBezTo>
                <a:cubicBezTo>
                  <a:pt x="271463" y="143934"/>
                  <a:pt x="275273" y="132027"/>
                  <a:pt x="276543" y="126736"/>
                </a:cubicBezTo>
                <a:cubicBezTo>
                  <a:pt x="277813" y="122767"/>
                  <a:pt x="280353" y="118798"/>
                  <a:pt x="284163" y="117475"/>
                </a:cubicBezTo>
                <a:close/>
                <a:moveTo>
                  <a:pt x="47625" y="117475"/>
                </a:moveTo>
                <a:cubicBezTo>
                  <a:pt x="51911" y="118798"/>
                  <a:pt x="54769" y="122767"/>
                  <a:pt x="56198" y="126736"/>
                </a:cubicBezTo>
                <a:cubicBezTo>
                  <a:pt x="57626" y="132027"/>
                  <a:pt x="61913" y="143934"/>
                  <a:pt x="61913" y="149225"/>
                </a:cubicBezTo>
                <a:cubicBezTo>
                  <a:pt x="60484" y="147902"/>
                  <a:pt x="57626" y="147902"/>
                  <a:pt x="54769" y="147902"/>
                </a:cubicBezTo>
                <a:cubicBezTo>
                  <a:pt x="54769" y="146579"/>
                  <a:pt x="54769" y="146579"/>
                  <a:pt x="54769" y="146579"/>
                </a:cubicBezTo>
                <a:cubicBezTo>
                  <a:pt x="54769" y="146579"/>
                  <a:pt x="54769" y="146579"/>
                  <a:pt x="53340" y="142611"/>
                </a:cubicBezTo>
                <a:cubicBezTo>
                  <a:pt x="53340" y="135996"/>
                  <a:pt x="49054" y="124090"/>
                  <a:pt x="47625" y="117475"/>
                </a:cubicBezTo>
                <a:close/>
                <a:moveTo>
                  <a:pt x="300038" y="106363"/>
                </a:moveTo>
                <a:cubicBezTo>
                  <a:pt x="298739" y="108921"/>
                  <a:pt x="298739" y="112757"/>
                  <a:pt x="297440" y="115315"/>
                </a:cubicBezTo>
                <a:cubicBezTo>
                  <a:pt x="296142" y="124267"/>
                  <a:pt x="293544" y="140892"/>
                  <a:pt x="293544" y="149844"/>
                </a:cubicBezTo>
                <a:cubicBezTo>
                  <a:pt x="293544" y="151122"/>
                  <a:pt x="293544" y="152401"/>
                  <a:pt x="293544" y="152401"/>
                </a:cubicBezTo>
                <a:cubicBezTo>
                  <a:pt x="292245" y="152401"/>
                  <a:pt x="292245" y="151122"/>
                  <a:pt x="290946" y="149844"/>
                </a:cubicBezTo>
                <a:cubicBezTo>
                  <a:pt x="289647" y="149844"/>
                  <a:pt x="287049" y="148565"/>
                  <a:pt x="285750" y="148565"/>
                </a:cubicBezTo>
                <a:cubicBezTo>
                  <a:pt x="285750" y="148565"/>
                  <a:pt x="285750" y="148565"/>
                  <a:pt x="285750" y="147286"/>
                </a:cubicBezTo>
                <a:cubicBezTo>
                  <a:pt x="287049" y="139613"/>
                  <a:pt x="289647" y="122988"/>
                  <a:pt x="292245" y="115315"/>
                </a:cubicBezTo>
                <a:cubicBezTo>
                  <a:pt x="293544" y="110200"/>
                  <a:pt x="296142" y="107642"/>
                  <a:pt x="300038" y="106363"/>
                </a:cubicBezTo>
                <a:close/>
                <a:moveTo>
                  <a:pt x="31750" y="106363"/>
                </a:moveTo>
                <a:cubicBezTo>
                  <a:pt x="35646" y="107642"/>
                  <a:pt x="38244" y="110200"/>
                  <a:pt x="39543" y="115315"/>
                </a:cubicBezTo>
                <a:cubicBezTo>
                  <a:pt x="42141" y="122988"/>
                  <a:pt x="44739" y="139613"/>
                  <a:pt x="46038" y="148565"/>
                </a:cubicBezTo>
                <a:cubicBezTo>
                  <a:pt x="44739" y="148565"/>
                  <a:pt x="43440" y="149844"/>
                  <a:pt x="40842" y="149844"/>
                </a:cubicBezTo>
                <a:cubicBezTo>
                  <a:pt x="39543" y="151122"/>
                  <a:pt x="39543" y="152401"/>
                  <a:pt x="38244" y="152401"/>
                </a:cubicBezTo>
                <a:cubicBezTo>
                  <a:pt x="38244" y="152401"/>
                  <a:pt x="38244" y="151122"/>
                  <a:pt x="38244" y="149844"/>
                </a:cubicBezTo>
                <a:cubicBezTo>
                  <a:pt x="38244" y="140892"/>
                  <a:pt x="35646" y="124267"/>
                  <a:pt x="34348" y="115315"/>
                </a:cubicBezTo>
                <a:cubicBezTo>
                  <a:pt x="33049" y="112757"/>
                  <a:pt x="33049" y="108921"/>
                  <a:pt x="31750" y="106363"/>
                </a:cubicBezTo>
                <a:close/>
                <a:moveTo>
                  <a:pt x="3900" y="100704"/>
                </a:moveTo>
                <a:cubicBezTo>
                  <a:pt x="7801" y="96838"/>
                  <a:pt x="14302" y="96838"/>
                  <a:pt x="19503" y="100704"/>
                </a:cubicBezTo>
                <a:cubicBezTo>
                  <a:pt x="22104" y="104570"/>
                  <a:pt x="23404" y="116168"/>
                  <a:pt x="24704" y="118746"/>
                </a:cubicBezTo>
                <a:cubicBezTo>
                  <a:pt x="26005" y="130344"/>
                  <a:pt x="27305" y="145808"/>
                  <a:pt x="28605" y="156117"/>
                </a:cubicBezTo>
                <a:cubicBezTo>
                  <a:pt x="28605" y="157406"/>
                  <a:pt x="28605" y="158695"/>
                  <a:pt x="28605" y="158695"/>
                </a:cubicBezTo>
                <a:cubicBezTo>
                  <a:pt x="28605" y="163849"/>
                  <a:pt x="29905" y="169004"/>
                  <a:pt x="31205" y="172870"/>
                </a:cubicBezTo>
                <a:cubicBezTo>
                  <a:pt x="42908" y="197355"/>
                  <a:pt x="65012" y="226995"/>
                  <a:pt x="65012" y="226995"/>
                </a:cubicBezTo>
                <a:cubicBezTo>
                  <a:pt x="66312" y="229572"/>
                  <a:pt x="66312" y="229572"/>
                  <a:pt x="66312" y="229572"/>
                </a:cubicBezTo>
                <a:cubicBezTo>
                  <a:pt x="67612" y="230861"/>
                  <a:pt x="68912" y="230861"/>
                  <a:pt x="71513" y="229572"/>
                </a:cubicBezTo>
                <a:cubicBezTo>
                  <a:pt x="72813" y="229572"/>
                  <a:pt x="72813" y="226995"/>
                  <a:pt x="71513" y="225706"/>
                </a:cubicBezTo>
                <a:cubicBezTo>
                  <a:pt x="42908" y="178025"/>
                  <a:pt x="42908" y="178025"/>
                  <a:pt x="42908" y="178025"/>
                </a:cubicBezTo>
                <a:cubicBezTo>
                  <a:pt x="39007" y="172870"/>
                  <a:pt x="41607" y="165138"/>
                  <a:pt x="46808" y="161272"/>
                </a:cubicBezTo>
                <a:cubicBezTo>
                  <a:pt x="52009" y="157406"/>
                  <a:pt x="59811" y="159983"/>
                  <a:pt x="63711" y="165138"/>
                </a:cubicBezTo>
                <a:cubicBezTo>
                  <a:pt x="94917" y="203798"/>
                  <a:pt x="94917" y="203798"/>
                  <a:pt x="94917" y="203798"/>
                </a:cubicBezTo>
                <a:cubicBezTo>
                  <a:pt x="96217" y="206376"/>
                  <a:pt x="100118" y="210242"/>
                  <a:pt x="102719" y="212819"/>
                </a:cubicBezTo>
                <a:cubicBezTo>
                  <a:pt x="130024" y="232149"/>
                  <a:pt x="133924" y="252768"/>
                  <a:pt x="136525" y="263078"/>
                </a:cubicBezTo>
                <a:cubicBezTo>
                  <a:pt x="136525" y="263078"/>
                  <a:pt x="136525" y="264366"/>
                  <a:pt x="136525" y="268232"/>
                </a:cubicBezTo>
                <a:cubicBezTo>
                  <a:pt x="136525" y="270810"/>
                  <a:pt x="136525" y="274676"/>
                  <a:pt x="136525" y="277253"/>
                </a:cubicBezTo>
                <a:cubicBezTo>
                  <a:pt x="135225" y="310759"/>
                  <a:pt x="135225" y="310759"/>
                  <a:pt x="135225" y="310759"/>
                </a:cubicBezTo>
                <a:cubicBezTo>
                  <a:pt x="135225" y="313336"/>
                  <a:pt x="132624" y="315913"/>
                  <a:pt x="130024" y="315913"/>
                </a:cubicBezTo>
                <a:cubicBezTo>
                  <a:pt x="78014" y="314625"/>
                  <a:pt x="78014" y="314625"/>
                  <a:pt x="78014" y="314625"/>
                </a:cubicBezTo>
                <a:cubicBezTo>
                  <a:pt x="75414" y="314625"/>
                  <a:pt x="74113" y="313336"/>
                  <a:pt x="74113" y="310759"/>
                </a:cubicBezTo>
                <a:cubicBezTo>
                  <a:pt x="72813" y="283696"/>
                  <a:pt x="72813" y="283696"/>
                  <a:pt x="72813" y="283696"/>
                </a:cubicBezTo>
                <a:cubicBezTo>
                  <a:pt x="23404" y="224417"/>
                  <a:pt x="23404" y="224417"/>
                  <a:pt x="23404" y="224417"/>
                </a:cubicBezTo>
                <a:cubicBezTo>
                  <a:pt x="15603" y="216685"/>
                  <a:pt x="10402" y="207664"/>
                  <a:pt x="9101" y="197355"/>
                </a:cubicBezTo>
                <a:cubicBezTo>
                  <a:pt x="9101" y="194778"/>
                  <a:pt x="9101" y="194778"/>
                  <a:pt x="9101" y="194778"/>
                </a:cubicBezTo>
                <a:cubicBezTo>
                  <a:pt x="0" y="111014"/>
                  <a:pt x="0" y="111014"/>
                  <a:pt x="0" y="111014"/>
                </a:cubicBezTo>
                <a:cubicBezTo>
                  <a:pt x="0" y="107148"/>
                  <a:pt x="1300" y="103282"/>
                  <a:pt x="3900" y="100704"/>
                </a:cubicBezTo>
                <a:close/>
                <a:moveTo>
                  <a:pt x="312285" y="100699"/>
                </a:moveTo>
                <a:cubicBezTo>
                  <a:pt x="317486" y="96838"/>
                  <a:pt x="323987" y="96838"/>
                  <a:pt x="327888" y="100699"/>
                </a:cubicBezTo>
                <a:cubicBezTo>
                  <a:pt x="330488" y="103273"/>
                  <a:pt x="331788" y="107134"/>
                  <a:pt x="331788" y="110994"/>
                </a:cubicBezTo>
                <a:cubicBezTo>
                  <a:pt x="331788" y="110994"/>
                  <a:pt x="331788" y="110994"/>
                  <a:pt x="322687" y="194644"/>
                </a:cubicBezTo>
                <a:cubicBezTo>
                  <a:pt x="322687" y="194644"/>
                  <a:pt x="322687" y="194644"/>
                  <a:pt x="322687" y="197217"/>
                </a:cubicBezTo>
                <a:cubicBezTo>
                  <a:pt x="321386" y="207513"/>
                  <a:pt x="316185" y="216521"/>
                  <a:pt x="308384" y="224242"/>
                </a:cubicBezTo>
                <a:cubicBezTo>
                  <a:pt x="308384" y="224242"/>
                  <a:pt x="308384" y="224242"/>
                  <a:pt x="258975" y="283440"/>
                </a:cubicBezTo>
                <a:cubicBezTo>
                  <a:pt x="258975" y="283440"/>
                  <a:pt x="258975" y="283440"/>
                  <a:pt x="257675" y="310466"/>
                </a:cubicBezTo>
                <a:cubicBezTo>
                  <a:pt x="257675" y="313039"/>
                  <a:pt x="256374" y="314326"/>
                  <a:pt x="253774" y="314326"/>
                </a:cubicBezTo>
                <a:cubicBezTo>
                  <a:pt x="253774" y="314326"/>
                  <a:pt x="253774" y="314326"/>
                  <a:pt x="201764" y="314326"/>
                </a:cubicBezTo>
                <a:cubicBezTo>
                  <a:pt x="199164" y="314326"/>
                  <a:pt x="196563" y="313039"/>
                  <a:pt x="196563" y="310466"/>
                </a:cubicBezTo>
                <a:cubicBezTo>
                  <a:pt x="196563" y="310466"/>
                  <a:pt x="196563" y="310466"/>
                  <a:pt x="195263" y="277006"/>
                </a:cubicBezTo>
                <a:cubicBezTo>
                  <a:pt x="195263" y="274432"/>
                  <a:pt x="195263" y="270571"/>
                  <a:pt x="195263" y="267997"/>
                </a:cubicBezTo>
                <a:cubicBezTo>
                  <a:pt x="195263" y="264137"/>
                  <a:pt x="195263" y="262850"/>
                  <a:pt x="195263" y="262850"/>
                </a:cubicBezTo>
                <a:cubicBezTo>
                  <a:pt x="197864" y="252555"/>
                  <a:pt x="201764" y="231964"/>
                  <a:pt x="229069" y="212660"/>
                </a:cubicBezTo>
                <a:cubicBezTo>
                  <a:pt x="231670" y="210086"/>
                  <a:pt x="235571" y="206226"/>
                  <a:pt x="236871" y="203652"/>
                </a:cubicBezTo>
                <a:cubicBezTo>
                  <a:pt x="236871" y="203652"/>
                  <a:pt x="236871" y="203652"/>
                  <a:pt x="268077" y="165045"/>
                </a:cubicBezTo>
                <a:cubicBezTo>
                  <a:pt x="271977" y="159897"/>
                  <a:pt x="279779" y="157323"/>
                  <a:pt x="284980" y="161184"/>
                </a:cubicBezTo>
                <a:cubicBezTo>
                  <a:pt x="290181" y="165045"/>
                  <a:pt x="292781" y="172766"/>
                  <a:pt x="288880" y="177914"/>
                </a:cubicBezTo>
                <a:cubicBezTo>
                  <a:pt x="288880" y="177914"/>
                  <a:pt x="288880" y="177914"/>
                  <a:pt x="260275" y="225529"/>
                </a:cubicBezTo>
                <a:cubicBezTo>
                  <a:pt x="258975" y="226816"/>
                  <a:pt x="258975" y="229390"/>
                  <a:pt x="260275" y="229390"/>
                </a:cubicBezTo>
                <a:cubicBezTo>
                  <a:pt x="262876" y="230677"/>
                  <a:pt x="264176" y="230677"/>
                  <a:pt x="265476" y="229390"/>
                </a:cubicBezTo>
                <a:cubicBezTo>
                  <a:pt x="265476" y="229390"/>
                  <a:pt x="265476" y="229390"/>
                  <a:pt x="266776" y="226816"/>
                </a:cubicBezTo>
                <a:cubicBezTo>
                  <a:pt x="266776" y="226816"/>
                  <a:pt x="288880" y="197217"/>
                  <a:pt x="300583" y="172766"/>
                </a:cubicBezTo>
                <a:cubicBezTo>
                  <a:pt x="301883" y="168905"/>
                  <a:pt x="303183" y="163758"/>
                  <a:pt x="303183" y="158610"/>
                </a:cubicBezTo>
                <a:cubicBezTo>
                  <a:pt x="303183" y="158610"/>
                  <a:pt x="303183" y="157323"/>
                  <a:pt x="303183" y="156036"/>
                </a:cubicBezTo>
                <a:cubicBezTo>
                  <a:pt x="304483" y="145741"/>
                  <a:pt x="305783" y="130298"/>
                  <a:pt x="307084" y="118716"/>
                </a:cubicBezTo>
                <a:cubicBezTo>
                  <a:pt x="308384" y="116142"/>
                  <a:pt x="309684" y="104560"/>
                  <a:pt x="312285" y="100699"/>
                </a:cubicBezTo>
                <a:close/>
                <a:moveTo>
                  <a:pt x="219869" y="52388"/>
                </a:moveTo>
                <a:cubicBezTo>
                  <a:pt x="225568" y="52388"/>
                  <a:pt x="230188" y="57008"/>
                  <a:pt x="230188" y="62707"/>
                </a:cubicBezTo>
                <a:cubicBezTo>
                  <a:pt x="230188" y="68406"/>
                  <a:pt x="225568" y="73026"/>
                  <a:pt x="219869" y="73026"/>
                </a:cubicBezTo>
                <a:cubicBezTo>
                  <a:pt x="214170" y="73026"/>
                  <a:pt x="209550" y="68406"/>
                  <a:pt x="209550" y="62707"/>
                </a:cubicBezTo>
                <a:cubicBezTo>
                  <a:pt x="209550" y="57008"/>
                  <a:pt x="214170" y="52388"/>
                  <a:pt x="219869" y="52388"/>
                </a:cubicBezTo>
                <a:close/>
                <a:moveTo>
                  <a:pt x="111919" y="52388"/>
                </a:moveTo>
                <a:cubicBezTo>
                  <a:pt x="117618" y="52388"/>
                  <a:pt x="122238" y="57008"/>
                  <a:pt x="122238" y="62707"/>
                </a:cubicBezTo>
                <a:cubicBezTo>
                  <a:pt x="122238" y="68406"/>
                  <a:pt x="117618" y="73026"/>
                  <a:pt x="111919" y="73026"/>
                </a:cubicBezTo>
                <a:cubicBezTo>
                  <a:pt x="106220" y="73026"/>
                  <a:pt x="101600" y="68406"/>
                  <a:pt x="101600" y="62707"/>
                </a:cubicBezTo>
                <a:cubicBezTo>
                  <a:pt x="101600" y="57008"/>
                  <a:pt x="106220" y="52388"/>
                  <a:pt x="111919" y="52388"/>
                </a:cubicBezTo>
                <a:close/>
                <a:moveTo>
                  <a:pt x="177801" y="47625"/>
                </a:moveTo>
                <a:lnTo>
                  <a:pt x="160338" y="63501"/>
                </a:lnTo>
                <a:lnTo>
                  <a:pt x="153988" y="55563"/>
                </a:lnTo>
                <a:lnTo>
                  <a:pt x="146050" y="63501"/>
                </a:lnTo>
                <a:lnTo>
                  <a:pt x="153988" y="69851"/>
                </a:lnTo>
                <a:lnTo>
                  <a:pt x="160338" y="77788"/>
                </a:lnTo>
                <a:lnTo>
                  <a:pt x="168276" y="69851"/>
                </a:lnTo>
                <a:lnTo>
                  <a:pt x="185738" y="53975"/>
                </a:lnTo>
                <a:close/>
                <a:moveTo>
                  <a:pt x="165895" y="25400"/>
                </a:moveTo>
                <a:cubicBezTo>
                  <a:pt x="186499" y="25400"/>
                  <a:pt x="203202" y="42103"/>
                  <a:pt x="203202" y="62707"/>
                </a:cubicBezTo>
                <a:cubicBezTo>
                  <a:pt x="203202" y="83311"/>
                  <a:pt x="186499" y="100014"/>
                  <a:pt x="165895" y="100014"/>
                </a:cubicBezTo>
                <a:cubicBezTo>
                  <a:pt x="145291" y="100014"/>
                  <a:pt x="128588" y="83311"/>
                  <a:pt x="128588" y="62707"/>
                </a:cubicBezTo>
                <a:cubicBezTo>
                  <a:pt x="128588" y="42103"/>
                  <a:pt x="145291" y="25400"/>
                  <a:pt x="165895" y="25400"/>
                </a:cubicBezTo>
                <a:close/>
                <a:moveTo>
                  <a:pt x="101966" y="15875"/>
                </a:moveTo>
                <a:cubicBezTo>
                  <a:pt x="103261" y="17176"/>
                  <a:pt x="103261" y="17176"/>
                  <a:pt x="103261" y="18477"/>
                </a:cubicBezTo>
                <a:cubicBezTo>
                  <a:pt x="103261" y="28884"/>
                  <a:pt x="95494" y="36689"/>
                  <a:pt x="85139" y="36689"/>
                </a:cubicBezTo>
                <a:cubicBezTo>
                  <a:pt x="83844" y="36689"/>
                  <a:pt x="83844" y="36689"/>
                  <a:pt x="82550" y="35388"/>
                </a:cubicBezTo>
                <a:cubicBezTo>
                  <a:pt x="82550" y="88724"/>
                  <a:pt x="82550" y="88724"/>
                  <a:pt x="82550" y="88724"/>
                </a:cubicBezTo>
                <a:cubicBezTo>
                  <a:pt x="83844" y="88724"/>
                  <a:pt x="83844" y="88724"/>
                  <a:pt x="85139" y="88724"/>
                </a:cubicBezTo>
                <a:cubicBezTo>
                  <a:pt x="95494" y="88724"/>
                  <a:pt x="103261" y="96529"/>
                  <a:pt x="103261" y="105636"/>
                </a:cubicBezTo>
                <a:cubicBezTo>
                  <a:pt x="103261" y="106936"/>
                  <a:pt x="101966" y="108237"/>
                  <a:pt x="101966" y="109538"/>
                </a:cubicBezTo>
                <a:cubicBezTo>
                  <a:pt x="228820" y="109538"/>
                  <a:pt x="228820" y="109538"/>
                  <a:pt x="228820" y="109538"/>
                </a:cubicBezTo>
                <a:cubicBezTo>
                  <a:pt x="228820" y="108237"/>
                  <a:pt x="228820" y="108237"/>
                  <a:pt x="228820" y="106936"/>
                </a:cubicBezTo>
                <a:cubicBezTo>
                  <a:pt x="228820" y="97830"/>
                  <a:pt x="236587" y="90025"/>
                  <a:pt x="246942" y="90025"/>
                </a:cubicBezTo>
                <a:cubicBezTo>
                  <a:pt x="248236" y="90025"/>
                  <a:pt x="249531" y="90025"/>
                  <a:pt x="250825" y="90025"/>
                </a:cubicBezTo>
                <a:cubicBezTo>
                  <a:pt x="250825" y="36689"/>
                  <a:pt x="250825" y="36689"/>
                  <a:pt x="250825" y="36689"/>
                </a:cubicBezTo>
                <a:cubicBezTo>
                  <a:pt x="249531" y="36689"/>
                  <a:pt x="248236" y="36689"/>
                  <a:pt x="246942" y="36689"/>
                </a:cubicBezTo>
                <a:cubicBezTo>
                  <a:pt x="236587" y="36689"/>
                  <a:pt x="228820" y="28884"/>
                  <a:pt x="228820" y="19777"/>
                </a:cubicBezTo>
                <a:cubicBezTo>
                  <a:pt x="228820" y="18477"/>
                  <a:pt x="230114" y="17176"/>
                  <a:pt x="230114" y="15875"/>
                </a:cubicBezTo>
                <a:cubicBezTo>
                  <a:pt x="101966" y="15875"/>
                  <a:pt x="101966" y="15875"/>
                  <a:pt x="101966" y="15875"/>
                </a:cubicBezTo>
                <a:close/>
                <a:moveTo>
                  <a:pt x="85099" y="0"/>
                </a:moveTo>
                <a:cubicBezTo>
                  <a:pt x="248277" y="0"/>
                  <a:pt x="248277" y="0"/>
                  <a:pt x="248277" y="0"/>
                </a:cubicBezTo>
                <a:cubicBezTo>
                  <a:pt x="257343" y="0"/>
                  <a:pt x="265113" y="7820"/>
                  <a:pt x="265113" y="18248"/>
                </a:cubicBezTo>
                <a:lnTo>
                  <a:pt x="265113" y="106881"/>
                </a:lnTo>
                <a:cubicBezTo>
                  <a:pt x="265113" y="116005"/>
                  <a:pt x="258638" y="123825"/>
                  <a:pt x="248277" y="123825"/>
                </a:cubicBezTo>
                <a:cubicBezTo>
                  <a:pt x="85099" y="123825"/>
                  <a:pt x="85099" y="123825"/>
                  <a:pt x="85099" y="123825"/>
                </a:cubicBezTo>
                <a:cubicBezTo>
                  <a:pt x="76033" y="123825"/>
                  <a:pt x="68263" y="116005"/>
                  <a:pt x="68263" y="106881"/>
                </a:cubicBezTo>
                <a:cubicBezTo>
                  <a:pt x="68263" y="18248"/>
                  <a:pt x="68263" y="18248"/>
                  <a:pt x="68263" y="18248"/>
                </a:cubicBezTo>
                <a:cubicBezTo>
                  <a:pt x="68263" y="7820"/>
                  <a:pt x="74738" y="0"/>
                  <a:pt x="85099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sym typeface="+mn-lt"/>
            </a:endParaRPr>
          </a:p>
        </p:txBody>
      </p:sp>
      <p:sp>
        <p:nvSpPr>
          <p:cNvPr id="59" name="任意多边形: 形状 42">
            <a:extLst>
              <a:ext uri="{FF2B5EF4-FFF2-40B4-BE49-F238E27FC236}">
                <a16:creationId xmlns:a16="http://schemas.microsoft.com/office/drawing/2014/main" id="{926127CA-CB2E-4F13-AAA7-AD6095BCC8CC}"/>
              </a:ext>
            </a:extLst>
          </p:cNvPr>
          <p:cNvSpPr>
            <a:spLocks/>
          </p:cNvSpPr>
          <p:nvPr/>
        </p:nvSpPr>
        <p:spPr bwMode="auto">
          <a:xfrm>
            <a:off x="1348589" y="5078995"/>
            <a:ext cx="569237" cy="435613"/>
          </a:xfrm>
          <a:custGeom>
            <a:avLst/>
            <a:gdLst>
              <a:gd name="connsiteX0" fmla="*/ 31750 w 338138"/>
              <a:gd name="connsiteY0" fmla="*/ 200025 h 258763"/>
              <a:gd name="connsiteX1" fmla="*/ 31750 w 338138"/>
              <a:gd name="connsiteY1" fmla="*/ 227013 h 258763"/>
              <a:gd name="connsiteX2" fmla="*/ 306388 w 338138"/>
              <a:gd name="connsiteY2" fmla="*/ 227013 h 258763"/>
              <a:gd name="connsiteX3" fmla="*/ 306388 w 338138"/>
              <a:gd name="connsiteY3" fmla="*/ 200025 h 258763"/>
              <a:gd name="connsiteX4" fmla="*/ 255588 w 338138"/>
              <a:gd name="connsiteY4" fmla="*/ 85725 h 258763"/>
              <a:gd name="connsiteX5" fmla="*/ 271463 w 338138"/>
              <a:gd name="connsiteY5" fmla="*/ 100013 h 258763"/>
              <a:gd name="connsiteX6" fmla="*/ 255588 w 338138"/>
              <a:gd name="connsiteY6" fmla="*/ 114301 h 258763"/>
              <a:gd name="connsiteX7" fmla="*/ 239713 w 338138"/>
              <a:gd name="connsiteY7" fmla="*/ 100013 h 258763"/>
              <a:gd name="connsiteX8" fmla="*/ 255588 w 338138"/>
              <a:gd name="connsiteY8" fmla="*/ 85725 h 258763"/>
              <a:gd name="connsiteX9" fmla="*/ 83345 w 338138"/>
              <a:gd name="connsiteY9" fmla="*/ 85725 h 258763"/>
              <a:gd name="connsiteX10" fmla="*/ 98427 w 338138"/>
              <a:gd name="connsiteY10" fmla="*/ 100013 h 258763"/>
              <a:gd name="connsiteX11" fmla="*/ 83345 w 338138"/>
              <a:gd name="connsiteY11" fmla="*/ 114301 h 258763"/>
              <a:gd name="connsiteX12" fmla="*/ 68263 w 338138"/>
              <a:gd name="connsiteY12" fmla="*/ 100013 h 258763"/>
              <a:gd name="connsiteX13" fmla="*/ 83345 w 338138"/>
              <a:gd name="connsiteY13" fmla="*/ 85725 h 258763"/>
              <a:gd name="connsiteX14" fmla="*/ 144035 w 338138"/>
              <a:gd name="connsiteY14" fmla="*/ 46037 h 258763"/>
              <a:gd name="connsiteX15" fmla="*/ 159846 w 338138"/>
              <a:gd name="connsiteY15" fmla="*/ 63151 h 258763"/>
              <a:gd name="connsiteX16" fmla="*/ 159846 w 338138"/>
              <a:gd name="connsiteY16" fmla="*/ 84214 h 258763"/>
              <a:gd name="connsiteX17" fmla="*/ 178293 w 338138"/>
              <a:gd name="connsiteY17" fmla="*/ 84214 h 258763"/>
              <a:gd name="connsiteX18" fmla="*/ 178293 w 338138"/>
              <a:gd name="connsiteY18" fmla="*/ 63151 h 258763"/>
              <a:gd name="connsiteX19" fmla="*/ 194105 w 338138"/>
              <a:gd name="connsiteY19" fmla="*/ 46037 h 258763"/>
              <a:gd name="connsiteX20" fmla="*/ 209916 w 338138"/>
              <a:gd name="connsiteY20" fmla="*/ 63151 h 258763"/>
              <a:gd name="connsiteX21" fmla="*/ 209916 w 338138"/>
              <a:gd name="connsiteY21" fmla="*/ 84214 h 258763"/>
              <a:gd name="connsiteX22" fmla="*/ 219140 w 338138"/>
              <a:gd name="connsiteY22" fmla="*/ 84214 h 258763"/>
              <a:gd name="connsiteX23" fmla="*/ 234951 w 338138"/>
              <a:gd name="connsiteY23" fmla="*/ 100012 h 258763"/>
              <a:gd name="connsiteX24" fmla="*/ 219140 w 338138"/>
              <a:gd name="connsiteY24" fmla="*/ 115810 h 258763"/>
              <a:gd name="connsiteX25" fmla="*/ 209916 w 338138"/>
              <a:gd name="connsiteY25" fmla="*/ 115810 h 258763"/>
              <a:gd name="connsiteX26" fmla="*/ 209916 w 338138"/>
              <a:gd name="connsiteY26" fmla="*/ 138189 h 258763"/>
              <a:gd name="connsiteX27" fmla="*/ 194105 w 338138"/>
              <a:gd name="connsiteY27" fmla="*/ 153987 h 258763"/>
              <a:gd name="connsiteX28" fmla="*/ 178293 w 338138"/>
              <a:gd name="connsiteY28" fmla="*/ 138189 h 258763"/>
              <a:gd name="connsiteX29" fmla="*/ 178293 w 338138"/>
              <a:gd name="connsiteY29" fmla="*/ 115810 h 258763"/>
              <a:gd name="connsiteX30" fmla="*/ 159846 w 338138"/>
              <a:gd name="connsiteY30" fmla="*/ 115810 h 258763"/>
              <a:gd name="connsiteX31" fmla="*/ 159846 w 338138"/>
              <a:gd name="connsiteY31" fmla="*/ 138189 h 258763"/>
              <a:gd name="connsiteX32" fmla="*/ 144035 w 338138"/>
              <a:gd name="connsiteY32" fmla="*/ 153987 h 258763"/>
              <a:gd name="connsiteX33" fmla="*/ 128223 w 338138"/>
              <a:gd name="connsiteY33" fmla="*/ 138189 h 258763"/>
              <a:gd name="connsiteX34" fmla="*/ 128223 w 338138"/>
              <a:gd name="connsiteY34" fmla="*/ 115810 h 258763"/>
              <a:gd name="connsiteX35" fmla="*/ 119000 w 338138"/>
              <a:gd name="connsiteY35" fmla="*/ 115810 h 258763"/>
              <a:gd name="connsiteX36" fmla="*/ 103188 w 338138"/>
              <a:gd name="connsiteY36" fmla="*/ 100012 h 258763"/>
              <a:gd name="connsiteX37" fmla="*/ 119000 w 338138"/>
              <a:gd name="connsiteY37" fmla="*/ 84214 h 258763"/>
              <a:gd name="connsiteX38" fmla="*/ 128223 w 338138"/>
              <a:gd name="connsiteY38" fmla="*/ 84214 h 258763"/>
              <a:gd name="connsiteX39" fmla="*/ 128223 w 338138"/>
              <a:gd name="connsiteY39" fmla="*/ 63151 h 258763"/>
              <a:gd name="connsiteX40" fmla="*/ 144035 w 338138"/>
              <a:gd name="connsiteY40" fmla="*/ 46037 h 258763"/>
              <a:gd name="connsiteX41" fmla="*/ 61913 w 338138"/>
              <a:gd name="connsiteY41" fmla="*/ 31750 h 258763"/>
              <a:gd name="connsiteX42" fmla="*/ 61913 w 338138"/>
              <a:gd name="connsiteY42" fmla="*/ 166688 h 258763"/>
              <a:gd name="connsiteX43" fmla="*/ 277813 w 338138"/>
              <a:gd name="connsiteY43" fmla="*/ 166688 h 258763"/>
              <a:gd name="connsiteX44" fmla="*/ 277813 w 338138"/>
              <a:gd name="connsiteY44" fmla="*/ 31750 h 258763"/>
              <a:gd name="connsiteX45" fmla="*/ 44909 w 338138"/>
              <a:gd name="connsiteY45" fmla="*/ 0 h 258763"/>
              <a:gd name="connsiteX46" fmla="*/ 293229 w 338138"/>
              <a:gd name="connsiteY46" fmla="*/ 0 h 258763"/>
              <a:gd name="connsiteX47" fmla="*/ 310400 w 338138"/>
              <a:gd name="connsiteY47" fmla="*/ 15843 h 258763"/>
              <a:gd name="connsiteX48" fmla="*/ 310400 w 338138"/>
              <a:gd name="connsiteY48" fmla="*/ 166348 h 258763"/>
              <a:gd name="connsiteX49" fmla="*/ 322288 w 338138"/>
              <a:gd name="connsiteY49" fmla="*/ 166348 h 258763"/>
              <a:gd name="connsiteX50" fmla="*/ 338138 w 338138"/>
              <a:gd name="connsiteY50" fmla="*/ 182190 h 258763"/>
              <a:gd name="connsiteX51" fmla="*/ 338138 w 338138"/>
              <a:gd name="connsiteY51" fmla="*/ 242920 h 258763"/>
              <a:gd name="connsiteX52" fmla="*/ 322288 w 338138"/>
              <a:gd name="connsiteY52" fmla="*/ 258763 h 258763"/>
              <a:gd name="connsiteX53" fmla="*/ 15850 w 338138"/>
              <a:gd name="connsiteY53" fmla="*/ 258763 h 258763"/>
              <a:gd name="connsiteX54" fmla="*/ 0 w 338138"/>
              <a:gd name="connsiteY54" fmla="*/ 242920 h 258763"/>
              <a:gd name="connsiteX55" fmla="*/ 0 w 338138"/>
              <a:gd name="connsiteY55" fmla="*/ 182190 h 258763"/>
              <a:gd name="connsiteX56" fmla="*/ 15850 w 338138"/>
              <a:gd name="connsiteY56" fmla="*/ 166348 h 258763"/>
              <a:gd name="connsiteX57" fmla="*/ 27738 w 338138"/>
              <a:gd name="connsiteY57" fmla="*/ 166348 h 258763"/>
              <a:gd name="connsiteX58" fmla="*/ 27738 w 338138"/>
              <a:gd name="connsiteY58" fmla="*/ 15843 h 258763"/>
              <a:gd name="connsiteX59" fmla="*/ 44909 w 338138"/>
              <a:gd name="connsiteY59" fmla="*/ 0 h 25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38138" h="258763">
                <a:moveTo>
                  <a:pt x="31750" y="200025"/>
                </a:moveTo>
                <a:lnTo>
                  <a:pt x="31750" y="227013"/>
                </a:lnTo>
                <a:lnTo>
                  <a:pt x="306388" y="227013"/>
                </a:lnTo>
                <a:lnTo>
                  <a:pt x="306388" y="200025"/>
                </a:lnTo>
                <a:close/>
                <a:moveTo>
                  <a:pt x="255588" y="85725"/>
                </a:moveTo>
                <a:cubicBezTo>
                  <a:pt x="264356" y="85725"/>
                  <a:pt x="271463" y="92122"/>
                  <a:pt x="271463" y="100013"/>
                </a:cubicBezTo>
                <a:cubicBezTo>
                  <a:pt x="271463" y="107904"/>
                  <a:pt x="264356" y="114301"/>
                  <a:pt x="255588" y="114301"/>
                </a:cubicBezTo>
                <a:cubicBezTo>
                  <a:pt x="246820" y="114301"/>
                  <a:pt x="239713" y="107904"/>
                  <a:pt x="239713" y="100013"/>
                </a:cubicBezTo>
                <a:cubicBezTo>
                  <a:pt x="239713" y="92122"/>
                  <a:pt x="246820" y="85725"/>
                  <a:pt x="255588" y="85725"/>
                </a:cubicBezTo>
                <a:close/>
                <a:moveTo>
                  <a:pt x="83345" y="85725"/>
                </a:moveTo>
                <a:cubicBezTo>
                  <a:pt x="91675" y="85725"/>
                  <a:pt x="98427" y="92122"/>
                  <a:pt x="98427" y="100013"/>
                </a:cubicBezTo>
                <a:cubicBezTo>
                  <a:pt x="98427" y="107904"/>
                  <a:pt x="91675" y="114301"/>
                  <a:pt x="83345" y="114301"/>
                </a:cubicBezTo>
                <a:cubicBezTo>
                  <a:pt x="75015" y="114301"/>
                  <a:pt x="68263" y="107904"/>
                  <a:pt x="68263" y="100013"/>
                </a:cubicBezTo>
                <a:cubicBezTo>
                  <a:pt x="68263" y="92122"/>
                  <a:pt x="75015" y="85725"/>
                  <a:pt x="83345" y="85725"/>
                </a:cubicBezTo>
                <a:close/>
                <a:moveTo>
                  <a:pt x="144035" y="46037"/>
                </a:moveTo>
                <a:cubicBezTo>
                  <a:pt x="153258" y="46037"/>
                  <a:pt x="159846" y="53936"/>
                  <a:pt x="159846" y="63151"/>
                </a:cubicBezTo>
                <a:cubicBezTo>
                  <a:pt x="159846" y="63151"/>
                  <a:pt x="159846" y="63151"/>
                  <a:pt x="159846" y="84214"/>
                </a:cubicBezTo>
                <a:cubicBezTo>
                  <a:pt x="159846" y="84214"/>
                  <a:pt x="159846" y="84214"/>
                  <a:pt x="178293" y="84214"/>
                </a:cubicBezTo>
                <a:cubicBezTo>
                  <a:pt x="178293" y="84214"/>
                  <a:pt x="178293" y="84214"/>
                  <a:pt x="178293" y="63151"/>
                </a:cubicBezTo>
                <a:cubicBezTo>
                  <a:pt x="178293" y="53936"/>
                  <a:pt x="184881" y="46037"/>
                  <a:pt x="194105" y="46037"/>
                </a:cubicBezTo>
                <a:cubicBezTo>
                  <a:pt x="203328" y="46037"/>
                  <a:pt x="209916" y="53936"/>
                  <a:pt x="209916" y="63151"/>
                </a:cubicBezTo>
                <a:cubicBezTo>
                  <a:pt x="209916" y="63151"/>
                  <a:pt x="209916" y="63151"/>
                  <a:pt x="209916" y="84214"/>
                </a:cubicBezTo>
                <a:cubicBezTo>
                  <a:pt x="209916" y="84214"/>
                  <a:pt x="209916" y="84214"/>
                  <a:pt x="219140" y="84214"/>
                </a:cubicBezTo>
                <a:cubicBezTo>
                  <a:pt x="228363" y="84214"/>
                  <a:pt x="234951" y="90797"/>
                  <a:pt x="234951" y="100012"/>
                </a:cubicBezTo>
                <a:cubicBezTo>
                  <a:pt x="234951" y="109227"/>
                  <a:pt x="228363" y="115810"/>
                  <a:pt x="219140" y="115810"/>
                </a:cubicBezTo>
                <a:cubicBezTo>
                  <a:pt x="219140" y="115810"/>
                  <a:pt x="219140" y="115810"/>
                  <a:pt x="209916" y="115810"/>
                </a:cubicBezTo>
                <a:cubicBezTo>
                  <a:pt x="209916" y="115810"/>
                  <a:pt x="209916" y="115810"/>
                  <a:pt x="209916" y="138189"/>
                </a:cubicBezTo>
                <a:cubicBezTo>
                  <a:pt x="209916" y="146088"/>
                  <a:pt x="203328" y="153987"/>
                  <a:pt x="194105" y="153987"/>
                </a:cubicBezTo>
                <a:cubicBezTo>
                  <a:pt x="184881" y="153987"/>
                  <a:pt x="178293" y="146088"/>
                  <a:pt x="178293" y="138189"/>
                </a:cubicBezTo>
                <a:cubicBezTo>
                  <a:pt x="178293" y="138189"/>
                  <a:pt x="178293" y="138189"/>
                  <a:pt x="178293" y="115810"/>
                </a:cubicBezTo>
                <a:cubicBezTo>
                  <a:pt x="178293" y="115810"/>
                  <a:pt x="178293" y="115810"/>
                  <a:pt x="159846" y="115810"/>
                </a:cubicBezTo>
                <a:cubicBezTo>
                  <a:pt x="159846" y="115810"/>
                  <a:pt x="159846" y="115810"/>
                  <a:pt x="159846" y="138189"/>
                </a:cubicBezTo>
                <a:cubicBezTo>
                  <a:pt x="159846" y="146088"/>
                  <a:pt x="153258" y="153987"/>
                  <a:pt x="144035" y="153987"/>
                </a:cubicBezTo>
                <a:cubicBezTo>
                  <a:pt x="134811" y="153987"/>
                  <a:pt x="128223" y="146088"/>
                  <a:pt x="128223" y="138189"/>
                </a:cubicBezTo>
                <a:cubicBezTo>
                  <a:pt x="128223" y="138189"/>
                  <a:pt x="128223" y="138189"/>
                  <a:pt x="128223" y="115810"/>
                </a:cubicBezTo>
                <a:cubicBezTo>
                  <a:pt x="128223" y="115810"/>
                  <a:pt x="128223" y="115810"/>
                  <a:pt x="119000" y="115810"/>
                </a:cubicBezTo>
                <a:cubicBezTo>
                  <a:pt x="109776" y="115810"/>
                  <a:pt x="103188" y="109227"/>
                  <a:pt x="103188" y="100012"/>
                </a:cubicBezTo>
                <a:cubicBezTo>
                  <a:pt x="103188" y="90797"/>
                  <a:pt x="109776" y="84214"/>
                  <a:pt x="119000" y="84214"/>
                </a:cubicBezTo>
                <a:cubicBezTo>
                  <a:pt x="119000" y="84214"/>
                  <a:pt x="119000" y="84214"/>
                  <a:pt x="128223" y="84214"/>
                </a:cubicBezTo>
                <a:cubicBezTo>
                  <a:pt x="128223" y="84214"/>
                  <a:pt x="128223" y="84214"/>
                  <a:pt x="128223" y="63151"/>
                </a:cubicBezTo>
                <a:cubicBezTo>
                  <a:pt x="128223" y="53936"/>
                  <a:pt x="134811" y="46037"/>
                  <a:pt x="144035" y="46037"/>
                </a:cubicBezTo>
                <a:close/>
                <a:moveTo>
                  <a:pt x="61913" y="31750"/>
                </a:moveTo>
                <a:lnTo>
                  <a:pt x="61913" y="166688"/>
                </a:lnTo>
                <a:lnTo>
                  <a:pt x="277813" y="166688"/>
                </a:lnTo>
                <a:lnTo>
                  <a:pt x="277813" y="31750"/>
                </a:lnTo>
                <a:close/>
                <a:moveTo>
                  <a:pt x="44909" y="0"/>
                </a:moveTo>
                <a:cubicBezTo>
                  <a:pt x="293229" y="0"/>
                  <a:pt x="293229" y="0"/>
                  <a:pt x="293229" y="0"/>
                </a:cubicBezTo>
                <a:cubicBezTo>
                  <a:pt x="302475" y="0"/>
                  <a:pt x="310400" y="6601"/>
                  <a:pt x="310400" y="15843"/>
                </a:cubicBezTo>
                <a:cubicBezTo>
                  <a:pt x="310400" y="166348"/>
                  <a:pt x="310400" y="166348"/>
                  <a:pt x="310400" y="166348"/>
                </a:cubicBezTo>
                <a:cubicBezTo>
                  <a:pt x="322288" y="166348"/>
                  <a:pt x="322288" y="166348"/>
                  <a:pt x="322288" y="166348"/>
                </a:cubicBezTo>
                <a:cubicBezTo>
                  <a:pt x="331534" y="166348"/>
                  <a:pt x="338138" y="174269"/>
                  <a:pt x="338138" y="182190"/>
                </a:cubicBezTo>
                <a:cubicBezTo>
                  <a:pt x="338138" y="242920"/>
                  <a:pt x="338138" y="242920"/>
                  <a:pt x="338138" y="242920"/>
                </a:cubicBezTo>
                <a:cubicBezTo>
                  <a:pt x="338138" y="252162"/>
                  <a:pt x="331534" y="258763"/>
                  <a:pt x="322288" y="258763"/>
                </a:cubicBezTo>
                <a:cubicBezTo>
                  <a:pt x="15850" y="258763"/>
                  <a:pt x="15850" y="258763"/>
                  <a:pt x="15850" y="258763"/>
                </a:cubicBezTo>
                <a:cubicBezTo>
                  <a:pt x="6604" y="258763"/>
                  <a:pt x="0" y="252162"/>
                  <a:pt x="0" y="242920"/>
                </a:cubicBezTo>
                <a:cubicBezTo>
                  <a:pt x="0" y="182190"/>
                  <a:pt x="0" y="182190"/>
                  <a:pt x="0" y="182190"/>
                </a:cubicBezTo>
                <a:cubicBezTo>
                  <a:pt x="0" y="174269"/>
                  <a:pt x="6604" y="166348"/>
                  <a:pt x="15850" y="166348"/>
                </a:cubicBezTo>
                <a:cubicBezTo>
                  <a:pt x="27738" y="166348"/>
                  <a:pt x="27738" y="166348"/>
                  <a:pt x="27738" y="166348"/>
                </a:cubicBezTo>
                <a:cubicBezTo>
                  <a:pt x="27738" y="15843"/>
                  <a:pt x="27738" y="15843"/>
                  <a:pt x="27738" y="15843"/>
                </a:cubicBezTo>
                <a:cubicBezTo>
                  <a:pt x="27738" y="6601"/>
                  <a:pt x="35663" y="0"/>
                  <a:pt x="44909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B04FF226-1B1C-A598-1530-9BEA14B1540E}"/>
              </a:ext>
            </a:extLst>
          </p:cNvPr>
          <p:cNvGrpSpPr/>
          <p:nvPr/>
        </p:nvGrpSpPr>
        <p:grpSpPr>
          <a:xfrm>
            <a:off x="2534580" y="1628552"/>
            <a:ext cx="8480759" cy="816522"/>
            <a:chOff x="283598" y="1906534"/>
            <a:chExt cx="8480759" cy="816522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E2700D49-9E54-55E8-F75E-96EF1B46F4B2}"/>
                </a:ext>
              </a:extLst>
            </p:cNvPr>
            <p:cNvSpPr txBox="1"/>
            <p:nvPr/>
          </p:nvSpPr>
          <p:spPr>
            <a:xfrm>
              <a:off x="283598" y="2190603"/>
              <a:ext cx="8480759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84F33ADD-40F6-51E8-402A-DFD281872F68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单击此处添加标题文本</a:t>
              </a:r>
            </a:p>
          </p:txBody>
        </p:sp>
      </p:grpSp>
      <p:sp>
        <p:nvSpPr>
          <p:cNvPr id="62" name="缺角矩形 61">
            <a:extLst>
              <a:ext uri="{FF2B5EF4-FFF2-40B4-BE49-F238E27FC236}">
                <a16:creationId xmlns:a16="http://schemas.microsoft.com/office/drawing/2014/main" id="{5502B72E-98ED-5317-BA9F-FF10432D668F}"/>
              </a:ext>
            </a:extLst>
          </p:cNvPr>
          <p:cNvSpPr/>
          <p:nvPr/>
        </p:nvSpPr>
        <p:spPr>
          <a:xfrm>
            <a:off x="731837" y="1326981"/>
            <a:ext cx="10728325" cy="1448695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缺角矩形 62">
            <a:extLst>
              <a:ext uri="{FF2B5EF4-FFF2-40B4-BE49-F238E27FC236}">
                <a16:creationId xmlns:a16="http://schemas.microsoft.com/office/drawing/2014/main" id="{F79EE1C9-8A9D-139E-876E-59E9D17455DA}"/>
              </a:ext>
            </a:extLst>
          </p:cNvPr>
          <p:cNvSpPr/>
          <p:nvPr/>
        </p:nvSpPr>
        <p:spPr>
          <a:xfrm>
            <a:off x="731837" y="2949718"/>
            <a:ext cx="10728325" cy="1448695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4" name="缺角矩形 1023">
            <a:extLst>
              <a:ext uri="{FF2B5EF4-FFF2-40B4-BE49-F238E27FC236}">
                <a16:creationId xmlns:a16="http://schemas.microsoft.com/office/drawing/2014/main" id="{FEB2D3AE-C302-E65F-D72B-B446D8FE5420}"/>
              </a:ext>
            </a:extLst>
          </p:cNvPr>
          <p:cNvSpPr/>
          <p:nvPr/>
        </p:nvSpPr>
        <p:spPr>
          <a:xfrm>
            <a:off x="731837" y="4572455"/>
            <a:ext cx="10728325" cy="1448695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5" name="组合 1024">
            <a:extLst>
              <a:ext uri="{FF2B5EF4-FFF2-40B4-BE49-F238E27FC236}">
                <a16:creationId xmlns:a16="http://schemas.microsoft.com/office/drawing/2014/main" id="{62266786-3788-2320-F7A5-5DBAD1A92E99}"/>
              </a:ext>
            </a:extLst>
          </p:cNvPr>
          <p:cNvGrpSpPr/>
          <p:nvPr/>
        </p:nvGrpSpPr>
        <p:grpSpPr>
          <a:xfrm>
            <a:off x="2534580" y="4903054"/>
            <a:ext cx="8480759" cy="816522"/>
            <a:chOff x="283598" y="1906534"/>
            <a:chExt cx="8480759" cy="816522"/>
          </a:xfrm>
        </p:grpSpPr>
        <p:sp>
          <p:nvSpPr>
            <p:cNvPr id="1026" name="文本框 1025">
              <a:extLst>
                <a:ext uri="{FF2B5EF4-FFF2-40B4-BE49-F238E27FC236}">
                  <a16:creationId xmlns:a16="http://schemas.microsoft.com/office/drawing/2014/main" id="{A6A727CF-DB86-7236-4196-BA3B3D00DB2D}"/>
                </a:ext>
              </a:extLst>
            </p:cNvPr>
            <p:cNvSpPr txBox="1"/>
            <p:nvPr/>
          </p:nvSpPr>
          <p:spPr>
            <a:xfrm>
              <a:off x="283598" y="2190603"/>
              <a:ext cx="8480759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1029" name="文本框 1028">
              <a:extLst>
                <a:ext uri="{FF2B5EF4-FFF2-40B4-BE49-F238E27FC236}">
                  <a16:creationId xmlns:a16="http://schemas.microsoft.com/office/drawing/2014/main" id="{D45F7197-8103-8170-3F1C-A1468310466C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单击此处添加标题文本</a:t>
              </a:r>
            </a:p>
          </p:txBody>
        </p:sp>
      </p:grpSp>
      <p:grpSp>
        <p:nvGrpSpPr>
          <p:cNvPr id="1030" name="组合 1029">
            <a:extLst>
              <a:ext uri="{FF2B5EF4-FFF2-40B4-BE49-F238E27FC236}">
                <a16:creationId xmlns:a16="http://schemas.microsoft.com/office/drawing/2014/main" id="{42F6C0B8-D055-1C5D-22A9-827C210EDC4A}"/>
              </a:ext>
            </a:extLst>
          </p:cNvPr>
          <p:cNvGrpSpPr/>
          <p:nvPr/>
        </p:nvGrpSpPr>
        <p:grpSpPr>
          <a:xfrm>
            <a:off x="1427624" y="3249391"/>
            <a:ext cx="8480759" cy="816522"/>
            <a:chOff x="283598" y="1906534"/>
            <a:chExt cx="8480759" cy="816522"/>
          </a:xfrm>
        </p:grpSpPr>
        <p:sp>
          <p:nvSpPr>
            <p:cNvPr id="1031" name="文本框 1030">
              <a:extLst>
                <a:ext uri="{FF2B5EF4-FFF2-40B4-BE49-F238E27FC236}">
                  <a16:creationId xmlns:a16="http://schemas.microsoft.com/office/drawing/2014/main" id="{23912D65-A714-6DEA-FBB3-3FFBA552066A}"/>
                </a:ext>
              </a:extLst>
            </p:cNvPr>
            <p:cNvSpPr txBox="1"/>
            <p:nvPr/>
          </p:nvSpPr>
          <p:spPr>
            <a:xfrm>
              <a:off x="283598" y="2190603"/>
              <a:ext cx="8480759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1032" name="文本框 1031">
              <a:extLst>
                <a:ext uri="{FF2B5EF4-FFF2-40B4-BE49-F238E27FC236}">
                  <a16:creationId xmlns:a16="http://schemas.microsoft.com/office/drawing/2014/main" id="{A6EB0AF1-E4A5-6CBD-2252-126DA26DBED5}"/>
                </a:ext>
              </a:extLst>
            </p:cNvPr>
            <p:cNvSpPr txBox="1"/>
            <p:nvPr/>
          </p:nvSpPr>
          <p:spPr>
            <a:xfrm>
              <a:off x="652879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dirty="0">
                  <a:sym typeface="HarmonyOS Sans SC Light" panose="00000400000000000000" pitchFamily="2" charset="-122"/>
                </a:rPr>
                <a:t>单击此处添加标题文本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67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761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02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5" name="Oval 5" descr="D:\51PPT模板网\51pptmoban.com\图片.jpg"/>
          <p:cNvSpPr/>
          <p:nvPr/>
        </p:nvSpPr>
        <p:spPr>
          <a:xfrm>
            <a:off x="5093440" y="2428191"/>
            <a:ext cx="2005124" cy="2005124"/>
          </a:xfrm>
          <a:prstGeom prst="ellipse">
            <a:avLst/>
          </a:prstGeom>
          <a:blipFill dpi="0" rotWithShape="1">
            <a:blip r:embed="rId4"/>
            <a:srcRect/>
            <a:tile tx="-698500" ty="-107950" sx="100000" sy="100000" flip="none" algn="tl"/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ym typeface="+mn-lt"/>
            </a:endParaRPr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id="{A1860C19-A263-B935-43FA-C5CDB2CA1359}"/>
              </a:ext>
            </a:extLst>
          </p:cNvPr>
          <p:cNvSpPr/>
          <p:nvPr/>
        </p:nvSpPr>
        <p:spPr>
          <a:xfrm rot="14400000" flipH="1" flipV="1">
            <a:off x="4078284" y="2343015"/>
            <a:ext cx="2851832" cy="2160037"/>
          </a:xfrm>
          <a:custGeom>
            <a:avLst/>
            <a:gdLst>
              <a:gd name="connsiteX0" fmla="*/ 0 w 2851832"/>
              <a:gd name="connsiteY0" fmla="*/ 562751 h 2160037"/>
              <a:gd name="connsiteX1" fmla="*/ 326396 w 2851832"/>
              <a:gd name="connsiteY1" fmla="*/ 0 h 2160037"/>
              <a:gd name="connsiteX2" fmla="*/ 652791 w 2851832"/>
              <a:gd name="connsiteY2" fmla="*/ 562751 h 2160037"/>
              <a:gd name="connsiteX3" fmla="*/ 519745 w 2851832"/>
              <a:gd name="connsiteY3" fmla="*/ 562751 h 2160037"/>
              <a:gd name="connsiteX4" fmla="*/ 528253 w 2851832"/>
              <a:gd name="connsiteY4" fmla="*/ 725980 h 2160037"/>
              <a:gd name="connsiteX5" fmla="*/ 1252323 w 2851832"/>
              <a:gd name="connsiteY5" fmla="*/ 1683859 h 2160037"/>
              <a:gd name="connsiteX6" fmla="*/ 2584186 w 2851832"/>
              <a:gd name="connsiteY6" fmla="*/ 1427048 h 2160037"/>
              <a:gd name="connsiteX7" fmla="*/ 2851832 w 2851832"/>
              <a:gd name="connsiteY7" fmla="*/ 1694693 h 2160037"/>
              <a:gd name="connsiteX8" fmla="*/ 1103382 w 2851832"/>
              <a:gd name="connsiteY8" fmla="*/ 2031831 h 2160037"/>
              <a:gd name="connsiteX9" fmla="*/ 152834 w 2851832"/>
              <a:gd name="connsiteY9" fmla="*/ 774342 h 2160037"/>
              <a:gd name="connsiteX10" fmla="*/ 141805 w 2851832"/>
              <a:gd name="connsiteY10" fmla="*/ 562751 h 216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51832" h="2160037">
                <a:moveTo>
                  <a:pt x="0" y="562751"/>
                </a:moveTo>
                <a:lnTo>
                  <a:pt x="326396" y="0"/>
                </a:lnTo>
                <a:lnTo>
                  <a:pt x="652791" y="562751"/>
                </a:lnTo>
                <a:lnTo>
                  <a:pt x="519745" y="562751"/>
                </a:lnTo>
                <a:lnTo>
                  <a:pt x="528253" y="725980"/>
                </a:lnTo>
                <a:cubicBezTo>
                  <a:pt x="582298" y="1146379"/>
                  <a:pt x="854444" y="1513556"/>
                  <a:pt x="1252323" y="1683859"/>
                </a:cubicBezTo>
                <a:cubicBezTo>
                  <a:pt x="1707041" y="1878491"/>
                  <a:pt x="2234436" y="1776798"/>
                  <a:pt x="2584186" y="1427048"/>
                </a:cubicBezTo>
                <a:lnTo>
                  <a:pt x="2851832" y="1694693"/>
                </a:lnTo>
                <a:cubicBezTo>
                  <a:pt x="2392685" y="2153839"/>
                  <a:pt x="1700329" y="2287340"/>
                  <a:pt x="1103382" y="2031831"/>
                </a:cubicBezTo>
                <a:cubicBezTo>
                  <a:pt x="581053" y="1808260"/>
                  <a:pt x="223784" y="1326236"/>
                  <a:pt x="152834" y="774342"/>
                </a:cubicBezTo>
                <a:lnTo>
                  <a:pt x="141805" y="562751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ym typeface="+mn-lt"/>
            </a:endParaRPr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4CB514FB-B38F-FB71-F743-472D8AF1791B}"/>
              </a:ext>
            </a:extLst>
          </p:cNvPr>
          <p:cNvSpPr/>
          <p:nvPr/>
        </p:nvSpPr>
        <p:spPr>
          <a:xfrm rot="3600000" flipV="1">
            <a:off x="5267872" y="2365311"/>
            <a:ext cx="2857727" cy="2142815"/>
          </a:xfrm>
          <a:custGeom>
            <a:avLst/>
            <a:gdLst>
              <a:gd name="connsiteX0" fmla="*/ 0 w 2857727"/>
              <a:gd name="connsiteY0" fmla="*/ 1677470 h 2142815"/>
              <a:gd name="connsiteX1" fmla="*/ 1748450 w 2857727"/>
              <a:gd name="connsiteY1" fmla="*/ 2014608 h 2142815"/>
              <a:gd name="connsiteX2" fmla="*/ 2698997 w 2857727"/>
              <a:gd name="connsiteY2" fmla="*/ 757119 h 2142815"/>
              <a:gd name="connsiteX3" fmla="*/ 2709129 w 2857727"/>
              <a:gd name="connsiteY3" fmla="*/ 562751 h 2142815"/>
              <a:gd name="connsiteX4" fmla="*/ 2857727 w 2857727"/>
              <a:gd name="connsiteY4" fmla="*/ 562751 h 2142815"/>
              <a:gd name="connsiteX5" fmla="*/ 2531332 w 2857727"/>
              <a:gd name="connsiteY5" fmla="*/ 0 h 2142815"/>
              <a:gd name="connsiteX6" fmla="*/ 2204936 w 2857727"/>
              <a:gd name="connsiteY6" fmla="*/ 562751 h 2142815"/>
              <a:gd name="connsiteX7" fmla="*/ 2331190 w 2857727"/>
              <a:gd name="connsiteY7" fmla="*/ 562751 h 2142815"/>
              <a:gd name="connsiteX8" fmla="*/ 2323579 w 2857727"/>
              <a:gd name="connsiteY8" fmla="*/ 708757 h 2142815"/>
              <a:gd name="connsiteX9" fmla="*/ 1599509 w 2857727"/>
              <a:gd name="connsiteY9" fmla="*/ 1666636 h 2142815"/>
              <a:gd name="connsiteX10" fmla="*/ 267645 w 2857727"/>
              <a:gd name="connsiteY10" fmla="*/ 1409825 h 2142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57727" h="2142815">
                <a:moveTo>
                  <a:pt x="0" y="1677470"/>
                </a:moveTo>
                <a:cubicBezTo>
                  <a:pt x="459147" y="2136617"/>
                  <a:pt x="1151502" y="2270117"/>
                  <a:pt x="1748450" y="2014608"/>
                </a:cubicBezTo>
                <a:cubicBezTo>
                  <a:pt x="2270779" y="1791037"/>
                  <a:pt x="2628048" y="1309013"/>
                  <a:pt x="2698997" y="757119"/>
                </a:cubicBezTo>
                <a:lnTo>
                  <a:pt x="2709129" y="562751"/>
                </a:lnTo>
                <a:lnTo>
                  <a:pt x="2857727" y="562751"/>
                </a:lnTo>
                <a:lnTo>
                  <a:pt x="2531332" y="0"/>
                </a:lnTo>
                <a:lnTo>
                  <a:pt x="2204936" y="562751"/>
                </a:lnTo>
                <a:lnTo>
                  <a:pt x="2331190" y="562751"/>
                </a:lnTo>
                <a:lnTo>
                  <a:pt x="2323579" y="708757"/>
                </a:lnTo>
                <a:cubicBezTo>
                  <a:pt x="2269534" y="1129156"/>
                  <a:pt x="1997388" y="1496333"/>
                  <a:pt x="1599509" y="1666636"/>
                </a:cubicBezTo>
                <a:cubicBezTo>
                  <a:pt x="1144791" y="1861268"/>
                  <a:pt x="617396" y="1759576"/>
                  <a:pt x="267645" y="1409825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0ED13C72-B0E1-A3F4-FCCD-97539917651E}"/>
              </a:ext>
            </a:extLst>
          </p:cNvPr>
          <p:cNvGrpSpPr/>
          <p:nvPr/>
        </p:nvGrpSpPr>
        <p:grpSpPr>
          <a:xfrm>
            <a:off x="7966281" y="3020739"/>
            <a:ext cx="2966425" cy="816522"/>
            <a:chOff x="283598" y="1906534"/>
            <a:chExt cx="2966425" cy="816522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8EB8C5F4-AF27-948D-E4BE-C12193DA8D09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327206DE-24C8-CAC8-04B9-2911F07E47EE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9EB9350-0185-090E-25CD-CD5EF6F83E4A}"/>
              </a:ext>
            </a:extLst>
          </p:cNvPr>
          <p:cNvGrpSpPr/>
          <p:nvPr/>
        </p:nvGrpSpPr>
        <p:grpSpPr>
          <a:xfrm>
            <a:off x="1274213" y="3020739"/>
            <a:ext cx="2984539" cy="816522"/>
            <a:chOff x="283598" y="1906534"/>
            <a:chExt cx="2984539" cy="816522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E4347119-03A0-DAFD-8B31-93737694FF2B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88E6E6EF-1D45-848C-6331-BF858CA131F3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431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761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02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3" name="六边形 2">
            <a:extLst>
              <a:ext uri="{FF2B5EF4-FFF2-40B4-BE49-F238E27FC236}">
                <a16:creationId xmlns:a16="http://schemas.microsoft.com/office/drawing/2014/main" id="{88A12673-86D4-504C-3A1E-A79C98005B88}"/>
              </a:ext>
            </a:extLst>
          </p:cNvPr>
          <p:cNvSpPr/>
          <p:nvPr/>
        </p:nvSpPr>
        <p:spPr>
          <a:xfrm rot="16200000">
            <a:off x="4185553" y="1881262"/>
            <a:ext cx="3849917" cy="3318894"/>
          </a:xfrm>
          <a:prstGeom prst="hexagon">
            <a:avLst/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六边形 4">
            <a:extLst>
              <a:ext uri="{FF2B5EF4-FFF2-40B4-BE49-F238E27FC236}">
                <a16:creationId xmlns:a16="http://schemas.microsoft.com/office/drawing/2014/main" id="{690A790C-5891-64B4-C640-A080E29ED04B}"/>
              </a:ext>
            </a:extLst>
          </p:cNvPr>
          <p:cNvSpPr/>
          <p:nvPr/>
        </p:nvSpPr>
        <p:spPr>
          <a:xfrm rot="16200000">
            <a:off x="4679900" y="2307427"/>
            <a:ext cx="2861220" cy="2466569"/>
          </a:xfrm>
          <a:prstGeom prst="hexagon">
            <a:avLst/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六边形 5">
            <a:extLst>
              <a:ext uri="{FF2B5EF4-FFF2-40B4-BE49-F238E27FC236}">
                <a16:creationId xmlns:a16="http://schemas.microsoft.com/office/drawing/2014/main" id="{7BD05FBB-10E7-CBD1-EB5B-62E19B3A795E}"/>
              </a:ext>
            </a:extLst>
          </p:cNvPr>
          <p:cNvSpPr/>
          <p:nvPr/>
        </p:nvSpPr>
        <p:spPr>
          <a:xfrm rot="16200000">
            <a:off x="5065809" y="2640105"/>
            <a:ext cx="2089405" cy="1801211"/>
          </a:xfrm>
          <a:prstGeom prst="hexagon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7" name="图形 14">
            <a:extLst>
              <a:ext uri="{FF2B5EF4-FFF2-40B4-BE49-F238E27FC236}">
                <a16:creationId xmlns:a16="http://schemas.microsoft.com/office/drawing/2014/main" id="{EDD435A1-6ACC-04E8-55BA-580EE4D23DC8}"/>
              </a:ext>
            </a:extLst>
          </p:cNvPr>
          <p:cNvSpPr/>
          <p:nvPr/>
        </p:nvSpPr>
        <p:spPr>
          <a:xfrm flipV="1">
            <a:off x="7985951" y="4811665"/>
            <a:ext cx="319218" cy="319313"/>
          </a:xfrm>
          <a:custGeom>
            <a:avLst/>
            <a:gdLst>
              <a:gd name="connsiteX0" fmla="*/ 50678 w 319218"/>
              <a:gd name="connsiteY0" fmla="*/ 61085 h 319313"/>
              <a:gd name="connsiteX1" fmla="*/ 50678 w 319218"/>
              <a:gd name="connsiteY1" fmla="*/ 61085 h 319313"/>
              <a:gd name="connsiteX2" fmla="*/ 60962 w 319218"/>
              <a:gd name="connsiteY2" fmla="*/ 61085 h 319313"/>
              <a:gd name="connsiteX3" fmla="*/ 60962 w 319218"/>
              <a:gd name="connsiteY3" fmla="*/ 50631 h 319313"/>
              <a:gd name="connsiteX4" fmla="*/ 19495 w 319218"/>
              <a:gd name="connsiteY4" fmla="*/ 9082 h 319313"/>
              <a:gd name="connsiteX5" fmla="*/ 9219 w 319218"/>
              <a:gd name="connsiteY5" fmla="*/ 9082 h 319313"/>
              <a:gd name="connsiteX6" fmla="*/ 9219 w 319218"/>
              <a:gd name="connsiteY6" fmla="*/ 19537 h 319313"/>
              <a:gd name="connsiteX7" fmla="*/ 50678 w 319218"/>
              <a:gd name="connsiteY7" fmla="*/ 61085 h 319313"/>
              <a:gd name="connsiteX8" fmla="*/ 73325 w 319218"/>
              <a:gd name="connsiteY8" fmla="*/ 38348 h 319313"/>
              <a:gd name="connsiteX9" fmla="*/ 73325 w 319218"/>
              <a:gd name="connsiteY9" fmla="*/ 38348 h 319313"/>
              <a:gd name="connsiteX10" fmla="*/ 83611 w 319218"/>
              <a:gd name="connsiteY10" fmla="*/ 38348 h 319313"/>
              <a:gd name="connsiteX11" fmla="*/ 83611 w 319218"/>
              <a:gd name="connsiteY11" fmla="*/ 27983 h 319313"/>
              <a:gd name="connsiteX12" fmla="*/ 65316 w 319218"/>
              <a:gd name="connsiteY12" fmla="*/ 9689 h 319313"/>
              <a:gd name="connsiteX13" fmla="*/ 55040 w 319218"/>
              <a:gd name="connsiteY13" fmla="*/ 9689 h 319313"/>
              <a:gd name="connsiteX14" fmla="*/ 55040 w 319218"/>
              <a:gd name="connsiteY14" fmla="*/ 20053 h 319313"/>
              <a:gd name="connsiteX15" fmla="*/ 73325 w 319218"/>
              <a:gd name="connsiteY15" fmla="*/ 38348 h 319313"/>
              <a:gd name="connsiteX16" fmla="*/ 68446 w 319218"/>
              <a:gd name="connsiteY16" fmla="*/ 135386 h 319313"/>
              <a:gd name="connsiteX17" fmla="*/ 68446 w 319218"/>
              <a:gd name="connsiteY17" fmla="*/ 135386 h 319313"/>
              <a:gd name="connsiteX18" fmla="*/ 66886 w 319218"/>
              <a:gd name="connsiteY18" fmla="*/ 114477 h 319313"/>
              <a:gd name="connsiteX19" fmla="*/ 114445 w 319218"/>
              <a:gd name="connsiteY19" fmla="*/ 66837 h 319313"/>
              <a:gd name="connsiteX20" fmla="*/ 135345 w 319218"/>
              <a:gd name="connsiteY20" fmla="*/ 68488 h 319313"/>
              <a:gd name="connsiteX21" fmla="*/ 160606 w 319218"/>
              <a:gd name="connsiteY21" fmla="*/ 73626 h 319313"/>
              <a:gd name="connsiteX22" fmla="*/ 164529 w 319218"/>
              <a:gd name="connsiteY22" fmla="*/ 74062 h 319313"/>
              <a:gd name="connsiteX23" fmla="*/ 176286 w 319218"/>
              <a:gd name="connsiteY23" fmla="*/ 61344 h 319313"/>
              <a:gd name="connsiteX24" fmla="*/ 170195 w 319218"/>
              <a:gd name="connsiteY24" fmla="*/ 33557 h 319313"/>
              <a:gd name="connsiteX25" fmla="*/ 165483 w 319218"/>
              <a:gd name="connsiteY25" fmla="*/ 24237 h 319313"/>
              <a:gd name="connsiteX26" fmla="*/ 185786 w 319218"/>
              <a:gd name="connsiteY26" fmla="*/ 23890 h 319313"/>
              <a:gd name="connsiteX27" fmla="*/ 216184 w 319218"/>
              <a:gd name="connsiteY27" fmla="*/ 39133 h 319313"/>
              <a:gd name="connsiteX28" fmla="*/ 216622 w 319218"/>
              <a:gd name="connsiteY28" fmla="*/ 39659 h 319313"/>
              <a:gd name="connsiteX29" fmla="*/ 231864 w 319218"/>
              <a:gd name="connsiteY29" fmla="*/ 67702 h 319313"/>
              <a:gd name="connsiteX30" fmla="*/ 229421 w 319218"/>
              <a:gd name="connsiteY30" fmla="*/ 99761 h 319313"/>
              <a:gd name="connsiteX31" fmla="*/ 232730 w 319218"/>
              <a:gd name="connsiteY31" fmla="*/ 112998 h 319313"/>
              <a:gd name="connsiteX32" fmla="*/ 236566 w 319218"/>
              <a:gd name="connsiteY32" fmla="*/ 116663 h 319313"/>
              <a:gd name="connsiteX33" fmla="*/ 239616 w 319218"/>
              <a:gd name="connsiteY33" fmla="*/ 119795 h 319313"/>
              <a:gd name="connsiteX34" fmla="*/ 240053 w 319218"/>
              <a:gd name="connsiteY34" fmla="*/ 120231 h 319313"/>
              <a:gd name="connsiteX35" fmla="*/ 287086 w 319218"/>
              <a:gd name="connsiteY35" fmla="*/ 201410 h 319313"/>
              <a:gd name="connsiteX36" fmla="*/ 288826 w 319218"/>
              <a:gd name="connsiteY36" fmla="*/ 288956 h 319313"/>
              <a:gd name="connsiteX37" fmla="*/ 201547 w 319218"/>
              <a:gd name="connsiteY37" fmla="*/ 287128 h 319313"/>
              <a:gd name="connsiteX38" fmla="*/ 120190 w 319218"/>
              <a:gd name="connsiteY38" fmla="*/ 240005 h 319313"/>
              <a:gd name="connsiteX39" fmla="*/ 116791 w 319218"/>
              <a:gd name="connsiteY39" fmla="*/ 236696 h 319313"/>
              <a:gd name="connsiteX40" fmla="*/ 116712 w 319218"/>
              <a:gd name="connsiteY40" fmla="*/ 236696 h 319313"/>
              <a:gd name="connsiteX41" fmla="*/ 113402 w 319218"/>
              <a:gd name="connsiteY41" fmla="*/ 233030 h 319313"/>
              <a:gd name="connsiteX42" fmla="*/ 99719 w 319218"/>
              <a:gd name="connsiteY42" fmla="*/ 229462 h 319313"/>
              <a:gd name="connsiteX43" fmla="*/ 67751 w 319218"/>
              <a:gd name="connsiteY43" fmla="*/ 231817 h 319313"/>
              <a:gd name="connsiteX44" fmla="*/ 39618 w 319218"/>
              <a:gd name="connsiteY44" fmla="*/ 216573 h 319313"/>
              <a:gd name="connsiteX45" fmla="*/ 39618 w 319218"/>
              <a:gd name="connsiteY45" fmla="*/ 216653 h 319313"/>
              <a:gd name="connsiteX46" fmla="*/ 23848 w 319218"/>
              <a:gd name="connsiteY46" fmla="*/ 185648 h 319313"/>
              <a:gd name="connsiteX47" fmla="*/ 24205 w 319218"/>
              <a:gd name="connsiteY47" fmla="*/ 165436 h 319313"/>
              <a:gd name="connsiteX48" fmla="*/ 33606 w 319218"/>
              <a:gd name="connsiteY48" fmla="*/ 170146 h 319313"/>
              <a:gd name="connsiteX49" fmla="*/ 61132 w 319218"/>
              <a:gd name="connsiteY49" fmla="*/ 176328 h 319313"/>
              <a:gd name="connsiteX50" fmla="*/ 65137 w 319218"/>
              <a:gd name="connsiteY50" fmla="*/ 175721 h 319313"/>
              <a:gd name="connsiteX51" fmla="*/ 73673 w 319218"/>
              <a:gd name="connsiteY51" fmla="*/ 160736 h 319313"/>
              <a:gd name="connsiteX52" fmla="*/ 68446 w 319218"/>
              <a:gd name="connsiteY52" fmla="*/ 135386 h 319313"/>
              <a:gd name="connsiteX53" fmla="*/ 42490 w 319218"/>
              <a:gd name="connsiteY53" fmla="*/ 110303 h 319313"/>
              <a:gd name="connsiteX54" fmla="*/ 42490 w 319218"/>
              <a:gd name="connsiteY54" fmla="*/ 110303 h 319313"/>
              <a:gd name="connsiteX55" fmla="*/ 44239 w 319218"/>
              <a:gd name="connsiteY55" fmla="*/ 138605 h 319313"/>
              <a:gd name="connsiteX56" fmla="*/ 45719 w 319218"/>
              <a:gd name="connsiteY56" fmla="*/ 148543 h 319313"/>
              <a:gd name="connsiteX57" fmla="*/ 43105 w 319218"/>
              <a:gd name="connsiteY57" fmla="*/ 147499 h 319313"/>
              <a:gd name="connsiteX58" fmla="*/ 26551 w 319218"/>
              <a:gd name="connsiteY58" fmla="*/ 136867 h 319313"/>
              <a:gd name="connsiteX59" fmla="*/ 9219 w 319218"/>
              <a:gd name="connsiteY59" fmla="*/ 137473 h 319313"/>
              <a:gd name="connsiteX60" fmla="*/ 7123 w 319218"/>
              <a:gd name="connsiteY60" fmla="*/ 140702 h 319313"/>
              <a:gd name="connsiteX61" fmla="*/ -360 w 319218"/>
              <a:gd name="connsiteY61" fmla="*/ 189564 h 319313"/>
              <a:gd name="connsiteX62" fmla="*/ 22287 w 319218"/>
              <a:gd name="connsiteY62" fmla="*/ 233904 h 319313"/>
              <a:gd name="connsiteX63" fmla="*/ 22287 w 319218"/>
              <a:gd name="connsiteY63" fmla="*/ 233904 h 319313"/>
              <a:gd name="connsiteX64" fmla="*/ 22287 w 319218"/>
              <a:gd name="connsiteY64" fmla="*/ 233904 h 319313"/>
              <a:gd name="connsiteX65" fmla="*/ 62524 w 319218"/>
              <a:gd name="connsiteY65" fmla="*/ 255944 h 319313"/>
              <a:gd name="connsiteX66" fmla="*/ 100504 w 319218"/>
              <a:gd name="connsiteY66" fmla="*/ 254981 h 319313"/>
              <a:gd name="connsiteX67" fmla="*/ 102769 w 319218"/>
              <a:gd name="connsiteY67" fmla="*/ 257247 h 319313"/>
              <a:gd name="connsiteX68" fmla="*/ 102947 w 319218"/>
              <a:gd name="connsiteY68" fmla="*/ 257595 h 319313"/>
              <a:gd name="connsiteX69" fmla="*/ 102769 w 319218"/>
              <a:gd name="connsiteY69" fmla="*/ 257595 h 319313"/>
              <a:gd name="connsiteX70" fmla="*/ 195106 w 319218"/>
              <a:gd name="connsiteY70" fmla="*/ 310819 h 319313"/>
              <a:gd name="connsiteX71" fmla="*/ 302072 w 319218"/>
              <a:gd name="connsiteY71" fmla="*/ 310819 h 319313"/>
              <a:gd name="connsiteX72" fmla="*/ 310867 w 319218"/>
              <a:gd name="connsiteY72" fmla="*/ 302113 h 319313"/>
              <a:gd name="connsiteX73" fmla="*/ 310867 w 319218"/>
              <a:gd name="connsiteY73" fmla="*/ 301935 h 319313"/>
              <a:gd name="connsiteX74" fmla="*/ 310867 w 319218"/>
              <a:gd name="connsiteY74" fmla="*/ 301846 h 319313"/>
              <a:gd name="connsiteX75" fmla="*/ 310777 w 319218"/>
              <a:gd name="connsiteY75" fmla="*/ 195138 h 319313"/>
              <a:gd name="connsiteX76" fmla="*/ 257473 w 319218"/>
              <a:gd name="connsiteY76" fmla="*/ 102900 h 319313"/>
              <a:gd name="connsiteX77" fmla="*/ 256689 w 319218"/>
              <a:gd name="connsiteY77" fmla="*/ 102027 h 319313"/>
              <a:gd name="connsiteX78" fmla="*/ 254949 w 319218"/>
              <a:gd name="connsiteY78" fmla="*/ 100457 h 319313"/>
              <a:gd name="connsiteX79" fmla="*/ 255903 w 319218"/>
              <a:gd name="connsiteY79" fmla="*/ 62475 h 319313"/>
              <a:gd name="connsiteX80" fmla="*/ 233953 w 319218"/>
              <a:gd name="connsiteY80" fmla="*/ 22319 h 319313"/>
              <a:gd name="connsiteX81" fmla="*/ 233256 w 319218"/>
              <a:gd name="connsiteY81" fmla="*/ 21624 h 319313"/>
              <a:gd name="connsiteX82" fmla="*/ 189613 w 319218"/>
              <a:gd name="connsiteY82" fmla="*/ -408 h 319313"/>
              <a:gd name="connsiteX83" fmla="*/ 140223 w 319218"/>
              <a:gd name="connsiteY83" fmla="*/ 7254 h 319313"/>
              <a:gd name="connsiteX84" fmla="*/ 134827 w 319218"/>
              <a:gd name="connsiteY84" fmla="*/ 23720 h 319313"/>
              <a:gd name="connsiteX85" fmla="*/ 136914 w 319218"/>
              <a:gd name="connsiteY85" fmla="*/ 26593 h 319313"/>
              <a:gd name="connsiteX86" fmla="*/ 147546 w 319218"/>
              <a:gd name="connsiteY86" fmla="*/ 43057 h 319313"/>
              <a:gd name="connsiteX87" fmla="*/ 148590 w 319218"/>
              <a:gd name="connsiteY87" fmla="*/ 45751 h 319313"/>
              <a:gd name="connsiteX88" fmla="*/ 138485 w 319218"/>
              <a:gd name="connsiteY88" fmla="*/ 44190 h 319313"/>
              <a:gd name="connsiteX89" fmla="*/ 109219 w 319218"/>
              <a:gd name="connsiteY89" fmla="*/ 42532 h 319313"/>
              <a:gd name="connsiteX90" fmla="*/ 100683 w 319218"/>
              <a:gd name="connsiteY90" fmla="*/ 45930 h 319313"/>
              <a:gd name="connsiteX91" fmla="*/ 100683 w 319218"/>
              <a:gd name="connsiteY91" fmla="*/ 45930 h 319313"/>
              <a:gd name="connsiteX92" fmla="*/ 45888 w 319218"/>
              <a:gd name="connsiteY92" fmla="*/ 100634 h 319313"/>
              <a:gd name="connsiteX93" fmla="*/ 42490 w 319218"/>
              <a:gd name="connsiteY93" fmla="*/ 110303 h 319313"/>
              <a:gd name="connsiteX94" fmla="*/ 211305 w 319218"/>
              <a:gd name="connsiteY94" fmla="*/ 242272 h 319313"/>
              <a:gd name="connsiteX95" fmla="*/ 211305 w 319218"/>
              <a:gd name="connsiteY95" fmla="*/ 242272 h 319313"/>
              <a:gd name="connsiteX96" fmla="*/ 180300 w 319218"/>
              <a:gd name="connsiteY96" fmla="*/ 211257 h 319313"/>
              <a:gd name="connsiteX97" fmla="*/ 211305 w 319218"/>
              <a:gd name="connsiteY97" fmla="*/ 180422 h 319313"/>
              <a:gd name="connsiteX98" fmla="*/ 242319 w 319218"/>
              <a:gd name="connsiteY98" fmla="*/ 211257 h 319313"/>
              <a:gd name="connsiteX99" fmla="*/ 211305 w 319218"/>
              <a:gd name="connsiteY99" fmla="*/ 242272 h 319313"/>
              <a:gd name="connsiteX100" fmla="*/ 257036 w 319218"/>
              <a:gd name="connsiteY100" fmla="*/ 211257 h 319313"/>
              <a:gd name="connsiteX101" fmla="*/ 257036 w 319218"/>
              <a:gd name="connsiteY101" fmla="*/ 211257 h 319313"/>
              <a:gd name="connsiteX102" fmla="*/ 211305 w 319218"/>
              <a:gd name="connsiteY102" fmla="*/ 165615 h 319313"/>
              <a:gd name="connsiteX103" fmla="*/ 165483 w 319218"/>
              <a:gd name="connsiteY103" fmla="*/ 211257 h 319313"/>
              <a:gd name="connsiteX104" fmla="*/ 211305 w 319218"/>
              <a:gd name="connsiteY104" fmla="*/ 256900 h 319313"/>
              <a:gd name="connsiteX105" fmla="*/ 257036 w 319218"/>
              <a:gd name="connsiteY105" fmla="*/ 211257 h 319313"/>
              <a:gd name="connsiteX106" fmla="*/ 28031 w 319218"/>
              <a:gd name="connsiteY106" fmla="*/ 83562 h 319313"/>
              <a:gd name="connsiteX107" fmla="*/ 38316 w 319218"/>
              <a:gd name="connsiteY107" fmla="*/ 83562 h 319313"/>
              <a:gd name="connsiteX108" fmla="*/ 38316 w 319218"/>
              <a:gd name="connsiteY108" fmla="*/ 73108 h 319313"/>
              <a:gd name="connsiteX109" fmla="*/ 20111 w 319218"/>
              <a:gd name="connsiteY109" fmla="*/ 54983 h 319313"/>
              <a:gd name="connsiteX110" fmla="*/ 9657 w 319218"/>
              <a:gd name="connsiteY110" fmla="*/ 54983 h 319313"/>
              <a:gd name="connsiteX111" fmla="*/ 9657 w 319218"/>
              <a:gd name="connsiteY111" fmla="*/ 65437 h 319313"/>
              <a:gd name="connsiteX112" fmla="*/ 28031 w 319218"/>
              <a:gd name="connsiteY112" fmla="*/ 83562 h 319313"/>
              <a:gd name="connsiteX113" fmla="*/ 28031 w 319218"/>
              <a:gd name="connsiteY113" fmla="*/ 83562 h 31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319218" h="319313">
                <a:moveTo>
                  <a:pt x="50678" y="61085"/>
                </a:moveTo>
                <a:lnTo>
                  <a:pt x="50678" y="61085"/>
                </a:lnTo>
                <a:cubicBezTo>
                  <a:pt x="53471" y="63877"/>
                  <a:pt x="58082" y="63877"/>
                  <a:pt x="60962" y="61085"/>
                </a:cubicBezTo>
                <a:cubicBezTo>
                  <a:pt x="63925" y="58123"/>
                  <a:pt x="63925" y="53503"/>
                  <a:pt x="60962" y="50631"/>
                </a:cubicBezTo>
                <a:lnTo>
                  <a:pt x="19495" y="9082"/>
                </a:lnTo>
                <a:cubicBezTo>
                  <a:pt x="16623" y="6211"/>
                  <a:pt x="12003" y="6211"/>
                  <a:pt x="9219" y="9082"/>
                </a:cubicBezTo>
                <a:cubicBezTo>
                  <a:pt x="6169" y="12044"/>
                  <a:pt x="6169" y="16665"/>
                  <a:pt x="9219" y="19537"/>
                </a:cubicBezTo>
                <a:lnTo>
                  <a:pt x="50678" y="61085"/>
                </a:lnTo>
                <a:close/>
                <a:moveTo>
                  <a:pt x="73325" y="38348"/>
                </a:moveTo>
                <a:lnTo>
                  <a:pt x="73325" y="38348"/>
                </a:lnTo>
                <a:cubicBezTo>
                  <a:pt x="76118" y="41221"/>
                  <a:pt x="80729" y="41221"/>
                  <a:pt x="83611" y="38348"/>
                </a:cubicBezTo>
                <a:cubicBezTo>
                  <a:pt x="86572" y="35475"/>
                  <a:pt x="86572" y="30856"/>
                  <a:pt x="83611" y="27983"/>
                </a:cubicBezTo>
                <a:lnTo>
                  <a:pt x="65316" y="9689"/>
                </a:lnTo>
                <a:cubicBezTo>
                  <a:pt x="62444" y="6906"/>
                  <a:pt x="57823" y="6906"/>
                  <a:pt x="55040" y="9689"/>
                </a:cubicBezTo>
                <a:cubicBezTo>
                  <a:pt x="52079" y="12481"/>
                  <a:pt x="52079" y="17360"/>
                  <a:pt x="55040" y="20053"/>
                </a:cubicBezTo>
                <a:lnTo>
                  <a:pt x="73325" y="38348"/>
                </a:lnTo>
                <a:close/>
                <a:moveTo>
                  <a:pt x="68446" y="135386"/>
                </a:moveTo>
                <a:lnTo>
                  <a:pt x="68446" y="135386"/>
                </a:lnTo>
                <a:cubicBezTo>
                  <a:pt x="67581" y="128420"/>
                  <a:pt x="67055" y="121364"/>
                  <a:pt x="66886" y="114477"/>
                </a:cubicBezTo>
                <a:lnTo>
                  <a:pt x="114445" y="66837"/>
                </a:lnTo>
                <a:cubicBezTo>
                  <a:pt x="121412" y="67007"/>
                  <a:pt x="128378" y="67614"/>
                  <a:pt x="135345" y="68488"/>
                </a:cubicBezTo>
                <a:cubicBezTo>
                  <a:pt x="143800" y="69620"/>
                  <a:pt x="152336" y="71191"/>
                  <a:pt x="160606" y="73626"/>
                </a:cubicBezTo>
                <a:cubicBezTo>
                  <a:pt x="161826" y="73973"/>
                  <a:pt x="163218" y="74152"/>
                  <a:pt x="164529" y="74062"/>
                </a:cubicBezTo>
                <a:cubicBezTo>
                  <a:pt x="171238" y="73893"/>
                  <a:pt x="176634" y="68140"/>
                  <a:pt x="176286" y="61344"/>
                </a:cubicBezTo>
                <a:cubicBezTo>
                  <a:pt x="175938" y="51852"/>
                  <a:pt x="173852" y="42532"/>
                  <a:pt x="170195" y="33557"/>
                </a:cubicBezTo>
                <a:cubicBezTo>
                  <a:pt x="168793" y="30508"/>
                  <a:pt x="167233" y="27288"/>
                  <a:pt x="165483" y="24237"/>
                </a:cubicBezTo>
                <a:cubicBezTo>
                  <a:pt x="172112" y="22756"/>
                  <a:pt x="178989" y="22587"/>
                  <a:pt x="185786" y="23890"/>
                </a:cubicBezTo>
                <a:cubicBezTo>
                  <a:pt x="196846" y="25718"/>
                  <a:pt x="207469" y="30686"/>
                  <a:pt x="216184" y="39133"/>
                </a:cubicBezTo>
                <a:lnTo>
                  <a:pt x="216622" y="39659"/>
                </a:lnTo>
                <a:cubicBezTo>
                  <a:pt x="224719" y="47580"/>
                  <a:pt x="229690" y="57517"/>
                  <a:pt x="231864" y="67702"/>
                </a:cubicBezTo>
                <a:cubicBezTo>
                  <a:pt x="234300" y="78335"/>
                  <a:pt x="233345" y="89484"/>
                  <a:pt x="229421" y="99761"/>
                </a:cubicBezTo>
                <a:cubicBezTo>
                  <a:pt x="227682" y="104114"/>
                  <a:pt x="228903" y="109600"/>
                  <a:pt x="232730" y="112998"/>
                </a:cubicBezTo>
                <a:lnTo>
                  <a:pt x="236566" y="116663"/>
                </a:lnTo>
                <a:lnTo>
                  <a:pt x="239616" y="119795"/>
                </a:lnTo>
                <a:lnTo>
                  <a:pt x="240053" y="120231"/>
                </a:lnTo>
                <a:cubicBezTo>
                  <a:pt x="263566" y="143575"/>
                  <a:pt x="279246" y="171885"/>
                  <a:pt x="287086" y="201410"/>
                </a:cubicBezTo>
                <a:cubicBezTo>
                  <a:pt x="294757" y="229899"/>
                  <a:pt x="295454" y="260119"/>
                  <a:pt x="288826" y="288956"/>
                </a:cubicBezTo>
                <a:cubicBezTo>
                  <a:pt x="260087" y="295405"/>
                  <a:pt x="230116" y="294700"/>
                  <a:pt x="201547" y="287128"/>
                </a:cubicBezTo>
                <a:cubicBezTo>
                  <a:pt x="171754" y="279111"/>
                  <a:pt x="143533" y="263349"/>
                  <a:pt x="120190" y="240005"/>
                </a:cubicBezTo>
                <a:lnTo>
                  <a:pt x="116791" y="236696"/>
                </a:lnTo>
                <a:lnTo>
                  <a:pt x="116712" y="236696"/>
                </a:lnTo>
                <a:lnTo>
                  <a:pt x="113402" y="233030"/>
                </a:lnTo>
                <a:cubicBezTo>
                  <a:pt x="110084" y="229115"/>
                  <a:pt x="104687" y="227455"/>
                  <a:pt x="99719" y="229462"/>
                </a:cubicBezTo>
                <a:cubicBezTo>
                  <a:pt x="89443" y="233378"/>
                  <a:pt x="78205" y="234083"/>
                  <a:pt x="67751" y="231817"/>
                </a:cubicBezTo>
                <a:cubicBezTo>
                  <a:pt x="57475" y="229721"/>
                  <a:pt x="47628" y="224583"/>
                  <a:pt x="39618" y="216573"/>
                </a:cubicBezTo>
                <a:lnTo>
                  <a:pt x="39618" y="216653"/>
                </a:lnTo>
                <a:cubicBezTo>
                  <a:pt x="30824" y="207859"/>
                  <a:pt x="25597" y="197146"/>
                  <a:pt x="23848" y="185648"/>
                </a:cubicBezTo>
                <a:cubicBezTo>
                  <a:pt x="22715" y="179110"/>
                  <a:pt x="22804" y="172144"/>
                  <a:pt x="24205" y="165436"/>
                </a:cubicBezTo>
                <a:cubicBezTo>
                  <a:pt x="27336" y="167185"/>
                  <a:pt x="30475" y="168834"/>
                  <a:pt x="33606" y="170146"/>
                </a:cubicBezTo>
                <a:cubicBezTo>
                  <a:pt x="42490" y="173803"/>
                  <a:pt x="51722" y="175721"/>
                  <a:pt x="61132" y="176328"/>
                </a:cubicBezTo>
                <a:cubicBezTo>
                  <a:pt x="62444" y="176328"/>
                  <a:pt x="63925" y="176237"/>
                  <a:pt x="65137" y="175721"/>
                </a:cubicBezTo>
                <a:cubicBezTo>
                  <a:pt x="71765" y="174150"/>
                  <a:pt x="75422" y="167185"/>
                  <a:pt x="73673" y="160736"/>
                </a:cubicBezTo>
                <a:cubicBezTo>
                  <a:pt x="71408" y="152370"/>
                  <a:pt x="69669" y="143833"/>
                  <a:pt x="68446" y="135386"/>
                </a:cubicBezTo>
                <a:close/>
                <a:moveTo>
                  <a:pt x="42490" y="110303"/>
                </a:moveTo>
                <a:lnTo>
                  <a:pt x="42490" y="110303"/>
                </a:lnTo>
                <a:cubicBezTo>
                  <a:pt x="42490" y="119795"/>
                  <a:pt x="43017" y="129115"/>
                  <a:pt x="44239" y="138605"/>
                </a:cubicBezTo>
                <a:cubicBezTo>
                  <a:pt x="44756" y="141925"/>
                  <a:pt x="45104" y="145233"/>
                  <a:pt x="45719" y="148543"/>
                </a:cubicBezTo>
                <a:lnTo>
                  <a:pt x="43105" y="147499"/>
                </a:lnTo>
                <a:cubicBezTo>
                  <a:pt x="37093" y="145054"/>
                  <a:pt x="31519" y="141488"/>
                  <a:pt x="26551" y="136867"/>
                </a:cubicBezTo>
                <a:cubicBezTo>
                  <a:pt x="21591" y="132335"/>
                  <a:pt x="13831" y="132602"/>
                  <a:pt x="9219" y="137473"/>
                </a:cubicBezTo>
                <a:cubicBezTo>
                  <a:pt x="8346" y="138605"/>
                  <a:pt x="7560" y="139569"/>
                  <a:pt x="7123" y="140702"/>
                </a:cubicBezTo>
                <a:cubicBezTo>
                  <a:pt x="-538" y="155946"/>
                  <a:pt x="-2974" y="173107"/>
                  <a:pt x="-360" y="189564"/>
                </a:cubicBezTo>
                <a:cubicBezTo>
                  <a:pt x="2253" y="205941"/>
                  <a:pt x="9737" y="221363"/>
                  <a:pt x="22287" y="233904"/>
                </a:cubicBezTo>
                <a:lnTo>
                  <a:pt x="22287" y="233904"/>
                </a:lnTo>
                <a:lnTo>
                  <a:pt x="22287" y="233904"/>
                </a:lnTo>
                <a:cubicBezTo>
                  <a:pt x="33606" y="245490"/>
                  <a:pt x="47806" y="252716"/>
                  <a:pt x="62524" y="255944"/>
                </a:cubicBezTo>
                <a:cubicBezTo>
                  <a:pt x="75074" y="258558"/>
                  <a:pt x="87963" y="258211"/>
                  <a:pt x="100504" y="254981"/>
                </a:cubicBezTo>
                <a:lnTo>
                  <a:pt x="102769" y="257247"/>
                </a:lnTo>
                <a:lnTo>
                  <a:pt x="102947" y="257595"/>
                </a:lnTo>
                <a:lnTo>
                  <a:pt x="102769" y="257595"/>
                </a:lnTo>
                <a:cubicBezTo>
                  <a:pt x="129253" y="283908"/>
                  <a:pt x="161309" y="301757"/>
                  <a:pt x="195106" y="310819"/>
                </a:cubicBezTo>
                <a:cubicBezTo>
                  <a:pt x="230116" y="320319"/>
                  <a:pt x="267053" y="320319"/>
                  <a:pt x="302072" y="310819"/>
                </a:cubicBezTo>
                <a:cubicBezTo>
                  <a:pt x="306514" y="309686"/>
                  <a:pt x="309734" y="306289"/>
                  <a:pt x="310867" y="302113"/>
                </a:cubicBezTo>
                <a:lnTo>
                  <a:pt x="310867" y="301935"/>
                </a:lnTo>
                <a:lnTo>
                  <a:pt x="310867" y="301846"/>
                </a:lnTo>
                <a:cubicBezTo>
                  <a:pt x="320188" y="266917"/>
                  <a:pt x="320188" y="230069"/>
                  <a:pt x="310777" y="195138"/>
                </a:cubicBezTo>
                <a:cubicBezTo>
                  <a:pt x="301724" y="161431"/>
                  <a:pt x="283867" y="129204"/>
                  <a:pt x="257473" y="102900"/>
                </a:cubicBezTo>
                <a:lnTo>
                  <a:pt x="256689" y="102027"/>
                </a:lnTo>
                <a:lnTo>
                  <a:pt x="254949" y="100457"/>
                </a:lnTo>
                <a:cubicBezTo>
                  <a:pt x="258348" y="88084"/>
                  <a:pt x="258606" y="75026"/>
                  <a:pt x="255903" y="62475"/>
                </a:cubicBezTo>
                <a:cubicBezTo>
                  <a:pt x="252773" y="47848"/>
                  <a:pt x="245450" y="33737"/>
                  <a:pt x="233953" y="22319"/>
                </a:cubicBezTo>
                <a:lnTo>
                  <a:pt x="233256" y="21624"/>
                </a:lnTo>
                <a:cubicBezTo>
                  <a:pt x="220885" y="9609"/>
                  <a:pt x="205560" y="2197"/>
                  <a:pt x="189613" y="-408"/>
                </a:cubicBezTo>
                <a:cubicBezTo>
                  <a:pt x="172977" y="-2942"/>
                  <a:pt x="155735" y="-497"/>
                  <a:pt x="140223" y="7254"/>
                </a:cubicBezTo>
                <a:cubicBezTo>
                  <a:pt x="134300" y="10215"/>
                  <a:pt x="131865" y="17708"/>
                  <a:pt x="134827" y="23720"/>
                </a:cubicBezTo>
                <a:cubicBezTo>
                  <a:pt x="135345" y="24675"/>
                  <a:pt x="136049" y="25718"/>
                  <a:pt x="136914" y="26593"/>
                </a:cubicBezTo>
                <a:cubicBezTo>
                  <a:pt x="141446" y="31472"/>
                  <a:pt x="145103" y="37126"/>
                  <a:pt x="147546" y="43057"/>
                </a:cubicBezTo>
                <a:lnTo>
                  <a:pt x="148590" y="45751"/>
                </a:lnTo>
                <a:cubicBezTo>
                  <a:pt x="145281" y="45145"/>
                  <a:pt x="141794" y="44619"/>
                  <a:pt x="138485" y="44190"/>
                </a:cubicBezTo>
                <a:cubicBezTo>
                  <a:pt x="128726" y="42880"/>
                  <a:pt x="118977" y="42442"/>
                  <a:pt x="109219" y="42532"/>
                </a:cubicBezTo>
                <a:cubicBezTo>
                  <a:pt x="105909" y="42532"/>
                  <a:pt x="102947" y="43834"/>
                  <a:pt x="100683" y="45930"/>
                </a:cubicBezTo>
                <a:lnTo>
                  <a:pt x="100683" y="45930"/>
                </a:lnTo>
                <a:lnTo>
                  <a:pt x="45888" y="100634"/>
                </a:lnTo>
                <a:cubicBezTo>
                  <a:pt x="43364" y="103329"/>
                  <a:pt x="42142" y="106727"/>
                  <a:pt x="42490" y="110303"/>
                </a:cubicBezTo>
                <a:close/>
                <a:moveTo>
                  <a:pt x="211305" y="242272"/>
                </a:moveTo>
                <a:lnTo>
                  <a:pt x="211305" y="242272"/>
                </a:lnTo>
                <a:cubicBezTo>
                  <a:pt x="194143" y="242272"/>
                  <a:pt x="180300" y="228507"/>
                  <a:pt x="180300" y="211257"/>
                </a:cubicBezTo>
                <a:cubicBezTo>
                  <a:pt x="180300" y="194184"/>
                  <a:pt x="194143" y="180422"/>
                  <a:pt x="211305" y="180422"/>
                </a:cubicBezTo>
                <a:cubicBezTo>
                  <a:pt x="228377" y="180422"/>
                  <a:pt x="242319" y="194184"/>
                  <a:pt x="242319" y="211257"/>
                </a:cubicBezTo>
                <a:cubicBezTo>
                  <a:pt x="242319" y="228507"/>
                  <a:pt x="228377" y="242272"/>
                  <a:pt x="211305" y="242272"/>
                </a:cubicBezTo>
                <a:close/>
                <a:moveTo>
                  <a:pt x="257036" y="211257"/>
                </a:moveTo>
                <a:lnTo>
                  <a:pt x="257036" y="211257"/>
                </a:lnTo>
                <a:cubicBezTo>
                  <a:pt x="257036" y="185996"/>
                  <a:pt x="236566" y="165615"/>
                  <a:pt x="211305" y="165615"/>
                </a:cubicBezTo>
                <a:cubicBezTo>
                  <a:pt x="186045" y="165615"/>
                  <a:pt x="165483" y="185996"/>
                  <a:pt x="165483" y="211257"/>
                </a:cubicBezTo>
                <a:cubicBezTo>
                  <a:pt x="165483" y="236340"/>
                  <a:pt x="186045" y="256900"/>
                  <a:pt x="211305" y="256900"/>
                </a:cubicBezTo>
                <a:cubicBezTo>
                  <a:pt x="236566" y="256900"/>
                  <a:pt x="257036" y="236518"/>
                  <a:pt x="257036" y="211257"/>
                </a:cubicBezTo>
                <a:close/>
                <a:moveTo>
                  <a:pt x="28031" y="83562"/>
                </a:moveTo>
                <a:cubicBezTo>
                  <a:pt x="30824" y="86524"/>
                  <a:pt x="35524" y="86524"/>
                  <a:pt x="38316" y="83562"/>
                </a:cubicBezTo>
                <a:cubicBezTo>
                  <a:pt x="41188" y="80859"/>
                  <a:pt x="41188" y="76150"/>
                  <a:pt x="38316" y="73108"/>
                </a:cubicBezTo>
                <a:lnTo>
                  <a:pt x="20111" y="54983"/>
                </a:lnTo>
                <a:cubicBezTo>
                  <a:pt x="17229" y="52021"/>
                  <a:pt x="12439" y="52021"/>
                  <a:pt x="9657" y="54983"/>
                </a:cubicBezTo>
                <a:cubicBezTo>
                  <a:pt x="6776" y="57865"/>
                  <a:pt x="6776" y="62475"/>
                  <a:pt x="9657" y="65437"/>
                </a:cubicBezTo>
                <a:lnTo>
                  <a:pt x="28031" y="83562"/>
                </a:lnTo>
                <a:lnTo>
                  <a:pt x="28031" y="83562"/>
                </a:lnTo>
              </a:path>
            </a:pathLst>
          </a:cu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图形 44">
            <a:extLst>
              <a:ext uri="{FF2B5EF4-FFF2-40B4-BE49-F238E27FC236}">
                <a16:creationId xmlns:a16="http://schemas.microsoft.com/office/drawing/2014/main" id="{FDE765D5-9AE3-EF65-D380-380BB9367DAB}"/>
              </a:ext>
            </a:extLst>
          </p:cNvPr>
          <p:cNvSpPr/>
          <p:nvPr/>
        </p:nvSpPr>
        <p:spPr>
          <a:xfrm flipV="1">
            <a:off x="7997200" y="2222544"/>
            <a:ext cx="319134" cy="319314"/>
          </a:xfrm>
          <a:custGeom>
            <a:avLst/>
            <a:gdLst>
              <a:gd name="connsiteX0" fmla="*/ 151307 w 319134"/>
              <a:gd name="connsiteY0" fmla="*/ 105129 h 319314"/>
              <a:gd name="connsiteX1" fmla="*/ 151307 w 319134"/>
              <a:gd name="connsiteY1" fmla="*/ 105129 h 319314"/>
              <a:gd name="connsiteX2" fmla="*/ 153056 w 319134"/>
              <a:gd name="connsiteY2" fmla="*/ 114623 h 319314"/>
              <a:gd name="connsiteX3" fmla="*/ 158365 w 319134"/>
              <a:gd name="connsiteY3" fmla="*/ 122737 h 319314"/>
              <a:gd name="connsiteX4" fmla="*/ 175883 w 319134"/>
              <a:gd name="connsiteY4" fmla="*/ 129877 h 319314"/>
              <a:gd name="connsiteX5" fmla="*/ 212141 w 319134"/>
              <a:gd name="connsiteY5" fmla="*/ 129877 h 319314"/>
              <a:gd name="connsiteX6" fmla="*/ 221547 w 319134"/>
              <a:gd name="connsiteY6" fmla="*/ 127965 h 319314"/>
              <a:gd name="connsiteX7" fmla="*/ 229569 w 319134"/>
              <a:gd name="connsiteY7" fmla="*/ 122737 h 319314"/>
              <a:gd name="connsiteX8" fmla="*/ 234968 w 319134"/>
              <a:gd name="connsiteY8" fmla="*/ 114623 h 319314"/>
              <a:gd name="connsiteX9" fmla="*/ 236886 w 319134"/>
              <a:gd name="connsiteY9" fmla="*/ 105129 h 319314"/>
              <a:gd name="connsiteX10" fmla="*/ 236886 w 319134"/>
              <a:gd name="connsiteY10" fmla="*/ 101818 h 319314"/>
              <a:gd name="connsiteX11" fmla="*/ 151307 w 319134"/>
              <a:gd name="connsiteY11" fmla="*/ 101818 h 319314"/>
              <a:gd name="connsiteX12" fmla="*/ 151307 w 319134"/>
              <a:gd name="connsiteY12" fmla="*/ 105129 h 319314"/>
              <a:gd name="connsiteX13" fmla="*/ 171876 w 319134"/>
              <a:gd name="connsiteY13" fmla="*/ 198115 h 319314"/>
              <a:gd name="connsiteX14" fmla="*/ 171876 w 319134"/>
              <a:gd name="connsiteY14" fmla="*/ 198115 h 319314"/>
              <a:gd name="connsiteX15" fmla="*/ 194007 w 319134"/>
              <a:gd name="connsiteY15" fmla="*/ 207352 h 319314"/>
              <a:gd name="connsiteX16" fmla="*/ 216148 w 319134"/>
              <a:gd name="connsiteY16" fmla="*/ 198115 h 319314"/>
              <a:gd name="connsiteX17" fmla="*/ 225295 w 319134"/>
              <a:gd name="connsiteY17" fmla="*/ 175975 h 319314"/>
              <a:gd name="connsiteX18" fmla="*/ 216148 w 319134"/>
              <a:gd name="connsiteY18" fmla="*/ 153934 h 319314"/>
              <a:gd name="connsiteX19" fmla="*/ 194365 w 319134"/>
              <a:gd name="connsiteY19" fmla="*/ 144607 h 319314"/>
              <a:gd name="connsiteX20" fmla="*/ 193660 w 319134"/>
              <a:gd name="connsiteY20" fmla="*/ 144607 h 319314"/>
              <a:gd name="connsiteX21" fmla="*/ 171876 w 319134"/>
              <a:gd name="connsiteY21" fmla="*/ 153934 h 319314"/>
              <a:gd name="connsiteX22" fmla="*/ 162640 w 319134"/>
              <a:gd name="connsiteY22" fmla="*/ 175975 h 319314"/>
              <a:gd name="connsiteX23" fmla="*/ 171876 w 319134"/>
              <a:gd name="connsiteY23" fmla="*/ 198115 h 319314"/>
              <a:gd name="connsiteX24" fmla="*/ 143811 w 319134"/>
              <a:gd name="connsiteY24" fmla="*/ 87174 h 319314"/>
              <a:gd name="connsiteX25" fmla="*/ 143811 w 319134"/>
              <a:gd name="connsiteY25" fmla="*/ 87174 h 319314"/>
              <a:gd name="connsiteX26" fmla="*/ 244123 w 319134"/>
              <a:gd name="connsiteY26" fmla="*/ 87174 h 319314"/>
              <a:gd name="connsiteX27" fmla="*/ 251530 w 319134"/>
              <a:gd name="connsiteY27" fmla="*/ 94411 h 319314"/>
              <a:gd name="connsiteX28" fmla="*/ 251530 w 319134"/>
              <a:gd name="connsiteY28" fmla="*/ 105129 h 319314"/>
              <a:gd name="connsiteX29" fmla="*/ 248567 w 319134"/>
              <a:gd name="connsiteY29" fmla="*/ 120291 h 319314"/>
              <a:gd name="connsiteX30" fmla="*/ 239939 w 319134"/>
              <a:gd name="connsiteY30" fmla="*/ 133015 h 319314"/>
              <a:gd name="connsiteX31" fmla="*/ 227125 w 319134"/>
              <a:gd name="connsiteY31" fmla="*/ 141644 h 319314"/>
              <a:gd name="connsiteX32" fmla="*/ 225384 w 319134"/>
              <a:gd name="connsiteY32" fmla="*/ 142251 h 319314"/>
              <a:gd name="connsiteX33" fmla="*/ 226607 w 319134"/>
              <a:gd name="connsiteY33" fmla="*/ 143474 h 319314"/>
              <a:gd name="connsiteX34" fmla="*/ 240108 w 319134"/>
              <a:gd name="connsiteY34" fmla="*/ 175975 h 319314"/>
              <a:gd name="connsiteX35" fmla="*/ 226607 w 319134"/>
              <a:gd name="connsiteY35" fmla="*/ 208574 h 319314"/>
              <a:gd name="connsiteX36" fmla="*/ 194007 w 319134"/>
              <a:gd name="connsiteY36" fmla="*/ 222085 h 319314"/>
              <a:gd name="connsiteX37" fmla="*/ 161417 w 319134"/>
              <a:gd name="connsiteY37" fmla="*/ 208574 h 319314"/>
              <a:gd name="connsiteX38" fmla="*/ 147906 w 319134"/>
              <a:gd name="connsiteY38" fmla="*/ 175975 h 319314"/>
              <a:gd name="connsiteX39" fmla="*/ 161417 w 319134"/>
              <a:gd name="connsiteY39" fmla="*/ 143474 h 319314"/>
              <a:gd name="connsiteX40" fmla="*/ 162551 w 319134"/>
              <a:gd name="connsiteY40" fmla="*/ 142341 h 319314"/>
              <a:gd name="connsiteX41" fmla="*/ 147997 w 319134"/>
              <a:gd name="connsiteY41" fmla="*/ 133015 h 319314"/>
              <a:gd name="connsiteX42" fmla="*/ 139456 w 319134"/>
              <a:gd name="connsiteY42" fmla="*/ 120291 h 319314"/>
              <a:gd name="connsiteX43" fmla="*/ 136493 w 319134"/>
              <a:gd name="connsiteY43" fmla="*/ 105129 h 319314"/>
              <a:gd name="connsiteX44" fmla="*/ 136493 w 319134"/>
              <a:gd name="connsiteY44" fmla="*/ 94411 h 319314"/>
              <a:gd name="connsiteX45" fmla="*/ 143811 w 319134"/>
              <a:gd name="connsiteY45" fmla="*/ 87174 h 319314"/>
              <a:gd name="connsiteX46" fmla="*/ 293188 w 319134"/>
              <a:gd name="connsiteY46" fmla="*/ 23297 h 319314"/>
              <a:gd name="connsiteX47" fmla="*/ 293188 w 319134"/>
              <a:gd name="connsiteY47" fmla="*/ 23297 h 319314"/>
              <a:gd name="connsiteX48" fmla="*/ 94836 w 319134"/>
              <a:gd name="connsiteY48" fmla="*/ 23297 h 319314"/>
              <a:gd name="connsiteX49" fmla="*/ 94836 w 319134"/>
              <a:gd name="connsiteY49" fmla="*/ 293369 h 319314"/>
              <a:gd name="connsiteX50" fmla="*/ 293188 w 319134"/>
              <a:gd name="connsiteY50" fmla="*/ 293369 h 319314"/>
              <a:gd name="connsiteX51" fmla="*/ 293188 w 319134"/>
              <a:gd name="connsiteY51" fmla="*/ 23297 h 319314"/>
              <a:gd name="connsiteX52" fmla="*/ 80023 w 319134"/>
              <a:gd name="connsiteY52" fmla="*/ 23297 h 319314"/>
              <a:gd name="connsiteX53" fmla="*/ 80023 w 319134"/>
              <a:gd name="connsiteY53" fmla="*/ 23297 h 319314"/>
              <a:gd name="connsiteX54" fmla="*/ 23205 w 319134"/>
              <a:gd name="connsiteY54" fmla="*/ 23297 h 319314"/>
              <a:gd name="connsiteX55" fmla="*/ 23205 w 319134"/>
              <a:gd name="connsiteY55" fmla="*/ 47436 h 319314"/>
              <a:gd name="connsiteX56" fmla="*/ 41418 w 319134"/>
              <a:gd name="connsiteY56" fmla="*/ 47436 h 319314"/>
              <a:gd name="connsiteX57" fmla="*/ 53617 w 319134"/>
              <a:gd name="connsiteY57" fmla="*/ 59813 h 319314"/>
              <a:gd name="connsiteX58" fmla="*/ 41418 w 319134"/>
              <a:gd name="connsiteY58" fmla="*/ 72012 h 319314"/>
              <a:gd name="connsiteX59" fmla="*/ 23205 w 319134"/>
              <a:gd name="connsiteY59" fmla="*/ 72012 h 319314"/>
              <a:gd name="connsiteX60" fmla="*/ 23205 w 319134"/>
              <a:gd name="connsiteY60" fmla="*/ 113231 h 319314"/>
              <a:gd name="connsiteX61" fmla="*/ 41418 w 319134"/>
              <a:gd name="connsiteY61" fmla="*/ 113231 h 319314"/>
              <a:gd name="connsiteX62" fmla="*/ 53617 w 319134"/>
              <a:gd name="connsiteY62" fmla="*/ 125519 h 319314"/>
              <a:gd name="connsiteX63" fmla="*/ 41418 w 319134"/>
              <a:gd name="connsiteY63" fmla="*/ 137808 h 319314"/>
              <a:gd name="connsiteX64" fmla="*/ 23205 w 319134"/>
              <a:gd name="connsiteY64" fmla="*/ 137808 h 319314"/>
              <a:gd name="connsiteX65" fmla="*/ 23205 w 319134"/>
              <a:gd name="connsiteY65" fmla="*/ 179027 h 319314"/>
              <a:gd name="connsiteX66" fmla="*/ 41418 w 319134"/>
              <a:gd name="connsiteY66" fmla="*/ 179027 h 319314"/>
              <a:gd name="connsiteX67" fmla="*/ 53617 w 319134"/>
              <a:gd name="connsiteY67" fmla="*/ 191226 h 319314"/>
              <a:gd name="connsiteX68" fmla="*/ 41418 w 319134"/>
              <a:gd name="connsiteY68" fmla="*/ 203434 h 319314"/>
              <a:gd name="connsiteX69" fmla="*/ 23205 w 319134"/>
              <a:gd name="connsiteY69" fmla="*/ 203434 h 319314"/>
              <a:gd name="connsiteX70" fmla="*/ 23205 w 319134"/>
              <a:gd name="connsiteY70" fmla="*/ 244743 h 319314"/>
              <a:gd name="connsiteX71" fmla="*/ 41418 w 319134"/>
              <a:gd name="connsiteY71" fmla="*/ 244743 h 319314"/>
              <a:gd name="connsiteX72" fmla="*/ 53617 w 319134"/>
              <a:gd name="connsiteY72" fmla="*/ 256942 h 319314"/>
              <a:gd name="connsiteX73" fmla="*/ 41418 w 319134"/>
              <a:gd name="connsiteY73" fmla="*/ 269230 h 319314"/>
              <a:gd name="connsiteX74" fmla="*/ 23205 w 319134"/>
              <a:gd name="connsiteY74" fmla="*/ 269230 h 319314"/>
              <a:gd name="connsiteX75" fmla="*/ 23205 w 319134"/>
              <a:gd name="connsiteY75" fmla="*/ 293369 h 319314"/>
              <a:gd name="connsiteX76" fmla="*/ 80023 w 319134"/>
              <a:gd name="connsiteY76" fmla="*/ 293369 h 319314"/>
              <a:gd name="connsiteX77" fmla="*/ 80023 w 319134"/>
              <a:gd name="connsiteY77" fmla="*/ 23297 h 319314"/>
              <a:gd name="connsiteX78" fmla="*/ 305556 w 319134"/>
              <a:gd name="connsiteY78" fmla="*/ 317945 h 319314"/>
              <a:gd name="connsiteX79" fmla="*/ 10827 w 319134"/>
              <a:gd name="connsiteY79" fmla="*/ 317945 h 319314"/>
              <a:gd name="connsiteX80" fmla="*/ -1371 w 319134"/>
              <a:gd name="connsiteY80" fmla="*/ 305746 h 319314"/>
              <a:gd name="connsiteX81" fmla="*/ -1371 w 319134"/>
              <a:gd name="connsiteY81" fmla="*/ 11010 h 319314"/>
              <a:gd name="connsiteX82" fmla="*/ 10827 w 319134"/>
              <a:gd name="connsiteY82" fmla="*/ -1369 h 319314"/>
              <a:gd name="connsiteX83" fmla="*/ 305556 w 319134"/>
              <a:gd name="connsiteY83" fmla="*/ -1369 h 319314"/>
              <a:gd name="connsiteX84" fmla="*/ 317763 w 319134"/>
              <a:gd name="connsiteY84" fmla="*/ 11010 h 319314"/>
              <a:gd name="connsiteX85" fmla="*/ 317763 w 319134"/>
              <a:gd name="connsiteY85" fmla="*/ 305746 h 319314"/>
              <a:gd name="connsiteX86" fmla="*/ 305556 w 319134"/>
              <a:gd name="connsiteY86" fmla="*/ 317945 h 319314"/>
              <a:gd name="connsiteX87" fmla="*/ 305556 w 319134"/>
              <a:gd name="connsiteY87" fmla="*/ 317945 h 319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319134" h="319314">
                <a:moveTo>
                  <a:pt x="151307" y="105129"/>
                </a:moveTo>
                <a:lnTo>
                  <a:pt x="151307" y="105129"/>
                </a:lnTo>
                <a:cubicBezTo>
                  <a:pt x="151307" y="108528"/>
                  <a:pt x="151833" y="111750"/>
                  <a:pt x="153056" y="114623"/>
                </a:cubicBezTo>
                <a:cubicBezTo>
                  <a:pt x="154270" y="117506"/>
                  <a:pt x="156100" y="120468"/>
                  <a:pt x="158365" y="122737"/>
                </a:cubicBezTo>
                <a:cubicBezTo>
                  <a:pt x="162900" y="127089"/>
                  <a:pt x="169083" y="129877"/>
                  <a:pt x="175883" y="129877"/>
                </a:cubicBezTo>
                <a:lnTo>
                  <a:pt x="212141" y="129877"/>
                </a:lnTo>
                <a:cubicBezTo>
                  <a:pt x="215451" y="129877"/>
                  <a:pt x="218763" y="129268"/>
                  <a:pt x="221547" y="127965"/>
                </a:cubicBezTo>
                <a:cubicBezTo>
                  <a:pt x="224510" y="126912"/>
                  <a:pt x="227302" y="124913"/>
                  <a:pt x="229569" y="122737"/>
                </a:cubicBezTo>
                <a:cubicBezTo>
                  <a:pt x="231836" y="120468"/>
                  <a:pt x="233664" y="117506"/>
                  <a:pt x="234968" y="114623"/>
                </a:cubicBezTo>
                <a:cubicBezTo>
                  <a:pt x="236102" y="111750"/>
                  <a:pt x="236886" y="108528"/>
                  <a:pt x="236886" y="105129"/>
                </a:cubicBezTo>
                <a:lnTo>
                  <a:pt x="236886" y="101818"/>
                </a:lnTo>
                <a:lnTo>
                  <a:pt x="151307" y="101818"/>
                </a:lnTo>
                <a:lnTo>
                  <a:pt x="151307" y="105129"/>
                </a:lnTo>
                <a:close/>
                <a:moveTo>
                  <a:pt x="171876" y="198115"/>
                </a:moveTo>
                <a:lnTo>
                  <a:pt x="171876" y="198115"/>
                </a:lnTo>
                <a:cubicBezTo>
                  <a:pt x="177454" y="203781"/>
                  <a:pt x="185388" y="207352"/>
                  <a:pt x="194007" y="207352"/>
                </a:cubicBezTo>
                <a:cubicBezTo>
                  <a:pt x="202637" y="207352"/>
                  <a:pt x="210481" y="203781"/>
                  <a:pt x="216148" y="198115"/>
                </a:cubicBezTo>
                <a:cubicBezTo>
                  <a:pt x="221894" y="192538"/>
                  <a:pt x="225295" y="184605"/>
                  <a:pt x="225295" y="175975"/>
                </a:cubicBezTo>
                <a:cubicBezTo>
                  <a:pt x="225295" y="167356"/>
                  <a:pt x="221894" y="159510"/>
                  <a:pt x="216148" y="153934"/>
                </a:cubicBezTo>
                <a:cubicBezTo>
                  <a:pt x="210570" y="148267"/>
                  <a:pt x="202904" y="144696"/>
                  <a:pt x="194365" y="144607"/>
                </a:cubicBezTo>
                <a:lnTo>
                  <a:pt x="193660" y="144607"/>
                </a:lnTo>
                <a:cubicBezTo>
                  <a:pt x="185119" y="144696"/>
                  <a:pt x="177365" y="148267"/>
                  <a:pt x="171876" y="153934"/>
                </a:cubicBezTo>
                <a:cubicBezTo>
                  <a:pt x="166120" y="159510"/>
                  <a:pt x="162640" y="167356"/>
                  <a:pt x="162640" y="175975"/>
                </a:cubicBezTo>
                <a:cubicBezTo>
                  <a:pt x="162640" y="184605"/>
                  <a:pt x="166120" y="192538"/>
                  <a:pt x="171876" y="198115"/>
                </a:cubicBezTo>
                <a:close/>
                <a:moveTo>
                  <a:pt x="143811" y="87174"/>
                </a:moveTo>
                <a:lnTo>
                  <a:pt x="143811" y="87174"/>
                </a:lnTo>
                <a:lnTo>
                  <a:pt x="244123" y="87174"/>
                </a:lnTo>
                <a:cubicBezTo>
                  <a:pt x="248219" y="87174"/>
                  <a:pt x="251530" y="90315"/>
                  <a:pt x="251530" y="94411"/>
                </a:cubicBezTo>
                <a:lnTo>
                  <a:pt x="251530" y="105129"/>
                </a:lnTo>
                <a:cubicBezTo>
                  <a:pt x="251530" y="110537"/>
                  <a:pt x="250487" y="115587"/>
                  <a:pt x="248567" y="120291"/>
                </a:cubicBezTo>
                <a:cubicBezTo>
                  <a:pt x="246471" y="125082"/>
                  <a:pt x="243508" y="129446"/>
                  <a:pt x="239939" y="133015"/>
                </a:cubicBezTo>
                <a:cubicBezTo>
                  <a:pt x="236279" y="136674"/>
                  <a:pt x="232005" y="139637"/>
                  <a:pt x="227125" y="141644"/>
                </a:cubicBezTo>
                <a:lnTo>
                  <a:pt x="225384" y="142251"/>
                </a:lnTo>
                <a:lnTo>
                  <a:pt x="226607" y="143474"/>
                </a:lnTo>
                <a:cubicBezTo>
                  <a:pt x="234968" y="151836"/>
                  <a:pt x="240108" y="163259"/>
                  <a:pt x="240108" y="175975"/>
                </a:cubicBezTo>
                <a:cubicBezTo>
                  <a:pt x="240108" y="188621"/>
                  <a:pt x="234968" y="200203"/>
                  <a:pt x="226607" y="208574"/>
                </a:cubicBezTo>
                <a:cubicBezTo>
                  <a:pt x="218236" y="216855"/>
                  <a:pt x="206734" y="222085"/>
                  <a:pt x="194007" y="222085"/>
                </a:cubicBezTo>
                <a:cubicBezTo>
                  <a:pt x="181291" y="222085"/>
                  <a:pt x="169788" y="216855"/>
                  <a:pt x="161417" y="208574"/>
                </a:cubicBezTo>
                <a:cubicBezTo>
                  <a:pt x="153056" y="200203"/>
                  <a:pt x="147906" y="188621"/>
                  <a:pt x="147906" y="175975"/>
                </a:cubicBezTo>
                <a:cubicBezTo>
                  <a:pt x="147906" y="163259"/>
                  <a:pt x="153056" y="151836"/>
                  <a:pt x="161417" y="143474"/>
                </a:cubicBezTo>
                <a:lnTo>
                  <a:pt x="162551" y="142341"/>
                </a:lnTo>
                <a:cubicBezTo>
                  <a:pt x="157063" y="140333"/>
                  <a:pt x="152092" y="137201"/>
                  <a:pt x="147997" y="133015"/>
                </a:cubicBezTo>
                <a:cubicBezTo>
                  <a:pt x="144515" y="129446"/>
                  <a:pt x="141465" y="125082"/>
                  <a:pt x="139456" y="120291"/>
                </a:cubicBezTo>
                <a:cubicBezTo>
                  <a:pt x="137538" y="115587"/>
                  <a:pt x="136493" y="110537"/>
                  <a:pt x="136493" y="105129"/>
                </a:cubicBezTo>
                <a:lnTo>
                  <a:pt x="136493" y="94411"/>
                </a:lnTo>
                <a:cubicBezTo>
                  <a:pt x="136493" y="90315"/>
                  <a:pt x="139804" y="87174"/>
                  <a:pt x="143811" y="87174"/>
                </a:cubicBezTo>
                <a:close/>
                <a:moveTo>
                  <a:pt x="293188" y="23297"/>
                </a:moveTo>
                <a:lnTo>
                  <a:pt x="293188" y="23297"/>
                </a:lnTo>
                <a:lnTo>
                  <a:pt x="94836" y="23297"/>
                </a:lnTo>
                <a:lnTo>
                  <a:pt x="94836" y="293369"/>
                </a:lnTo>
                <a:lnTo>
                  <a:pt x="293188" y="293369"/>
                </a:lnTo>
                <a:lnTo>
                  <a:pt x="293188" y="23297"/>
                </a:lnTo>
                <a:close/>
                <a:moveTo>
                  <a:pt x="80023" y="23297"/>
                </a:moveTo>
                <a:lnTo>
                  <a:pt x="80023" y="23297"/>
                </a:lnTo>
                <a:lnTo>
                  <a:pt x="23205" y="23297"/>
                </a:lnTo>
                <a:lnTo>
                  <a:pt x="23205" y="47436"/>
                </a:lnTo>
                <a:lnTo>
                  <a:pt x="41418" y="47436"/>
                </a:lnTo>
                <a:cubicBezTo>
                  <a:pt x="48129" y="47436"/>
                  <a:pt x="53617" y="53013"/>
                  <a:pt x="53617" y="59813"/>
                </a:cubicBezTo>
                <a:cubicBezTo>
                  <a:pt x="53617" y="66524"/>
                  <a:pt x="48129" y="72012"/>
                  <a:pt x="41418" y="72012"/>
                </a:cubicBezTo>
                <a:lnTo>
                  <a:pt x="23205" y="72012"/>
                </a:lnTo>
                <a:lnTo>
                  <a:pt x="23205" y="113231"/>
                </a:lnTo>
                <a:lnTo>
                  <a:pt x="41418" y="113231"/>
                </a:lnTo>
                <a:cubicBezTo>
                  <a:pt x="48129" y="113231"/>
                  <a:pt x="53617" y="118721"/>
                  <a:pt x="53617" y="125519"/>
                </a:cubicBezTo>
                <a:cubicBezTo>
                  <a:pt x="53617" y="132142"/>
                  <a:pt x="48129" y="137808"/>
                  <a:pt x="41418" y="137808"/>
                </a:cubicBezTo>
                <a:lnTo>
                  <a:pt x="23205" y="137808"/>
                </a:lnTo>
                <a:lnTo>
                  <a:pt x="23205" y="179027"/>
                </a:lnTo>
                <a:lnTo>
                  <a:pt x="41418" y="179027"/>
                </a:lnTo>
                <a:cubicBezTo>
                  <a:pt x="48129" y="179027"/>
                  <a:pt x="53617" y="184435"/>
                  <a:pt x="53617" y="191226"/>
                </a:cubicBezTo>
                <a:cubicBezTo>
                  <a:pt x="53617" y="198027"/>
                  <a:pt x="48129" y="203434"/>
                  <a:pt x="41418" y="203434"/>
                </a:cubicBezTo>
                <a:lnTo>
                  <a:pt x="23205" y="203434"/>
                </a:lnTo>
                <a:lnTo>
                  <a:pt x="23205" y="244743"/>
                </a:lnTo>
                <a:lnTo>
                  <a:pt x="41418" y="244743"/>
                </a:lnTo>
                <a:cubicBezTo>
                  <a:pt x="48129" y="244743"/>
                  <a:pt x="53617" y="250321"/>
                  <a:pt x="53617" y="256942"/>
                </a:cubicBezTo>
                <a:cubicBezTo>
                  <a:pt x="53617" y="263733"/>
                  <a:pt x="48129" y="269230"/>
                  <a:pt x="41418" y="269230"/>
                </a:cubicBezTo>
                <a:lnTo>
                  <a:pt x="23205" y="269230"/>
                </a:lnTo>
                <a:lnTo>
                  <a:pt x="23205" y="293369"/>
                </a:lnTo>
                <a:lnTo>
                  <a:pt x="80023" y="293369"/>
                </a:lnTo>
                <a:lnTo>
                  <a:pt x="80023" y="23297"/>
                </a:lnTo>
                <a:close/>
                <a:moveTo>
                  <a:pt x="305556" y="317945"/>
                </a:moveTo>
                <a:lnTo>
                  <a:pt x="10827" y="317945"/>
                </a:lnTo>
                <a:cubicBezTo>
                  <a:pt x="4027" y="317945"/>
                  <a:pt x="-1371" y="312369"/>
                  <a:pt x="-1371" y="305746"/>
                </a:cubicBezTo>
                <a:lnTo>
                  <a:pt x="-1371" y="11010"/>
                </a:lnTo>
                <a:cubicBezTo>
                  <a:pt x="-1371" y="4298"/>
                  <a:pt x="4027" y="-1369"/>
                  <a:pt x="10827" y="-1369"/>
                </a:cubicBezTo>
                <a:lnTo>
                  <a:pt x="305556" y="-1369"/>
                </a:lnTo>
                <a:cubicBezTo>
                  <a:pt x="312357" y="-1369"/>
                  <a:pt x="317763" y="4298"/>
                  <a:pt x="317763" y="11010"/>
                </a:cubicBezTo>
                <a:lnTo>
                  <a:pt x="317763" y="305746"/>
                </a:lnTo>
                <a:cubicBezTo>
                  <a:pt x="317763" y="312369"/>
                  <a:pt x="312357" y="317945"/>
                  <a:pt x="305556" y="317945"/>
                </a:cubicBezTo>
                <a:lnTo>
                  <a:pt x="305556" y="317945"/>
                </a:lnTo>
              </a:path>
            </a:pathLst>
          </a:cu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图形 48" descr="D:\51PPT模板网\51pptmoban.com\图片.jpg">
            <a:extLst>
              <a:ext uri="{FF2B5EF4-FFF2-40B4-BE49-F238E27FC236}">
                <a16:creationId xmlns:a16="http://schemas.microsoft.com/office/drawing/2014/main" id="{A59429E6-C351-DD7A-79C1-36658C297FD0}"/>
              </a:ext>
            </a:extLst>
          </p:cNvPr>
          <p:cNvSpPr/>
          <p:nvPr/>
        </p:nvSpPr>
        <p:spPr>
          <a:xfrm flipV="1">
            <a:off x="7997110" y="3541631"/>
            <a:ext cx="319314" cy="319304"/>
          </a:xfrm>
          <a:custGeom>
            <a:avLst/>
            <a:gdLst>
              <a:gd name="connsiteX0" fmla="*/ 253744 w 319314"/>
              <a:gd name="connsiteY0" fmla="*/ 253745 h 319304"/>
              <a:gd name="connsiteX1" fmla="*/ 253744 w 319314"/>
              <a:gd name="connsiteY1" fmla="*/ 253745 h 319304"/>
              <a:gd name="connsiteX2" fmla="*/ 158372 w 319314"/>
              <a:gd name="connsiteY2" fmla="*/ 293382 h 319304"/>
              <a:gd name="connsiteX3" fmla="*/ 62732 w 319314"/>
              <a:gd name="connsiteY3" fmla="*/ 253745 h 319304"/>
              <a:gd name="connsiteX4" fmla="*/ 62732 w 319314"/>
              <a:gd name="connsiteY4" fmla="*/ 253834 h 319304"/>
              <a:gd name="connsiteX5" fmla="*/ 62732 w 319314"/>
              <a:gd name="connsiteY5" fmla="*/ 253745 h 319304"/>
              <a:gd name="connsiteX6" fmla="*/ 23194 w 319314"/>
              <a:gd name="connsiteY6" fmla="*/ 158284 h 319304"/>
              <a:gd name="connsiteX7" fmla="*/ 62732 w 319314"/>
              <a:gd name="connsiteY7" fmla="*/ 62823 h 319304"/>
              <a:gd name="connsiteX8" fmla="*/ 158372 w 319314"/>
              <a:gd name="connsiteY8" fmla="*/ 23195 h 319304"/>
              <a:gd name="connsiteX9" fmla="*/ 264983 w 319314"/>
              <a:gd name="connsiteY9" fmla="*/ 23195 h 319304"/>
              <a:gd name="connsiteX10" fmla="*/ 264983 w 319314"/>
              <a:gd name="connsiteY10" fmla="*/ 71447 h 319304"/>
              <a:gd name="connsiteX11" fmla="*/ 265161 w 319314"/>
              <a:gd name="connsiteY11" fmla="*/ 71447 h 319304"/>
              <a:gd name="connsiteX12" fmla="*/ 267417 w 319314"/>
              <a:gd name="connsiteY12" fmla="*/ 78503 h 319304"/>
              <a:gd name="connsiteX13" fmla="*/ 286754 w 319314"/>
              <a:gd name="connsiteY13" fmla="*/ 116302 h 319304"/>
              <a:gd name="connsiteX14" fmla="*/ 293381 w 319314"/>
              <a:gd name="connsiteY14" fmla="*/ 158284 h 319304"/>
              <a:gd name="connsiteX15" fmla="*/ 254360 w 319314"/>
              <a:gd name="connsiteY15" fmla="*/ 253228 h 319304"/>
              <a:gd name="connsiteX16" fmla="*/ 253744 w 319314"/>
              <a:gd name="connsiteY16" fmla="*/ 253745 h 319304"/>
              <a:gd name="connsiteX17" fmla="*/ 78760 w 319314"/>
              <a:gd name="connsiteY17" fmla="*/ 111601 h 319304"/>
              <a:gd name="connsiteX18" fmla="*/ 78760 w 319314"/>
              <a:gd name="connsiteY18" fmla="*/ 111601 h 319304"/>
              <a:gd name="connsiteX19" fmla="*/ 71357 w 319314"/>
              <a:gd name="connsiteY19" fmla="*/ 119094 h 319304"/>
              <a:gd name="connsiteX20" fmla="*/ 78760 w 319314"/>
              <a:gd name="connsiteY20" fmla="*/ 126317 h 319304"/>
              <a:gd name="connsiteX21" fmla="*/ 237806 w 319314"/>
              <a:gd name="connsiteY21" fmla="*/ 126317 h 319304"/>
              <a:gd name="connsiteX22" fmla="*/ 245119 w 319314"/>
              <a:gd name="connsiteY22" fmla="*/ 119094 h 319304"/>
              <a:gd name="connsiteX23" fmla="*/ 237806 w 319314"/>
              <a:gd name="connsiteY23" fmla="*/ 111601 h 319304"/>
              <a:gd name="connsiteX24" fmla="*/ 78760 w 319314"/>
              <a:gd name="connsiteY24" fmla="*/ 111601 h 319304"/>
              <a:gd name="connsiteX25" fmla="*/ 78760 w 319314"/>
              <a:gd name="connsiteY25" fmla="*/ 150882 h 319304"/>
              <a:gd name="connsiteX26" fmla="*/ 78760 w 319314"/>
              <a:gd name="connsiteY26" fmla="*/ 150882 h 319304"/>
              <a:gd name="connsiteX27" fmla="*/ 71357 w 319314"/>
              <a:gd name="connsiteY27" fmla="*/ 158284 h 319304"/>
              <a:gd name="connsiteX28" fmla="*/ 78760 w 319314"/>
              <a:gd name="connsiteY28" fmla="*/ 165687 h 319304"/>
              <a:gd name="connsiteX29" fmla="*/ 237806 w 319314"/>
              <a:gd name="connsiteY29" fmla="*/ 165687 h 319304"/>
              <a:gd name="connsiteX30" fmla="*/ 245119 w 319314"/>
              <a:gd name="connsiteY30" fmla="*/ 158284 h 319304"/>
              <a:gd name="connsiteX31" fmla="*/ 237806 w 319314"/>
              <a:gd name="connsiteY31" fmla="*/ 150882 h 319304"/>
              <a:gd name="connsiteX32" fmla="*/ 78760 w 319314"/>
              <a:gd name="connsiteY32" fmla="*/ 150882 h 319304"/>
              <a:gd name="connsiteX33" fmla="*/ 78760 w 319314"/>
              <a:gd name="connsiteY33" fmla="*/ 190161 h 319304"/>
              <a:gd name="connsiteX34" fmla="*/ 78760 w 319314"/>
              <a:gd name="connsiteY34" fmla="*/ 190161 h 319304"/>
              <a:gd name="connsiteX35" fmla="*/ 71357 w 319314"/>
              <a:gd name="connsiteY35" fmla="*/ 197564 h 319304"/>
              <a:gd name="connsiteX36" fmla="*/ 78760 w 319314"/>
              <a:gd name="connsiteY36" fmla="*/ 204966 h 319304"/>
              <a:gd name="connsiteX37" fmla="*/ 237806 w 319314"/>
              <a:gd name="connsiteY37" fmla="*/ 204966 h 319304"/>
              <a:gd name="connsiteX38" fmla="*/ 245119 w 319314"/>
              <a:gd name="connsiteY38" fmla="*/ 197564 h 319304"/>
              <a:gd name="connsiteX39" fmla="*/ 237806 w 319314"/>
              <a:gd name="connsiteY39" fmla="*/ 190161 h 319304"/>
              <a:gd name="connsiteX40" fmla="*/ 78760 w 319314"/>
              <a:gd name="connsiteY40" fmla="*/ 190161 h 319304"/>
              <a:gd name="connsiteX41" fmla="*/ 158372 w 319314"/>
              <a:gd name="connsiteY41" fmla="*/ 317937 h 319304"/>
              <a:gd name="connsiteX42" fmla="*/ 271252 w 319314"/>
              <a:gd name="connsiteY42" fmla="*/ 270995 h 319304"/>
              <a:gd name="connsiteX43" fmla="*/ 271778 w 319314"/>
              <a:gd name="connsiteY43" fmla="*/ 270380 h 319304"/>
              <a:gd name="connsiteX44" fmla="*/ 317944 w 319314"/>
              <a:gd name="connsiteY44" fmla="*/ 158284 h 319304"/>
              <a:gd name="connsiteX45" fmla="*/ 310015 w 319314"/>
              <a:gd name="connsiteY45" fmla="*/ 108811 h 319304"/>
              <a:gd name="connsiteX46" fmla="*/ 289544 w 319314"/>
              <a:gd name="connsiteY46" fmla="*/ 67612 h 319304"/>
              <a:gd name="connsiteX47" fmla="*/ 289544 w 319314"/>
              <a:gd name="connsiteY47" fmla="*/ 10914 h 319304"/>
              <a:gd name="connsiteX48" fmla="*/ 277353 w 319314"/>
              <a:gd name="connsiteY48" fmla="*/ -1368 h 319304"/>
              <a:gd name="connsiteX49" fmla="*/ 277004 w 319314"/>
              <a:gd name="connsiteY49" fmla="*/ -1368 h 319304"/>
              <a:gd name="connsiteX50" fmla="*/ 158372 w 319314"/>
              <a:gd name="connsiteY50" fmla="*/ -1368 h 319304"/>
              <a:gd name="connsiteX51" fmla="*/ 45491 w 319314"/>
              <a:gd name="connsiteY51" fmla="*/ 45225 h 319304"/>
              <a:gd name="connsiteX52" fmla="*/ 45491 w 319314"/>
              <a:gd name="connsiteY52" fmla="*/ 45405 h 319304"/>
              <a:gd name="connsiteX53" fmla="*/ 45313 w 319314"/>
              <a:gd name="connsiteY53" fmla="*/ 45225 h 319304"/>
              <a:gd name="connsiteX54" fmla="*/ -1370 w 319314"/>
              <a:gd name="connsiteY54" fmla="*/ 158284 h 319304"/>
              <a:gd name="connsiteX55" fmla="*/ 45491 w 319314"/>
              <a:gd name="connsiteY55" fmla="*/ 270995 h 319304"/>
              <a:gd name="connsiteX56" fmla="*/ 45313 w 319314"/>
              <a:gd name="connsiteY56" fmla="*/ 270995 h 319304"/>
              <a:gd name="connsiteX57" fmla="*/ 158372 w 319314"/>
              <a:gd name="connsiteY57" fmla="*/ 317937 h 319304"/>
              <a:gd name="connsiteX58" fmla="*/ 158372 w 319314"/>
              <a:gd name="connsiteY58" fmla="*/ 317937 h 319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19314" h="319304">
                <a:moveTo>
                  <a:pt x="253744" y="253745"/>
                </a:moveTo>
                <a:lnTo>
                  <a:pt x="253744" y="253745"/>
                </a:lnTo>
                <a:cubicBezTo>
                  <a:pt x="229270" y="278219"/>
                  <a:pt x="195653" y="293382"/>
                  <a:pt x="158372" y="293382"/>
                </a:cubicBezTo>
                <a:cubicBezTo>
                  <a:pt x="121090" y="293382"/>
                  <a:pt x="87295" y="278219"/>
                  <a:pt x="62732" y="253745"/>
                </a:cubicBezTo>
                <a:lnTo>
                  <a:pt x="62732" y="253834"/>
                </a:lnTo>
                <a:lnTo>
                  <a:pt x="62732" y="253745"/>
                </a:lnTo>
                <a:cubicBezTo>
                  <a:pt x="38258" y="229360"/>
                  <a:pt x="23194" y="195566"/>
                  <a:pt x="23194" y="158284"/>
                </a:cubicBezTo>
                <a:cubicBezTo>
                  <a:pt x="23194" y="120832"/>
                  <a:pt x="38258" y="87038"/>
                  <a:pt x="62732" y="62823"/>
                </a:cubicBezTo>
                <a:cubicBezTo>
                  <a:pt x="87295" y="38348"/>
                  <a:pt x="120920" y="23195"/>
                  <a:pt x="158372" y="23195"/>
                </a:cubicBezTo>
                <a:lnTo>
                  <a:pt x="264983" y="23195"/>
                </a:lnTo>
                <a:lnTo>
                  <a:pt x="264983" y="71447"/>
                </a:lnTo>
                <a:lnTo>
                  <a:pt x="265161" y="71447"/>
                </a:lnTo>
                <a:cubicBezTo>
                  <a:pt x="265161" y="73883"/>
                  <a:pt x="265856" y="76407"/>
                  <a:pt x="267417" y="78503"/>
                </a:cubicBezTo>
                <a:cubicBezTo>
                  <a:pt x="275783" y="89999"/>
                  <a:pt x="282401" y="102718"/>
                  <a:pt x="286754" y="116302"/>
                </a:cubicBezTo>
                <a:cubicBezTo>
                  <a:pt x="291026" y="129538"/>
                  <a:pt x="293381" y="143478"/>
                  <a:pt x="293381" y="158284"/>
                </a:cubicBezTo>
                <a:cubicBezTo>
                  <a:pt x="293381" y="195299"/>
                  <a:pt x="278396" y="228923"/>
                  <a:pt x="254360" y="253228"/>
                </a:cubicBezTo>
                <a:lnTo>
                  <a:pt x="253744" y="253745"/>
                </a:lnTo>
                <a:close/>
                <a:moveTo>
                  <a:pt x="78760" y="111601"/>
                </a:moveTo>
                <a:lnTo>
                  <a:pt x="78760" y="111601"/>
                </a:lnTo>
                <a:cubicBezTo>
                  <a:pt x="74577" y="111601"/>
                  <a:pt x="71357" y="114910"/>
                  <a:pt x="71357" y="119094"/>
                </a:cubicBezTo>
                <a:cubicBezTo>
                  <a:pt x="71357" y="122921"/>
                  <a:pt x="74577" y="126317"/>
                  <a:pt x="78760" y="126317"/>
                </a:cubicBezTo>
                <a:lnTo>
                  <a:pt x="237806" y="126317"/>
                </a:lnTo>
                <a:cubicBezTo>
                  <a:pt x="241990" y="126317"/>
                  <a:pt x="245119" y="122921"/>
                  <a:pt x="245119" y="119094"/>
                </a:cubicBezTo>
                <a:cubicBezTo>
                  <a:pt x="245119" y="114910"/>
                  <a:pt x="241990" y="111601"/>
                  <a:pt x="237806" y="111601"/>
                </a:cubicBezTo>
                <a:lnTo>
                  <a:pt x="78760" y="111601"/>
                </a:lnTo>
                <a:close/>
                <a:moveTo>
                  <a:pt x="78760" y="150882"/>
                </a:moveTo>
                <a:lnTo>
                  <a:pt x="78760" y="150882"/>
                </a:lnTo>
                <a:cubicBezTo>
                  <a:pt x="74577" y="150882"/>
                  <a:pt x="71357" y="154103"/>
                  <a:pt x="71357" y="158284"/>
                </a:cubicBezTo>
                <a:cubicBezTo>
                  <a:pt x="71357" y="162289"/>
                  <a:pt x="74577" y="165687"/>
                  <a:pt x="78760" y="165687"/>
                </a:cubicBezTo>
                <a:lnTo>
                  <a:pt x="237806" y="165687"/>
                </a:lnTo>
                <a:cubicBezTo>
                  <a:pt x="241990" y="165687"/>
                  <a:pt x="245119" y="162289"/>
                  <a:pt x="245119" y="158284"/>
                </a:cubicBezTo>
                <a:cubicBezTo>
                  <a:pt x="245119" y="154103"/>
                  <a:pt x="241990" y="150882"/>
                  <a:pt x="237806" y="150882"/>
                </a:cubicBezTo>
                <a:lnTo>
                  <a:pt x="78760" y="150882"/>
                </a:lnTo>
                <a:close/>
                <a:moveTo>
                  <a:pt x="78760" y="190161"/>
                </a:moveTo>
                <a:lnTo>
                  <a:pt x="78760" y="190161"/>
                </a:lnTo>
                <a:cubicBezTo>
                  <a:pt x="74577" y="190161"/>
                  <a:pt x="71357" y="193470"/>
                  <a:pt x="71357" y="197564"/>
                </a:cubicBezTo>
                <a:cubicBezTo>
                  <a:pt x="71357" y="201578"/>
                  <a:pt x="74577" y="204966"/>
                  <a:pt x="78760" y="204966"/>
                </a:cubicBezTo>
                <a:lnTo>
                  <a:pt x="237806" y="204966"/>
                </a:lnTo>
                <a:cubicBezTo>
                  <a:pt x="241990" y="204966"/>
                  <a:pt x="245119" y="201578"/>
                  <a:pt x="245119" y="197564"/>
                </a:cubicBezTo>
                <a:cubicBezTo>
                  <a:pt x="245119" y="193470"/>
                  <a:pt x="241990" y="190161"/>
                  <a:pt x="237806" y="190161"/>
                </a:cubicBezTo>
                <a:lnTo>
                  <a:pt x="78760" y="190161"/>
                </a:lnTo>
                <a:close/>
                <a:moveTo>
                  <a:pt x="158372" y="317937"/>
                </a:moveTo>
                <a:cubicBezTo>
                  <a:pt x="202440" y="317937"/>
                  <a:pt x="242337" y="300000"/>
                  <a:pt x="271252" y="270995"/>
                </a:cubicBezTo>
                <a:lnTo>
                  <a:pt x="271778" y="270380"/>
                </a:lnTo>
                <a:cubicBezTo>
                  <a:pt x="300346" y="241553"/>
                  <a:pt x="317944" y="201836"/>
                  <a:pt x="317944" y="158284"/>
                </a:cubicBezTo>
                <a:cubicBezTo>
                  <a:pt x="317944" y="141035"/>
                  <a:pt x="315152" y="124400"/>
                  <a:pt x="310015" y="108811"/>
                </a:cubicBezTo>
                <a:cubicBezTo>
                  <a:pt x="305224" y="94004"/>
                  <a:pt x="298250" y="80152"/>
                  <a:pt x="289544" y="67612"/>
                </a:cubicBezTo>
                <a:lnTo>
                  <a:pt x="289544" y="10914"/>
                </a:lnTo>
                <a:cubicBezTo>
                  <a:pt x="289544" y="4117"/>
                  <a:pt x="284140" y="-1368"/>
                  <a:pt x="277353" y="-1368"/>
                </a:cubicBezTo>
                <a:lnTo>
                  <a:pt x="277004" y="-1368"/>
                </a:lnTo>
                <a:lnTo>
                  <a:pt x="158372" y="-1368"/>
                </a:lnTo>
                <a:cubicBezTo>
                  <a:pt x="114293" y="-1368"/>
                  <a:pt x="74407" y="16658"/>
                  <a:pt x="45491" y="45225"/>
                </a:cubicBezTo>
                <a:lnTo>
                  <a:pt x="45491" y="45405"/>
                </a:lnTo>
                <a:lnTo>
                  <a:pt x="45313" y="45225"/>
                </a:lnTo>
                <a:cubicBezTo>
                  <a:pt x="16567" y="74230"/>
                  <a:pt x="-1370" y="114215"/>
                  <a:pt x="-1370" y="158284"/>
                </a:cubicBezTo>
                <a:cubicBezTo>
                  <a:pt x="-1370" y="202184"/>
                  <a:pt x="16567" y="242079"/>
                  <a:pt x="45491" y="270995"/>
                </a:cubicBezTo>
                <a:lnTo>
                  <a:pt x="45313" y="270995"/>
                </a:lnTo>
                <a:cubicBezTo>
                  <a:pt x="74407" y="300000"/>
                  <a:pt x="114293" y="317937"/>
                  <a:pt x="158372" y="317937"/>
                </a:cubicBezTo>
                <a:lnTo>
                  <a:pt x="158372" y="317937"/>
                </a:lnTo>
              </a:path>
            </a:pathLst>
          </a:cu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图形 65">
            <a:extLst>
              <a:ext uri="{FF2B5EF4-FFF2-40B4-BE49-F238E27FC236}">
                <a16:creationId xmlns:a16="http://schemas.microsoft.com/office/drawing/2014/main" id="{1CCE5C28-EC5B-2807-E90A-7FE22CB9A92B}"/>
              </a:ext>
            </a:extLst>
          </p:cNvPr>
          <p:cNvSpPr/>
          <p:nvPr/>
        </p:nvSpPr>
        <p:spPr>
          <a:xfrm flipV="1">
            <a:off x="3915806" y="4860510"/>
            <a:ext cx="319313" cy="276893"/>
          </a:xfrm>
          <a:custGeom>
            <a:avLst/>
            <a:gdLst>
              <a:gd name="connsiteX0" fmla="*/ 190425 w 319313"/>
              <a:gd name="connsiteY0" fmla="*/ 48804 h 276893"/>
              <a:gd name="connsiteX1" fmla="*/ 190425 w 319313"/>
              <a:gd name="connsiteY1" fmla="*/ 48804 h 276893"/>
              <a:gd name="connsiteX2" fmla="*/ 190425 w 319313"/>
              <a:gd name="connsiteY2" fmla="*/ 48367 h 276893"/>
              <a:gd name="connsiteX3" fmla="*/ 192253 w 319313"/>
              <a:gd name="connsiteY3" fmla="*/ 43667 h 276893"/>
              <a:gd name="connsiteX4" fmla="*/ 192253 w 319313"/>
              <a:gd name="connsiteY4" fmla="*/ 43488 h 276893"/>
              <a:gd name="connsiteX5" fmla="*/ 192522 w 319313"/>
              <a:gd name="connsiteY5" fmla="*/ 43310 h 276893"/>
              <a:gd name="connsiteX6" fmla="*/ 197748 w 319313"/>
              <a:gd name="connsiteY6" fmla="*/ 41222 h 276893"/>
              <a:gd name="connsiteX7" fmla="*/ 202975 w 319313"/>
              <a:gd name="connsiteY7" fmla="*/ 43310 h 276893"/>
              <a:gd name="connsiteX8" fmla="*/ 202975 w 319313"/>
              <a:gd name="connsiteY8" fmla="*/ 43310 h 276893"/>
              <a:gd name="connsiteX9" fmla="*/ 205232 w 319313"/>
              <a:gd name="connsiteY9" fmla="*/ 48367 h 276893"/>
              <a:gd name="connsiteX10" fmla="*/ 205232 w 319313"/>
              <a:gd name="connsiteY10" fmla="*/ 48456 h 276893"/>
              <a:gd name="connsiteX11" fmla="*/ 205232 w 319313"/>
              <a:gd name="connsiteY11" fmla="*/ 48626 h 276893"/>
              <a:gd name="connsiteX12" fmla="*/ 205232 w 319313"/>
              <a:gd name="connsiteY12" fmla="*/ 48804 h 276893"/>
              <a:gd name="connsiteX13" fmla="*/ 202975 w 319313"/>
              <a:gd name="connsiteY13" fmla="*/ 53763 h 276893"/>
              <a:gd name="connsiteX14" fmla="*/ 202975 w 319313"/>
              <a:gd name="connsiteY14" fmla="*/ 53763 h 276893"/>
              <a:gd name="connsiteX15" fmla="*/ 202975 w 319313"/>
              <a:gd name="connsiteY15" fmla="*/ 53763 h 276893"/>
              <a:gd name="connsiteX16" fmla="*/ 197748 w 319313"/>
              <a:gd name="connsiteY16" fmla="*/ 55859 h 276893"/>
              <a:gd name="connsiteX17" fmla="*/ 192522 w 319313"/>
              <a:gd name="connsiteY17" fmla="*/ 53763 h 276893"/>
              <a:gd name="connsiteX18" fmla="*/ 190425 w 319313"/>
              <a:gd name="connsiteY18" fmla="*/ 48804 h 276893"/>
              <a:gd name="connsiteX19" fmla="*/ 130676 w 319313"/>
              <a:gd name="connsiteY19" fmla="*/ 170658 h 276893"/>
              <a:gd name="connsiteX20" fmla="*/ 130676 w 319313"/>
              <a:gd name="connsiteY20" fmla="*/ 170658 h 276893"/>
              <a:gd name="connsiteX21" fmla="*/ 130676 w 319313"/>
              <a:gd name="connsiteY21" fmla="*/ 121183 h 276893"/>
              <a:gd name="connsiteX22" fmla="*/ 173702 w 319313"/>
              <a:gd name="connsiteY22" fmla="*/ 145745 h 276893"/>
              <a:gd name="connsiteX23" fmla="*/ 130676 w 319313"/>
              <a:gd name="connsiteY23" fmla="*/ 170658 h 276893"/>
              <a:gd name="connsiteX24" fmla="*/ 124843 w 319313"/>
              <a:gd name="connsiteY24" fmla="*/ 202187 h 276893"/>
              <a:gd name="connsiteX25" fmla="*/ 124843 w 319313"/>
              <a:gd name="connsiteY25" fmla="*/ 202187 h 276893"/>
              <a:gd name="connsiteX26" fmla="*/ 204277 w 319313"/>
              <a:gd name="connsiteY26" fmla="*/ 156368 h 276893"/>
              <a:gd name="connsiteX27" fmla="*/ 208718 w 319313"/>
              <a:gd name="connsiteY27" fmla="*/ 139646 h 276893"/>
              <a:gd name="connsiteX28" fmla="*/ 204277 w 319313"/>
              <a:gd name="connsiteY28" fmla="*/ 135293 h 276893"/>
              <a:gd name="connsiteX29" fmla="*/ 164381 w 319313"/>
              <a:gd name="connsiteY29" fmla="*/ 112121 h 276893"/>
              <a:gd name="connsiteX30" fmla="*/ 124584 w 319313"/>
              <a:gd name="connsiteY30" fmla="*/ 89127 h 276893"/>
              <a:gd name="connsiteX31" fmla="*/ 107861 w 319313"/>
              <a:gd name="connsiteY31" fmla="*/ 93659 h 276893"/>
              <a:gd name="connsiteX32" fmla="*/ 106112 w 319313"/>
              <a:gd name="connsiteY32" fmla="*/ 99758 h 276893"/>
              <a:gd name="connsiteX33" fmla="*/ 106024 w 319313"/>
              <a:gd name="connsiteY33" fmla="*/ 99758 h 276893"/>
              <a:gd name="connsiteX34" fmla="*/ 106112 w 319313"/>
              <a:gd name="connsiteY34" fmla="*/ 191911 h 276893"/>
              <a:gd name="connsiteX35" fmla="*/ 118394 w 319313"/>
              <a:gd name="connsiteY35" fmla="*/ 204104 h 276893"/>
              <a:gd name="connsiteX36" fmla="*/ 124843 w 319313"/>
              <a:gd name="connsiteY36" fmla="*/ 202187 h 276893"/>
              <a:gd name="connsiteX37" fmla="*/ 277698 w 319313"/>
              <a:gd name="connsiteY37" fmla="*/ 251045 h 276893"/>
              <a:gd name="connsiteX38" fmla="*/ 277698 w 319313"/>
              <a:gd name="connsiteY38" fmla="*/ 251045 h 276893"/>
              <a:gd name="connsiteX39" fmla="*/ 38702 w 319313"/>
              <a:gd name="connsiteY39" fmla="*/ 251045 h 276893"/>
              <a:gd name="connsiteX40" fmla="*/ 28248 w 319313"/>
              <a:gd name="connsiteY40" fmla="*/ 247041 h 276893"/>
              <a:gd name="connsiteX41" fmla="*/ 27722 w 319313"/>
              <a:gd name="connsiteY41" fmla="*/ 246604 h 276893"/>
              <a:gd name="connsiteX42" fmla="*/ 23191 w 319313"/>
              <a:gd name="connsiteY42" fmla="*/ 235454 h 276893"/>
              <a:gd name="connsiteX43" fmla="*/ 23191 w 319313"/>
              <a:gd name="connsiteY43" fmla="*/ 38699 h 276893"/>
              <a:gd name="connsiteX44" fmla="*/ 27553 w 319313"/>
              <a:gd name="connsiteY44" fmla="*/ 27898 h 276893"/>
              <a:gd name="connsiteX45" fmla="*/ 27722 w 319313"/>
              <a:gd name="connsiteY45" fmla="*/ 27809 h 276893"/>
              <a:gd name="connsiteX46" fmla="*/ 27722 w 319313"/>
              <a:gd name="connsiteY46" fmla="*/ 27720 h 276893"/>
              <a:gd name="connsiteX47" fmla="*/ 38702 w 319313"/>
              <a:gd name="connsiteY47" fmla="*/ 23196 h 276893"/>
              <a:gd name="connsiteX48" fmla="*/ 277698 w 319313"/>
              <a:gd name="connsiteY48" fmla="*/ 23196 h 276893"/>
              <a:gd name="connsiteX49" fmla="*/ 288329 w 319313"/>
              <a:gd name="connsiteY49" fmla="*/ 27292 h 276893"/>
              <a:gd name="connsiteX50" fmla="*/ 288847 w 319313"/>
              <a:gd name="connsiteY50" fmla="*/ 27809 h 276893"/>
              <a:gd name="connsiteX51" fmla="*/ 293379 w 319313"/>
              <a:gd name="connsiteY51" fmla="*/ 38699 h 276893"/>
              <a:gd name="connsiteX52" fmla="*/ 293379 w 319313"/>
              <a:gd name="connsiteY52" fmla="*/ 235454 h 276893"/>
              <a:gd name="connsiteX53" fmla="*/ 288847 w 319313"/>
              <a:gd name="connsiteY53" fmla="*/ 246256 h 276893"/>
              <a:gd name="connsiteX54" fmla="*/ 288847 w 319313"/>
              <a:gd name="connsiteY54" fmla="*/ 246604 h 276893"/>
              <a:gd name="connsiteX55" fmla="*/ 288847 w 319313"/>
              <a:gd name="connsiteY55" fmla="*/ 246604 h 276893"/>
              <a:gd name="connsiteX56" fmla="*/ 277698 w 319313"/>
              <a:gd name="connsiteY56" fmla="*/ 251045 h 276893"/>
              <a:gd name="connsiteX57" fmla="*/ 38702 w 319313"/>
              <a:gd name="connsiteY57" fmla="*/ 275528 h 276893"/>
              <a:gd name="connsiteX58" fmla="*/ 38702 w 319313"/>
              <a:gd name="connsiteY58" fmla="*/ 275528 h 276893"/>
              <a:gd name="connsiteX59" fmla="*/ 277698 w 319313"/>
              <a:gd name="connsiteY59" fmla="*/ 275528 h 276893"/>
              <a:gd name="connsiteX60" fmla="*/ 306098 w 319313"/>
              <a:gd name="connsiteY60" fmla="*/ 263942 h 276893"/>
              <a:gd name="connsiteX61" fmla="*/ 306098 w 319313"/>
              <a:gd name="connsiteY61" fmla="*/ 263764 h 276893"/>
              <a:gd name="connsiteX62" fmla="*/ 317942 w 319313"/>
              <a:gd name="connsiteY62" fmla="*/ 235454 h 276893"/>
              <a:gd name="connsiteX63" fmla="*/ 317942 w 319313"/>
              <a:gd name="connsiteY63" fmla="*/ 38699 h 276893"/>
              <a:gd name="connsiteX64" fmla="*/ 306098 w 319313"/>
              <a:gd name="connsiteY64" fmla="*/ 10389 h 276893"/>
              <a:gd name="connsiteX65" fmla="*/ 305223 w 319313"/>
              <a:gd name="connsiteY65" fmla="*/ 9693 h 276893"/>
              <a:gd name="connsiteX66" fmla="*/ 277698 w 319313"/>
              <a:gd name="connsiteY66" fmla="*/ -1366 h 276893"/>
              <a:gd name="connsiteX67" fmla="*/ 38702 w 319313"/>
              <a:gd name="connsiteY67" fmla="*/ -1366 h 276893"/>
              <a:gd name="connsiteX68" fmla="*/ 10482 w 319313"/>
              <a:gd name="connsiteY68" fmla="*/ 10389 h 276893"/>
              <a:gd name="connsiteX69" fmla="*/ 10392 w 319313"/>
              <a:gd name="connsiteY69" fmla="*/ 10569 h 276893"/>
              <a:gd name="connsiteX70" fmla="*/ -1372 w 319313"/>
              <a:gd name="connsiteY70" fmla="*/ 38699 h 276893"/>
              <a:gd name="connsiteX71" fmla="*/ -1372 w 319313"/>
              <a:gd name="connsiteY71" fmla="*/ 235454 h 276893"/>
              <a:gd name="connsiteX72" fmla="*/ 10392 w 319313"/>
              <a:gd name="connsiteY72" fmla="*/ 263942 h 276893"/>
              <a:gd name="connsiteX73" fmla="*/ 11177 w 319313"/>
              <a:gd name="connsiteY73" fmla="*/ 264549 h 276893"/>
              <a:gd name="connsiteX74" fmla="*/ 38702 w 319313"/>
              <a:gd name="connsiteY74" fmla="*/ 275528 h 276893"/>
              <a:gd name="connsiteX75" fmla="*/ 67618 w 319313"/>
              <a:gd name="connsiteY75" fmla="*/ 41222 h 276893"/>
              <a:gd name="connsiteX76" fmla="*/ 60214 w 319313"/>
              <a:gd name="connsiteY76" fmla="*/ 48626 h 276893"/>
              <a:gd name="connsiteX77" fmla="*/ 67618 w 319313"/>
              <a:gd name="connsiteY77" fmla="*/ 55859 h 276893"/>
              <a:gd name="connsiteX78" fmla="*/ 176840 w 319313"/>
              <a:gd name="connsiteY78" fmla="*/ 55859 h 276893"/>
              <a:gd name="connsiteX79" fmla="*/ 182068 w 319313"/>
              <a:gd name="connsiteY79" fmla="*/ 64216 h 276893"/>
              <a:gd name="connsiteX80" fmla="*/ 197748 w 319313"/>
              <a:gd name="connsiteY80" fmla="*/ 70666 h 276893"/>
              <a:gd name="connsiteX81" fmla="*/ 213419 w 319313"/>
              <a:gd name="connsiteY81" fmla="*/ 64216 h 276893"/>
              <a:gd name="connsiteX82" fmla="*/ 213419 w 319313"/>
              <a:gd name="connsiteY82" fmla="*/ 64216 h 276893"/>
              <a:gd name="connsiteX83" fmla="*/ 218644 w 319313"/>
              <a:gd name="connsiteY83" fmla="*/ 55859 h 276893"/>
              <a:gd name="connsiteX84" fmla="*/ 248962 w 319313"/>
              <a:gd name="connsiteY84" fmla="*/ 55859 h 276893"/>
              <a:gd name="connsiteX85" fmla="*/ 256275 w 319313"/>
              <a:gd name="connsiteY85" fmla="*/ 48626 h 276893"/>
              <a:gd name="connsiteX86" fmla="*/ 248962 w 319313"/>
              <a:gd name="connsiteY86" fmla="*/ 41222 h 276893"/>
              <a:gd name="connsiteX87" fmla="*/ 218644 w 319313"/>
              <a:gd name="connsiteY87" fmla="*/ 41222 h 276893"/>
              <a:gd name="connsiteX88" fmla="*/ 213419 w 319313"/>
              <a:gd name="connsiteY88" fmla="*/ 32866 h 276893"/>
              <a:gd name="connsiteX89" fmla="*/ 213419 w 319313"/>
              <a:gd name="connsiteY89" fmla="*/ 32866 h 276893"/>
              <a:gd name="connsiteX90" fmla="*/ 197748 w 319313"/>
              <a:gd name="connsiteY90" fmla="*/ 26417 h 276893"/>
              <a:gd name="connsiteX91" fmla="*/ 182068 w 319313"/>
              <a:gd name="connsiteY91" fmla="*/ 32866 h 276893"/>
              <a:gd name="connsiteX92" fmla="*/ 181721 w 319313"/>
              <a:gd name="connsiteY92" fmla="*/ 33561 h 276893"/>
              <a:gd name="connsiteX93" fmla="*/ 176840 w 319313"/>
              <a:gd name="connsiteY93" fmla="*/ 41222 h 276893"/>
              <a:gd name="connsiteX94" fmla="*/ 67618 w 319313"/>
              <a:gd name="connsiteY94" fmla="*/ 41222 h 276893"/>
              <a:gd name="connsiteX95" fmla="*/ 67618 w 319313"/>
              <a:gd name="connsiteY95" fmla="*/ 41222 h 276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19313" h="276893">
                <a:moveTo>
                  <a:pt x="190425" y="48804"/>
                </a:moveTo>
                <a:lnTo>
                  <a:pt x="190425" y="48804"/>
                </a:lnTo>
                <a:lnTo>
                  <a:pt x="190425" y="48367"/>
                </a:lnTo>
                <a:cubicBezTo>
                  <a:pt x="190425" y="46539"/>
                  <a:pt x="191122" y="44880"/>
                  <a:pt x="192253" y="43667"/>
                </a:cubicBezTo>
                <a:lnTo>
                  <a:pt x="192253" y="43488"/>
                </a:lnTo>
                <a:lnTo>
                  <a:pt x="192522" y="43310"/>
                </a:lnTo>
                <a:cubicBezTo>
                  <a:pt x="193823" y="42008"/>
                  <a:pt x="195651" y="41222"/>
                  <a:pt x="197748" y="41222"/>
                </a:cubicBezTo>
                <a:cubicBezTo>
                  <a:pt x="199835" y="41222"/>
                  <a:pt x="201753" y="42008"/>
                  <a:pt x="202975" y="43310"/>
                </a:cubicBezTo>
                <a:lnTo>
                  <a:pt x="202975" y="43310"/>
                </a:lnTo>
                <a:cubicBezTo>
                  <a:pt x="204277" y="44622"/>
                  <a:pt x="205062" y="46449"/>
                  <a:pt x="205232" y="48367"/>
                </a:cubicBezTo>
                <a:lnTo>
                  <a:pt x="205232" y="48456"/>
                </a:lnTo>
                <a:lnTo>
                  <a:pt x="205232" y="48626"/>
                </a:lnTo>
                <a:lnTo>
                  <a:pt x="205232" y="48804"/>
                </a:lnTo>
                <a:cubicBezTo>
                  <a:pt x="205062" y="50721"/>
                  <a:pt x="204277" y="52550"/>
                  <a:pt x="202975" y="53763"/>
                </a:cubicBezTo>
                <a:lnTo>
                  <a:pt x="202975" y="53763"/>
                </a:lnTo>
                <a:lnTo>
                  <a:pt x="202975" y="53763"/>
                </a:lnTo>
                <a:cubicBezTo>
                  <a:pt x="201753" y="55164"/>
                  <a:pt x="199835" y="55859"/>
                  <a:pt x="197748" y="55859"/>
                </a:cubicBezTo>
                <a:cubicBezTo>
                  <a:pt x="195651" y="55859"/>
                  <a:pt x="193823" y="55164"/>
                  <a:pt x="192522" y="53763"/>
                </a:cubicBezTo>
                <a:cubicBezTo>
                  <a:pt x="191299" y="52550"/>
                  <a:pt x="190425" y="50721"/>
                  <a:pt x="190425" y="48804"/>
                </a:cubicBezTo>
                <a:close/>
                <a:moveTo>
                  <a:pt x="130676" y="170658"/>
                </a:moveTo>
                <a:lnTo>
                  <a:pt x="130676" y="170658"/>
                </a:lnTo>
                <a:lnTo>
                  <a:pt x="130676" y="121183"/>
                </a:lnTo>
                <a:cubicBezTo>
                  <a:pt x="144963" y="129371"/>
                  <a:pt x="159245" y="137558"/>
                  <a:pt x="173702" y="145745"/>
                </a:cubicBezTo>
                <a:lnTo>
                  <a:pt x="130676" y="170658"/>
                </a:lnTo>
                <a:close/>
                <a:moveTo>
                  <a:pt x="124843" y="202187"/>
                </a:moveTo>
                <a:lnTo>
                  <a:pt x="124843" y="202187"/>
                </a:lnTo>
                <a:lnTo>
                  <a:pt x="204277" y="156368"/>
                </a:lnTo>
                <a:cubicBezTo>
                  <a:pt x="210109" y="153149"/>
                  <a:pt x="212206" y="145567"/>
                  <a:pt x="208718" y="139646"/>
                </a:cubicBezTo>
                <a:cubicBezTo>
                  <a:pt x="207674" y="137906"/>
                  <a:pt x="206104" y="136248"/>
                  <a:pt x="204277" y="135293"/>
                </a:cubicBezTo>
                <a:lnTo>
                  <a:pt x="164381" y="112121"/>
                </a:lnTo>
                <a:lnTo>
                  <a:pt x="124584" y="89127"/>
                </a:lnTo>
                <a:cubicBezTo>
                  <a:pt x="118653" y="85907"/>
                  <a:pt x="111170" y="87905"/>
                  <a:pt x="107861" y="93659"/>
                </a:cubicBezTo>
                <a:cubicBezTo>
                  <a:pt x="106638" y="95577"/>
                  <a:pt x="106112" y="97663"/>
                  <a:pt x="106112" y="99758"/>
                </a:cubicBezTo>
                <a:lnTo>
                  <a:pt x="106024" y="99758"/>
                </a:lnTo>
                <a:lnTo>
                  <a:pt x="106112" y="191911"/>
                </a:lnTo>
                <a:cubicBezTo>
                  <a:pt x="106112" y="198700"/>
                  <a:pt x="111687" y="204104"/>
                  <a:pt x="118394" y="204104"/>
                </a:cubicBezTo>
                <a:cubicBezTo>
                  <a:pt x="120748" y="204104"/>
                  <a:pt x="122925" y="203488"/>
                  <a:pt x="124843" y="202187"/>
                </a:cubicBezTo>
                <a:close/>
                <a:moveTo>
                  <a:pt x="277698" y="251045"/>
                </a:moveTo>
                <a:lnTo>
                  <a:pt x="277698" y="251045"/>
                </a:lnTo>
                <a:lnTo>
                  <a:pt x="38702" y="251045"/>
                </a:lnTo>
                <a:cubicBezTo>
                  <a:pt x="34688" y="251045"/>
                  <a:pt x="31031" y="249564"/>
                  <a:pt x="28248" y="247041"/>
                </a:cubicBezTo>
                <a:lnTo>
                  <a:pt x="27722" y="246604"/>
                </a:lnTo>
                <a:cubicBezTo>
                  <a:pt x="24939" y="243643"/>
                  <a:pt x="23191" y="239638"/>
                  <a:pt x="23191" y="235454"/>
                </a:cubicBezTo>
                <a:lnTo>
                  <a:pt x="23191" y="38699"/>
                </a:lnTo>
                <a:cubicBezTo>
                  <a:pt x="23191" y="34516"/>
                  <a:pt x="24850" y="30601"/>
                  <a:pt x="27553" y="27898"/>
                </a:cubicBezTo>
                <a:lnTo>
                  <a:pt x="27722" y="27809"/>
                </a:lnTo>
                <a:lnTo>
                  <a:pt x="27722" y="27720"/>
                </a:lnTo>
                <a:cubicBezTo>
                  <a:pt x="30595" y="25025"/>
                  <a:pt x="34519" y="23196"/>
                  <a:pt x="38702" y="23196"/>
                </a:cubicBezTo>
                <a:lnTo>
                  <a:pt x="277698" y="23196"/>
                </a:lnTo>
                <a:cubicBezTo>
                  <a:pt x="281794" y="23196"/>
                  <a:pt x="285539" y="24678"/>
                  <a:pt x="288329" y="27292"/>
                </a:cubicBezTo>
                <a:lnTo>
                  <a:pt x="288847" y="27809"/>
                </a:lnTo>
                <a:cubicBezTo>
                  <a:pt x="291640" y="30421"/>
                  <a:pt x="293379" y="34516"/>
                  <a:pt x="293379" y="38699"/>
                </a:cubicBezTo>
                <a:lnTo>
                  <a:pt x="293379" y="235454"/>
                </a:lnTo>
                <a:cubicBezTo>
                  <a:pt x="293379" y="239638"/>
                  <a:pt x="291640" y="243563"/>
                  <a:pt x="288847" y="246256"/>
                </a:cubicBezTo>
                <a:lnTo>
                  <a:pt x="288847" y="246604"/>
                </a:lnTo>
                <a:lnTo>
                  <a:pt x="288847" y="246604"/>
                </a:lnTo>
                <a:cubicBezTo>
                  <a:pt x="285887" y="249395"/>
                  <a:pt x="282060" y="251045"/>
                  <a:pt x="277698" y="251045"/>
                </a:cubicBezTo>
                <a:close/>
                <a:moveTo>
                  <a:pt x="38702" y="275528"/>
                </a:moveTo>
                <a:lnTo>
                  <a:pt x="38702" y="275528"/>
                </a:lnTo>
                <a:lnTo>
                  <a:pt x="277698" y="275528"/>
                </a:lnTo>
                <a:cubicBezTo>
                  <a:pt x="288679" y="275528"/>
                  <a:pt x="298783" y="271167"/>
                  <a:pt x="306098" y="263942"/>
                </a:cubicBezTo>
                <a:lnTo>
                  <a:pt x="306098" y="263764"/>
                </a:lnTo>
                <a:cubicBezTo>
                  <a:pt x="313410" y="256540"/>
                  <a:pt x="317942" y="246604"/>
                  <a:pt x="317942" y="235454"/>
                </a:cubicBezTo>
                <a:lnTo>
                  <a:pt x="317942" y="38699"/>
                </a:lnTo>
                <a:cubicBezTo>
                  <a:pt x="317942" y="27720"/>
                  <a:pt x="313410" y="17622"/>
                  <a:pt x="306098" y="10389"/>
                </a:cubicBezTo>
                <a:lnTo>
                  <a:pt x="305223" y="9693"/>
                </a:lnTo>
                <a:cubicBezTo>
                  <a:pt x="298088" y="2807"/>
                  <a:pt x="288329" y="-1366"/>
                  <a:pt x="277698" y="-1366"/>
                </a:cubicBezTo>
                <a:lnTo>
                  <a:pt x="38702" y="-1366"/>
                </a:lnTo>
                <a:cubicBezTo>
                  <a:pt x="27722" y="-1366"/>
                  <a:pt x="17795" y="3155"/>
                  <a:pt x="10482" y="10389"/>
                </a:cubicBezTo>
                <a:lnTo>
                  <a:pt x="10392" y="10569"/>
                </a:lnTo>
                <a:cubicBezTo>
                  <a:pt x="3159" y="17792"/>
                  <a:pt x="-1372" y="27809"/>
                  <a:pt x="-1372" y="38699"/>
                </a:cubicBezTo>
                <a:lnTo>
                  <a:pt x="-1372" y="235454"/>
                </a:lnTo>
                <a:cubicBezTo>
                  <a:pt x="-1372" y="246604"/>
                  <a:pt x="3159" y="256540"/>
                  <a:pt x="10392" y="263942"/>
                </a:cubicBezTo>
                <a:lnTo>
                  <a:pt x="11177" y="264549"/>
                </a:lnTo>
                <a:cubicBezTo>
                  <a:pt x="18401" y="271345"/>
                  <a:pt x="28248" y="275528"/>
                  <a:pt x="38702" y="275528"/>
                </a:cubicBezTo>
                <a:close/>
                <a:moveTo>
                  <a:pt x="67618" y="41222"/>
                </a:moveTo>
                <a:cubicBezTo>
                  <a:pt x="63613" y="41222"/>
                  <a:pt x="60214" y="44531"/>
                  <a:pt x="60214" y="48626"/>
                </a:cubicBezTo>
                <a:cubicBezTo>
                  <a:pt x="60214" y="52629"/>
                  <a:pt x="63613" y="55859"/>
                  <a:pt x="67618" y="55859"/>
                </a:cubicBezTo>
                <a:lnTo>
                  <a:pt x="176840" y="55859"/>
                </a:lnTo>
                <a:cubicBezTo>
                  <a:pt x="178064" y="59080"/>
                  <a:pt x="179802" y="61782"/>
                  <a:pt x="182068" y="64216"/>
                </a:cubicBezTo>
                <a:cubicBezTo>
                  <a:pt x="186072" y="68221"/>
                  <a:pt x="191558" y="70666"/>
                  <a:pt x="197748" y="70666"/>
                </a:cubicBezTo>
                <a:cubicBezTo>
                  <a:pt x="203839" y="70666"/>
                  <a:pt x="209413" y="68221"/>
                  <a:pt x="213419" y="64216"/>
                </a:cubicBezTo>
                <a:lnTo>
                  <a:pt x="213419" y="64216"/>
                </a:lnTo>
                <a:cubicBezTo>
                  <a:pt x="215684" y="61782"/>
                  <a:pt x="217602" y="59080"/>
                  <a:pt x="218644" y="55859"/>
                </a:cubicBezTo>
                <a:lnTo>
                  <a:pt x="248962" y="55859"/>
                </a:lnTo>
                <a:cubicBezTo>
                  <a:pt x="252966" y="55859"/>
                  <a:pt x="256275" y="52629"/>
                  <a:pt x="256275" y="48626"/>
                </a:cubicBezTo>
                <a:cubicBezTo>
                  <a:pt x="256275" y="44531"/>
                  <a:pt x="252966" y="41222"/>
                  <a:pt x="248962" y="41222"/>
                </a:cubicBezTo>
                <a:lnTo>
                  <a:pt x="218644" y="41222"/>
                </a:lnTo>
                <a:cubicBezTo>
                  <a:pt x="217602" y="38093"/>
                  <a:pt x="215684" y="35300"/>
                  <a:pt x="213419" y="32866"/>
                </a:cubicBezTo>
                <a:lnTo>
                  <a:pt x="213419" y="32866"/>
                </a:lnTo>
                <a:cubicBezTo>
                  <a:pt x="209413" y="28852"/>
                  <a:pt x="203839" y="26417"/>
                  <a:pt x="197748" y="26417"/>
                </a:cubicBezTo>
                <a:cubicBezTo>
                  <a:pt x="191558" y="26417"/>
                  <a:pt x="186072" y="28852"/>
                  <a:pt x="182068" y="32866"/>
                </a:cubicBezTo>
                <a:lnTo>
                  <a:pt x="181721" y="33561"/>
                </a:lnTo>
                <a:cubicBezTo>
                  <a:pt x="179624" y="35648"/>
                  <a:pt x="178064" y="38350"/>
                  <a:pt x="176840" y="41222"/>
                </a:cubicBezTo>
                <a:lnTo>
                  <a:pt x="67618" y="41222"/>
                </a:lnTo>
                <a:lnTo>
                  <a:pt x="67618" y="41222"/>
                </a:lnTo>
              </a:path>
            </a:pathLst>
          </a:cu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图形 111">
            <a:extLst>
              <a:ext uri="{FF2B5EF4-FFF2-40B4-BE49-F238E27FC236}">
                <a16:creationId xmlns:a16="http://schemas.microsoft.com/office/drawing/2014/main" id="{DD34D560-53D4-4767-0B25-1E15EFCE09AB}"/>
              </a:ext>
            </a:extLst>
          </p:cNvPr>
          <p:cNvSpPr/>
          <p:nvPr/>
        </p:nvSpPr>
        <p:spPr>
          <a:xfrm flipV="1">
            <a:off x="3916156" y="3541626"/>
            <a:ext cx="318613" cy="319313"/>
          </a:xfrm>
          <a:custGeom>
            <a:avLst/>
            <a:gdLst>
              <a:gd name="connsiteX0" fmla="*/ 42499 w 318613"/>
              <a:gd name="connsiteY0" fmla="*/ 115736 h 319313"/>
              <a:gd name="connsiteX1" fmla="*/ 42499 w 318613"/>
              <a:gd name="connsiteY1" fmla="*/ 115736 h 319313"/>
              <a:gd name="connsiteX2" fmla="*/ 32670 w 318613"/>
              <a:gd name="connsiteY2" fmla="*/ 91827 h 319313"/>
              <a:gd name="connsiteX3" fmla="*/ 38065 w 318613"/>
              <a:gd name="connsiteY3" fmla="*/ 59948 h 319313"/>
              <a:gd name="connsiteX4" fmla="*/ 36207 w 318613"/>
              <a:gd name="connsiteY4" fmla="*/ 44542 h 319313"/>
              <a:gd name="connsiteX5" fmla="*/ 25762 w 318613"/>
              <a:gd name="connsiteY5" fmla="*/ 34098 h 319313"/>
              <a:gd name="connsiteX6" fmla="*/ 25580 w 318613"/>
              <a:gd name="connsiteY6" fmla="*/ 34098 h 319313"/>
              <a:gd name="connsiteX7" fmla="*/ 34438 w 318613"/>
              <a:gd name="connsiteY7" fmla="*/ 25331 h 319313"/>
              <a:gd name="connsiteX8" fmla="*/ 44439 w 318613"/>
              <a:gd name="connsiteY8" fmla="*/ 35513 h 319313"/>
              <a:gd name="connsiteX9" fmla="*/ 59581 w 318613"/>
              <a:gd name="connsiteY9" fmla="*/ 38079 h 319313"/>
              <a:gd name="connsiteX10" fmla="*/ 92167 w 318613"/>
              <a:gd name="connsiteY10" fmla="*/ 32330 h 319313"/>
              <a:gd name="connsiteX11" fmla="*/ 115895 w 318613"/>
              <a:gd name="connsiteY11" fmla="*/ 42240 h 319313"/>
              <a:gd name="connsiteX12" fmla="*/ 42499 w 318613"/>
              <a:gd name="connsiteY12" fmla="*/ 115736 h 319313"/>
              <a:gd name="connsiteX13" fmla="*/ 239767 w 318613"/>
              <a:gd name="connsiteY13" fmla="*/ 291932 h 319313"/>
              <a:gd name="connsiteX14" fmla="*/ 239767 w 318613"/>
              <a:gd name="connsiteY14" fmla="*/ 291932 h 319313"/>
              <a:gd name="connsiteX15" fmla="*/ 203200 w 318613"/>
              <a:gd name="connsiteY15" fmla="*/ 277234 h 319313"/>
              <a:gd name="connsiteX16" fmla="*/ 202846 w 318613"/>
              <a:gd name="connsiteY16" fmla="*/ 276527 h 319313"/>
              <a:gd name="connsiteX17" fmla="*/ 187795 w 318613"/>
              <a:gd name="connsiteY17" fmla="*/ 261477 h 319313"/>
              <a:gd name="connsiteX18" fmla="*/ 261998 w 318613"/>
              <a:gd name="connsiteY18" fmla="*/ 187273 h 319313"/>
              <a:gd name="connsiteX19" fmla="*/ 276867 w 318613"/>
              <a:gd name="connsiteY19" fmla="*/ 202334 h 319313"/>
              <a:gd name="connsiteX20" fmla="*/ 292099 w 318613"/>
              <a:gd name="connsiteY20" fmla="*/ 239516 h 319313"/>
              <a:gd name="connsiteX21" fmla="*/ 239767 w 318613"/>
              <a:gd name="connsiteY21" fmla="*/ 291932 h 319313"/>
              <a:gd name="connsiteX22" fmla="*/ 190633 w 318613"/>
              <a:gd name="connsiteY22" fmla="*/ 299285 h 319313"/>
              <a:gd name="connsiteX23" fmla="*/ 190633 w 318613"/>
              <a:gd name="connsiteY23" fmla="*/ 299285 h 319313"/>
              <a:gd name="connsiteX24" fmla="*/ 239767 w 318613"/>
              <a:gd name="connsiteY24" fmla="*/ 316730 h 319313"/>
              <a:gd name="connsiteX25" fmla="*/ 317242 w 318613"/>
              <a:gd name="connsiteY25" fmla="*/ 239516 h 319313"/>
              <a:gd name="connsiteX26" fmla="*/ 294574 w 318613"/>
              <a:gd name="connsiteY26" fmla="*/ 184708 h 319313"/>
              <a:gd name="connsiteX27" fmla="*/ 139269 w 318613"/>
              <a:gd name="connsiteY27" fmla="*/ 29583 h 319313"/>
              <a:gd name="connsiteX28" fmla="*/ 95885 w 318613"/>
              <a:gd name="connsiteY28" fmla="*/ 7805 h 319313"/>
              <a:gd name="connsiteX29" fmla="*/ 56398 w 318613"/>
              <a:gd name="connsiteY29" fmla="*/ 12229 h 319313"/>
              <a:gd name="connsiteX30" fmla="*/ 51974 w 318613"/>
              <a:gd name="connsiteY30" fmla="*/ 7805 h 319313"/>
              <a:gd name="connsiteX31" fmla="*/ 51974 w 318613"/>
              <a:gd name="connsiteY31" fmla="*/ 7805 h 319313"/>
              <a:gd name="connsiteX32" fmla="*/ 51974 w 318613"/>
              <a:gd name="connsiteY32" fmla="*/ 7805 h 319313"/>
              <a:gd name="connsiteX33" fmla="*/ 1146 w 318613"/>
              <a:gd name="connsiteY33" fmla="*/ 18249 h 319313"/>
              <a:gd name="connsiteX34" fmla="*/ 8054 w 318613"/>
              <a:gd name="connsiteY34" fmla="*/ 51806 h 319313"/>
              <a:gd name="connsiteX35" fmla="*/ 12388 w 318613"/>
              <a:gd name="connsiteY35" fmla="*/ 56230 h 319313"/>
              <a:gd name="connsiteX36" fmla="*/ 8054 w 318613"/>
              <a:gd name="connsiteY36" fmla="*/ 95544 h 319313"/>
              <a:gd name="connsiteX37" fmla="*/ 29742 w 318613"/>
              <a:gd name="connsiteY37" fmla="*/ 138929 h 319313"/>
              <a:gd name="connsiteX38" fmla="*/ 179826 w 318613"/>
              <a:gd name="connsiteY38" fmla="*/ 288922 h 319313"/>
              <a:gd name="connsiteX39" fmla="*/ 168845 w 318613"/>
              <a:gd name="connsiteY39" fmla="*/ 299729 h 319313"/>
              <a:gd name="connsiteX40" fmla="*/ 84642 w 318613"/>
              <a:gd name="connsiteY40" fmla="*/ 215698 h 319313"/>
              <a:gd name="connsiteX41" fmla="*/ 74106 w 318613"/>
              <a:gd name="connsiteY41" fmla="*/ 215698 h 319313"/>
              <a:gd name="connsiteX42" fmla="*/ 74106 w 318613"/>
              <a:gd name="connsiteY42" fmla="*/ 226325 h 319313"/>
              <a:gd name="connsiteX43" fmla="*/ 163441 w 318613"/>
              <a:gd name="connsiteY43" fmla="*/ 315749 h 319313"/>
              <a:gd name="connsiteX44" fmla="*/ 174158 w 318613"/>
              <a:gd name="connsiteY44" fmla="*/ 315749 h 319313"/>
              <a:gd name="connsiteX45" fmla="*/ 190633 w 318613"/>
              <a:gd name="connsiteY45" fmla="*/ 299285 h 319313"/>
              <a:gd name="connsiteX46" fmla="*/ 222684 w 318613"/>
              <a:gd name="connsiteY46" fmla="*/ 148231 h 319313"/>
              <a:gd name="connsiteX47" fmla="*/ 222684 w 318613"/>
              <a:gd name="connsiteY47" fmla="*/ 148231 h 319313"/>
              <a:gd name="connsiteX48" fmla="*/ 148480 w 318613"/>
              <a:gd name="connsiteY48" fmla="*/ 222343 h 319313"/>
              <a:gd name="connsiteX49" fmla="*/ 52763 w 318613"/>
              <a:gd name="connsiteY49" fmla="*/ 126625 h 319313"/>
              <a:gd name="connsiteX50" fmla="*/ 126794 w 318613"/>
              <a:gd name="connsiteY50" fmla="*/ 52423 h 319313"/>
              <a:gd name="connsiteX51" fmla="*/ 222684 w 318613"/>
              <a:gd name="connsiteY51" fmla="*/ 148231 h 319313"/>
              <a:gd name="connsiteX52" fmla="*/ 159017 w 318613"/>
              <a:gd name="connsiteY52" fmla="*/ 232880 h 319313"/>
              <a:gd name="connsiteX53" fmla="*/ 233219 w 318613"/>
              <a:gd name="connsiteY53" fmla="*/ 158767 h 319313"/>
              <a:gd name="connsiteX54" fmla="*/ 251372 w 318613"/>
              <a:gd name="connsiteY54" fmla="*/ 176829 h 319313"/>
              <a:gd name="connsiteX55" fmla="*/ 177169 w 318613"/>
              <a:gd name="connsiteY55" fmla="*/ 250850 h 319313"/>
              <a:gd name="connsiteX56" fmla="*/ 159017 w 318613"/>
              <a:gd name="connsiteY56" fmla="*/ 232880 h 319313"/>
              <a:gd name="connsiteX57" fmla="*/ 159017 w 318613"/>
              <a:gd name="connsiteY57" fmla="*/ 232880 h 319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318613" h="319313">
                <a:moveTo>
                  <a:pt x="42499" y="115736"/>
                </a:moveTo>
                <a:lnTo>
                  <a:pt x="42499" y="115736"/>
                </a:lnTo>
                <a:cubicBezTo>
                  <a:pt x="37267" y="108474"/>
                  <a:pt x="33903" y="100331"/>
                  <a:pt x="32670" y="91827"/>
                </a:cubicBezTo>
                <a:cubicBezTo>
                  <a:pt x="31166" y="81028"/>
                  <a:pt x="33024" y="69777"/>
                  <a:pt x="38065" y="59948"/>
                </a:cubicBezTo>
                <a:cubicBezTo>
                  <a:pt x="40994" y="55080"/>
                  <a:pt x="40287" y="48705"/>
                  <a:pt x="36207" y="44542"/>
                </a:cubicBezTo>
                <a:lnTo>
                  <a:pt x="25762" y="34098"/>
                </a:lnTo>
                <a:lnTo>
                  <a:pt x="25580" y="34098"/>
                </a:lnTo>
                <a:cubicBezTo>
                  <a:pt x="20095" y="28431"/>
                  <a:pt x="28772" y="19754"/>
                  <a:pt x="34438" y="25331"/>
                </a:cubicBezTo>
                <a:lnTo>
                  <a:pt x="44439" y="35513"/>
                </a:lnTo>
                <a:cubicBezTo>
                  <a:pt x="48248" y="39674"/>
                  <a:pt x="54449" y="40825"/>
                  <a:pt x="59581" y="38079"/>
                </a:cubicBezTo>
                <a:cubicBezTo>
                  <a:pt x="69682" y="32684"/>
                  <a:pt x="81187" y="30825"/>
                  <a:pt x="92167" y="32330"/>
                </a:cubicBezTo>
                <a:cubicBezTo>
                  <a:pt x="100671" y="33653"/>
                  <a:pt x="108813" y="36927"/>
                  <a:pt x="115895" y="42240"/>
                </a:cubicBezTo>
                <a:lnTo>
                  <a:pt x="42499" y="115736"/>
                </a:lnTo>
                <a:close/>
                <a:moveTo>
                  <a:pt x="239767" y="291932"/>
                </a:moveTo>
                <a:lnTo>
                  <a:pt x="239767" y="291932"/>
                </a:lnTo>
                <a:cubicBezTo>
                  <a:pt x="226574" y="291932"/>
                  <a:pt x="213301" y="286981"/>
                  <a:pt x="203200" y="277234"/>
                </a:cubicBezTo>
                <a:lnTo>
                  <a:pt x="202846" y="276527"/>
                </a:lnTo>
                <a:lnTo>
                  <a:pt x="187795" y="261477"/>
                </a:lnTo>
                <a:lnTo>
                  <a:pt x="261998" y="187273"/>
                </a:lnTo>
                <a:lnTo>
                  <a:pt x="276867" y="202334"/>
                </a:lnTo>
                <a:cubicBezTo>
                  <a:pt x="287140" y="212596"/>
                  <a:pt x="292099" y="226233"/>
                  <a:pt x="292099" y="239516"/>
                </a:cubicBezTo>
                <a:cubicBezTo>
                  <a:pt x="292099" y="268557"/>
                  <a:pt x="268897" y="291932"/>
                  <a:pt x="239767" y="291932"/>
                </a:cubicBezTo>
                <a:close/>
                <a:moveTo>
                  <a:pt x="190633" y="299285"/>
                </a:moveTo>
                <a:lnTo>
                  <a:pt x="190633" y="299285"/>
                </a:lnTo>
                <a:cubicBezTo>
                  <a:pt x="204795" y="311063"/>
                  <a:pt x="222412" y="316730"/>
                  <a:pt x="239767" y="316730"/>
                </a:cubicBezTo>
                <a:cubicBezTo>
                  <a:pt x="282444" y="316730"/>
                  <a:pt x="317242" y="282194"/>
                  <a:pt x="317242" y="239516"/>
                </a:cubicBezTo>
                <a:cubicBezTo>
                  <a:pt x="317242" y="219686"/>
                  <a:pt x="309635" y="199849"/>
                  <a:pt x="294574" y="184708"/>
                </a:cubicBezTo>
                <a:lnTo>
                  <a:pt x="139269" y="29583"/>
                </a:lnTo>
                <a:cubicBezTo>
                  <a:pt x="127147" y="17271"/>
                  <a:pt x="111824" y="10099"/>
                  <a:pt x="95885" y="7805"/>
                </a:cubicBezTo>
                <a:cubicBezTo>
                  <a:pt x="82601" y="5855"/>
                  <a:pt x="69146" y="7360"/>
                  <a:pt x="56398" y="12229"/>
                </a:cubicBezTo>
                <a:lnTo>
                  <a:pt x="51974" y="7805"/>
                </a:lnTo>
                <a:lnTo>
                  <a:pt x="51974" y="7805"/>
                </a:lnTo>
                <a:lnTo>
                  <a:pt x="51974" y="7805"/>
                </a:lnTo>
                <a:cubicBezTo>
                  <a:pt x="35409" y="-8842"/>
                  <a:pt x="9650" y="-1317"/>
                  <a:pt x="1146" y="18249"/>
                </a:cubicBezTo>
                <a:cubicBezTo>
                  <a:pt x="-3280" y="28695"/>
                  <a:pt x="-2400" y="41361"/>
                  <a:pt x="8054" y="51806"/>
                </a:cubicBezTo>
                <a:lnTo>
                  <a:pt x="12388" y="56230"/>
                </a:lnTo>
                <a:cubicBezTo>
                  <a:pt x="7700" y="68806"/>
                  <a:pt x="6105" y="82352"/>
                  <a:pt x="8054" y="95544"/>
                </a:cubicBezTo>
                <a:cubicBezTo>
                  <a:pt x="10357" y="111484"/>
                  <a:pt x="17620" y="126807"/>
                  <a:pt x="29742" y="138929"/>
                </a:cubicBezTo>
                <a:lnTo>
                  <a:pt x="179826" y="288922"/>
                </a:lnTo>
                <a:lnTo>
                  <a:pt x="168845" y="299729"/>
                </a:lnTo>
                <a:lnTo>
                  <a:pt x="84642" y="215698"/>
                </a:lnTo>
                <a:cubicBezTo>
                  <a:pt x="81722" y="212778"/>
                  <a:pt x="77117" y="212778"/>
                  <a:pt x="74106" y="215698"/>
                </a:cubicBezTo>
                <a:cubicBezTo>
                  <a:pt x="71096" y="218708"/>
                  <a:pt x="71096" y="223405"/>
                  <a:pt x="74106" y="226325"/>
                </a:cubicBezTo>
                <a:lnTo>
                  <a:pt x="163441" y="315749"/>
                </a:lnTo>
                <a:cubicBezTo>
                  <a:pt x="166370" y="318678"/>
                  <a:pt x="171148" y="318678"/>
                  <a:pt x="174158" y="315749"/>
                </a:cubicBezTo>
                <a:lnTo>
                  <a:pt x="190633" y="299285"/>
                </a:lnTo>
                <a:close/>
                <a:moveTo>
                  <a:pt x="222684" y="148231"/>
                </a:moveTo>
                <a:lnTo>
                  <a:pt x="222684" y="148231"/>
                </a:lnTo>
                <a:lnTo>
                  <a:pt x="148480" y="222343"/>
                </a:lnTo>
                <a:lnTo>
                  <a:pt x="52763" y="126625"/>
                </a:lnTo>
                <a:lnTo>
                  <a:pt x="126794" y="52423"/>
                </a:lnTo>
                <a:lnTo>
                  <a:pt x="222684" y="148231"/>
                </a:lnTo>
                <a:close/>
                <a:moveTo>
                  <a:pt x="159017" y="232880"/>
                </a:moveTo>
                <a:lnTo>
                  <a:pt x="233219" y="158767"/>
                </a:lnTo>
                <a:lnTo>
                  <a:pt x="251372" y="176829"/>
                </a:lnTo>
                <a:lnTo>
                  <a:pt x="177169" y="250850"/>
                </a:lnTo>
                <a:lnTo>
                  <a:pt x="159017" y="232880"/>
                </a:lnTo>
                <a:lnTo>
                  <a:pt x="159017" y="232880"/>
                </a:lnTo>
              </a:path>
            </a:pathLst>
          </a:cu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图形 115" descr="D:\51PPT模板网\51pptmoban.com\图片.jpg">
            <a:extLst>
              <a:ext uri="{FF2B5EF4-FFF2-40B4-BE49-F238E27FC236}">
                <a16:creationId xmlns:a16="http://schemas.microsoft.com/office/drawing/2014/main" id="{90151D02-D12D-1565-9D58-B460924CAAC8}"/>
              </a:ext>
            </a:extLst>
          </p:cNvPr>
          <p:cNvSpPr/>
          <p:nvPr/>
        </p:nvSpPr>
        <p:spPr>
          <a:xfrm flipV="1">
            <a:off x="3915806" y="2228468"/>
            <a:ext cx="319313" cy="307467"/>
          </a:xfrm>
          <a:custGeom>
            <a:avLst/>
            <a:gdLst>
              <a:gd name="connsiteX0" fmla="*/ 158195 w 319313"/>
              <a:gd name="connsiteY0" fmla="*/ 144619 h 307467"/>
              <a:gd name="connsiteX1" fmla="*/ 158195 w 319313"/>
              <a:gd name="connsiteY1" fmla="*/ 144619 h 307467"/>
              <a:gd name="connsiteX2" fmla="*/ 138154 w 319313"/>
              <a:gd name="connsiteY2" fmla="*/ 144619 h 307467"/>
              <a:gd name="connsiteX3" fmla="*/ 138154 w 319313"/>
              <a:gd name="connsiteY3" fmla="*/ 104465 h 307467"/>
              <a:gd name="connsiteX4" fmla="*/ 158195 w 319313"/>
              <a:gd name="connsiteY4" fmla="*/ 104465 h 307467"/>
              <a:gd name="connsiteX5" fmla="*/ 178397 w 319313"/>
              <a:gd name="connsiteY5" fmla="*/ 104465 h 307467"/>
              <a:gd name="connsiteX6" fmla="*/ 178397 w 319313"/>
              <a:gd name="connsiteY6" fmla="*/ 124578 h 307467"/>
              <a:gd name="connsiteX7" fmla="*/ 178397 w 319313"/>
              <a:gd name="connsiteY7" fmla="*/ 144619 h 307467"/>
              <a:gd name="connsiteX8" fmla="*/ 158195 w 319313"/>
              <a:gd name="connsiteY8" fmla="*/ 144619 h 307467"/>
              <a:gd name="connsiteX9" fmla="*/ 193123 w 319313"/>
              <a:gd name="connsiteY9" fmla="*/ 112653 h 307467"/>
              <a:gd name="connsiteX10" fmla="*/ 193123 w 319313"/>
              <a:gd name="connsiteY10" fmla="*/ 112653 h 307467"/>
              <a:gd name="connsiteX11" fmla="*/ 193123 w 319313"/>
              <a:gd name="connsiteY11" fmla="*/ 97054 h 307467"/>
              <a:gd name="connsiteX12" fmla="*/ 185889 w 319313"/>
              <a:gd name="connsiteY12" fmla="*/ 89652 h 307467"/>
              <a:gd name="connsiteX13" fmla="*/ 185710 w 319313"/>
              <a:gd name="connsiteY13" fmla="*/ 89652 h 307467"/>
              <a:gd name="connsiteX14" fmla="*/ 158195 w 319313"/>
              <a:gd name="connsiteY14" fmla="*/ 89652 h 307467"/>
              <a:gd name="connsiteX15" fmla="*/ 130752 w 319313"/>
              <a:gd name="connsiteY15" fmla="*/ 89652 h 307467"/>
              <a:gd name="connsiteX16" fmla="*/ 123347 w 319313"/>
              <a:gd name="connsiteY16" fmla="*/ 97054 h 307467"/>
              <a:gd name="connsiteX17" fmla="*/ 123347 w 319313"/>
              <a:gd name="connsiteY17" fmla="*/ 97233 h 307467"/>
              <a:gd name="connsiteX18" fmla="*/ 123347 w 319313"/>
              <a:gd name="connsiteY18" fmla="*/ 112653 h 307467"/>
              <a:gd name="connsiteX19" fmla="*/ 32766 w 319313"/>
              <a:gd name="connsiteY19" fmla="*/ 112653 h 307467"/>
              <a:gd name="connsiteX20" fmla="*/ 32766 w 319313"/>
              <a:gd name="connsiteY20" fmla="*/ 23194 h 307467"/>
              <a:gd name="connsiteX21" fmla="*/ 283705 w 319313"/>
              <a:gd name="connsiteY21" fmla="*/ 23194 h 307467"/>
              <a:gd name="connsiteX22" fmla="*/ 283705 w 319313"/>
              <a:gd name="connsiteY22" fmla="*/ 112653 h 307467"/>
              <a:gd name="connsiteX23" fmla="*/ 193123 w 319313"/>
              <a:gd name="connsiteY23" fmla="*/ 112653 h 307467"/>
              <a:gd name="connsiteX24" fmla="*/ 130752 w 319313"/>
              <a:gd name="connsiteY24" fmla="*/ 159424 h 307467"/>
              <a:gd name="connsiteX25" fmla="*/ 130752 w 319313"/>
              <a:gd name="connsiteY25" fmla="*/ 159424 h 307467"/>
              <a:gd name="connsiteX26" fmla="*/ 185889 w 319313"/>
              <a:gd name="connsiteY26" fmla="*/ 159424 h 307467"/>
              <a:gd name="connsiteX27" fmla="*/ 193123 w 319313"/>
              <a:gd name="connsiteY27" fmla="*/ 152102 h 307467"/>
              <a:gd name="connsiteX28" fmla="*/ 193123 w 319313"/>
              <a:gd name="connsiteY28" fmla="*/ 151933 h 307467"/>
              <a:gd name="connsiteX29" fmla="*/ 193123 w 319313"/>
              <a:gd name="connsiteY29" fmla="*/ 137297 h 307467"/>
              <a:gd name="connsiteX30" fmla="*/ 293374 w 319313"/>
              <a:gd name="connsiteY30" fmla="*/ 137297 h 307467"/>
              <a:gd name="connsiteX31" fmla="*/ 293374 w 319313"/>
              <a:gd name="connsiteY31" fmla="*/ 239813 h 307467"/>
              <a:gd name="connsiteX32" fmla="*/ 23187 w 319313"/>
              <a:gd name="connsiteY32" fmla="*/ 239813 h 307467"/>
              <a:gd name="connsiteX33" fmla="*/ 23187 w 319313"/>
              <a:gd name="connsiteY33" fmla="*/ 137297 h 307467"/>
              <a:gd name="connsiteX34" fmla="*/ 123347 w 319313"/>
              <a:gd name="connsiteY34" fmla="*/ 137297 h 307467"/>
              <a:gd name="connsiteX35" fmla="*/ 123347 w 319313"/>
              <a:gd name="connsiteY35" fmla="*/ 152102 h 307467"/>
              <a:gd name="connsiteX36" fmla="*/ 130752 w 319313"/>
              <a:gd name="connsiteY36" fmla="*/ 159424 h 307467"/>
              <a:gd name="connsiteX37" fmla="*/ 100881 w 319313"/>
              <a:gd name="connsiteY37" fmla="*/ 264287 h 307467"/>
              <a:gd name="connsiteX38" fmla="*/ 100881 w 319313"/>
              <a:gd name="connsiteY38" fmla="*/ 264287 h 307467"/>
              <a:gd name="connsiteX39" fmla="*/ 215848 w 319313"/>
              <a:gd name="connsiteY39" fmla="*/ 264287 h 307467"/>
              <a:gd name="connsiteX40" fmla="*/ 215848 w 319313"/>
              <a:gd name="connsiteY40" fmla="*/ 275088 h 307467"/>
              <a:gd name="connsiteX41" fmla="*/ 210969 w 319313"/>
              <a:gd name="connsiteY41" fmla="*/ 286675 h 307467"/>
              <a:gd name="connsiteX42" fmla="*/ 210969 w 319313"/>
              <a:gd name="connsiteY42" fmla="*/ 286675 h 307467"/>
              <a:gd name="connsiteX43" fmla="*/ 210969 w 319313"/>
              <a:gd name="connsiteY43" fmla="*/ 286675 h 307467"/>
              <a:gd name="connsiteX44" fmla="*/ 199473 w 319313"/>
              <a:gd name="connsiteY44" fmla="*/ 291295 h 307467"/>
              <a:gd name="connsiteX45" fmla="*/ 117078 w 319313"/>
              <a:gd name="connsiteY45" fmla="*/ 291295 h 307467"/>
              <a:gd name="connsiteX46" fmla="*/ 105582 w 319313"/>
              <a:gd name="connsiteY46" fmla="*/ 286675 h 307467"/>
              <a:gd name="connsiteX47" fmla="*/ 105492 w 319313"/>
              <a:gd name="connsiteY47" fmla="*/ 286675 h 307467"/>
              <a:gd name="connsiteX48" fmla="*/ 100881 w 319313"/>
              <a:gd name="connsiteY48" fmla="*/ 275088 h 307467"/>
              <a:gd name="connsiteX49" fmla="*/ 100881 w 319313"/>
              <a:gd name="connsiteY49" fmla="*/ 264287 h 307467"/>
              <a:gd name="connsiteX50" fmla="*/ 10994 w 319313"/>
              <a:gd name="connsiteY50" fmla="*/ 264287 h 307467"/>
              <a:gd name="connsiteX51" fmla="*/ 86075 w 319313"/>
              <a:gd name="connsiteY51" fmla="*/ 264287 h 307467"/>
              <a:gd name="connsiteX52" fmla="*/ 86075 w 319313"/>
              <a:gd name="connsiteY52" fmla="*/ 275088 h 307467"/>
              <a:gd name="connsiteX53" fmla="*/ 95128 w 319313"/>
              <a:gd name="connsiteY53" fmla="*/ 296958 h 307467"/>
              <a:gd name="connsiteX54" fmla="*/ 95218 w 319313"/>
              <a:gd name="connsiteY54" fmla="*/ 296958 h 307467"/>
              <a:gd name="connsiteX55" fmla="*/ 117078 w 319313"/>
              <a:gd name="connsiteY55" fmla="*/ 306100 h 307467"/>
              <a:gd name="connsiteX56" fmla="*/ 199473 w 319313"/>
              <a:gd name="connsiteY56" fmla="*/ 306100 h 307467"/>
              <a:gd name="connsiteX57" fmla="*/ 221422 w 319313"/>
              <a:gd name="connsiteY57" fmla="*/ 296958 h 307467"/>
              <a:gd name="connsiteX58" fmla="*/ 221422 w 319313"/>
              <a:gd name="connsiteY58" fmla="*/ 296958 h 307467"/>
              <a:gd name="connsiteX59" fmla="*/ 230485 w 319313"/>
              <a:gd name="connsiteY59" fmla="*/ 275088 h 307467"/>
              <a:gd name="connsiteX60" fmla="*/ 230485 w 319313"/>
              <a:gd name="connsiteY60" fmla="*/ 264287 h 307467"/>
              <a:gd name="connsiteX61" fmla="*/ 305565 w 319313"/>
              <a:gd name="connsiteY61" fmla="*/ 264287 h 307467"/>
              <a:gd name="connsiteX62" fmla="*/ 317937 w 319313"/>
              <a:gd name="connsiteY62" fmla="*/ 252094 h 307467"/>
              <a:gd name="connsiteX63" fmla="*/ 317937 w 319313"/>
              <a:gd name="connsiteY63" fmla="*/ 251577 h 307467"/>
              <a:gd name="connsiteX64" fmla="*/ 317937 w 319313"/>
              <a:gd name="connsiteY64" fmla="*/ 125015 h 307467"/>
              <a:gd name="connsiteX65" fmla="*/ 308268 w 319313"/>
              <a:gd name="connsiteY65" fmla="*/ 113001 h 307467"/>
              <a:gd name="connsiteX66" fmla="*/ 308268 w 319313"/>
              <a:gd name="connsiteY66" fmla="*/ 11181 h 307467"/>
              <a:gd name="connsiteX67" fmla="*/ 308268 w 319313"/>
              <a:gd name="connsiteY67" fmla="*/ 10833 h 307467"/>
              <a:gd name="connsiteX68" fmla="*/ 295986 w 319313"/>
              <a:gd name="connsiteY68" fmla="*/ -1368 h 307467"/>
              <a:gd name="connsiteX69" fmla="*/ 20921 w 319313"/>
              <a:gd name="connsiteY69" fmla="*/ -1368 h 307467"/>
              <a:gd name="connsiteX70" fmla="*/ 20573 w 319313"/>
              <a:gd name="connsiteY70" fmla="*/ -1368 h 307467"/>
              <a:gd name="connsiteX71" fmla="*/ 8381 w 319313"/>
              <a:gd name="connsiteY71" fmla="*/ 10833 h 307467"/>
              <a:gd name="connsiteX72" fmla="*/ 8381 w 319313"/>
              <a:gd name="connsiteY72" fmla="*/ 113001 h 307467"/>
              <a:gd name="connsiteX73" fmla="*/ -1377 w 319313"/>
              <a:gd name="connsiteY73" fmla="*/ 125015 h 307467"/>
              <a:gd name="connsiteX74" fmla="*/ -1377 w 319313"/>
              <a:gd name="connsiteY74" fmla="*/ 125282 h 307467"/>
              <a:gd name="connsiteX75" fmla="*/ -1377 w 319313"/>
              <a:gd name="connsiteY75" fmla="*/ 252094 h 307467"/>
              <a:gd name="connsiteX76" fmla="*/ 10994 w 319313"/>
              <a:gd name="connsiteY76" fmla="*/ 264287 h 307467"/>
              <a:gd name="connsiteX77" fmla="*/ 10994 w 319313"/>
              <a:gd name="connsiteY77" fmla="*/ 264287 h 307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319313" h="307467">
                <a:moveTo>
                  <a:pt x="158195" y="144619"/>
                </a:moveTo>
                <a:lnTo>
                  <a:pt x="158195" y="144619"/>
                </a:lnTo>
                <a:lnTo>
                  <a:pt x="138154" y="144619"/>
                </a:lnTo>
                <a:lnTo>
                  <a:pt x="138154" y="104465"/>
                </a:lnTo>
                <a:lnTo>
                  <a:pt x="158195" y="104465"/>
                </a:lnTo>
                <a:lnTo>
                  <a:pt x="178397" y="104465"/>
                </a:lnTo>
                <a:lnTo>
                  <a:pt x="178397" y="124578"/>
                </a:lnTo>
                <a:lnTo>
                  <a:pt x="178397" y="144619"/>
                </a:lnTo>
                <a:lnTo>
                  <a:pt x="158195" y="144619"/>
                </a:lnTo>
                <a:close/>
                <a:moveTo>
                  <a:pt x="193123" y="112653"/>
                </a:moveTo>
                <a:lnTo>
                  <a:pt x="193123" y="112653"/>
                </a:lnTo>
                <a:lnTo>
                  <a:pt x="193123" y="97054"/>
                </a:lnTo>
                <a:cubicBezTo>
                  <a:pt x="193123" y="92878"/>
                  <a:pt x="189893" y="89652"/>
                  <a:pt x="185889" y="89652"/>
                </a:cubicBezTo>
                <a:lnTo>
                  <a:pt x="185710" y="89652"/>
                </a:lnTo>
                <a:lnTo>
                  <a:pt x="158195" y="89652"/>
                </a:lnTo>
                <a:lnTo>
                  <a:pt x="130752" y="89652"/>
                </a:lnTo>
                <a:cubicBezTo>
                  <a:pt x="126657" y="89652"/>
                  <a:pt x="123347" y="92878"/>
                  <a:pt x="123347" y="97054"/>
                </a:cubicBezTo>
                <a:lnTo>
                  <a:pt x="123347" y="97233"/>
                </a:lnTo>
                <a:lnTo>
                  <a:pt x="123347" y="112653"/>
                </a:lnTo>
                <a:lnTo>
                  <a:pt x="32766" y="112653"/>
                </a:lnTo>
                <a:lnTo>
                  <a:pt x="32766" y="23194"/>
                </a:lnTo>
                <a:lnTo>
                  <a:pt x="283705" y="23194"/>
                </a:lnTo>
                <a:lnTo>
                  <a:pt x="283705" y="112653"/>
                </a:lnTo>
                <a:lnTo>
                  <a:pt x="193123" y="112653"/>
                </a:lnTo>
                <a:close/>
                <a:moveTo>
                  <a:pt x="130752" y="159424"/>
                </a:moveTo>
                <a:lnTo>
                  <a:pt x="130752" y="159424"/>
                </a:lnTo>
                <a:lnTo>
                  <a:pt x="185889" y="159424"/>
                </a:lnTo>
                <a:cubicBezTo>
                  <a:pt x="189893" y="159424"/>
                  <a:pt x="193123" y="156196"/>
                  <a:pt x="193123" y="152102"/>
                </a:cubicBezTo>
                <a:lnTo>
                  <a:pt x="193123" y="151933"/>
                </a:lnTo>
                <a:lnTo>
                  <a:pt x="193123" y="137297"/>
                </a:lnTo>
                <a:lnTo>
                  <a:pt x="293374" y="137297"/>
                </a:lnTo>
                <a:lnTo>
                  <a:pt x="293374" y="239813"/>
                </a:lnTo>
                <a:lnTo>
                  <a:pt x="23187" y="239813"/>
                </a:lnTo>
                <a:lnTo>
                  <a:pt x="23187" y="137297"/>
                </a:lnTo>
                <a:lnTo>
                  <a:pt x="123347" y="137297"/>
                </a:lnTo>
                <a:lnTo>
                  <a:pt x="123347" y="152102"/>
                </a:lnTo>
                <a:cubicBezTo>
                  <a:pt x="123347" y="156196"/>
                  <a:pt x="126657" y="159424"/>
                  <a:pt x="130752" y="159424"/>
                </a:cubicBezTo>
                <a:close/>
                <a:moveTo>
                  <a:pt x="100881" y="264287"/>
                </a:moveTo>
                <a:lnTo>
                  <a:pt x="100881" y="264287"/>
                </a:lnTo>
                <a:lnTo>
                  <a:pt x="215848" y="264287"/>
                </a:lnTo>
                <a:lnTo>
                  <a:pt x="215848" y="275088"/>
                </a:lnTo>
                <a:cubicBezTo>
                  <a:pt x="215848" y="279529"/>
                  <a:pt x="213939" y="283712"/>
                  <a:pt x="210969" y="286675"/>
                </a:cubicBezTo>
                <a:lnTo>
                  <a:pt x="210969" y="286675"/>
                </a:lnTo>
                <a:lnTo>
                  <a:pt x="210969" y="286675"/>
                </a:lnTo>
                <a:cubicBezTo>
                  <a:pt x="208009" y="289723"/>
                  <a:pt x="204003" y="291295"/>
                  <a:pt x="199473" y="291295"/>
                </a:cubicBezTo>
                <a:lnTo>
                  <a:pt x="117078" y="291295"/>
                </a:lnTo>
                <a:cubicBezTo>
                  <a:pt x="112547" y="291295"/>
                  <a:pt x="108542" y="289723"/>
                  <a:pt x="105582" y="286675"/>
                </a:cubicBezTo>
                <a:lnTo>
                  <a:pt x="105492" y="286675"/>
                </a:lnTo>
                <a:cubicBezTo>
                  <a:pt x="102620" y="283712"/>
                  <a:pt x="100881" y="279529"/>
                  <a:pt x="100881" y="275088"/>
                </a:cubicBezTo>
                <a:lnTo>
                  <a:pt x="100881" y="264287"/>
                </a:lnTo>
                <a:close/>
                <a:moveTo>
                  <a:pt x="10994" y="264287"/>
                </a:moveTo>
                <a:lnTo>
                  <a:pt x="86075" y="264287"/>
                </a:lnTo>
                <a:lnTo>
                  <a:pt x="86075" y="275088"/>
                </a:lnTo>
                <a:cubicBezTo>
                  <a:pt x="86075" y="283624"/>
                  <a:pt x="89554" y="291295"/>
                  <a:pt x="95128" y="296958"/>
                </a:cubicBezTo>
                <a:lnTo>
                  <a:pt x="95218" y="296958"/>
                </a:lnTo>
                <a:cubicBezTo>
                  <a:pt x="100881" y="302613"/>
                  <a:pt x="108542" y="306100"/>
                  <a:pt x="117078" y="306100"/>
                </a:cubicBezTo>
                <a:lnTo>
                  <a:pt x="199473" y="306100"/>
                </a:lnTo>
                <a:cubicBezTo>
                  <a:pt x="207928" y="306100"/>
                  <a:pt x="215848" y="302613"/>
                  <a:pt x="221422" y="296958"/>
                </a:cubicBezTo>
                <a:lnTo>
                  <a:pt x="221422" y="296958"/>
                </a:lnTo>
                <a:cubicBezTo>
                  <a:pt x="226998" y="291295"/>
                  <a:pt x="230485" y="283624"/>
                  <a:pt x="230485" y="275088"/>
                </a:cubicBezTo>
                <a:lnTo>
                  <a:pt x="230485" y="264287"/>
                </a:lnTo>
                <a:lnTo>
                  <a:pt x="305565" y="264287"/>
                </a:lnTo>
                <a:cubicBezTo>
                  <a:pt x="312442" y="264287"/>
                  <a:pt x="317937" y="258802"/>
                  <a:pt x="317937" y="252094"/>
                </a:cubicBezTo>
                <a:lnTo>
                  <a:pt x="317937" y="251577"/>
                </a:lnTo>
                <a:lnTo>
                  <a:pt x="317937" y="125015"/>
                </a:lnTo>
                <a:cubicBezTo>
                  <a:pt x="317937" y="119092"/>
                  <a:pt x="313753" y="114304"/>
                  <a:pt x="308268" y="113001"/>
                </a:cubicBezTo>
                <a:lnTo>
                  <a:pt x="308268" y="11181"/>
                </a:lnTo>
                <a:lnTo>
                  <a:pt x="308268" y="10833"/>
                </a:lnTo>
                <a:cubicBezTo>
                  <a:pt x="308268" y="4125"/>
                  <a:pt x="302775" y="-1368"/>
                  <a:pt x="295986" y="-1368"/>
                </a:cubicBezTo>
                <a:lnTo>
                  <a:pt x="20921" y="-1368"/>
                </a:lnTo>
                <a:lnTo>
                  <a:pt x="20573" y="-1368"/>
                </a:lnTo>
                <a:cubicBezTo>
                  <a:pt x="13778" y="-1368"/>
                  <a:pt x="8381" y="4125"/>
                  <a:pt x="8381" y="10833"/>
                </a:cubicBezTo>
                <a:lnTo>
                  <a:pt x="8381" y="113001"/>
                </a:lnTo>
                <a:cubicBezTo>
                  <a:pt x="2807" y="114304"/>
                  <a:pt x="-1377" y="119092"/>
                  <a:pt x="-1377" y="125015"/>
                </a:cubicBezTo>
                <a:lnTo>
                  <a:pt x="-1377" y="125282"/>
                </a:lnTo>
                <a:lnTo>
                  <a:pt x="-1377" y="252094"/>
                </a:lnTo>
                <a:cubicBezTo>
                  <a:pt x="-1377" y="258802"/>
                  <a:pt x="4198" y="264287"/>
                  <a:pt x="10994" y="264287"/>
                </a:cubicBezTo>
                <a:lnTo>
                  <a:pt x="10994" y="264287"/>
                </a:lnTo>
              </a:path>
            </a:pathLst>
          </a:cu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7273390-3FA1-147F-B591-DEE97F722B04}"/>
              </a:ext>
            </a:extLst>
          </p:cNvPr>
          <p:cNvSpPr txBox="1"/>
          <p:nvPr/>
        </p:nvSpPr>
        <p:spPr>
          <a:xfrm>
            <a:off x="5544845" y="3170062"/>
            <a:ext cx="1131330" cy="741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8C764E"/>
                </a:solidFill>
                <a:latin typeface="+mn-ea"/>
                <a:cs typeface="阿里巴巴普惠体" panose="00020600040101010101" pitchFamily="18" charset="-122"/>
              </a:rPr>
              <a:t>添加</a:t>
            </a:r>
            <a:endParaRPr lang="en-US" altLang="zh-CN" b="1" dirty="0">
              <a:solidFill>
                <a:srgbClr val="8C764E"/>
              </a:solidFill>
              <a:latin typeface="+mn-ea"/>
              <a:cs typeface="阿里巴巴普惠体" panose="00020600040101010101" pitchFamily="18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rgbClr val="8C764E"/>
                </a:solidFill>
                <a:latin typeface="+mn-ea"/>
                <a:cs typeface="阿里巴巴普惠体" panose="00020600040101010101" pitchFamily="18" charset="-122"/>
              </a:rPr>
              <a:t>文本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DAEA53B-5FAC-DC91-CE8D-3325B7831BC5}"/>
              </a:ext>
            </a:extLst>
          </p:cNvPr>
          <p:cNvGrpSpPr/>
          <p:nvPr/>
        </p:nvGrpSpPr>
        <p:grpSpPr>
          <a:xfrm>
            <a:off x="8443947" y="1972196"/>
            <a:ext cx="2966425" cy="816522"/>
            <a:chOff x="283598" y="1906534"/>
            <a:chExt cx="2966425" cy="816522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6B47A606-7F18-112B-2A2C-B42E6615A49B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2FA2CE37-F565-9840-54AE-82A610DA1C2E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50BFE82-BB3E-6C9E-DF17-9AA942CD7C8A}"/>
              </a:ext>
            </a:extLst>
          </p:cNvPr>
          <p:cNvGrpSpPr/>
          <p:nvPr/>
        </p:nvGrpSpPr>
        <p:grpSpPr>
          <a:xfrm>
            <a:off x="813570" y="1972196"/>
            <a:ext cx="2984539" cy="816522"/>
            <a:chOff x="283598" y="1906534"/>
            <a:chExt cx="2984539" cy="816522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C0B12634-83FD-BB71-31C3-3FF99BB9D1FA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3DE620C-A902-053F-534A-DA639D44232F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02C75AA-7B69-54E0-5180-B3ACC1D69F3D}"/>
              </a:ext>
            </a:extLst>
          </p:cNvPr>
          <p:cNvGrpSpPr/>
          <p:nvPr/>
        </p:nvGrpSpPr>
        <p:grpSpPr>
          <a:xfrm>
            <a:off x="8443947" y="3314633"/>
            <a:ext cx="2966425" cy="816522"/>
            <a:chOff x="283598" y="1906534"/>
            <a:chExt cx="2966425" cy="816522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0F7A55EC-44FA-F86E-77E2-252013AE054C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FB12CD1E-6055-2848-14C3-12018933016C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1D4DF7A9-95FA-D32D-B87A-138B7F881F16}"/>
              </a:ext>
            </a:extLst>
          </p:cNvPr>
          <p:cNvGrpSpPr/>
          <p:nvPr/>
        </p:nvGrpSpPr>
        <p:grpSpPr>
          <a:xfrm>
            <a:off x="813570" y="3314633"/>
            <a:ext cx="2984539" cy="816522"/>
            <a:chOff x="283598" y="1906534"/>
            <a:chExt cx="2984539" cy="816522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0A897208-8D10-24A4-45CF-6B3B5F419A33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DB6A31D2-AC69-D735-FC41-198668DE6D70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E36D07B1-871F-982D-39A6-65A84F34D240}"/>
              </a:ext>
            </a:extLst>
          </p:cNvPr>
          <p:cNvGrpSpPr/>
          <p:nvPr/>
        </p:nvGrpSpPr>
        <p:grpSpPr>
          <a:xfrm>
            <a:off x="8443947" y="4655854"/>
            <a:ext cx="2966425" cy="816522"/>
            <a:chOff x="283598" y="1906534"/>
            <a:chExt cx="2966425" cy="816522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93CA7327-118D-34A6-B471-30408A0E9070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3483C64F-6070-E31E-2639-8CD48F5038A3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6A838B3D-AD47-67E1-DBEC-9E7F4109C0A0}"/>
              </a:ext>
            </a:extLst>
          </p:cNvPr>
          <p:cNvGrpSpPr/>
          <p:nvPr/>
        </p:nvGrpSpPr>
        <p:grpSpPr>
          <a:xfrm>
            <a:off x="813570" y="4655854"/>
            <a:ext cx="2984539" cy="816522"/>
            <a:chOff x="283598" y="1906534"/>
            <a:chExt cx="2984539" cy="816522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5365ABD3-D164-CEB4-25B5-4CEF137C6F24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A1299280-6E45-5C8F-B33B-EED1B2C907C4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545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DA3BD74B-145D-7AD5-F652-51A7BE55E1F4}"/>
              </a:ext>
            </a:extLst>
          </p:cNvPr>
          <p:cNvGrpSpPr/>
          <p:nvPr/>
        </p:nvGrpSpPr>
        <p:grpSpPr>
          <a:xfrm>
            <a:off x="649826" y="493109"/>
            <a:ext cx="1933576" cy="705954"/>
            <a:chOff x="5129211" y="505853"/>
            <a:chExt cx="1933576" cy="70595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FBE5F40-6DFA-BBEB-3459-A0DEF4CBC11C}"/>
                </a:ext>
              </a:extLst>
            </p:cNvPr>
            <p:cNvGrpSpPr/>
            <p:nvPr/>
          </p:nvGrpSpPr>
          <p:grpSpPr>
            <a:xfrm>
              <a:off x="5129211" y="505853"/>
              <a:ext cx="705954" cy="705954"/>
              <a:chOff x="4719753" y="720468"/>
              <a:chExt cx="932120" cy="932120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54233783-4646-0FAA-057E-BFBC7165A9D9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B7875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B9017F3D-5DC7-4687-DA95-028D46424BC1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B7875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1024" name="school-building_46763">
                <a:extLst>
                  <a:ext uri="{FF2B5EF4-FFF2-40B4-BE49-F238E27FC236}">
                    <a16:creationId xmlns:a16="http://schemas.microsoft.com/office/drawing/2014/main" id="{8EE307C5-6CC9-FA3F-6B23-DC85D2EA6EF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13DE0EE6-0258-1D07-ECBF-F848BE378835}"/>
                </a:ext>
              </a:extLst>
            </p:cNvPr>
            <p:cNvGrpSpPr/>
            <p:nvPr/>
          </p:nvGrpSpPr>
          <p:grpSpPr>
            <a:xfrm>
              <a:off x="5948485" y="598800"/>
              <a:ext cx="1114302" cy="514367"/>
              <a:chOff x="5819839" y="646922"/>
              <a:chExt cx="1282883" cy="592184"/>
            </a:xfrm>
            <a:solidFill>
              <a:srgbClr val="B78756"/>
            </a:solidFill>
          </p:grpSpPr>
          <p:grpSp>
            <p:nvGrpSpPr>
              <p:cNvPr id="34" name="文本框-50_矢量">
                <a:extLst>
                  <a:ext uri="{FF2B5EF4-FFF2-40B4-BE49-F238E27FC236}">
                    <a16:creationId xmlns:a16="http://schemas.microsoft.com/office/drawing/2014/main" id="{1886EB9F-058C-B118-4878-304E118F9641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CFD09754-A9DD-BCDC-8119-16F3B2907297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F089EEDC-A4CB-DA28-B898-55E87D6FD26F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C8459B6-C184-135A-5F76-2DB69EF7CB3A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685809D7-E449-CF8D-4434-44D5D997F009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97DD7E8-A4CA-031D-5F3E-CD28C423C2B7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7BD146F7-B06D-DCAA-B177-95D47B01DC43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E6FFC3F7-8EC3-CE6E-1A1D-DA79C32D1725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E32F50B7-F378-B41F-B969-35883E398A23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9F2332FE-2D92-F19F-B47B-822C1AE7ADE6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FD9566D6-0501-8049-5249-6B110A5CF7F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A3B690F-CB0B-BDFB-3961-CB8C96752732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B2F2A2DB-6668-D6CE-ED7B-0135798C4A54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496F1F6-F6AC-4332-AC7F-998EBABF0A5E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id="{A3537FDD-D06F-FA16-4C41-E2C8AD7B3FC6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47" name="任意多边形: 形状 46">
                    <a:extLst>
                      <a:ext uri="{FF2B5EF4-FFF2-40B4-BE49-F238E27FC236}">
                        <a16:creationId xmlns:a16="http://schemas.microsoft.com/office/drawing/2014/main" id="{E3EF6C8C-4860-DE50-DCAA-E6A76F9070BD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id="{6C955BAB-1C89-FD69-5A78-B0E6EA90475B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9" name="任意多边形: 形状 48">
                    <a:extLst>
                      <a:ext uri="{FF2B5EF4-FFF2-40B4-BE49-F238E27FC236}">
                        <a16:creationId xmlns:a16="http://schemas.microsoft.com/office/drawing/2014/main" id="{E7819C87-6A38-AC8D-BE6B-F986158FD44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id="{44E0AE59-F405-4034-97B0-4EA4CBDAF7F9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44" name="任意多边形: 形状 43">
                    <a:extLst>
                      <a:ext uri="{FF2B5EF4-FFF2-40B4-BE49-F238E27FC236}">
                        <a16:creationId xmlns:a16="http://schemas.microsoft.com/office/drawing/2014/main" id="{F390B588-4F3C-E3A8-66A8-D405558CC5B8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5" name="任意多边形: 形状 44">
                    <a:extLst>
                      <a:ext uri="{FF2B5EF4-FFF2-40B4-BE49-F238E27FC236}">
                        <a16:creationId xmlns:a16="http://schemas.microsoft.com/office/drawing/2014/main" id="{35778261-53F6-29D2-96AB-81B14992741A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6" name="任意多边形: 形状 45">
                    <a:extLst>
                      <a:ext uri="{FF2B5EF4-FFF2-40B4-BE49-F238E27FC236}">
                        <a16:creationId xmlns:a16="http://schemas.microsoft.com/office/drawing/2014/main" id="{F3B84417-B84C-36C8-1366-14D9D3D564C5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C9C28512-90BA-761E-7816-966EC1E666F1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42" name="任意多边形: 形状 41">
                    <a:extLst>
                      <a:ext uri="{FF2B5EF4-FFF2-40B4-BE49-F238E27FC236}">
                        <a16:creationId xmlns:a16="http://schemas.microsoft.com/office/drawing/2014/main" id="{F306B9E0-B3F5-97FA-C825-341597055E50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3" name="任意多边形: 形状 42">
                    <a:extLst>
                      <a:ext uri="{FF2B5EF4-FFF2-40B4-BE49-F238E27FC236}">
                        <a16:creationId xmlns:a16="http://schemas.microsoft.com/office/drawing/2014/main" id="{A66D88B7-4EC3-2606-465B-E6531967E57D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40A1BD-D640-3043-89A0-6C4B487E2ED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40" name="任意多边形: 形状 39">
                    <a:extLst>
                      <a:ext uri="{FF2B5EF4-FFF2-40B4-BE49-F238E27FC236}">
                        <a16:creationId xmlns:a16="http://schemas.microsoft.com/office/drawing/2014/main" id="{11F588D6-D728-1351-9A3E-6F434069622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1" name="任意多边形: 形状 40">
                    <a:extLst>
                      <a:ext uri="{FF2B5EF4-FFF2-40B4-BE49-F238E27FC236}">
                        <a16:creationId xmlns:a16="http://schemas.microsoft.com/office/drawing/2014/main" id="{3B1EEADD-87FB-73BC-27EB-65F001A40EF2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1153" name="任意多边形: 形状 1152">
            <a:extLst>
              <a:ext uri="{FF2B5EF4-FFF2-40B4-BE49-F238E27FC236}">
                <a16:creationId xmlns:a16="http://schemas.microsoft.com/office/drawing/2014/main" id="{9C7F51F5-B6D9-1E67-B0CA-37982D549674}"/>
              </a:ext>
            </a:extLst>
          </p:cNvPr>
          <p:cNvSpPr/>
          <p:nvPr/>
        </p:nvSpPr>
        <p:spPr>
          <a:xfrm>
            <a:off x="3038550" y="2237428"/>
            <a:ext cx="979361" cy="466252"/>
          </a:xfrm>
          <a:custGeom>
            <a:avLst/>
            <a:gdLst>
              <a:gd name="connsiteX0" fmla="*/ 374649 w 2107946"/>
              <a:gd name="connsiteY0" fmla="*/ 373 h 1003546"/>
              <a:gd name="connsiteX1" fmla="*/ 1523809 w 2107946"/>
              <a:gd name="connsiteY1" fmla="*/ 373 h 1003546"/>
              <a:gd name="connsiteX2" fmla="*/ 1663509 w 2107946"/>
              <a:gd name="connsiteY2" fmla="*/ 127373 h 1003546"/>
              <a:gd name="connsiteX3" fmla="*/ 1549209 w 2107946"/>
              <a:gd name="connsiteY3" fmla="*/ 254309 h 1003546"/>
              <a:gd name="connsiteX4" fmla="*/ 1219073 w 2107946"/>
              <a:gd name="connsiteY4" fmla="*/ 254309 h 1003546"/>
              <a:gd name="connsiteX5" fmla="*/ 1155573 w 2107946"/>
              <a:gd name="connsiteY5" fmla="*/ 336859 h 1003546"/>
              <a:gd name="connsiteX6" fmla="*/ 1219073 w 2107946"/>
              <a:gd name="connsiteY6" fmla="*/ 419409 h 1003546"/>
              <a:gd name="connsiteX7" fmla="*/ 1403223 w 2107946"/>
              <a:gd name="connsiteY7" fmla="*/ 514659 h 1003546"/>
              <a:gd name="connsiteX8" fmla="*/ 1314323 w 2107946"/>
              <a:gd name="connsiteY8" fmla="*/ 609909 h 1003546"/>
              <a:gd name="connsiteX9" fmla="*/ 215900 w 2107946"/>
              <a:gd name="connsiteY9" fmla="*/ 609909 h 1003546"/>
              <a:gd name="connsiteX10" fmla="*/ 139700 w 2107946"/>
              <a:gd name="connsiteY10" fmla="*/ 692459 h 1003546"/>
              <a:gd name="connsiteX11" fmla="*/ 228600 w 2107946"/>
              <a:gd name="connsiteY11" fmla="*/ 781295 h 1003546"/>
              <a:gd name="connsiteX12" fmla="*/ 2006410 w 2107946"/>
              <a:gd name="connsiteY12" fmla="*/ 781295 h 1003546"/>
              <a:gd name="connsiteX13" fmla="*/ 2107946 w 2107946"/>
              <a:gd name="connsiteY13" fmla="*/ 882895 h 1003546"/>
              <a:gd name="connsiteX14" fmla="*/ 1974660 w 2107946"/>
              <a:gd name="connsiteY14" fmla="*/ 1003546 h 1003546"/>
              <a:gd name="connsiteX15" fmla="*/ 812736 w 2107946"/>
              <a:gd name="connsiteY15" fmla="*/ 997196 h 1003546"/>
              <a:gd name="connsiteX16" fmla="*/ 1828609 w 2107946"/>
              <a:gd name="connsiteY16" fmla="*/ 990846 h 1003546"/>
              <a:gd name="connsiteX17" fmla="*/ 1923859 w 2107946"/>
              <a:gd name="connsiteY17" fmla="*/ 889245 h 1003546"/>
              <a:gd name="connsiteX18" fmla="*/ 1695259 w 2107946"/>
              <a:gd name="connsiteY18" fmla="*/ 793995 h 1003546"/>
              <a:gd name="connsiteX19" fmla="*/ 184150 w 2107946"/>
              <a:gd name="connsiteY19" fmla="*/ 793995 h 1003546"/>
              <a:gd name="connsiteX20" fmla="*/ 0 w 2107946"/>
              <a:gd name="connsiteY20" fmla="*/ 692459 h 1003546"/>
              <a:gd name="connsiteX21" fmla="*/ 82550 w 2107946"/>
              <a:gd name="connsiteY21" fmla="*/ 597209 h 1003546"/>
              <a:gd name="connsiteX22" fmla="*/ 1320673 w 2107946"/>
              <a:gd name="connsiteY22" fmla="*/ 597209 h 1003546"/>
              <a:gd name="connsiteX23" fmla="*/ 1390523 w 2107946"/>
              <a:gd name="connsiteY23" fmla="*/ 521009 h 1003546"/>
              <a:gd name="connsiteX24" fmla="*/ 1142873 w 2107946"/>
              <a:gd name="connsiteY24" fmla="*/ 336859 h 1003546"/>
              <a:gd name="connsiteX25" fmla="*/ 1219073 w 2107946"/>
              <a:gd name="connsiteY25" fmla="*/ 241609 h 1003546"/>
              <a:gd name="connsiteX26" fmla="*/ 1390523 w 2107946"/>
              <a:gd name="connsiteY26" fmla="*/ 241609 h 1003546"/>
              <a:gd name="connsiteX27" fmla="*/ 1479423 w 2107946"/>
              <a:gd name="connsiteY27" fmla="*/ 127373 h 1003546"/>
              <a:gd name="connsiteX28" fmla="*/ 1422273 w 2107946"/>
              <a:gd name="connsiteY28" fmla="*/ 25773 h 1003546"/>
              <a:gd name="connsiteX29" fmla="*/ 1244473 w 2107946"/>
              <a:gd name="connsiteY29" fmla="*/ 13073 h 1003546"/>
              <a:gd name="connsiteX30" fmla="*/ 374649 w 2107946"/>
              <a:gd name="connsiteY30" fmla="*/ 19423 h 1003546"/>
              <a:gd name="connsiteX31" fmla="*/ 374649 w 2107946"/>
              <a:gd name="connsiteY31" fmla="*/ 373 h 100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107946" h="1003546">
                <a:moveTo>
                  <a:pt x="374649" y="373"/>
                </a:moveTo>
                <a:lnTo>
                  <a:pt x="1523809" y="373"/>
                </a:lnTo>
                <a:cubicBezTo>
                  <a:pt x="1612709" y="-5977"/>
                  <a:pt x="1663509" y="70223"/>
                  <a:pt x="1663509" y="127373"/>
                </a:cubicBezTo>
                <a:cubicBezTo>
                  <a:pt x="1663509" y="171823"/>
                  <a:pt x="1612709" y="254309"/>
                  <a:pt x="1549209" y="254309"/>
                </a:cubicBezTo>
                <a:lnTo>
                  <a:pt x="1219073" y="254309"/>
                </a:lnTo>
                <a:cubicBezTo>
                  <a:pt x="1168273" y="279709"/>
                  <a:pt x="1155573" y="298759"/>
                  <a:pt x="1155573" y="336859"/>
                </a:cubicBezTo>
                <a:cubicBezTo>
                  <a:pt x="1155573" y="362259"/>
                  <a:pt x="1168273" y="406709"/>
                  <a:pt x="1219073" y="419409"/>
                </a:cubicBezTo>
                <a:cubicBezTo>
                  <a:pt x="1257173" y="432109"/>
                  <a:pt x="1403223" y="400359"/>
                  <a:pt x="1403223" y="514659"/>
                </a:cubicBezTo>
                <a:cubicBezTo>
                  <a:pt x="1403223" y="552759"/>
                  <a:pt x="1358773" y="609909"/>
                  <a:pt x="1314323" y="609909"/>
                </a:cubicBezTo>
                <a:lnTo>
                  <a:pt x="215900" y="609909"/>
                </a:lnTo>
                <a:cubicBezTo>
                  <a:pt x="171450" y="616259"/>
                  <a:pt x="139700" y="660709"/>
                  <a:pt x="139700" y="692459"/>
                </a:cubicBezTo>
                <a:cubicBezTo>
                  <a:pt x="139700" y="736845"/>
                  <a:pt x="190500" y="781295"/>
                  <a:pt x="228600" y="781295"/>
                </a:cubicBezTo>
                <a:lnTo>
                  <a:pt x="2006410" y="781295"/>
                </a:lnTo>
                <a:cubicBezTo>
                  <a:pt x="2057146" y="774945"/>
                  <a:pt x="2107946" y="851145"/>
                  <a:pt x="2107946" y="882895"/>
                </a:cubicBezTo>
                <a:cubicBezTo>
                  <a:pt x="2107946" y="959096"/>
                  <a:pt x="2044446" y="990846"/>
                  <a:pt x="1974660" y="1003546"/>
                </a:cubicBezTo>
                <a:lnTo>
                  <a:pt x="812736" y="997196"/>
                </a:lnTo>
                <a:lnTo>
                  <a:pt x="1828609" y="990846"/>
                </a:lnTo>
                <a:cubicBezTo>
                  <a:pt x="1885759" y="984496"/>
                  <a:pt x="1923859" y="927346"/>
                  <a:pt x="1923859" y="889245"/>
                </a:cubicBezTo>
                <a:cubicBezTo>
                  <a:pt x="1923859" y="749545"/>
                  <a:pt x="1739709" y="793995"/>
                  <a:pt x="1695259" y="793995"/>
                </a:cubicBezTo>
                <a:lnTo>
                  <a:pt x="184150" y="793995"/>
                </a:lnTo>
                <a:cubicBezTo>
                  <a:pt x="107950" y="787645"/>
                  <a:pt x="0" y="793995"/>
                  <a:pt x="0" y="692459"/>
                </a:cubicBezTo>
                <a:cubicBezTo>
                  <a:pt x="0" y="648009"/>
                  <a:pt x="38100" y="597209"/>
                  <a:pt x="82550" y="597209"/>
                </a:cubicBezTo>
                <a:lnTo>
                  <a:pt x="1320673" y="597209"/>
                </a:lnTo>
                <a:cubicBezTo>
                  <a:pt x="1358773" y="578159"/>
                  <a:pt x="1390523" y="552759"/>
                  <a:pt x="1390523" y="521009"/>
                </a:cubicBezTo>
                <a:cubicBezTo>
                  <a:pt x="1390523" y="343209"/>
                  <a:pt x="1142873" y="527359"/>
                  <a:pt x="1142873" y="336859"/>
                </a:cubicBezTo>
                <a:cubicBezTo>
                  <a:pt x="1142873" y="305109"/>
                  <a:pt x="1168273" y="241609"/>
                  <a:pt x="1219073" y="241609"/>
                </a:cubicBezTo>
                <a:lnTo>
                  <a:pt x="1390523" y="241609"/>
                </a:lnTo>
                <a:cubicBezTo>
                  <a:pt x="1460373" y="209923"/>
                  <a:pt x="1479423" y="171823"/>
                  <a:pt x="1479423" y="127373"/>
                </a:cubicBezTo>
                <a:cubicBezTo>
                  <a:pt x="1479423" y="89273"/>
                  <a:pt x="1479423" y="57523"/>
                  <a:pt x="1422273" y="25773"/>
                </a:cubicBezTo>
                <a:cubicBezTo>
                  <a:pt x="1371473" y="-5977"/>
                  <a:pt x="1295273" y="13073"/>
                  <a:pt x="1244473" y="13073"/>
                </a:cubicBezTo>
                <a:cubicBezTo>
                  <a:pt x="958786" y="6723"/>
                  <a:pt x="666686" y="13073"/>
                  <a:pt x="374649" y="19423"/>
                </a:cubicBezTo>
                <a:cubicBezTo>
                  <a:pt x="368299" y="13073"/>
                  <a:pt x="368299" y="6723"/>
                  <a:pt x="374649" y="373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4" name="任意多边形: 形状 1153">
            <a:extLst>
              <a:ext uri="{FF2B5EF4-FFF2-40B4-BE49-F238E27FC236}">
                <a16:creationId xmlns:a16="http://schemas.microsoft.com/office/drawing/2014/main" id="{8EF629D5-B6E3-1D0C-6770-11725C03095C}"/>
              </a:ext>
            </a:extLst>
          </p:cNvPr>
          <p:cNvSpPr/>
          <p:nvPr/>
        </p:nvSpPr>
        <p:spPr>
          <a:xfrm>
            <a:off x="8174089" y="2262866"/>
            <a:ext cx="1105062" cy="466253"/>
          </a:xfrm>
          <a:custGeom>
            <a:avLst/>
            <a:gdLst>
              <a:gd name="connsiteX0" fmla="*/ 495237 w 3415920"/>
              <a:gd name="connsiteY0" fmla="*/ 0 h 1441260"/>
              <a:gd name="connsiteX1" fmla="*/ 2323846 w 3415920"/>
              <a:gd name="connsiteY1" fmla="*/ 0 h 1441260"/>
              <a:gd name="connsiteX2" fmla="*/ 2488883 w 3415920"/>
              <a:gd name="connsiteY2" fmla="*/ 177800 h 1441260"/>
              <a:gd name="connsiteX3" fmla="*/ 2330196 w 3415920"/>
              <a:gd name="connsiteY3" fmla="*/ 361887 h 1441260"/>
              <a:gd name="connsiteX4" fmla="*/ 2057147 w 3415920"/>
              <a:gd name="connsiteY4" fmla="*/ 361887 h 1441260"/>
              <a:gd name="connsiteX5" fmla="*/ 1968247 w 3415920"/>
              <a:gd name="connsiteY5" fmla="*/ 482537 h 1441260"/>
              <a:gd name="connsiteX6" fmla="*/ 2050797 w 3415920"/>
              <a:gd name="connsiteY6" fmla="*/ 603187 h 1441260"/>
              <a:gd name="connsiteX7" fmla="*/ 3415920 w 3415920"/>
              <a:gd name="connsiteY7" fmla="*/ 603187 h 1441260"/>
              <a:gd name="connsiteX8" fmla="*/ 3415920 w 3415920"/>
              <a:gd name="connsiteY8" fmla="*/ 622237 h 1441260"/>
              <a:gd name="connsiteX9" fmla="*/ 2076197 w 3415920"/>
              <a:gd name="connsiteY9" fmla="*/ 622237 h 1441260"/>
              <a:gd name="connsiteX10" fmla="*/ 1955547 w 3415920"/>
              <a:gd name="connsiteY10" fmla="*/ 482537 h 1441260"/>
              <a:gd name="connsiteX11" fmla="*/ 2050797 w 3415920"/>
              <a:gd name="connsiteY11" fmla="*/ 349187 h 1441260"/>
              <a:gd name="connsiteX12" fmla="*/ 2196847 w 3415920"/>
              <a:gd name="connsiteY12" fmla="*/ 336487 h 1441260"/>
              <a:gd name="connsiteX13" fmla="*/ 2317496 w 3415920"/>
              <a:gd name="connsiteY13" fmla="*/ 177800 h 1441260"/>
              <a:gd name="connsiteX14" fmla="*/ 2311146 w 3415920"/>
              <a:gd name="connsiteY14" fmla="*/ 139700 h 1441260"/>
              <a:gd name="connsiteX15" fmla="*/ 2177797 w 3415920"/>
              <a:gd name="connsiteY15" fmla="*/ 12700 h 1441260"/>
              <a:gd name="connsiteX16" fmla="*/ 641287 w 3415920"/>
              <a:gd name="connsiteY16" fmla="*/ 12700 h 1441260"/>
              <a:gd name="connsiteX17" fmla="*/ 501587 w 3415920"/>
              <a:gd name="connsiteY17" fmla="*/ 177800 h 1441260"/>
              <a:gd name="connsiteX18" fmla="*/ 507937 w 3415920"/>
              <a:gd name="connsiteY18" fmla="*/ 234887 h 1441260"/>
              <a:gd name="connsiteX19" fmla="*/ 622237 w 3415920"/>
              <a:gd name="connsiteY19" fmla="*/ 342837 h 1441260"/>
              <a:gd name="connsiteX20" fmla="*/ 755587 w 3415920"/>
              <a:gd name="connsiteY20" fmla="*/ 342837 h 1441260"/>
              <a:gd name="connsiteX21" fmla="*/ 863537 w 3415920"/>
              <a:gd name="connsiteY21" fmla="*/ 482537 h 1441260"/>
              <a:gd name="connsiteX22" fmla="*/ 723837 w 3415920"/>
              <a:gd name="connsiteY22" fmla="*/ 622237 h 1441260"/>
              <a:gd name="connsiteX23" fmla="*/ 463487 w 3415920"/>
              <a:gd name="connsiteY23" fmla="*/ 615887 h 1441260"/>
              <a:gd name="connsiteX24" fmla="*/ 317500 w 3415920"/>
              <a:gd name="connsiteY24" fmla="*/ 730123 h 1441260"/>
              <a:gd name="connsiteX25" fmla="*/ 406400 w 3415920"/>
              <a:gd name="connsiteY25" fmla="*/ 850773 h 1441260"/>
              <a:gd name="connsiteX26" fmla="*/ 2126997 w 3415920"/>
              <a:gd name="connsiteY26" fmla="*/ 850773 h 1441260"/>
              <a:gd name="connsiteX27" fmla="*/ 2298446 w 3415920"/>
              <a:gd name="connsiteY27" fmla="*/ 1015873 h 1441260"/>
              <a:gd name="connsiteX28" fmla="*/ 2152397 w 3415920"/>
              <a:gd name="connsiteY28" fmla="*/ 1187323 h 1441260"/>
              <a:gd name="connsiteX29" fmla="*/ 1669860 w 3415920"/>
              <a:gd name="connsiteY29" fmla="*/ 1187323 h 1441260"/>
              <a:gd name="connsiteX30" fmla="*/ 1580960 w 3415920"/>
              <a:gd name="connsiteY30" fmla="*/ 1307910 h 1441260"/>
              <a:gd name="connsiteX31" fmla="*/ 1688910 w 3415920"/>
              <a:gd name="connsiteY31" fmla="*/ 1428560 h 1441260"/>
              <a:gd name="connsiteX32" fmla="*/ 2565083 w 3415920"/>
              <a:gd name="connsiteY32" fmla="*/ 1428560 h 1441260"/>
              <a:gd name="connsiteX33" fmla="*/ 2565083 w 3415920"/>
              <a:gd name="connsiteY33" fmla="*/ 1441260 h 1441260"/>
              <a:gd name="connsiteX34" fmla="*/ 1371473 w 3415920"/>
              <a:gd name="connsiteY34" fmla="*/ 1441260 h 1441260"/>
              <a:gd name="connsiteX35" fmla="*/ 1257173 w 3415920"/>
              <a:gd name="connsiteY35" fmla="*/ 1301560 h 1441260"/>
              <a:gd name="connsiteX36" fmla="*/ 1365123 w 3415920"/>
              <a:gd name="connsiteY36" fmla="*/ 1174623 h 1441260"/>
              <a:gd name="connsiteX37" fmla="*/ 1885760 w 3415920"/>
              <a:gd name="connsiteY37" fmla="*/ 1174623 h 1441260"/>
              <a:gd name="connsiteX38" fmla="*/ 2025397 w 3415920"/>
              <a:gd name="connsiteY38" fmla="*/ 1022223 h 1441260"/>
              <a:gd name="connsiteX39" fmla="*/ 1898460 w 3415920"/>
              <a:gd name="connsiteY39" fmla="*/ 869823 h 1441260"/>
              <a:gd name="connsiteX40" fmla="*/ 133350 w 3415920"/>
              <a:gd name="connsiteY40" fmla="*/ 869823 h 1441260"/>
              <a:gd name="connsiteX41" fmla="*/ 0 w 3415920"/>
              <a:gd name="connsiteY41" fmla="*/ 730123 h 1441260"/>
              <a:gd name="connsiteX42" fmla="*/ 101600 w 3415920"/>
              <a:gd name="connsiteY42" fmla="*/ 603187 h 1441260"/>
              <a:gd name="connsiteX43" fmla="*/ 736537 w 3415920"/>
              <a:gd name="connsiteY43" fmla="*/ 603187 h 1441260"/>
              <a:gd name="connsiteX44" fmla="*/ 844487 w 3415920"/>
              <a:gd name="connsiteY44" fmla="*/ 482537 h 1441260"/>
              <a:gd name="connsiteX45" fmla="*/ 755587 w 3415920"/>
              <a:gd name="connsiteY45" fmla="*/ 361887 h 1441260"/>
              <a:gd name="connsiteX46" fmla="*/ 488887 w 3415920"/>
              <a:gd name="connsiteY46" fmla="*/ 361887 h 1441260"/>
              <a:gd name="connsiteX47" fmla="*/ 330200 w 3415920"/>
              <a:gd name="connsiteY47" fmla="*/ 177800 h 1441260"/>
              <a:gd name="connsiteX48" fmla="*/ 495237 w 3415920"/>
              <a:gd name="connsiteY48" fmla="*/ 0 h 144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415920" h="1441260">
                <a:moveTo>
                  <a:pt x="495237" y="0"/>
                </a:moveTo>
                <a:lnTo>
                  <a:pt x="2323846" y="0"/>
                </a:lnTo>
                <a:cubicBezTo>
                  <a:pt x="2431796" y="19050"/>
                  <a:pt x="2488883" y="95250"/>
                  <a:pt x="2488883" y="177800"/>
                </a:cubicBezTo>
                <a:cubicBezTo>
                  <a:pt x="2488883" y="253937"/>
                  <a:pt x="2425446" y="361887"/>
                  <a:pt x="2330196" y="361887"/>
                </a:cubicBezTo>
                <a:lnTo>
                  <a:pt x="2057147" y="361887"/>
                </a:lnTo>
                <a:cubicBezTo>
                  <a:pt x="1987297" y="380937"/>
                  <a:pt x="1968247" y="438087"/>
                  <a:pt x="1968247" y="482537"/>
                </a:cubicBezTo>
                <a:cubicBezTo>
                  <a:pt x="1968247" y="507937"/>
                  <a:pt x="1993647" y="603187"/>
                  <a:pt x="2050797" y="603187"/>
                </a:cubicBezTo>
                <a:lnTo>
                  <a:pt x="3415920" y="603187"/>
                </a:lnTo>
                <a:lnTo>
                  <a:pt x="3415920" y="622237"/>
                </a:lnTo>
                <a:lnTo>
                  <a:pt x="2076197" y="622237"/>
                </a:lnTo>
                <a:cubicBezTo>
                  <a:pt x="1980947" y="609537"/>
                  <a:pt x="1955547" y="546037"/>
                  <a:pt x="1955547" y="482537"/>
                </a:cubicBezTo>
                <a:cubicBezTo>
                  <a:pt x="1955547" y="425387"/>
                  <a:pt x="1961897" y="368237"/>
                  <a:pt x="2050797" y="349187"/>
                </a:cubicBezTo>
                <a:cubicBezTo>
                  <a:pt x="2088897" y="336487"/>
                  <a:pt x="2146047" y="355537"/>
                  <a:pt x="2196847" y="336487"/>
                </a:cubicBezTo>
                <a:cubicBezTo>
                  <a:pt x="2298446" y="298387"/>
                  <a:pt x="2317496" y="247587"/>
                  <a:pt x="2317496" y="177800"/>
                </a:cubicBezTo>
                <a:cubicBezTo>
                  <a:pt x="2317496" y="165100"/>
                  <a:pt x="2317496" y="146050"/>
                  <a:pt x="2311146" y="139700"/>
                </a:cubicBezTo>
                <a:cubicBezTo>
                  <a:pt x="2298446" y="95250"/>
                  <a:pt x="2215897" y="12700"/>
                  <a:pt x="2177797" y="12700"/>
                </a:cubicBezTo>
                <a:lnTo>
                  <a:pt x="641287" y="12700"/>
                </a:lnTo>
                <a:cubicBezTo>
                  <a:pt x="552387" y="38100"/>
                  <a:pt x="501587" y="101600"/>
                  <a:pt x="501587" y="177800"/>
                </a:cubicBezTo>
                <a:cubicBezTo>
                  <a:pt x="501587" y="190500"/>
                  <a:pt x="501587" y="215900"/>
                  <a:pt x="507937" y="234887"/>
                </a:cubicBezTo>
                <a:cubicBezTo>
                  <a:pt x="514287" y="253937"/>
                  <a:pt x="590487" y="342837"/>
                  <a:pt x="622237" y="342837"/>
                </a:cubicBezTo>
                <a:lnTo>
                  <a:pt x="755587" y="342837"/>
                </a:lnTo>
                <a:cubicBezTo>
                  <a:pt x="838137" y="374587"/>
                  <a:pt x="863537" y="412687"/>
                  <a:pt x="863537" y="482537"/>
                </a:cubicBezTo>
                <a:cubicBezTo>
                  <a:pt x="863537" y="533337"/>
                  <a:pt x="819087" y="628587"/>
                  <a:pt x="723837" y="622237"/>
                </a:cubicBezTo>
                <a:cubicBezTo>
                  <a:pt x="482537" y="622237"/>
                  <a:pt x="476187" y="615887"/>
                  <a:pt x="463487" y="615887"/>
                </a:cubicBezTo>
                <a:cubicBezTo>
                  <a:pt x="387350" y="615887"/>
                  <a:pt x="317500" y="641287"/>
                  <a:pt x="317500" y="730123"/>
                </a:cubicBezTo>
                <a:cubicBezTo>
                  <a:pt x="317500" y="768223"/>
                  <a:pt x="355600" y="850773"/>
                  <a:pt x="406400" y="850773"/>
                </a:cubicBezTo>
                <a:lnTo>
                  <a:pt x="2126997" y="850773"/>
                </a:lnTo>
                <a:cubicBezTo>
                  <a:pt x="2247646" y="857123"/>
                  <a:pt x="2298446" y="946023"/>
                  <a:pt x="2298446" y="1015873"/>
                </a:cubicBezTo>
                <a:cubicBezTo>
                  <a:pt x="2298446" y="1104773"/>
                  <a:pt x="2222247" y="1187323"/>
                  <a:pt x="2152397" y="1187323"/>
                </a:cubicBezTo>
                <a:lnTo>
                  <a:pt x="1669860" y="1187323"/>
                </a:lnTo>
                <a:cubicBezTo>
                  <a:pt x="1600010" y="1206373"/>
                  <a:pt x="1580960" y="1263460"/>
                  <a:pt x="1580960" y="1307910"/>
                </a:cubicBezTo>
                <a:cubicBezTo>
                  <a:pt x="1580960" y="1365060"/>
                  <a:pt x="1631760" y="1428560"/>
                  <a:pt x="1688910" y="1428560"/>
                </a:cubicBezTo>
                <a:lnTo>
                  <a:pt x="2565083" y="1428560"/>
                </a:lnTo>
                <a:lnTo>
                  <a:pt x="2565083" y="1441260"/>
                </a:lnTo>
                <a:lnTo>
                  <a:pt x="1371473" y="1441260"/>
                </a:lnTo>
                <a:cubicBezTo>
                  <a:pt x="1301623" y="1441260"/>
                  <a:pt x="1257173" y="1346010"/>
                  <a:pt x="1257173" y="1301560"/>
                </a:cubicBezTo>
                <a:cubicBezTo>
                  <a:pt x="1257173" y="1244410"/>
                  <a:pt x="1314323" y="1174623"/>
                  <a:pt x="1365123" y="1174623"/>
                </a:cubicBezTo>
                <a:lnTo>
                  <a:pt x="1885760" y="1174623"/>
                </a:lnTo>
                <a:cubicBezTo>
                  <a:pt x="1968247" y="1161923"/>
                  <a:pt x="2025397" y="1079373"/>
                  <a:pt x="2025397" y="1022223"/>
                </a:cubicBezTo>
                <a:cubicBezTo>
                  <a:pt x="2025397" y="971423"/>
                  <a:pt x="1961897" y="869823"/>
                  <a:pt x="1898460" y="869823"/>
                </a:cubicBezTo>
                <a:lnTo>
                  <a:pt x="133350" y="869823"/>
                </a:lnTo>
                <a:cubicBezTo>
                  <a:pt x="19050" y="838073"/>
                  <a:pt x="0" y="799973"/>
                  <a:pt x="0" y="730123"/>
                </a:cubicBezTo>
                <a:cubicBezTo>
                  <a:pt x="0" y="673037"/>
                  <a:pt x="44450" y="603187"/>
                  <a:pt x="101600" y="603187"/>
                </a:cubicBezTo>
                <a:lnTo>
                  <a:pt x="736537" y="603187"/>
                </a:lnTo>
                <a:cubicBezTo>
                  <a:pt x="819087" y="571437"/>
                  <a:pt x="844487" y="539687"/>
                  <a:pt x="844487" y="482537"/>
                </a:cubicBezTo>
                <a:cubicBezTo>
                  <a:pt x="844487" y="457137"/>
                  <a:pt x="819087" y="361887"/>
                  <a:pt x="755587" y="361887"/>
                </a:cubicBezTo>
                <a:lnTo>
                  <a:pt x="488887" y="361887"/>
                </a:lnTo>
                <a:cubicBezTo>
                  <a:pt x="374650" y="349187"/>
                  <a:pt x="330200" y="241237"/>
                  <a:pt x="330200" y="177800"/>
                </a:cubicBezTo>
                <a:cubicBezTo>
                  <a:pt x="330200" y="95250"/>
                  <a:pt x="374650" y="19050"/>
                  <a:pt x="495237" y="0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5" name="图形 4">
            <a:extLst>
              <a:ext uri="{FF2B5EF4-FFF2-40B4-BE49-F238E27FC236}">
                <a16:creationId xmlns:a16="http://schemas.microsoft.com/office/drawing/2014/main" id="{C8220236-5A24-C3CF-E878-3163CF144442}"/>
              </a:ext>
            </a:extLst>
          </p:cNvPr>
          <p:cNvSpPr/>
          <p:nvPr/>
        </p:nvSpPr>
        <p:spPr>
          <a:xfrm>
            <a:off x="5406166" y="5741781"/>
            <a:ext cx="1011347" cy="483837"/>
          </a:xfrm>
          <a:custGeom>
            <a:avLst/>
            <a:gdLst>
              <a:gd name="connsiteX0" fmla="*/ 2771489 w 3085718"/>
              <a:gd name="connsiteY0" fmla="*/ 238078 h 1476233"/>
              <a:gd name="connsiteX1" fmla="*/ 2809589 w 3085718"/>
              <a:gd name="connsiteY1" fmla="*/ 409528 h 1476233"/>
              <a:gd name="connsiteX2" fmla="*/ 3085719 w 3085718"/>
              <a:gd name="connsiteY2" fmla="*/ 733378 h 1476233"/>
              <a:gd name="connsiteX3" fmla="*/ 2828639 w 3085718"/>
              <a:gd name="connsiteY3" fmla="*/ 1114283 h 1476233"/>
              <a:gd name="connsiteX4" fmla="*/ 2628614 w 3085718"/>
              <a:gd name="connsiteY4" fmla="*/ 1161908 h 1476233"/>
              <a:gd name="connsiteX5" fmla="*/ 2409539 w 3085718"/>
              <a:gd name="connsiteY5" fmla="*/ 1323833 h 1476233"/>
              <a:gd name="connsiteX6" fmla="*/ 2076260 w 3085718"/>
              <a:gd name="connsiteY6" fmla="*/ 1457183 h 1476233"/>
              <a:gd name="connsiteX7" fmla="*/ 1914335 w 3085718"/>
              <a:gd name="connsiteY7" fmla="*/ 1476233 h 1476233"/>
              <a:gd name="connsiteX8" fmla="*/ 619125 w 3085718"/>
              <a:gd name="connsiteY8" fmla="*/ 1076183 h 1476233"/>
              <a:gd name="connsiteX9" fmla="*/ 0 w 3085718"/>
              <a:gd name="connsiteY9" fmla="*/ 1180958 h 1476233"/>
              <a:gd name="connsiteX10" fmla="*/ 704755 w 3085718"/>
              <a:gd name="connsiteY10" fmla="*/ 828628 h 1476233"/>
              <a:gd name="connsiteX11" fmla="*/ 1904810 w 3085718"/>
              <a:gd name="connsiteY11" fmla="*/ 1219058 h 1476233"/>
              <a:gd name="connsiteX12" fmla="*/ 2552414 w 3085718"/>
              <a:gd name="connsiteY12" fmla="*/ 695278 h 1476233"/>
              <a:gd name="connsiteX13" fmla="*/ 2123885 w 3085718"/>
              <a:gd name="connsiteY13" fmla="*/ 380953 h 1476233"/>
              <a:gd name="connsiteX14" fmla="*/ 1761935 w 3085718"/>
              <a:gd name="connsiteY14" fmla="*/ 666703 h 1476233"/>
              <a:gd name="connsiteX15" fmla="*/ 1971485 w 3085718"/>
              <a:gd name="connsiteY15" fmla="*/ 857203 h 1476233"/>
              <a:gd name="connsiteX16" fmla="*/ 2114360 w 3085718"/>
              <a:gd name="connsiteY16" fmla="*/ 800053 h 1476233"/>
              <a:gd name="connsiteX17" fmla="*/ 1895285 w 3085718"/>
              <a:gd name="connsiteY17" fmla="*/ 657178 h 1476233"/>
              <a:gd name="connsiteX18" fmla="*/ 2161985 w 3085718"/>
              <a:gd name="connsiteY18" fmla="*/ 485728 h 1476233"/>
              <a:gd name="connsiteX19" fmla="*/ 2390489 w 3085718"/>
              <a:gd name="connsiteY19" fmla="*/ 723853 h 1476233"/>
              <a:gd name="connsiteX20" fmla="*/ 2000060 w 3085718"/>
              <a:gd name="connsiteY20" fmla="*/ 1085708 h 1476233"/>
              <a:gd name="connsiteX21" fmla="*/ 1685735 w 3085718"/>
              <a:gd name="connsiteY21" fmla="*/ 980933 h 1476233"/>
              <a:gd name="connsiteX22" fmla="*/ 1495235 w 3085718"/>
              <a:gd name="connsiteY22" fmla="*/ 952358 h 1476233"/>
              <a:gd name="connsiteX23" fmla="*/ 1276255 w 3085718"/>
              <a:gd name="connsiteY23" fmla="*/ 666703 h 1476233"/>
              <a:gd name="connsiteX24" fmla="*/ 1295305 w 3085718"/>
              <a:gd name="connsiteY24" fmla="*/ 514303 h 1476233"/>
              <a:gd name="connsiteX25" fmla="*/ 1666685 w 3085718"/>
              <a:gd name="connsiteY25" fmla="*/ 304753 h 1476233"/>
              <a:gd name="connsiteX26" fmla="*/ 2228564 w 3085718"/>
              <a:gd name="connsiteY26" fmla="*/ 49 h 1476233"/>
              <a:gd name="connsiteX27" fmla="*/ 2771489 w 3085718"/>
              <a:gd name="connsiteY27" fmla="*/ 238078 h 147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085718" h="1476233">
                <a:moveTo>
                  <a:pt x="2771489" y="238078"/>
                </a:moveTo>
                <a:cubicBezTo>
                  <a:pt x="2800064" y="285703"/>
                  <a:pt x="2800064" y="352378"/>
                  <a:pt x="2809589" y="409528"/>
                </a:cubicBezTo>
                <a:cubicBezTo>
                  <a:pt x="3009519" y="457153"/>
                  <a:pt x="3085719" y="590503"/>
                  <a:pt x="3085719" y="733378"/>
                </a:cubicBezTo>
                <a:cubicBezTo>
                  <a:pt x="3085719" y="885778"/>
                  <a:pt x="3028569" y="1038083"/>
                  <a:pt x="2828639" y="1114283"/>
                </a:cubicBezTo>
                <a:cubicBezTo>
                  <a:pt x="2761964" y="1142858"/>
                  <a:pt x="2685764" y="1133333"/>
                  <a:pt x="2628614" y="1161908"/>
                </a:cubicBezTo>
                <a:cubicBezTo>
                  <a:pt x="2542889" y="1190483"/>
                  <a:pt x="2485739" y="1276208"/>
                  <a:pt x="2409539" y="1323833"/>
                </a:cubicBezTo>
                <a:cubicBezTo>
                  <a:pt x="2314289" y="1380983"/>
                  <a:pt x="2181035" y="1438133"/>
                  <a:pt x="2076260" y="1457183"/>
                </a:cubicBezTo>
                <a:cubicBezTo>
                  <a:pt x="2028635" y="1466708"/>
                  <a:pt x="1942910" y="1476233"/>
                  <a:pt x="1914335" y="1476233"/>
                </a:cubicBezTo>
                <a:cubicBezTo>
                  <a:pt x="1381030" y="1476233"/>
                  <a:pt x="1171480" y="1076183"/>
                  <a:pt x="619125" y="1076183"/>
                </a:cubicBezTo>
                <a:cubicBezTo>
                  <a:pt x="447675" y="1076183"/>
                  <a:pt x="142875" y="1123808"/>
                  <a:pt x="0" y="1180958"/>
                </a:cubicBezTo>
                <a:cubicBezTo>
                  <a:pt x="219075" y="904828"/>
                  <a:pt x="466725" y="828628"/>
                  <a:pt x="704755" y="828628"/>
                </a:cubicBezTo>
                <a:cubicBezTo>
                  <a:pt x="1219105" y="828628"/>
                  <a:pt x="1533335" y="1219058"/>
                  <a:pt x="1904810" y="1219058"/>
                </a:cubicBezTo>
                <a:cubicBezTo>
                  <a:pt x="2133410" y="1219058"/>
                  <a:pt x="2552414" y="1028558"/>
                  <a:pt x="2552414" y="695278"/>
                </a:cubicBezTo>
                <a:cubicBezTo>
                  <a:pt x="2552414" y="428578"/>
                  <a:pt x="2285714" y="380953"/>
                  <a:pt x="2123885" y="380953"/>
                </a:cubicBezTo>
                <a:cubicBezTo>
                  <a:pt x="1961960" y="380953"/>
                  <a:pt x="1761935" y="438103"/>
                  <a:pt x="1761935" y="666703"/>
                </a:cubicBezTo>
                <a:cubicBezTo>
                  <a:pt x="1761935" y="800053"/>
                  <a:pt x="1895285" y="857203"/>
                  <a:pt x="1971485" y="857203"/>
                </a:cubicBezTo>
                <a:cubicBezTo>
                  <a:pt x="2028635" y="857203"/>
                  <a:pt x="2038160" y="847678"/>
                  <a:pt x="2114360" y="800053"/>
                </a:cubicBezTo>
                <a:cubicBezTo>
                  <a:pt x="2028635" y="781003"/>
                  <a:pt x="1895285" y="771478"/>
                  <a:pt x="1895285" y="657178"/>
                </a:cubicBezTo>
                <a:cubicBezTo>
                  <a:pt x="1895285" y="504778"/>
                  <a:pt x="2104835" y="485728"/>
                  <a:pt x="2161985" y="485728"/>
                </a:cubicBezTo>
                <a:cubicBezTo>
                  <a:pt x="2314289" y="485728"/>
                  <a:pt x="2390489" y="628603"/>
                  <a:pt x="2390489" y="723853"/>
                </a:cubicBezTo>
                <a:cubicBezTo>
                  <a:pt x="2390489" y="942833"/>
                  <a:pt x="2133410" y="1085708"/>
                  <a:pt x="2000060" y="1085708"/>
                </a:cubicBezTo>
                <a:cubicBezTo>
                  <a:pt x="1885760" y="1085708"/>
                  <a:pt x="1790510" y="1019033"/>
                  <a:pt x="1685735" y="980933"/>
                </a:cubicBezTo>
                <a:cubicBezTo>
                  <a:pt x="1628585" y="961883"/>
                  <a:pt x="1552385" y="971408"/>
                  <a:pt x="1495235" y="952358"/>
                </a:cubicBezTo>
                <a:cubicBezTo>
                  <a:pt x="1304830" y="895303"/>
                  <a:pt x="1276255" y="800053"/>
                  <a:pt x="1276255" y="666703"/>
                </a:cubicBezTo>
                <a:cubicBezTo>
                  <a:pt x="1276255" y="638128"/>
                  <a:pt x="1285780" y="552403"/>
                  <a:pt x="1295305" y="514303"/>
                </a:cubicBezTo>
                <a:cubicBezTo>
                  <a:pt x="1342930" y="333328"/>
                  <a:pt x="1552385" y="304753"/>
                  <a:pt x="1666685" y="304753"/>
                </a:cubicBezTo>
                <a:cubicBezTo>
                  <a:pt x="1723835" y="28624"/>
                  <a:pt x="2047685" y="49"/>
                  <a:pt x="2228564" y="49"/>
                </a:cubicBezTo>
                <a:cubicBezTo>
                  <a:pt x="2400014" y="49"/>
                  <a:pt x="2638139" y="-9476"/>
                  <a:pt x="2771489" y="238078"/>
                </a:cubicBezTo>
                <a:close/>
              </a:path>
            </a:pathLst>
          </a:custGeom>
          <a:noFill/>
          <a:ln w="12700" cap="flat">
            <a:gradFill>
              <a:gsLst>
                <a:gs pos="0">
                  <a:srgbClr val="8C764E"/>
                </a:gs>
                <a:gs pos="100000">
                  <a:srgbClr val="C4B395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028" name="组合 1027">
            <a:extLst>
              <a:ext uri="{FF2B5EF4-FFF2-40B4-BE49-F238E27FC236}">
                <a16:creationId xmlns:a16="http://schemas.microsoft.com/office/drawing/2014/main" id="{D032C770-018C-EB84-5BE9-B61BC197CABE}"/>
              </a:ext>
            </a:extLst>
          </p:cNvPr>
          <p:cNvGrpSpPr/>
          <p:nvPr/>
        </p:nvGrpSpPr>
        <p:grpSpPr>
          <a:xfrm>
            <a:off x="4238331" y="2072020"/>
            <a:ext cx="3715338" cy="728709"/>
            <a:chOff x="1760585" y="2145916"/>
            <a:chExt cx="3715338" cy="728709"/>
          </a:xfrm>
        </p:grpSpPr>
        <p:sp>
          <p:nvSpPr>
            <p:cNvPr id="1043" name="缺角矩形 1042">
              <a:extLst>
                <a:ext uri="{FF2B5EF4-FFF2-40B4-BE49-F238E27FC236}">
                  <a16:creationId xmlns:a16="http://schemas.microsoft.com/office/drawing/2014/main" id="{1EADDB41-61B2-DF06-97A4-9CAD5A5B17A8}"/>
                </a:ext>
              </a:extLst>
            </p:cNvPr>
            <p:cNvSpPr/>
            <p:nvPr/>
          </p:nvSpPr>
          <p:spPr>
            <a:xfrm>
              <a:off x="1760585" y="2145916"/>
              <a:ext cx="3715338" cy="728709"/>
            </a:xfrm>
            <a:prstGeom prst="plaqu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254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5" name="文本框 1134">
              <a:extLst>
                <a:ext uri="{FF2B5EF4-FFF2-40B4-BE49-F238E27FC236}">
                  <a16:creationId xmlns:a16="http://schemas.microsoft.com/office/drawing/2014/main" id="{36F03893-806A-11E4-2B97-2ACD523C4445}"/>
                </a:ext>
              </a:extLst>
            </p:cNvPr>
            <p:cNvSpPr txBox="1"/>
            <p:nvPr/>
          </p:nvSpPr>
          <p:spPr>
            <a:xfrm>
              <a:off x="3090928" y="2282730"/>
              <a:ext cx="1992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AF734D"/>
                  </a:solidFill>
                  <a:latin typeface="极影毁片辉宋 Bold" panose="02020700000000000000" pitchFamily="18" charset="-122"/>
                  <a:ea typeface="极影毁片辉宋 Bold" panose="02020700000000000000" pitchFamily="18" charset="-122"/>
                </a:rPr>
                <a:t>添加标题文本</a:t>
              </a:r>
            </a:p>
          </p:txBody>
        </p:sp>
        <p:sp>
          <p:nvSpPr>
            <p:cNvPr id="1027" name="文本框 1026">
              <a:extLst>
                <a:ext uri="{FF2B5EF4-FFF2-40B4-BE49-F238E27FC236}">
                  <a16:creationId xmlns:a16="http://schemas.microsoft.com/office/drawing/2014/main" id="{EFEDC86B-B4BB-68A9-B512-9BE616B3F5AB}"/>
                </a:ext>
              </a:extLst>
            </p:cNvPr>
            <p:cNvSpPr txBox="1"/>
            <p:nvPr/>
          </p:nvSpPr>
          <p:spPr>
            <a:xfrm>
              <a:off x="2155248" y="2206030"/>
              <a:ext cx="7809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rPr>
                <a:t>03</a:t>
              </a:r>
              <a:endParaRPr lang="zh-CN" altLang="en-US" sz="3600" dirty="0">
                <a:solidFill>
                  <a:srgbClr val="AF734D"/>
                </a:solidFill>
                <a:latin typeface="MiSans Semibold" panose="00000700000000000000" pitchFamily="2" charset="-122"/>
                <a:ea typeface="MiSans Semibold" panose="00000700000000000000" pitchFamily="2" charset="-122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5A760FF-4CE8-2805-9EC2-3103EED9713F}"/>
              </a:ext>
            </a:extLst>
          </p:cNvPr>
          <p:cNvSpPr txBox="1"/>
          <p:nvPr/>
        </p:nvSpPr>
        <p:spPr>
          <a:xfrm>
            <a:off x="3225372" y="3208559"/>
            <a:ext cx="5341258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AF734D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</a:t>
            </a:r>
          </a:p>
        </p:txBody>
      </p:sp>
    </p:spTree>
    <p:extLst>
      <p:ext uri="{BB962C8B-B14F-4D97-AF65-F5344CB8AC3E}">
        <p14:creationId xmlns:p14="http://schemas.microsoft.com/office/powerpoint/2010/main" val="78420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09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03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9629531C-5FD3-4740-BB72-105AB5C31F51}"/>
              </a:ext>
            </a:extLst>
          </p:cNvPr>
          <p:cNvCxnSpPr>
            <a:cxnSpLocks/>
          </p:cNvCxnSpPr>
          <p:nvPr/>
        </p:nvCxnSpPr>
        <p:spPr>
          <a:xfrm>
            <a:off x="2138440" y="3441699"/>
            <a:ext cx="7915120" cy="0"/>
          </a:xfrm>
          <a:prstGeom prst="line">
            <a:avLst/>
          </a:prstGeom>
          <a:solidFill>
            <a:schemeClr val="bg1"/>
          </a:solidFill>
          <a:ln w="28575">
            <a:solidFill>
              <a:srgbClr val="AF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id="{B009221A-BD5F-44E7-B05C-47C611EB1FC4}"/>
              </a:ext>
            </a:extLst>
          </p:cNvPr>
          <p:cNvSpPr/>
          <p:nvPr/>
        </p:nvSpPr>
        <p:spPr>
          <a:xfrm>
            <a:off x="2573818" y="1756609"/>
            <a:ext cx="3526948" cy="1672391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3736912-3C8A-41F8-81B5-BD0F29BC27DF}"/>
              </a:ext>
            </a:extLst>
          </p:cNvPr>
          <p:cNvSpPr/>
          <p:nvPr/>
        </p:nvSpPr>
        <p:spPr>
          <a:xfrm>
            <a:off x="6100765" y="1756609"/>
            <a:ext cx="3526948" cy="1672391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D651B32-2808-4BE6-8B43-0E37D4E737D3}"/>
              </a:ext>
            </a:extLst>
          </p:cNvPr>
          <p:cNvSpPr/>
          <p:nvPr/>
        </p:nvSpPr>
        <p:spPr>
          <a:xfrm>
            <a:off x="2573818" y="3428998"/>
            <a:ext cx="3526948" cy="1672391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BB15621-C15F-4B9A-A193-539244FC6F1B}"/>
              </a:ext>
            </a:extLst>
          </p:cNvPr>
          <p:cNvSpPr/>
          <p:nvPr/>
        </p:nvSpPr>
        <p:spPr>
          <a:xfrm>
            <a:off x="6100765" y="3428998"/>
            <a:ext cx="3526948" cy="1672391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DBB55BDB-9495-441D-9CDC-1EE13A6302E5}"/>
              </a:ext>
            </a:extLst>
          </p:cNvPr>
          <p:cNvSpPr/>
          <p:nvPr/>
        </p:nvSpPr>
        <p:spPr>
          <a:xfrm>
            <a:off x="1161333" y="2940445"/>
            <a:ext cx="977107" cy="977107"/>
          </a:xfrm>
          <a:prstGeom prst="ellipse">
            <a:avLst/>
          </a:prstGeom>
          <a:solidFill>
            <a:schemeClr val="bg1"/>
          </a:solidFill>
          <a:ln w="28575">
            <a:solidFill>
              <a:srgbClr val="AF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0" indent="-22542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kern="0">
                <a:solidFill>
                  <a:prstClr val="black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91D3C0B9-7EFC-4397-83F0-E0CFB12A8C06}"/>
              </a:ext>
            </a:extLst>
          </p:cNvPr>
          <p:cNvSpPr/>
          <p:nvPr/>
        </p:nvSpPr>
        <p:spPr>
          <a:xfrm>
            <a:off x="5683919" y="3016917"/>
            <a:ext cx="824163" cy="824163"/>
          </a:xfrm>
          <a:prstGeom prst="ellipse">
            <a:avLst/>
          </a:prstGeom>
          <a:solidFill>
            <a:schemeClr val="bg1"/>
          </a:solidFill>
          <a:ln w="28575">
            <a:solidFill>
              <a:srgbClr val="AF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0" indent="-22542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kern="0" dirty="0">
                <a:solidFill>
                  <a:prstClr val="black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A2249011-AC4F-4F7D-AC48-0A1719CFE913}"/>
              </a:ext>
            </a:extLst>
          </p:cNvPr>
          <p:cNvSpPr/>
          <p:nvPr/>
        </p:nvSpPr>
        <p:spPr>
          <a:xfrm>
            <a:off x="10053560" y="2940445"/>
            <a:ext cx="977107" cy="977107"/>
          </a:xfrm>
          <a:prstGeom prst="ellipse">
            <a:avLst/>
          </a:prstGeom>
          <a:solidFill>
            <a:schemeClr val="bg1"/>
          </a:solidFill>
          <a:ln w="28575">
            <a:solidFill>
              <a:srgbClr val="AF73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0" indent="-22542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kern="0">
                <a:solidFill>
                  <a:prstClr val="black"/>
                </a:solidFill>
                <a:cs typeface="+mn-ea"/>
                <a:sym typeface="+mn-lt"/>
              </a:rPr>
              <a:t>关键词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3DEA165-D39B-7EAC-8412-0F5D42E8ED1D}"/>
              </a:ext>
            </a:extLst>
          </p:cNvPr>
          <p:cNvGrpSpPr/>
          <p:nvPr/>
        </p:nvGrpSpPr>
        <p:grpSpPr>
          <a:xfrm>
            <a:off x="6381027" y="2070017"/>
            <a:ext cx="2966425" cy="816522"/>
            <a:chOff x="283598" y="1906534"/>
            <a:chExt cx="2966425" cy="81652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CFD7427A-8D14-8461-D81D-5481CFBD5626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A6A1EE55-AB8D-E58A-0859-62A52588AEBB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6839C6E0-D51C-6159-FF5B-E2DE63BD5B55}"/>
              </a:ext>
            </a:extLst>
          </p:cNvPr>
          <p:cNvGrpSpPr/>
          <p:nvPr/>
        </p:nvGrpSpPr>
        <p:grpSpPr>
          <a:xfrm>
            <a:off x="2845022" y="2070017"/>
            <a:ext cx="2984539" cy="816522"/>
            <a:chOff x="283598" y="1906534"/>
            <a:chExt cx="2984539" cy="816522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9BD3A840-1D2F-DF2C-AFDA-D3CFDB3C205E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95DEBEB0-E864-34A4-9260-B4E4AD007B3B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B67E0D6D-5FC8-7276-D15A-2F1829783406}"/>
              </a:ext>
            </a:extLst>
          </p:cNvPr>
          <p:cNvGrpSpPr/>
          <p:nvPr/>
        </p:nvGrpSpPr>
        <p:grpSpPr>
          <a:xfrm>
            <a:off x="6381027" y="3907834"/>
            <a:ext cx="2966425" cy="816522"/>
            <a:chOff x="283598" y="1906534"/>
            <a:chExt cx="2966425" cy="816522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12A99165-8807-68B6-C34A-45B8D11EA88F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B5D56F20-ACAC-D9C0-4853-38CD9DA39A96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AF264400-789E-A767-6ECE-B3376C70D4E0}"/>
              </a:ext>
            </a:extLst>
          </p:cNvPr>
          <p:cNvGrpSpPr/>
          <p:nvPr/>
        </p:nvGrpSpPr>
        <p:grpSpPr>
          <a:xfrm>
            <a:off x="2845022" y="3907834"/>
            <a:ext cx="2984539" cy="816522"/>
            <a:chOff x="283598" y="1906534"/>
            <a:chExt cx="2984539" cy="816522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B15F5665-E952-10EF-0D64-64DA76B1E6D6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BD6199E6-F7FF-5F1E-EC4D-8EFF4C76CCEB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576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09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03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2" name="Oval 87">
            <a:extLst>
              <a:ext uri="{FF2B5EF4-FFF2-40B4-BE49-F238E27FC236}">
                <a16:creationId xmlns:a16="http://schemas.microsoft.com/office/drawing/2014/main" id="{3EEF1919-DD9A-7A06-0259-DA43DB0592EF}"/>
              </a:ext>
            </a:extLst>
          </p:cNvPr>
          <p:cNvSpPr>
            <a:spLocks noChangeAspect="1"/>
          </p:cNvSpPr>
          <p:nvPr/>
        </p:nvSpPr>
        <p:spPr>
          <a:xfrm>
            <a:off x="7402581" y="2646749"/>
            <a:ext cx="1935091" cy="1935091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32">
            <a:extLst>
              <a:ext uri="{FF2B5EF4-FFF2-40B4-BE49-F238E27FC236}">
                <a16:creationId xmlns:a16="http://schemas.microsoft.com/office/drawing/2014/main" id="{7D876063-9E45-AF08-9460-1AA674AC5B71}"/>
              </a:ext>
            </a:extLst>
          </p:cNvPr>
          <p:cNvSpPr>
            <a:spLocks noChangeAspect="1"/>
          </p:cNvSpPr>
          <p:nvPr/>
        </p:nvSpPr>
        <p:spPr>
          <a:xfrm>
            <a:off x="2856654" y="2646749"/>
            <a:ext cx="1935091" cy="1935091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71">
            <a:extLst>
              <a:ext uri="{FF2B5EF4-FFF2-40B4-BE49-F238E27FC236}">
                <a16:creationId xmlns:a16="http://schemas.microsoft.com/office/drawing/2014/main" id="{0ADC18E2-AEE6-81BC-041B-76D6AA2DAE14}"/>
              </a:ext>
            </a:extLst>
          </p:cNvPr>
          <p:cNvSpPr>
            <a:spLocks noChangeAspect="1"/>
          </p:cNvSpPr>
          <p:nvPr/>
        </p:nvSpPr>
        <p:spPr>
          <a:xfrm>
            <a:off x="4371963" y="2646749"/>
            <a:ext cx="1935091" cy="1935091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79">
            <a:extLst>
              <a:ext uri="{FF2B5EF4-FFF2-40B4-BE49-F238E27FC236}">
                <a16:creationId xmlns:a16="http://schemas.microsoft.com/office/drawing/2014/main" id="{04285E81-837C-4F35-3A56-B6D4D4D1BCE2}"/>
              </a:ext>
            </a:extLst>
          </p:cNvPr>
          <p:cNvSpPr>
            <a:spLocks noChangeAspect="1"/>
          </p:cNvSpPr>
          <p:nvPr/>
        </p:nvSpPr>
        <p:spPr>
          <a:xfrm>
            <a:off x="5887272" y="2646749"/>
            <a:ext cx="1935091" cy="1935091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66">
            <a:extLst>
              <a:ext uri="{FF2B5EF4-FFF2-40B4-BE49-F238E27FC236}">
                <a16:creationId xmlns:a16="http://schemas.microsoft.com/office/drawing/2014/main" id="{4685373F-2AFF-D350-E924-FF32ED89F336}"/>
              </a:ext>
            </a:extLst>
          </p:cNvPr>
          <p:cNvSpPr>
            <a:spLocks noEditPoints="1"/>
          </p:cNvSpPr>
          <p:nvPr/>
        </p:nvSpPr>
        <p:spPr bwMode="auto">
          <a:xfrm>
            <a:off x="3431352" y="3319433"/>
            <a:ext cx="760301" cy="589722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2" name="Freeform 52">
            <a:extLst>
              <a:ext uri="{FF2B5EF4-FFF2-40B4-BE49-F238E27FC236}">
                <a16:creationId xmlns:a16="http://schemas.microsoft.com/office/drawing/2014/main" id="{13563007-4CD2-1623-D36E-4800C3C9BB86}"/>
              </a:ext>
            </a:extLst>
          </p:cNvPr>
          <p:cNvSpPr>
            <a:spLocks noEditPoints="1"/>
          </p:cNvSpPr>
          <p:nvPr/>
        </p:nvSpPr>
        <p:spPr bwMode="auto">
          <a:xfrm>
            <a:off x="5035076" y="3286768"/>
            <a:ext cx="608865" cy="655053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Freeform 131" descr="D:\51PPT模板网\51pptmoban.com\图片.jpg">
            <a:extLst>
              <a:ext uri="{FF2B5EF4-FFF2-40B4-BE49-F238E27FC236}">
                <a16:creationId xmlns:a16="http://schemas.microsoft.com/office/drawing/2014/main" id="{324DCA97-742A-1C1D-553F-82F6F05AE418}"/>
              </a:ext>
            </a:extLst>
          </p:cNvPr>
          <p:cNvSpPr>
            <a:spLocks/>
          </p:cNvSpPr>
          <p:nvPr/>
        </p:nvSpPr>
        <p:spPr bwMode="auto">
          <a:xfrm>
            <a:off x="6573117" y="3328325"/>
            <a:ext cx="563400" cy="571936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4" name="Freeform 57" descr="D:\51PPT模板网\51pptmoban.com\图片.jpg">
            <a:extLst>
              <a:ext uri="{FF2B5EF4-FFF2-40B4-BE49-F238E27FC236}">
                <a16:creationId xmlns:a16="http://schemas.microsoft.com/office/drawing/2014/main" id="{AD44A99D-FC89-17FB-34F0-DA17D1E85652}"/>
              </a:ext>
            </a:extLst>
          </p:cNvPr>
          <p:cNvSpPr>
            <a:spLocks noEditPoints="1"/>
          </p:cNvSpPr>
          <p:nvPr/>
        </p:nvSpPr>
        <p:spPr bwMode="auto">
          <a:xfrm>
            <a:off x="8064834" y="3313270"/>
            <a:ext cx="610585" cy="602046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52A5F6F5-8A29-51F9-8AB5-7A858A9007F8}"/>
              </a:ext>
            </a:extLst>
          </p:cNvPr>
          <p:cNvGrpSpPr/>
          <p:nvPr/>
        </p:nvGrpSpPr>
        <p:grpSpPr>
          <a:xfrm>
            <a:off x="3811162" y="2338486"/>
            <a:ext cx="2984500" cy="308263"/>
            <a:chOff x="3811162" y="2108200"/>
            <a:chExt cx="2984500" cy="538549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CB9CABA-620E-C1C2-792F-C876231F55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11162" y="2108200"/>
              <a:ext cx="0" cy="538549"/>
            </a:xfrm>
            <a:prstGeom prst="line">
              <a:avLst/>
            </a:prstGeom>
            <a:ln w="12700">
              <a:solidFill>
                <a:srgbClr val="C4B395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48F2C169-0C53-CDFC-E61B-519E33DAE0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95662" y="2108200"/>
              <a:ext cx="0" cy="538549"/>
            </a:xfrm>
            <a:prstGeom prst="line">
              <a:avLst/>
            </a:prstGeom>
            <a:ln w="12700">
              <a:solidFill>
                <a:srgbClr val="C4B395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BECE1304-BAFE-6E56-8FF9-C28B26173D69}"/>
              </a:ext>
            </a:extLst>
          </p:cNvPr>
          <p:cNvGrpSpPr/>
          <p:nvPr/>
        </p:nvGrpSpPr>
        <p:grpSpPr>
          <a:xfrm>
            <a:off x="5335162" y="4581841"/>
            <a:ext cx="3111500" cy="338554"/>
            <a:chOff x="5335162" y="4581840"/>
            <a:chExt cx="3111500" cy="531111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B500A3E-D35A-6639-EEBA-C335B30D17CA}"/>
                </a:ext>
              </a:extLst>
            </p:cNvPr>
            <p:cNvCxnSpPr>
              <a:cxnSpLocks/>
            </p:cNvCxnSpPr>
            <p:nvPr/>
          </p:nvCxnSpPr>
          <p:spPr>
            <a:xfrm>
              <a:off x="5335162" y="4581840"/>
              <a:ext cx="0" cy="531111"/>
            </a:xfrm>
            <a:prstGeom prst="line">
              <a:avLst/>
            </a:prstGeom>
            <a:ln w="12700">
              <a:solidFill>
                <a:srgbClr val="C4B395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982C5062-034F-7BF5-8796-C439D004FF7D}"/>
                </a:ext>
              </a:extLst>
            </p:cNvPr>
            <p:cNvCxnSpPr>
              <a:cxnSpLocks/>
            </p:cNvCxnSpPr>
            <p:nvPr/>
          </p:nvCxnSpPr>
          <p:spPr>
            <a:xfrm>
              <a:off x="8446662" y="4581840"/>
              <a:ext cx="0" cy="531111"/>
            </a:xfrm>
            <a:prstGeom prst="line">
              <a:avLst/>
            </a:prstGeom>
            <a:ln w="12700">
              <a:solidFill>
                <a:srgbClr val="C4B395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C15101F3-4159-71CF-5EBC-E7ED95F28CB1}"/>
              </a:ext>
            </a:extLst>
          </p:cNvPr>
          <p:cNvGrpSpPr/>
          <p:nvPr/>
        </p:nvGrpSpPr>
        <p:grpSpPr>
          <a:xfrm>
            <a:off x="6585521" y="1477838"/>
            <a:ext cx="2966425" cy="816522"/>
            <a:chOff x="283598" y="1906534"/>
            <a:chExt cx="2966425" cy="816522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E69CDF5F-A448-D8FB-BE57-BAFDC1336F80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E79B44F3-6CAB-3091-D1A9-766CF120E7B7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CEF4E622-4FD1-A660-216B-FB7188D78626}"/>
              </a:ext>
            </a:extLst>
          </p:cNvPr>
          <p:cNvGrpSpPr/>
          <p:nvPr/>
        </p:nvGrpSpPr>
        <p:grpSpPr>
          <a:xfrm>
            <a:off x="1207114" y="1566089"/>
            <a:ext cx="2984539" cy="816522"/>
            <a:chOff x="283598" y="1906534"/>
            <a:chExt cx="2984539" cy="816522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614529E0-B6E6-13D0-C8E5-3ADCE71D502F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231441B2-42F0-333B-EE9F-14A1E0E82D8D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80BB61F-4BAA-1362-1B4A-E89E9F9287B8}"/>
              </a:ext>
            </a:extLst>
          </p:cNvPr>
          <p:cNvGrpSpPr/>
          <p:nvPr/>
        </p:nvGrpSpPr>
        <p:grpSpPr>
          <a:xfrm>
            <a:off x="2479104" y="5003936"/>
            <a:ext cx="2984539" cy="816522"/>
            <a:chOff x="283598" y="1906534"/>
            <a:chExt cx="2984539" cy="816522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4ADF91E7-D127-02CB-9A16-47148868B316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097BC61C-76F7-56B0-700B-B880D0613D0D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FB13CF21-6303-BD1F-F973-65DB588A8FB3}"/>
              </a:ext>
            </a:extLst>
          </p:cNvPr>
          <p:cNvGrpSpPr/>
          <p:nvPr/>
        </p:nvGrpSpPr>
        <p:grpSpPr>
          <a:xfrm>
            <a:off x="5644247" y="5003936"/>
            <a:ext cx="2984539" cy="816522"/>
            <a:chOff x="283598" y="1906534"/>
            <a:chExt cx="2984539" cy="816522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FE9DCFBD-BB86-AF54-C82C-45DC679BA61F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AC551A23-090C-3C84-1D70-2AFEB44B7866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674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 animBg="1"/>
      <p:bldP spid="3" grpId="0" animBg="1"/>
      <p:bldP spid="5" grpId="0" animBg="1"/>
      <p:bldP spid="6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09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03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3" name="Freeform 11">
            <a:extLst>
              <a:ext uri="{FF2B5EF4-FFF2-40B4-BE49-F238E27FC236}">
                <a16:creationId xmlns:a16="http://schemas.microsoft.com/office/drawing/2014/main" id="{AB5B8191-3720-58C6-05A2-ACFC3E882CD1}"/>
              </a:ext>
            </a:extLst>
          </p:cNvPr>
          <p:cNvSpPr>
            <a:spLocks/>
          </p:cNvSpPr>
          <p:nvPr/>
        </p:nvSpPr>
        <p:spPr bwMode="auto">
          <a:xfrm>
            <a:off x="5374406" y="4385636"/>
            <a:ext cx="1872763" cy="2480087"/>
          </a:xfrm>
          <a:custGeom>
            <a:avLst/>
            <a:gdLst/>
            <a:ahLst/>
            <a:cxnLst>
              <a:cxn ang="0">
                <a:pos x="885" y="361"/>
              </a:cxn>
              <a:cxn ang="0">
                <a:pos x="840" y="315"/>
              </a:cxn>
              <a:cxn ang="0">
                <a:pos x="379" y="777"/>
              </a:cxn>
              <a:cxn ang="0">
                <a:pos x="379" y="1172"/>
              </a:cxn>
              <a:cxn ang="0">
                <a:pos x="0" y="1172"/>
              </a:cxn>
              <a:cxn ang="0">
                <a:pos x="0" y="620"/>
              </a:cxn>
              <a:cxn ang="0">
                <a:pos x="572" y="49"/>
              </a:cxn>
              <a:cxn ang="0">
                <a:pos x="523" y="0"/>
              </a:cxn>
              <a:cxn ang="0">
                <a:pos x="885" y="0"/>
              </a:cxn>
              <a:cxn ang="0">
                <a:pos x="885" y="361"/>
              </a:cxn>
            </a:cxnLst>
            <a:rect l="0" t="0" r="r" b="b"/>
            <a:pathLst>
              <a:path w="885" h="1172">
                <a:moveTo>
                  <a:pt x="885" y="361"/>
                </a:moveTo>
                <a:lnTo>
                  <a:pt x="840" y="315"/>
                </a:lnTo>
                <a:lnTo>
                  <a:pt x="379" y="777"/>
                </a:lnTo>
                <a:lnTo>
                  <a:pt x="379" y="1172"/>
                </a:lnTo>
                <a:lnTo>
                  <a:pt x="0" y="1172"/>
                </a:lnTo>
                <a:lnTo>
                  <a:pt x="0" y="620"/>
                </a:lnTo>
                <a:lnTo>
                  <a:pt x="572" y="49"/>
                </a:lnTo>
                <a:lnTo>
                  <a:pt x="523" y="0"/>
                </a:lnTo>
                <a:lnTo>
                  <a:pt x="885" y="0"/>
                </a:lnTo>
                <a:lnTo>
                  <a:pt x="885" y="361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C70B0319-A477-49EE-051C-EA545FCAEB60}"/>
              </a:ext>
            </a:extLst>
          </p:cNvPr>
          <p:cNvSpPr>
            <a:spLocks/>
          </p:cNvSpPr>
          <p:nvPr/>
        </p:nvSpPr>
        <p:spPr bwMode="auto">
          <a:xfrm>
            <a:off x="4949065" y="1475978"/>
            <a:ext cx="1540532" cy="1591319"/>
          </a:xfrm>
          <a:custGeom>
            <a:avLst/>
            <a:gdLst/>
            <a:ahLst/>
            <a:cxnLst>
              <a:cxn ang="0">
                <a:pos x="313" y="41"/>
              </a:cxn>
              <a:cxn ang="0">
                <a:pos x="709" y="437"/>
              </a:cxn>
              <a:cxn ang="0">
                <a:pos x="682" y="463"/>
              </a:cxn>
              <a:cxn ang="0">
                <a:pos x="728" y="509"/>
              </a:cxn>
              <a:cxn ang="0">
                <a:pos x="483" y="752"/>
              </a:cxn>
              <a:cxn ang="0">
                <a:pos x="41" y="312"/>
              </a:cxn>
              <a:cxn ang="0">
                <a:pos x="0" y="352"/>
              </a:cxn>
              <a:cxn ang="0">
                <a:pos x="0" y="0"/>
              </a:cxn>
              <a:cxn ang="0">
                <a:pos x="349" y="0"/>
              </a:cxn>
              <a:cxn ang="0">
                <a:pos x="313" y="41"/>
              </a:cxn>
            </a:cxnLst>
            <a:rect l="0" t="0" r="r" b="b"/>
            <a:pathLst>
              <a:path w="728" h="752">
                <a:moveTo>
                  <a:pt x="313" y="41"/>
                </a:moveTo>
                <a:lnTo>
                  <a:pt x="709" y="437"/>
                </a:lnTo>
                <a:lnTo>
                  <a:pt x="682" y="463"/>
                </a:lnTo>
                <a:lnTo>
                  <a:pt x="728" y="509"/>
                </a:lnTo>
                <a:lnTo>
                  <a:pt x="483" y="752"/>
                </a:lnTo>
                <a:lnTo>
                  <a:pt x="41" y="312"/>
                </a:lnTo>
                <a:lnTo>
                  <a:pt x="0" y="352"/>
                </a:lnTo>
                <a:lnTo>
                  <a:pt x="0" y="0"/>
                </a:lnTo>
                <a:lnTo>
                  <a:pt x="349" y="0"/>
                </a:lnTo>
                <a:lnTo>
                  <a:pt x="313" y="41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CC6EC418-96DC-9AD5-9D4B-44327C73B472}"/>
              </a:ext>
            </a:extLst>
          </p:cNvPr>
          <p:cNvSpPr>
            <a:spLocks/>
          </p:cNvSpPr>
          <p:nvPr/>
        </p:nvSpPr>
        <p:spPr bwMode="auto">
          <a:xfrm>
            <a:off x="4944834" y="3416454"/>
            <a:ext cx="1555346" cy="1604016"/>
          </a:xfrm>
          <a:custGeom>
            <a:avLst/>
            <a:gdLst/>
            <a:ahLst/>
            <a:cxnLst>
              <a:cxn ang="0">
                <a:pos x="316" y="49"/>
              </a:cxn>
              <a:cxn ang="0">
                <a:pos x="711" y="442"/>
              </a:cxn>
              <a:cxn ang="0">
                <a:pos x="686" y="465"/>
              </a:cxn>
              <a:cxn ang="0">
                <a:pos x="735" y="514"/>
              </a:cxn>
              <a:cxn ang="0">
                <a:pos x="493" y="758"/>
              </a:cxn>
              <a:cxn ang="0">
                <a:pos x="49" y="316"/>
              </a:cxn>
              <a:cxn ang="0">
                <a:pos x="0" y="363"/>
              </a:cxn>
              <a:cxn ang="0">
                <a:pos x="0" y="0"/>
              </a:cxn>
              <a:cxn ang="0">
                <a:pos x="364" y="0"/>
              </a:cxn>
              <a:cxn ang="0">
                <a:pos x="316" y="49"/>
              </a:cxn>
            </a:cxnLst>
            <a:rect l="0" t="0" r="r" b="b"/>
            <a:pathLst>
              <a:path w="735" h="758">
                <a:moveTo>
                  <a:pt x="316" y="49"/>
                </a:moveTo>
                <a:lnTo>
                  <a:pt x="711" y="442"/>
                </a:lnTo>
                <a:lnTo>
                  <a:pt x="686" y="465"/>
                </a:lnTo>
                <a:lnTo>
                  <a:pt x="735" y="514"/>
                </a:lnTo>
                <a:lnTo>
                  <a:pt x="493" y="758"/>
                </a:lnTo>
                <a:lnTo>
                  <a:pt x="49" y="316"/>
                </a:lnTo>
                <a:lnTo>
                  <a:pt x="0" y="363"/>
                </a:lnTo>
                <a:lnTo>
                  <a:pt x="0" y="0"/>
                </a:lnTo>
                <a:lnTo>
                  <a:pt x="364" y="0"/>
                </a:lnTo>
                <a:lnTo>
                  <a:pt x="316" y="49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E76AFB8A-2B15-E93A-D969-B0DDCC69A3EF}"/>
              </a:ext>
            </a:extLst>
          </p:cNvPr>
          <p:cNvSpPr>
            <a:spLocks/>
          </p:cNvSpPr>
          <p:nvPr/>
        </p:nvSpPr>
        <p:spPr bwMode="auto">
          <a:xfrm>
            <a:off x="5706635" y="2455737"/>
            <a:ext cx="1540532" cy="1580738"/>
          </a:xfrm>
          <a:custGeom>
            <a:avLst/>
            <a:gdLst/>
            <a:ahLst/>
            <a:cxnLst>
              <a:cxn ang="0">
                <a:pos x="728" y="350"/>
              </a:cxn>
              <a:cxn ang="0">
                <a:pos x="684" y="306"/>
              </a:cxn>
              <a:cxn ang="0">
                <a:pos x="241" y="747"/>
              </a:cxn>
              <a:cxn ang="0">
                <a:pos x="0" y="507"/>
              </a:cxn>
              <a:cxn ang="0">
                <a:pos x="42" y="460"/>
              </a:cxn>
              <a:cxn ang="0">
                <a:pos x="21" y="439"/>
              </a:cxn>
              <a:cxn ang="0">
                <a:pos x="419" y="42"/>
              </a:cxn>
              <a:cxn ang="0">
                <a:pos x="377" y="0"/>
              </a:cxn>
              <a:cxn ang="0">
                <a:pos x="728" y="0"/>
              </a:cxn>
              <a:cxn ang="0">
                <a:pos x="728" y="350"/>
              </a:cxn>
            </a:cxnLst>
            <a:rect l="0" t="0" r="r" b="b"/>
            <a:pathLst>
              <a:path w="728" h="747">
                <a:moveTo>
                  <a:pt x="728" y="350"/>
                </a:moveTo>
                <a:lnTo>
                  <a:pt x="684" y="306"/>
                </a:lnTo>
                <a:lnTo>
                  <a:pt x="241" y="747"/>
                </a:lnTo>
                <a:lnTo>
                  <a:pt x="0" y="507"/>
                </a:lnTo>
                <a:lnTo>
                  <a:pt x="42" y="460"/>
                </a:lnTo>
                <a:lnTo>
                  <a:pt x="21" y="439"/>
                </a:lnTo>
                <a:lnTo>
                  <a:pt x="419" y="42"/>
                </a:lnTo>
                <a:lnTo>
                  <a:pt x="377" y="0"/>
                </a:lnTo>
                <a:lnTo>
                  <a:pt x="728" y="0"/>
                </a:lnTo>
                <a:lnTo>
                  <a:pt x="728" y="35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F4C901A-2C51-133B-628D-563E2E91A02E}"/>
              </a:ext>
            </a:extLst>
          </p:cNvPr>
          <p:cNvSpPr txBox="1">
            <a:spLocks/>
          </p:cNvSpPr>
          <p:nvPr/>
        </p:nvSpPr>
        <p:spPr>
          <a:xfrm rot="19086412">
            <a:off x="6626688" y="4604140"/>
            <a:ext cx="378310" cy="4102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895">
              <a:spcBef>
                <a:spcPct val="20000"/>
              </a:spcBef>
              <a:defRPr/>
            </a:pPr>
            <a:r>
              <a:rPr lang="en-US" sz="2666" dirty="0">
                <a:solidFill>
                  <a:srgbClr val="8C764E"/>
                </a:solidFill>
              </a:rPr>
              <a:t>01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3E02BDE-9235-0331-D2A4-3D9894400159}"/>
              </a:ext>
            </a:extLst>
          </p:cNvPr>
          <p:cNvSpPr txBox="1">
            <a:spLocks/>
          </p:cNvSpPr>
          <p:nvPr/>
        </p:nvSpPr>
        <p:spPr>
          <a:xfrm rot="2817072">
            <a:off x="5154780" y="3593669"/>
            <a:ext cx="378310" cy="4102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895">
              <a:spcBef>
                <a:spcPct val="20000"/>
              </a:spcBef>
              <a:defRPr/>
            </a:pPr>
            <a:r>
              <a:rPr lang="en-US" sz="2666" dirty="0">
                <a:solidFill>
                  <a:srgbClr val="8C764E"/>
                </a:solidFill>
              </a:rPr>
              <a:t>02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8D892EF0-0FBE-0FDC-9A6B-717639E701D4}"/>
              </a:ext>
            </a:extLst>
          </p:cNvPr>
          <p:cNvSpPr txBox="1">
            <a:spLocks/>
          </p:cNvSpPr>
          <p:nvPr/>
        </p:nvSpPr>
        <p:spPr>
          <a:xfrm rot="18997969">
            <a:off x="6606940" y="2660753"/>
            <a:ext cx="378310" cy="4102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895">
              <a:spcBef>
                <a:spcPct val="20000"/>
              </a:spcBef>
              <a:defRPr/>
            </a:pPr>
            <a:r>
              <a:rPr lang="en-US" sz="2666" dirty="0">
                <a:solidFill>
                  <a:srgbClr val="8C764E"/>
                </a:solidFill>
              </a:rPr>
              <a:t>03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931D889-586E-3302-DBD6-D64E4CD26FCD}"/>
              </a:ext>
            </a:extLst>
          </p:cNvPr>
          <p:cNvSpPr txBox="1">
            <a:spLocks/>
          </p:cNvSpPr>
          <p:nvPr/>
        </p:nvSpPr>
        <p:spPr>
          <a:xfrm rot="2817072">
            <a:off x="5175096" y="1687783"/>
            <a:ext cx="378310" cy="410241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895">
              <a:spcBef>
                <a:spcPct val="20000"/>
              </a:spcBef>
              <a:defRPr/>
            </a:pPr>
            <a:r>
              <a:rPr lang="en-US" sz="2666" dirty="0">
                <a:solidFill>
                  <a:srgbClr val="8C764E"/>
                </a:solidFill>
              </a:rPr>
              <a:t>04</a:t>
            </a:r>
          </a:p>
        </p:txBody>
      </p:sp>
      <p:sp>
        <p:nvSpPr>
          <p:cNvPr id="16" name="Rectangle 23">
            <a:extLst>
              <a:ext uri="{FF2B5EF4-FFF2-40B4-BE49-F238E27FC236}">
                <a16:creationId xmlns:a16="http://schemas.microsoft.com/office/drawing/2014/main" id="{E0198B1D-6658-F57E-FCC7-14AB4C3FE5FF}"/>
              </a:ext>
            </a:extLst>
          </p:cNvPr>
          <p:cNvSpPr/>
          <p:nvPr/>
        </p:nvSpPr>
        <p:spPr>
          <a:xfrm rot="18897855">
            <a:off x="6076205" y="3260783"/>
            <a:ext cx="528991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8C764E"/>
                </a:solidFill>
              </a:rPr>
              <a:t>关键词</a:t>
            </a:r>
            <a:endParaRPr lang="en-US" altLang="zh-CN" sz="1400" b="1" dirty="0">
              <a:solidFill>
                <a:srgbClr val="8C764E"/>
              </a:solidFill>
            </a:endParaRPr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CF0C3E84-CF38-A495-6CE2-39A9A6EB45CB}"/>
              </a:ext>
            </a:extLst>
          </p:cNvPr>
          <p:cNvSpPr/>
          <p:nvPr/>
        </p:nvSpPr>
        <p:spPr>
          <a:xfrm rot="2726022">
            <a:off x="5577875" y="2276651"/>
            <a:ext cx="528991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8C764E"/>
                </a:solidFill>
              </a:rPr>
              <a:t>关键词</a:t>
            </a:r>
            <a:endParaRPr lang="en-US" altLang="zh-CN" sz="1400" b="1" dirty="0">
              <a:solidFill>
                <a:srgbClr val="8C764E"/>
              </a:solidFill>
            </a:endParaRPr>
          </a:p>
        </p:txBody>
      </p:sp>
      <p:sp>
        <p:nvSpPr>
          <p:cNvPr id="18" name="Rectangle 27">
            <a:extLst>
              <a:ext uri="{FF2B5EF4-FFF2-40B4-BE49-F238E27FC236}">
                <a16:creationId xmlns:a16="http://schemas.microsoft.com/office/drawing/2014/main" id="{C5A19793-9B91-9378-B864-6B678E2ACF80}"/>
              </a:ext>
            </a:extLst>
          </p:cNvPr>
          <p:cNvSpPr/>
          <p:nvPr/>
        </p:nvSpPr>
        <p:spPr>
          <a:xfrm rot="2786029">
            <a:off x="5564179" y="4213270"/>
            <a:ext cx="528991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8C764E"/>
                </a:solidFill>
              </a:rPr>
              <a:t>关键词</a:t>
            </a:r>
            <a:endParaRPr lang="en-US" altLang="zh-CN" sz="1400" b="1" dirty="0">
              <a:solidFill>
                <a:srgbClr val="8C764E"/>
              </a:solidFill>
            </a:endParaRPr>
          </a:p>
        </p:txBody>
      </p:sp>
      <p:sp>
        <p:nvSpPr>
          <p:cNvPr id="19" name="Rectangle 28">
            <a:extLst>
              <a:ext uri="{FF2B5EF4-FFF2-40B4-BE49-F238E27FC236}">
                <a16:creationId xmlns:a16="http://schemas.microsoft.com/office/drawing/2014/main" id="{A4FEA982-E2A3-BB06-6CA7-434F78ABAB64}"/>
              </a:ext>
            </a:extLst>
          </p:cNvPr>
          <p:cNvSpPr/>
          <p:nvPr/>
        </p:nvSpPr>
        <p:spPr>
          <a:xfrm rot="18897855">
            <a:off x="6088901" y="5180516"/>
            <a:ext cx="528991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8C764E"/>
                </a:solidFill>
              </a:rPr>
              <a:t>关键词</a:t>
            </a:r>
            <a:endParaRPr lang="en-US" sz="1400" b="1" dirty="0">
              <a:solidFill>
                <a:srgbClr val="8C764E"/>
              </a:solidFill>
            </a:endParaRPr>
          </a:p>
        </p:txBody>
      </p:sp>
      <p:sp>
        <p:nvSpPr>
          <p:cNvPr id="20" name="Freeform 100">
            <a:extLst>
              <a:ext uri="{FF2B5EF4-FFF2-40B4-BE49-F238E27FC236}">
                <a16:creationId xmlns:a16="http://schemas.microsoft.com/office/drawing/2014/main" id="{247C725F-573F-06B4-C1F7-1F5A865B47D6}"/>
              </a:ext>
            </a:extLst>
          </p:cNvPr>
          <p:cNvSpPr>
            <a:spLocks noEditPoints="1"/>
          </p:cNvSpPr>
          <p:nvPr/>
        </p:nvSpPr>
        <p:spPr bwMode="auto">
          <a:xfrm>
            <a:off x="5521326" y="6248197"/>
            <a:ext cx="511581" cy="490412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1" name="Freeform 187">
            <a:extLst>
              <a:ext uri="{FF2B5EF4-FFF2-40B4-BE49-F238E27FC236}">
                <a16:creationId xmlns:a16="http://schemas.microsoft.com/office/drawing/2014/main" id="{CD2BF28A-5321-C38F-0B73-D06A5B8F80C9}"/>
              </a:ext>
            </a:extLst>
          </p:cNvPr>
          <p:cNvSpPr>
            <a:spLocks noEditPoints="1"/>
          </p:cNvSpPr>
          <p:nvPr/>
        </p:nvSpPr>
        <p:spPr bwMode="auto">
          <a:xfrm>
            <a:off x="7380257" y="4445441"/>
            <a:ext cx="580168" cy="374938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2" name="Freeform 52" descr="D:\51PPT模板网\51pptmoban.com\图片.jpg">
            <a:extLst>
              <a:ext uri="{FF2B5EF4-FFF2-40B4-BE49-F238E27FC236}">
                <a16:creationId xmlns:a16="http://schemas.microsoft.com/office/drawing/2014/main" id="{92005E68-1745-0595-2689-A436D7845EF9}"/>
              </a:ext>
            </a:extLst>
          </p:cNvPr>
          <p:cNvSpPr>
            <a:spLocks noEditPoints="1"/>
          </p:cNvSpPr>
          <p:nvPr/>
        </p:nvSpPr>
        <p:spPr bwMode="auto">
          <a:xfrm>
            <a:off x="4309071" y="3465579"/>
            <a:ext cx="558301" cy="55830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3" name="Freeform 51" descr="D:\51PPT模板网\51pptmoban.com\图片.jpg">
            <a:extLst>
              <a:ext uri="{FF2B5EF4-FFF2-40B4-BE49-F238E27FC236}">
                <a16:creationId xmlns:a16="http://schemas.microsoft.com/office/drawing/2014/main" id="{F4C3E122-1DEC-841F-E351-4EF3656D0101}"/>
              </a:ext>
            </a:extLst>
          </p:cNvPr>
          <p:cNvSpPr>
            <a:spLocks noEditPoints="1"/>
          </p:cNvSpPr>
          <p:nvPr/>
        </p:nvSpPr>
        <p:spPr bwMode="auto">
          <a:xfrm>
            <a:off x="7346639" y="2382762"/>
            <a:ext cx="481396" cy="681525"/>
          </a:xfrm>
          <a:custGeom>
            <a:avLst/>
            <a:gdLst/>
            <a:ahLst/>
            <a:cxnLst>
              <a:cxn ang="0">
                <a:pos x="30" y="24"/>
              </a:cxn>
              <a:cxn ang="0">
                <a:pos x="30" y="54"/>
              </a:cxn>
              <a:cxn ang="0">
                <a:pos x="26" y="58"/>
              </a:cxn>
              <a:cxn ang="0">
                <a:pos x="22" y="54"/>
              </a:cxn>
              <a:cxn ang="0">
                <a:pos x="22" y="40"/>
              </a:cxn>
              <a:cxn ang="0">
                <a:pos x="19" y="40"/>
              </a:cxn>
              <a:cxn ang="0">
                <a:pos x="19" y="54"/>
              </a:cxn>
              <a:cxn ang="0">
                <a:pos x="15" y="58"/>
              </a:cxn>
              <a:cxn ang="0">
                <a:pos x="11" y="54"/>
              </a:cxn>
              <a:cxn ang="0">
                <a:pos x="11" y="24"/>
              </a:cxn>
              <a:cxn ang="0">
                <a:pos x="1" y="14"/>
              </a:cxn>
              <a:cxn ang="0">
                <a:pos x="1" y="9"/>
              </a:cxn>
              <a:cxn ang="0">
                <a:pos x="6" y="9"/>
              </a:cxn>
              <a:cxn ang="0">
                <a:pos x="14" y="17"/>
              </a:cxn>
              <a:cxn ang="0">
                <a:pos x="27" y="17"/>
              </a:cxn>
              <a:cxn ang="0">
                <a:pos x="35" y="9"/>
              </a:cxn>
              <a:cxn ang="0">
                <a:pos x="40" y="9"/>
              </a:cxn>
              <a:cxn ang="0">
                <a:pos x="40" y="14"/>
              </a:cxn>
              <a:cxn ang="0">
                <a:pos x="30" y="24"/>
              </a:cxn>
              <a:cxn ang="0">
                <a:pos x="21" y="16"/>
              </a:cxn>
              <a:cxn ang="0">
                <a:pos x="13" y="8"/>
              </a:cxn>
              <a:cxn ang="0">
                <a:pos x="21" y="0"/>
              </a:cxn>
              <a:cxn ang="0">
                <a:pos x="29" y="8"/>
              </a:cxn>
              <a:cxn ang="0">
                <a:pos x="21" y="16"/>
              </a:cxn>
            </a:cxnLst>
            <a:rect l="0" t="0" r="r" b="b"/>
            <a:pathLst>
              <a:path w="41" h="58">
                <a:moveTo>
                  <a:pt x="30" y="24"/>
                </a:moveTo>
                <a:cubicBezTo>
                  <a:pt x="30" y="54"/>
                  <a:pt x="30" y="54"/>
                  <a:pt x="30" y="54"/>
                </a:cubicBezTo>
                <a:cubicBezTo>
                  <a:pt x="30" y="56"/>
                  <a:pt x="28" y="58"/>
                  <a:pt x="26" y="58"/>
                </a:cubicBezTo>
                <a:cubicBezTo>
                  <a:pt x="24" y="58"/>
                  <a:pt x="22" y="56"/>
                  <a:pt x="22" y="54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6"/>
                  <a:pt x="18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11" y="24"/>
                  <a:pt x="11" y="24"/>
                  <a:pt x="11" y="2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0"/>
                  <a:pt x="1" y="9"/>
                </a:cubicBezTo>
                <a:cubicBezTo>
                  <a:pt x="2" y="8"/>
                  <a:pt x="5" y="8"/>
                  <a:pt x="6" y="9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35" y="9"/>
                  <a:pt x="35" y="9"/>
                  <a:pt x="35" y="9"/>
                </a:cubicBezTo>
                <a:cubicBezTo>
                  <a:pt x="37" y="8"/>
                  <a:pt x="39" y="8"/>
                  <a:pt x="40" y="9"/>
                </a:cubicBezTo>
                <a:cubicBezTo>
                  <a:pt x="41" y="10"/>
                  <a:pt x="41" y="13"/>
                  <a:pt x="40" y="14"/>
                </a:cubicBezTo>
                <a:lnTo>
                  <a:pt x="30" y="24"/>
                </a:lnTo>
                <a:close/>
                <a:moveTo>
                  <a:pt x="21" y="16"/>
                </a:moveTo>
                <a:cubicBezTo>
                  <a:pt x="16" y="16"/>
                  <a:pt x="13" y="12"/>
                  <a:pt x="13" y="8"/>
                </a:cubicBezTo>
                <a:cubicBezTo>
                  <a:pt x="13" y="4"/>
                  <a:pt x="16" y="0"/>
                  <a:pt x="21" y="0"/>
                </a:cubicBezTo>
                <a:cubicBezTo>
                  <a:pt x="25" y="0"/>
                  <a:pt x="29" y="4"/>
                  <a:pt x="29" y="8"/>
                </a:cubicBezTo>
                <a:cubicBezTo>
                  <a:pt x="29" y="12"/>
                  <a:pt x="25" y="16"/>
                  <a:pt x="21" y="16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4" name="Freeform 152">
            <a:extLst>
              <a:ext uri="{FF2B5EF4-FFF2-40B4-BE49-F238E27FC236}">
                <a16:creationId xmlns:a16="http://schemas.microsoft.com/office/drawing/2014/main" id="{EA74833D-81D4-11B4-82EB-175CCD040FF3}"/>
              </a:ext>
            </a:extLst>
          </p:cNvPr>
          <p:cNvSpPr>
            <a:spLocks noEditPoints="1"/>
          </p:cNvSpPr>
          <p:nvPr/>
        </p:nvSpPr>
        <p:spPr bwMode="auto">
          <a:xfrm>
            <a:off x="4288813" y="1536657"/>
            <a:ext cx="529158" cy="489014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35430CDC-2B8B-DFC0-71D9-6811901DA0E9}"/>
              </a:ext>
            </a:extLst>
          </p:cNvPr>
          <p:cNvGrpSpPr/>
          <p:nvPr/>
        </p:nvGrpSpPr>
        <p:grpSpPr>
          <a:xfrm>
            <a:off x="8007017" y="2315263"/>
            <a:ext cx="2966425" cy="816522"/>
            <a:chOff x="283598" y="1906534"/>
            <a:chExt cx="2966425" cy="816522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43ED2C6-9842-5A9B-CBB6-D5E8602CECA6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90AB298D-D9C8-5C45-1862-73A384FD8A86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4B9893DC-295E-F39D-73C8-8F218ED2F558}"/>
              </a:ext>
            </a:extLst>
          </p:cNvPr>
          <p:cNvGrpSpPr/>
          <p:nvPr/>
        </p:nvGrpSpPr>
        <p:grpSpPr>
          <a:xfrm>
            <a:off x="1274213" y="1387683"/>
            <a:ext cx="2984539" cy="816522"/>
            <a:chOff x="283598" y="1906534"/>
            <a:chExt cx="2984539" cy="816522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AF67C90A-C039-E5F4-3EDA-DC954A39F68A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B2D2BF41-0FB4-6E16-0B90-894A8A2370F8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82296D86-0700-798C-6A84-F7CF5D052573}"/>
              </a:ext>
            </a:extLst>
          </p:cNvPr>
          <p:cNvGrpSpPr/>
          <p:nvPr/>
        </p:nvGrpSpPr>
        <p:grpSpPr>
          <a:xfrm>
            <a:off x="8007017" y="4270073"/>
            <a:ext cx="2966425" cy="816522"/>
            <a:chOff x="283598" y="1906534"/>
            <a:chExt cx="2966425" cy="816522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B05589CA-D8C4-9B28-B9CB-465C58DC752F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0E8E0EDC-4815-D2E8-FEEB-33EF2B0F7FA7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16565069-2D3B-E667-4019-E6D00FE5D57A}"/>
              </a:ext>
            </a:extLst>
          </p:cNvPr>
          <p:cNvGrpSpPr/>
          <p:nvPr/>
        </p:nvGrpSpPr>
        <p:grpSpPr>
          <a:xfrm>
            <a:off x="1274213" y="3309255"/>
            <a:ext cx="2984539" cy="816522"/>
            <a:chOff x="283598" y="1906534"/>
            <a:chExt cx="2984539" cy="816522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54C09984-1279-422E-E305-2976FA3097C0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2EC816AD-CF7F-0FA8-71CF-AA339FF51F74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659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09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03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2" name="缺角矩形 1">
            <a:extLst>
              <a:ext uri="{FF2B5EF4-FFF2-40B4-BE49-F238E27FC236}">
                <a16:creationId xmlns:a16="http://schemas.microsoft.com/office/drawing/2014/main" id="{B97D26D4-6139-9BC0-87C0-940BA1DBC897}"/>
              </a:ext>
            </a:extLst>
          </p:cNvPr>
          <p:cNvSpPr/>
          <p:nvPr/>
        </p:nvSpPr>
        <p:spPr>
          <a:xfrm>
            <a:off x="741024" y="1601520"/>
            <a:ext cx="5164476" cy="2945080"/>
          </a:xfrm>
          <a:prstGeom prst="plaque">
            <a:avLst>
              <a:gd name="adj" fmla="val 4488"/>
            </a:avLst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1845382B-6826-F50D-B625-BFD7C5F2CF3B}"/>
              </a:ext>
            </a:extLst>
          </p:cNvPr>
          <p:cNvSpPr/>
          <p:nvPr/>
        </p:nvSpPr>
        <p:spPr>
          <a:xfrm>
            <a:off x="1583362" y="1412836"/>
            <a:ext cx="3479800" cy="466252"/>
          </a:xfrm>
          <a:prstGeom prst="roundRect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2BEBFAD0-D9B0-E816-CBCA-61032DAF203A}"/>
              </a:ext>
            </a:extLst>
          </p:cNvPr>
          <p:cNvGrpSpPr/>
          <p:nvPr/>
        </p:nvGrpSpPr>
        <p:grpSpPr>
          <a:xfrm>
            <a:off x="1057428" y="1483990"/>
            <a:ext cx="4531668" cy="3956126"/>
            <a:chOff x="-1281644" y="1919234"/>
            <a:chExt cx="4531668" cy="3956126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0A734E01-C074-06E6-5465-38214F2F79CB}"/>
                </a:ext>
              </a:extLst>
            </p:cNvPr>
            <p:cNvSpPr txBox="1"/>
            <p:nvPr/>
          </p:nvSpPr>
          <p:spPr>
            <a:xfrm>
              <a:off x="-1281644" y="5112074"/>
              <a:ext cx="4531668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BFF580D3-F569-55F7-793F-887F28E0BB68}"/>
                </a:ext>
              </a:extLst>
            </p:cNvPr>
            <p:cNvSpPr txBox="1"/>
            <p:nvPr/>
          </p:nvSpPr>
          <p:spPr>
            <a:xfrm>
              <a:off x="-133595" y="19192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8" name="缺角矩形 7" descr="D:\51PPT模板网\51pptmoban.com\图片.jpg">
            <a:extLst>
              <a:ext uri="{FF2B5EF4-FFF2-40B4-BE49-F238E27FC236}">
                <a16:creationId xmlns:a16="http://schemas.microsoft.com/office/drawing/2014/main" id="{B5BC665A-FD68-66D6-8EBD-11ECFB372A00}"/>
              </a:ext>
            </a:extLst>
          </p:cNvPr>
          <p:cNvSpPr/>
          <p:nvPr/>
        </p:nvSpPr>
        <p:spPr>
          <a:xfrm>
            <a:off x="6295687" y="1601520"/>
            <a:ext cx="5164476" cy="2945080"/>
          </a:xfrm>
          <a:prstGeom prst="plaque">
            <a:avLst>
              <a:gd name="adj" fmla="val 4488"/>
            </a:avLst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429D8C3B-0664-CE7F-B048-8DD61BD2D7F7}"/>
              </a:ext>
            </a:extLst>
          </p:cNvPr>
          <p:cNvSpPr/>
          <p:nvPr/>
        </p:nvSpPr>
        <p:spPr>
          <a:xfrm>
            <a:off x="7138025" y="1412836"/>
            <a:ext cx="3479800" cy="466252"/>
          </a:xfrm>
          <a:prstGeom prst="roundRect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B879D3D-C69B-244E-57E0-3EA5D2E61C54}"/>
              </a:ext>
            </a:extLst>
          </p:cNvPr>
          <p:cNvGrpSpPr/>
          <p:nvPr/>
        </p:nvGrpSpPr>
        <p:grpSpPr>
          <a:xfrm>
            <a:off x="6612091" y="1483990"/>
            <a:ext cx="4531668" cy="3956126"/>
            <a:chOff x="-1281644" y="1919234"/>
            <a:chExt cx="4531668" cy="3956126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33C10FF5-1CF1-48D9-6DEF-DF238BDAD270}"/>
                </a:ext>
              </a:extLst>
            </p:cNvPr>
            <p:cNvSpPr txBox="1"/>
            <p:nvPr/>
          </p:nvSpPr>
          <p:spPr>
            <a:xfrm>
              <a:off x="-1281644" y="5112074"/>
              <a:ext cx="4531668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FA2DBE8F-C79E-1C7C-2E1B-4DAD6A4BDBA9}"/>
                </a:ext>
              </a:extLst>
            </p:cNvPr>
            <p:cNvSpPr txBox="1"/>
            <p:nvPr/>
          </p:nvSpPr>
          <p:spPr>
            <a:xfrm>
              <a:off x="-133595" y="19192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656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DA3BD74B-145D-7AD5-F652-51A7BE55E1F4}"/>
              </a:ext>
            </a:extLst>
          </p:cNvPr>
          <p:cNvGrpSpPr/>
          <p:nvPr/>
        </p:nvGrpSpPr>
        <p:grpSpPr>
          <a:xfrm>
            <a:off x="649826" y="493109"/>
            <a:ext cx="1933576" cy="705954"/>
            <a:chOff x="5129211" y="505853"/>
            <a:chExt cx="1933576" cy="70595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FBE5F40-6DFA-BBEB-3459-A0DEF4CBC11C}"/>
                </a:ext>
              </a:extLst>
            </p:cNvPr>
            <p:cNvGrpSpPr/>
            <p:nvPr/>
          </p:nvGrpSpPr>
          <p:grpSpPr>
            <a:xfrm>
              <a:off x="5129211" y="505853"/>
              <a:ext cx="705954" cy="705954"/>
              <a:chOff x="4719753" y="720468"/>
              <a:chExt cx="932120" cy="932120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54233783-4646-0FAA-057E-BFBC7165A9D9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B7875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B9017F3D-5DC7-4687-DA95-028D46424BC1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B7875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1024" name="school-building_46763">
                <a:extLst>
                  <a:ext uri="{FF2B5EF4-FFF2-40B4-BE49-F238E27FC236}">
                    <a16:creationId xmlns:a16="http://schemas.microsoft.com/office/drawing/2014/main" id="{8EE307C5-6CC9-FA3F-6B23-DC85D2EA6EF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13DE0EE6-0258-1D07-ECBF-F848BE378835}"/>
                </a:ext>
              </a:extLst>
            </p:cNvPr>
            <p:cNvGrpSpPr/>
            <p:nvPr/>
          </p:nvGrpSpPr>
          <p:grpSpPr>
            <a:xfrm>
              <a:off x="5948485" y="598800"/>
              <a:ext cx="1114302" cy="514367"/>
              <a:chOff x="5819839" y="646922"/>
              <a:chExt cx="1282883" cy="592184"/>
            </a:xfrm>
            <a:solidFill>
              <a:srgbClr val="B78756"/>
            </a:solidFill>
          </p:grpSpPr>
          <p:grpSp>
            <p:nvGrpSpPr>
              <p:cNvPr id="34" name="文本框-50_矢量">
                <a:extLst>
                  <a:ext uri="{FF2B5EF4-FFF2-40B4-BE49-F238E27FC236}">
                    <a16:creationId xmlns:a16="http://schemas.microsoft.com/office/drawing/2014/main" id="{1886EB9F-058C-B118-4878-304E118F9641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CFD09754-A9DD-BCDC-8119-16F3B2907297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F089EEDC-A4CB-DA28-B898-55E87D6FD26F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C8459B6-C184-135A-5F76-2DB69EF7CB3A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685809D7-E449-CF8D-4434-44D5D997F009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97DD7E8-A4CA-031D-5F3E-CD28C423C2B7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7BD146F7-B06D-DCAA-B177-95D47B01DC43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E6FFC3F7-8EC3-CE6E-1A1D-DA79C32D1725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E32F50B7-F378-B41F-B969-35883E398A23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9F2332FE-2D92-F19F-B47B-822C1AE7ADE6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FD9566D6-0501-8049-5249-6B110A5CF7F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A3B690F-CB0B-BDFB-3961-CB8C96752732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B2F2A2DB-6668-D6CE-ED7B-0135798C4A54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496F1F6-F6AC-4332-AC7F-998EBABF0A5E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id="{A3537FDD-D06F-FA16-4C41-E2C8AD7B3FC6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47" name="任意多边形: 形状 46">
                    <a:extLst>
                      <a:ext uri="{FF2B5EF4-FFF2-40B4-BE49-F238E27FC236}">
                        <a16:creationId xmlns:a16="http://schemas.microsoft.com/office/drawing/2014/main" id="{E3EF6C8C-4860-DE50-DCAA-E6A76F9070BD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id="{6C955BAB-1C89-FD69-5A78-B0E6EA90475B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9" name="任意多边形: 形状 48">
                    <a:extLst>
                      <a:ext uri="{FF2B5EF4-FFF2-40B4-BE49-F238E27FC236}">
                        <a16:creationId xmlns:a16="http://schemas.microsoft.com/office/drawing/2014/main" id="{E7819C87-6A38-AC8D-BE6B-F986158FD44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id="{44E0AE59-F405-4034-97B0-4EA4CBDAF7F9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44" name="任意多边形: 形状 43">
                    <a:extLst>
                      <a:ext uri="{FF2B5EF4-FFF2-40B4-BE49-F238E27FC236}">
                        <a16:creationId xmlns:a16="http://schemas.microsoft.com/office/drawing/2014/main" id="{F390B588-4F3C-E3A8-66A8-D405558CC5B8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5" name="任意多边形: 形状 44">
                    <a:extLst>
                      <a:ext uri="{FF2B5EF4-FFF2-40B4-BE49-F238E27FC236}">
                        <a16:creationId xmlns:a16="http://schemas.microsoft.com/office/drawing/2014/main" id="{35778261-53F6-29D2-96AB-81B14992741A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6" name="任意多边形: 形状 45">
                    <a:extLst>
                      <a:ext uri="{FF2B5EF4-FFF2-40B4-BE49-F238E27FC236}">
                        <a16:creationId xmlns:a16="http://schemas.microsoft.com/office/drawing/2014/main" id="{F3B84417-B84C-36C8-1366-14D9D3D564C5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C9C28512-90BA-761E-7816-966EC1E666F1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42" name="任意多边形: 形状 41">
                    <a:extLst>
                      <a:ext uri="{FF2B5EF4-FFF2-40B4-BE49-F238E27FC236}">
                        <a16:creationId xmlns:a16="http://schemas.microsoft.com/office/drawing/2014/main" id="{F306B9E0-B3F5-97FA-C825-341597055E50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3" name="任意多边形: 形状 42">
                    <a:extLst>
                      <a:ext uri="{FF2B5EF4-FFF2-40B4-BE49-F238E27FC236}">
                        <a16:creationId xmlns:a16="http://schemas.microsoft.com/office/drawing/2014/main" id="{A66D88B7-4EC3-2606-465B-E6531967E57D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40A1BD-D640-3043-89A0-6C4B487E2ED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40" name="任意多边形: 形状 39">
                    <a:extLst>
                      <a:ext uri="{FF2B5EF4-FFF2-40B4-BE49-F238E27FC236}">
                        <a16:creationId xmlns:a16="http://schemas.microsoft.com/office/drawing/2014/main" id="{11F588D6-D728-1351-9A3E-6F434069622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1" name="任意多边形: 形状 40">
                    <a:extLst>
                      <a:ext uri="{FF2B5EF4-FFF2-40B4-BE49-F238E27FC236}">
                        <a16:creationId xmlns:a16="http://schemas.microsoft.com/office/drawing/2014/main" id="{3B1EEADD-87FB-73BC-27EB-65F001A40EF2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1153" name="任意多边形: 形状 1152">
            <a:extLst>
              <a:ext uri="{FF2B5EF4-FFF2-40B4-BE49-F238E27FC236}">
                <a16:creationId xmlns:a16="http://schemas.microsoft.com/office/drawing/2014/main" id="{9C7F51F5-B6D9-1E67-B0CA-37982D549674}"/>
              </a:ext>
            </a:extLst>
          </p:cNvPr>
          <p:cNvSpPr/>
          <p:nvPr/>
        </p:nvSpPr>
        <p:spPr>
          <a:xfrm>
            <a:off x="3038550" y="2237428"/>
            <a:ext cx="979361" cy="466252"/>
          </a:xfrm>
          <a:custGeom>
            <a:avLst/>
            <a:gdLst>
              <a:gd name="connsiteX0" fmla="*/ 374649 w 2107946"/>
              <a:gd name="connsiteY0" fmla="*/ 373 h 1003546"/>
              <a:gd name="connsiteX1" fmla="*/ 1523809 w 2107946"/>
              <a:gd name="connsiteY1" fmla="*/ 373 h 1003546"/>
              <a:gd name="connsiteX2" fmla="*/ 1663509 w 2107946"/>
              <a:gd name="connsiteY2" fmla="*/ 127373 h 1003546"/>
              <a:gd name="connsiteX3" fmla="*/ 1549209 w 2107946"/>
              <a:gd name="connsiteY3" fmla="*/ 254309 h 1003546"/>
              <a:gd name="connsiteX4" fmla="*/ 1219073 w 2107946"/>
              <a:gd name="connsiteY4" fmla="*/ 254309 h 1003546"/>
              <a:gd name="connsiteX5" fmla="*/ 1155573 w 2107946"/>
              <a:gd name="connsiteY5" fmla="*/ 336859 h 1003546"/>
              <a:gd name="connsiteX6" fmla="*/ 1219073 w 2107946"/>
              <a:gd name="connsiteY6" fmla="*/ 419409 h 1003546"/>
              <a:gd name="connsiteX7" fmla="*/ 1403223 w 2107946"/>
              <a:gd name="connsiteY7" fmla="*/ 514659 h 1003546"/>
              <a:gd name="connsiteX8" fmla="*/ 1314323 w 2107946"/>
              <a:gd name="connsiteY8" fmla="*/ 609909 h 1003546"/>
              <a:gd name="connsiteX9" fmla="*/ 215900 w 2107946"/>
              <a:gd name="connsiteY9" fmla="*/ 609909 h 1003546"/>
              <a:gd name="connsiteX10" fmla="*/ 139700 w 2107946"/>
              <a:gd name="connsiteY10" fmla="*/ 692459 h 1003546"/>
              <a:gd name="connsiteX11" fmla="*/ 228600 w 2107946"/>
              <a:gd name="connsiteY11" fmla="*/ 781295 h 1003546"/>
              <a:gd name="connsiteX12" fmla="*/ 2006410 w 2107946"/>
              <a:gd name="connsiteY12" fmla="*/ 781295 h 1003546"/>
              <a:gd name="connsiteX13" fmla="*/ 2107946 w 2107946"/>
              <a:gd name="connsiteY13" fmla="*/ 882895 h 1003546"/>
              <a:gd name="connsiteX14" fmla="*/ 1974660 w 2107946"/>
              <a:gd name="connsiteY14" fmla="*/ 1003546 h 1003546"/>
              <a:gd name="connsiteX15" fmla="*/ 812736 w 2107946"/>
              <a:gd name="connsiteY15" fmla="*/ 997196 h 1003546"/>
              <a:gd name="connsiteX16" fmla="*/ 1828609 w 2107946"/>
              <a:gd name="connsiteY16" fmla="*/ 990846 h 1003546"/>
              <a:gd name="connsiteX17" fmla="*/ 1923859 w 2107946"/>
              <a:gd name="connsiteY17" fmla="*/ 889245 h 1003546"/>
              <a:gd name="connsiteX18" fmla="*/ 1695259 w 2107946"/>
              <a:gd name="connsiteY18" fmla="*/ 793995 h 1003546"/>
              <a:gd name="connsiteX19" fmla="*/ 184150 w 2107946"/>
              <a:gd name="connsiteY19" fmla="*/ 793995 h 1003546"/>
              <a:gd name="connsiteX20" fmla="*/ 0 w 2107946"/>
              <a:gd name="connsiteY20" fmla="*/ 692459 h 1003546"/>
              <a:gd name="connsiteX21" fmla="*/ 82550 w 2107946"/>
              <a:gd name="connsiteY21" fmla="*/ 597209 h 1003546"/>
              <a:gd name="connsiteX22" fmla="*/ 1320673 w 2107946"/>
              <a:gd name="connsiteY22" fmla="*/ 597209 h 1003546"/>
              <a:gd name="connsiteX23" fmla="*/ 1390523 w 2107946"/>
              <a:gd name="connsiteY23" fmla="*/ 521009 h 1003546"/>
              <a:gd name="connsiteX24" fmla="*/ 1142873 w 2107946"/>
              <a:gd name="connsiteY24" fmla="*/ 336859 h 1003546"/>
              <a:gd name="connsiteX25" fmla="*/ 1219073 w 2107946"/>
              <a:gd name="connsiteY25" fmla="*/ 241609 h 1003546"/>
              <a:gd name="connsiteX26" fmla="*/ 1390523 w 2107946"/>
              <a:gd name="connsiteY26" fmla="*/ 241609 h 1003546"/>
              <a:gd name="connsiteX27" fmla="*/ 1479423 w 2107946"/>
              <a:gd name="connsiteY27" fmla="*/ 127373 h 1003546"/>
              <a:gd name="connsiteX28" fmla="*/ 1422273 w 2107946"/>
              <a:gd name="connsiteY28" fmla="*/ 25773 h 1003546"/>
              <a:gd name="connsiteX29" fmla="*/ 1244473 w 2107946"/>
              <a:gd name="connsiteY29" fmla="*/ 13073 h 1003546"/>
              <a:gd name="connsiteX30" fmla="*/ 374649 w 2107946"/>
              <a:gd name="connsiteY30" fmla="*/ 19423 h 1003546"/>
              <a:gd name="connsiteX31" fmla="*/ 374649 w 2107946"/>
              <a:gd name="connsiteY31" fmla="*/ 373 h 100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107946" h="1003546">
                <a:moveTo>
                  <a:pt x="374649" y="373"/>
                </a:moveTo>
                <a:lnTo>
                  <a:pt x="1523809" y="373"/>
                </a:lnTo>
                <a:cubicBezTo>
                  <a:pt x="1612709" y="-5977"/>
                  <a:pt x="1663509" y="70223"/>
                  <a:pt x="1663509" y="127373"/>
                </a:cubicBezTo>
                <a:cubicBezTo>
                  <a:pt x="1663509" y="171823"/>
                  <a:pt x="1612709" y="254309"/>
                  <a:pt x="1549209" y="254309"/>
                </a:cubicBezTo>
                <a:lnTo>
                  <a:pt x="1219073" y="254309"/>
                </a:lnTo>
                <a:cubicBezTo>
                  <a:pt x="1168273" y="279709"/>
                  <a:pt x="1155573" y="298759"/>
                  <a:pt x="1155573" y="336859"/>
                </a:cubicBezTo>
                <a:cubicBezTo>
                  <a:pt x="1155573" y="362259"/>
                  <a:pt x="1168273" y="406709"/>
                  <a:pt x="1219073" y="419409"/>
                </a:cubicBezTo>
                <a:cubicBezTo>
                  <a:pt x="1257173" y="432109"/>
                  <a:pt x="1403223" y="400359"/>
                  <a:pt x="1403223" y="514659"/>
                </a:cubicBezTo>
                <a:cubicBezTo>
                  <a:pt x="1403223" y="552759"/>
                  <a:pt x="1358773" y="609909"/>
                  <a:pt x="1314323" y="609909"/>
                </a:cubicBezTo>
                <a:lnTo>
                  <a:pt x="215900" y="609909"/>
                </a:lnTo>
                <a:cubicBezTo>
                  <a:pt x="171450" y="616259"/>
                  <a:pt x="139700" y="660709"/>
                  <a:pt x="139700" y="692459"/>
                </a:cubicBezTo>
                <a:cubicBezTo>
                  <a:pt x="139700" y="736845"/>
                  <a:pt x="190500" y="781295"/>
                  <a:pt x="228600" y="781295"/>
                </a:cubicBezTo>
                <a:lnTo>
                  <a:pt x="2006410" y="781295"/>
                </a:lnTo>
                <a:cubicBezTo>
                  <a:pt x="2057146" y="774945"/>
                  <a:pt x="2107946" y="851145"/>
                  <a:pt x="2107946" y="882895"/>
                </a:cubicBezTo>
                <a:cubicBezTo>
                  <a:pt x="2107946" y="959096"/>
                  <a:pt x="2044446" y="990846"/>
                  <a:pt x="1974660" y="1003546"/>
                </a:cubicBezTo>
                <a:lnTo>
                  <a:pt x="812736" y="997196"/>
                </a:lnTo>
                <a:lnTo>
                  <a:pt x="1828609" y="990846"/>
                </a:lnTo>
                <a:cubicBezTo>
                  <a:pt x="1885759" y="984496"/>
                  <a:pt x="1923859" y="927346"/>
                  <a:pt x="1923859" y="889245"/>
                </a:cubicBezTo>
                <a:cubicBezTo>
                  <a:pt x="1923859" y="749545"/>
                  <a:pt x="1739709" y="793995"/>
                  <a:pt x="1695259" y="793995"/>
                </a:cubicBezTo>
                <a:lnTo>
                  <a:pt x="184150" y="793995"/>
                </a:lnTo>
                <a:cubicBezTo>
                  <a:pt x="107950" y="787645"/>
                  <a:pt x="0" y="793995"/>
                  <a:pt x="0" y="692459"/>
                </a:cubicBezTo>
                <a:cubicBezTo>
                  <a:pt x="0" y="648009"/>
                  <a:pt x="38100" y="597209"/>
                  <a:pt x="82550" y="597209"/>
                </a:cubicBezTo>
                <a:lnTo>
                  <a:pt x="1320673" y="597209"/>
                </a:lnTo>
                <a:cubicBezTo>
                  <a:pt x="1358773" y="578159"/>
                  <a:pt x="1390523" y="552759"/>
                  <a:pt x="1390523" y="521009"/>
                </a:cubicBezTo>
                <a:cubicBezTo>
                  <a:pt x="1390523" y="343209"/>
                  <a:pt x="1142873" y="527359"/>
                  <a:pt x="1142873" y="336859"/>
                </a:cubicBezTo>
                <a:cubicBezTo>
                  <a:pt x="1142873" y="305109"/>
                  <a:pt x="1168273" y="241609"/>
                  <a:pt x="1219073" y="241609"/>
                </a:cubicBezTo>
                <a:lnTo>
                  <a:pt x="1390523" y="241609"/>
                </a:lnTo>
                <a:cubicBezTo>
                  <a:pt x="1460373" y="209923"/>
                  <a:pt x="1479423" y="171823"/>
                  <a:pt x="1479423" y="127373"/>
                </a:cubicBezTo>
                <a:cubicBezTo>
                  <a:pt x="1479423" y="89273"/>
                  <a:pt x="1479423" y="57523"/>
                  <a:pt x="1422273" y="25773"/>
                </a:cubicBezTo>
                <a:cubicBezTo>
                  <a:pt x="1371473" y="-5977"/>
                  <a:pt x="1295273" y="13073"/>
                  <a:pt x="1244473" y="13073"/>
                </a:cubicBezTo>
                <a:cubicBezTo>
                  <a:pt x="958786" y="6723"/>
                  <a:pt x="666686" y="13073"/>
                  <a:pt x="374649" y="19423"/>
                </a:cubicBezTo>
                <a:cubicBezTo>
                  <a:pt x="368299" y="13073"/>
                  <a:pt x="368299" y="6723"/>
                  <a:pt x="374649" y="373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4" name="任意多边形: 形状 1153">
            <a:extLst>
              <a:ext uri="{FF2B5EF4-FFF2-40B4-BE49-F238E27FC236}">
                <a16:creationId xmlns:a16="http://schemas.microsoft.com/office/drawing/2014/main" id="{8EF629D5-B6E3-1D0C-6770-11725C03095C}"/>
              </a:ext>
            </a:extLst>
          </p:cNvPr>
          <p:cNvSpPr/>
          <p:nvPr/>
        </p:nvSpPr>
        <p:spPr>
          <a:xfrm>
            <a:off x="8174089" y="2262866"/>
            <a:ext cx="1105062" cy="466253"/>
          </a:xfrm>
          <a:custGeom>
            <a:avLst/>
            <a:gdLst>
              <a:gd name="connsiteX0" fmla="*/ 495237 w 3415920"/>
              <a:gd name="connsiteY0" fmla="*/ 0 h 1441260"/>
              <a:gd name="connsiteX1" fmla="*/ 2323846 w 3415920"/>
              <a:gd name="connsiteY1" fmla="*/ 0 h 1441260"/>
              <a:gd name="connsiteX2" fmla="*/ 2488883 w 3415920"/>
              <a:gd name="connsiteY2" fmla="*/ 177800 h 1441260"/>
              <a:gd name="connsiteX3" fmla="*/ 2330196 w 3415920"/>
              <a:gd name="connsiteY3" fmla="*/ 361887 h 1441260"/>
              <a:gd name="connsiteX4" fmla="*/ 2057147 w 3415920"/>
              <a:gd name="connsiteY4" fmla="*/ 361887 h 1441260"/>
              <a:gd name="connsiteX5" fmla="*/ 1968247 w 3415920"/>
              <a:gd name="connsiteY5" fmla="*/ 482537 h 1441260"/>
              <a:gd name="connsiteX6" fmla="*/ 2050797 w 3415920"/>
              <a:gd name="connsiteY6" fmla="*/ 603187 h 1441260"/>
              <a:gd name="connsiteX7" fmla="*/ 3415920 w 3415920"/>
              <a:gd name="connsiteY7" fmla="*/ 603187 h 1441260"/>
              <a:gd name="connsiteX8" fmla="*/ 3415920 w 3415920"/>
              <a:gd name="connsiteY8" fmla="*/ 622237 h 1441260"/>
              <a:gd name="connsiteX9" fmla="*/ 2076197 w 3415920"/>
              <a:gd name="connsiteY9" fmla="*/ 622237 h 1441260"/>
              <a:gd name="connsiteX10" fmla="*/ 1955547 w 3415920"/>
              <a:gd name="connsiteY10" fmla="*/ 482537 h 1441260"/>
              <a:gd name="connsiteX11" fmla="*/ 2050797 w 3415920"/>
              <a:gd name="connsiteY11" fmla="*/ 349187 h 1441260"/>
              <a:gd name="connsiteX12" fmla="*/ 2196847 w 3415920"/>
              <a:gd name="connsiteY12" fmla="*/ 336487 h 1441260"/>
              <a:gd name="connsiteX13" fmla="*/ 2317496 w 3415920"/>
              <a:gd name="connsiteY13" fmla="*/ 177800 h 1441260"/>
              <a:gd name="connsiteX14" fmla="*/ 2311146 w 3415920"/>
              <a:gd name="connsiteY14" fmla="*/ 139700 h 1441260"/>
              <a:gd name="connsiteX15" fmla="*/ 2177797 w 3415920"/>
              <a:gd name="connsiteY15" fmla="*/ 12700 h 1441260"/>
              <a:gd name="connsiteX16" fmla="*/ 641287 w 3415920"/>
              <a:gd name="connsiteY16" fmla="*/ 12700 h 1441260"/>
              <a:gd name="connsiteX17" fmla="*/ 501587 w 3415920"/>
              <a:gd name="connsiteY17" fmla="*/ 177800 h 1441260"/>
              <a:gd name="connsiteX18" fmla="*/ 507937 w 3415920"/>
              <a:gd name="connsiteY18" fmla="*/ 234887 h 1441260"/>
              <a:gd name="connsiteX19" fmla="*/ 622237 w 3415920"/>
              <a:gd name="connsiteY19" fmla="*/ 342837 h 1441260"/>
              <a:gd name="connsiteX20" fmla="*/ 755587 w 3415920"/>
              <a:gd name="connsiteY20" fmla="*/ 342837 h 1441260"/>
              <a:gd name="connsiteX21" fmla="*/ 863537 w 3415920"/>
              <a:gd name="connsiteY21" fmla="*/ 482537 h 1441260"/>
              <a:gd name="connsiteX22" fmla="*/ 723837 w 3415920"/>
              <a:gd name="connsiteY22" fmla="*/ 622237 h 1441260"/>
              <a:gd name="connsiteX23" fmla="*/ 463487 w 3415920"/>
              <a:gd name="connsiteY23" fmla="*/ 615887 h 1441260"/>
              <a:gd name="connsiteX24" fmla="*/ 317500 w 3415920"/>
              <a:gd name="connsiteY24" fmla="*/ 730123 h 1441260"/>
              <a:gd name="connsiteX25" fmla="*/ 406400 w 3415920"/>
              <a:gd name="connsiteY25" fmla="*/ 850773 h 1441260"/>
              <a:gd name="connsiteX26" fmla="*/ 2126997 w 3415920"/>
              <a:gd name="connsiteY26" fmla="*/ 850773 h 1441260"/>
              <a:gd name="connsiteX27" fmla="*/ 2298446 w 3415920"/>
              <a:gd name="connsiteY27" fmla="*/ 1015873 h 1441260"/>
              <a:gd name="connsiteX28" fmla="*/ 2152397 w 3415920"/>
              <a:gd name="connsiteY28" fmla="*/ 1187323 h 1441260"/>
              <a:gd name="connsiteX29" fmla="*/ 1669860 w 3415920"/>
              <a:gd name="connsiteY29" fmla="*/ 1187323 h 1441260"/>
              <a:gd name="connsiteX30" fmla="*/ 1580960 w 3415920"/>
              <a:gd name="connsiteY30" fmla="*/ 1307910 h 1441260"/>
              <a:gd name="connsiteX31" fmla="*/ 1688910 w 3415920"/>
              <a:gd name="connsiteY31" fmla="*/ 1428560 h 1441260"/>
              <a:gd name="connsiteX32" fmla="*/ 2565083 w 3415920"/>
              <a:gd name="connsiteY32" fmla="*/ 1428560 h 1441260"/>
              <a:gd name="connsiteX33" fmla="*/ 2565083 w 3415920"/>
              <a:gd name="connsiteY33" fmla="*/ 1441260 h 1441260"/>
              <a:gd name="connsiteX34" fmla="*/ 1371473 w 3415920"/>
              <a:gd name="connsiteY34" fmla="*/ 1441260 h 1441260"/>
              <a:gd name="connsiteX35" fmla="*/ 1257173 w 3415920"/>
              <a:gd name="connsiteY35" fmla="*/ 1301560 h 1441260"/>
              <a:gd name="connsiteX36" fmla="*/ 1365123 w 3415920"/>
              <a:gd name="connsiteY36" fmla="*/ 1174623 h 1441260"/>
              <a:gd name="connsiteX37" fmla="*/ 1885760 w 3415920"/>
              <a:gd name="connsiteY37" fmla="*/ 1174623 h 1441260"/>
              <a:gd name="connsiteX38" fmla="*/ 2025397 w 3415920"/>
              <a:gd name="connsiteY38" fmla="*/ 1022223 h 1441260"/>
              <a:gd name="connsiteX39" fmla="*/ 1898460 w 3415920"/>
              <a:gd name="connsiteY39" fmla="*/ 869823 h 1441260"/>
              <a:gd name="connsiteX40" fmla="*/ 133350 w 3415920"/>
              <a:gd name="connsiteY40" fmla="*/ 869823 h 1441260"/>
              <a:gd name="connsiteX41" fmla="*/ 0 w 3415920"/>
              <a:gd name="connsiteY41" fmla="*/ 730123 h 1441260"/>
              <a:gd name="connsiteX42" fmla="*/ 101600 w 3415920"/>
              <a:gd name="connsiteY42" fmla="*/ 603187 h 1441260"/>
              <a:gd name="connsiteX43" fmla="*/ 736537 w 3415920"/>
              <a:gd name="connsiteY43" fmla="*/ 603187 h 1441260"/>
              <a:gd name="connsiteX44" fmla="*/ 844487 w 3415920"/>
              <a:gd name="connsiteY44" fmla="*/ 482537 h 1441260"/>
              <a:gd name="connsiteX45" fmla="*/ 755587 w 3415920"/>
              <a:gd name="connsiteY45" fmla="*/ 361887 h 1441260"/>
              <a:gd name="connsiteX46" fmla="*/ 488887 w 3415920"/>
              <a:gd name="connsiteY46" fmla="*/ 361887 h 1441260"/>
              <a:gd name="connsiteX47" fmla="*/ 330200 w 3415920"/>
              <a:gd name="connsiteY47" fmla="*/ 177800 h 1441260"/>
              <a:gd name="connsiteX48" fmla="*/ 495237 w 3415920"/>
              <a:gd name="connsiteY48" fmla="*/ 0 h 144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415920" h="1441260">
                <a:moveTo>
                  <a:pt x="495237" y="0"/>
                </a:moveTo>
                <a:lnTo>
                  <a:pt x="2323846" y="0"/>
                </a:lnTo>
                <a:cubicBezTo>
                  <a:pt x="2431796" y="19050"/>
                  <a:pt x="2488883" y="95250"/>
                  <a:pt x="2488883" y="177800"/>
                </a:cubicBezTo>
                <a:cubicBezTo>
                  <a:pt x="2488883" y="253937"/>
                  <a:pt x="2425446" y="361887"/>
                  <a:pt x="2330196" y="361887"/>
                </a:cubicBezTo>
                <a:lnTo>
                  <a:pt x="2057147" y="361887"/>
                </a:lnTo>
                <a:cubicBezTo>
                  <a:pt x="1987297" y="380937"/>
                  <a:pt x="1968247" y="438087"/>
                  <a:pt x="1968247" y="482537"/>
                </a:cubicBezTo>
                <a:cubicBezTo>
                  <a:pt x="1968247" y="507937"/>
                  <a:pt x="1993647" y="603187"/>
                  <a:pt x="2050797" y="603187"/>
                </a:cubicBezTo>
                <a:lnTo>
                  <a:pt x="3415920" y="603187"/>
                </a:lnTo>
                <a:lnTo>
                  <a:pt x="3415920" y="622237"/>
                </a:lnTo>
                <a:lnTo>
                  <a:pt x="2076197" y="622237"/>
                </a:lnTo>
                <a:cubicBezTo>
                  <a:pt x="1980947" y="609537"/>
                  <a:pt x="1955547" y="546037"/>
                  <a:pt x="1955547" y="482537"/>
                </a:cubicBezTo>
                <a:cubicBezTo>
                  <a:pt x="1955547" y="425387"/>
                  <a:pt x="1961897" y="368237"/>
                  <a:pt x="2050797" y="349187"/>
                </a:cubicBezTo>
                <a:cubicBezTo>
                  <a:pt x="2088897" y="336487"/>
                  <a:pt x="2146047" y="355537"/>
                  <a:pt x="2196847" y="336487"/>
                </a:cubicBezTo>
                <a:cubicBezTo>
                  <a:pt x="2298446" y="298387"/>
                  <a:pt x="2317496" y="247587"/>
                  <a:pt x="2317496" y="177800"/>
                </a:cubicBezTo>
                <a:cubicBezTo>
                  <a:pt x="2317496" y="165100"/>
                  <a:pt x="2317496" y="146050"/>
                  <a:pt x="2311146" y="139700"/>
                </a:cubicBezTo>
                <a:cubicBezTo>
                  <a:pt x="2298446" y="95250"/>
                  <a:pt x="2215897" y="12700"/>
                  <a:pt x="2177797" y="12700"/>
                </a:cubicBezTo>
                <a:lnTo>
                  <a:pt x="641287" y="12700"/>
                </a:lnTo>
                <a:cubicBezTo>
                  <a:pt x="552387" y="38100"/>
                  <a:pt x="501587" y="101600"/>
                  <a:pt x="501587" y="177800"/>
                </a:cubicBezTo>
                <a:cubicBezTo>
                  <a:pt x="501587" y="190500"/>
                  <a:pt x="501587" y="215900"/>
                  <a:pt x="507937" y="234887"/>
                </a:cubicBezTo>
                <a:cubicBezTo>
                  <a:pt x="514287" y="253937"/>
                  <a:pt x="590487" y="342837"/>
                  <a:pt x="622237" y="342837"/>
                </a:cubicBezTo>
                <a:lnTo>
                  <a:pt x="755587" y="342837"/>
                </a:lnTo>
                <a:cubicBezTo>
                  <a:pt x="838137" y="374587"/>
                  <a:pt x="863537" y="412687"/>
                  <a:pt x="863537" y="482537"/>
                </a:cubicBezTo>
                <a:cubicBezTo>
                  <a:pt x="863537" y="533337"/>
                  <a:pt x="819087" y="628587"/>
                  <a:pt x="723837" y="622237"/>
                </a:cubicBezTo>
                <a:cubicBezTo>
                  <a:pt x="482537" y="622237"/>
                  <a:pt x="476187" y="615887"/>
                  <a:pt x="463487" y="615887"/>
                </a:cubicBezTo>
                <a:cubicBezTo>
                  <a:pt x="387350" y="615887"/>
                  <a:pt x="317500" y="641287"/>
                  <a:pt x="317500" y="730123"/>
                </a:cubicBezTo>
                <a:cubicBezTo>
                  <a:pt x="317500" y="768223"/>
                  <a:pt x="355600" y="850773"/>
                  <a:pt x="406400" y="850773"/>
                </a:cubicBezTo>
                <a:lnTo>
                  <a:pt x="2126997" y="850773"/>
                </a:lnTo>
                <a:cubicBezTo>
                  <a:pt x="2247646" y="857123"/>
                  <a:pt x="2298446" y="946023"/>
                  <a:pt x="2298446" y="1015873"/>
                </a:cubicBezTo>
                <a:cubicBezTo>
                  <a:pt x="2298446" y="1104773"/>
                  <a:pt x="2222247" y="1187323"/>
                  <a:pt x="2152397" y="1187323"/>
                </a:cubicBezTo>
                <a:lnTo>
                  <a:pt x="1669860" y="1187323"/>
                </a:lnTo>
                <a:cubicBezTo>
                  <a:pt x="1600010" y="1206373"/>
                  <a:pt x="1580960" y="1263460"/>
                  <a:pt x="1580960" y="1307910"/>
                </a:cubicBezTo>
                <a:cubicBezTo>
                  <a:pt x="1580960" y="1365060"/>
                  <a:pt x="1631760" y="1428560"/>
                  <a:pt x="1688910" y="1428560"/>
                </a:cubicBezTo>
                <a:lnTo>
                  <a:pt x="2565083" y="1428560"/>
                </a:lnTo>
                <a:lnTo>
                  <a:pt x="2565083" y="1441260"/>
                </a:lnTo>
                <a:lnTo>
                  <a:pt x="1371473" y="1441260"/>
                </a:lnTo>
                <a:cubicBezTo>
                  <a:pt x="1301623" y="1441260"/>
                  <a:pt x="1257173" y="1346010"/>
                  <a:pt x="1257173" y="1301560"/>
                </a:cubicBezTo>
                <a:cubicBezTo>
                  <a:pt x="1257173" y="1244410"/>
                  <a:pt x="1314323" y="1174623"/>
                  <a:pt x="1365123" y="1174623"/>
                </a:cubicBezTo>
                <a:lnTo>
                  <a:pt x="1885760" y="1174623"/>
                </a:lnTo>
                <a:cubicBezTo>
                  <a:pt x="1968247" y="1161923"/>
                  <a:pt x="2025397" y="1079373"/>
                  <a:pt x="2025397" y="1022223"/>
                </a:cubicBezTo>
                <a:cubicBezTo>
                  <a:pt x="2025397" y="971423"/>
                  <a:pt x="1961897" y="869823"/>
                  <a:pt x="1898460" y="869823"/>
                </a:cubicBezTo>
                <a:lnTo>
                  <a:pt x="133350" y="869823"/>
                </a:lnTo>
                <a:cubicBezTo>
                  <a:pt x="19050" y="838073"/>
                  <a:pt x="0" y="799973"/>
                  <a:pt x="0" y="730123"/>
                </a:cubicBezTo>
                <a:cubicBezTo>
                  <a:pt x="0" y="673037"/>
                  <a:pt x="44450" y="603187"/>
                  <a:pt x="101600" y="603187"/>
                </a:cubicBezTo>
                <a:lnTo>
                  <a:pt x="736537" y="603187"/>
                </a:lnTo>
                <a:cubicBezTo>
                  <a:pt x="819087" y="571437"/>
                  <a:pt x="844487" y="539687"/>
                  <a:pt x="844487" y="482537"/>
                </a:cubicBezTo>
                <a:cubicBezTo>
                  <a:pt x="844487" y="457137"/>
                  <a:pt x="819087" y="361887"/>
                  <a:pt x="755587" y="361887"/>
                </a:cubicBezTo>
                <a:lnTo>
                  <a:pt x="488887" y="361887"/>
                </a:lnTo>
                <a:cubicBezTo>
                  <a:pt x="374650" y="349187"/>
                  <a:pt x="330200" y="241237"/>
                  <a:pt x="330200" y="177800"/>
                </a:cubicBezTo>
                <a:cubicBezTo>
                  <a:pt x="330200" y="95250"/>
                  <a:pt x="374650" y="19050"/>
                  <a:pt x="495237" y="0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5" name="图形 4">
            <a:extLst>
              <a:ext uri="{FF2B5EF4-FFF2-40B4-BE49-F238E27FC236}">
                <a16:creationId xmlns:a16="http://schemas.microsoft.com/office/drawing/2014/main" id="{C8220236-5A24-C3CF-E878-3163CF144442}"/>
              </a:ext>
            </a:extLst>
          </p:cNvPr>
          <p:cNvSpPr/>
          <p:nvPr/>
        </p:nvSpPr>
        <p:spPr>
          <a:xfrm>
            <a:off x="5406166" y="5741781"/>
            <a:ext cx="1011347" cy="483837"/>
          </a:xfrm>
          <a:custGeom>
            <a:avLst/>
            <a:gdLst>
              <a:gd name="connsiteX0" fmla="*/ 2771489 w 3085718"/>
              <a:gd name="connsiteY0" fmla="*/ 238078 h 1476233"/>
              <a:gd name="connsiteX1" fmla="*/ 2809589 w 3085718"/>
              <a:gd name="connsiteY1" fmla="*/ 409528 h 1476233"/>
              <a:gd name="connsiteX2" fmla="*/ 3085719 w 3085718"/>
              <a:gd name="connsiteY2" fmla="*/ 733378 h 1476233"/>
              <a:gd name="connsiteX3" fmla="*/ 2828639 w 3085718"/>
              <a:gd name="connsiteY3" fmla="*/ 1114283 h 1476233"/>
              <a:gd name="connsiteX4" fmla="*/ 2628614 w 3085718"/>
              <a:gd name="connsiteY4" fmla="*/ 1161908 h 1476233"/>
              <a:gd name="connsiteX5" fmla="*/ 2409539 w 3085718"/>
              <a:gd name="connsiteY5" fmla="*/ 1323833 h 1476233"/>
              <a:gd name="connsiteX6" fmla="*/ 2076260 w 3085718"/>
              <a:gd name="connsiteY6" fmla="*/ 1457183 h 1476233"/>
              <a:gd name="connsiteX7" fmla="*/ 1914335 w 3085718"/>
              <a:gd name="connsiteY7" fmla="*/ 1476233 h 1476233"/>
              <a:gd name="connsiteX8" fmla="*/ 619125 w 3085718"/>
              <a:gd name="connsiteY8" fmla="*/ 1076183 h 1476233"/>
              <a:gd name="connsiteX9" fmla="*/ 0 w 3085718"/>
              <a:gd name="connsiteY9" fmla="*/ 1180958 h 1476233"/>
              <a:gd name="connsiteX10" fmla="*/ 704755 w 3085718"/>
              <a:gd name="connsiteY10" fmla="*/ 828628 h 1476233"/>
              <a:gd name="connsiteX11" fmla="*/ 1904810 w 3085718"/>
              <a:gd name="connsiteY11" fmla="*/ 1219058 h 1476233"/>
              <a:gd name="connsiteX12" fmla="*/ 2552414 w 3085718"/>
              <a:gd name="connsiteY12" fmla="*/ 695278 h 1476233"/>
              <a:gd name="connsiteX13" fmla="*/ 2123885 w 3085718"/>
              <a:gd name="connsiteY13" fmla="*/ 380953 h 1476233"/>
              <a:gd name="connsiteX14" fmla="*/ 1761935 w 3085718"/>
              <a:gd name="connsiteY14" fmla="*/ 666703 h 1476233"/>
              <a:gd name="connsiteX15" fmla="*/ 1971485 w 3085718"/>
              <a:gd name="connsiteY15" fmla="*/ 857203 h 1476233"/>
              <a:gd name="connsiteX16" fmla="*/ 2114360 w 3085718"/>
              <a:gd name="connsiteY16" fmla="*/ 800053 h 1476233"/>
              <a:gd name="connsiteX17" fmla="*/ 1895285 w 3085718"/>
              <a:gd name="connsiteY17" fmla="*/ 657178 h 1476233"/>
              <a:gd name="connsiteX18" fmla="*/ 2161985 w 3085718"/>
              <a:gd name="connsiteY18" fmla="*/ 485728 h 1476233"/>
              <a:gd name="connsiteX19" fmla="*/ 2390489 w 3085718"/>
              <a:gd name="connsiteY19" fmla="*/ 723853 h 1476233"/>
              <a:gd name="connsiteX20" fmla="*/ 2000060 w 3085718"/>
              <a:gd name="connsiteY20" fmla="*/ 1085708 h 1476233"/>
              <a:gd name="connsiteX21" fmla="*/ 1685735 w 3085718"/>
              <a:gd name="connsiteY21" fmla="*/ 980933 h 1476233"/>
              <a:gd name="connsiteX22" fmla="*/ 1495235 w 3085718"/>
              <a:gd name="connsiteY22" fmla="*/ 952358 h 1476233"/>
              <a:gd name="connsiteX23" fmla="*/ 1276255 w 3085718"/>
              <a:gd name="connsiteY23" fmla="*/ 666703 h 1476233"/>
              <a:gd name="connsiteX24" fmla="*/ 1295305 w 3085718"/>
              <a:gd name="connsiteY24" fmla="*/ 514303 h 1476233"/>
              <a:gd name="connsiteX25" fmla="*/ 1666685 w 3085718"/>
              <a:gd name="connsiteY25" fmla="*/ 304753 h 1476233"/>
              <a:gd name="connsiteX26" fmla="*/ 2228564 w 3085718"/>
              <a:gd name="connsiteY26" fmla="*/ 49 h 1476233"/>
              <a:gd name="connsiteX27" fmla="*/ 2771489 w 3085718"/>
              <a:gd name="connsiteY27" fmla="*/ 238078 h 147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085718" h="1476233">
                <a:moveTo>
                  <a:pt x="2771489" y="238078"/>
                </a:moveTo>
                <a:cubicBezTo>
                  <a:pt x="2800064" y="285703"/>
                  <a:pt x="2800064" y="352378"/>
                  <a:pt x="2809589" y="409528"/>
                </a:cubicBezTo>
                <a:cubicBezTo>
                  <a:pt x="3009519" y="457153"/>
                  <a:pt x="3085719" y="590503"/>
                  <a:pt x="3085719" y="733378"/>
                </a:cubicBezTo>
                <a:cubicBezTo>
                  <a:pt x="3085719" y="885778"/>
                  <a:pt x="3028569" y="1038083"/>
                  <a:pt x="2828639" y="1114283"/>
                </a:cubicBezTo>
                <a:cubicBezTo>
                  <a:pt x="2761964" y="1142858"/>
                  <a:pt x="2685764" y="1133333"/>
                  <a:pt x="2628614" y="1161908"/>
                </a:cubicBezTo>
                <a:cubicBezTo>
                  <a:pt x="2542889" y="1190483"/>
                  <a:pt x="2485739" y="1276208"/>
                  <a:pt x="2409539" y="1323833"/>
                </a:cubicBezTo>
                <a:cubicBezTo>
                  <a:pt x="2314289" y="1380983"/>
                  <a:pt x="2181035" y="1438133"/>
                  <a:pt x="2076260" y="1457183"/>
                </a:cubicBezTo>
                <a:cubicBezTo>
                  <a:pt x="2028635" y="1466708"/>
                  <a:pt x="1942910" y="1476233"/>
                  <a:pt x="1914335" y="1476233"/>
                </a:cubicBezTo>
                <a:cubicBezTo>
                  <a:pt x="1381030" y="1476233"/>
                  <a:pt x="1171480" y="1076183"/>
                  <a:pt x="619125" y="1076183"/>
                </a:cubicBezTo>
                <a:cubicBezTo>
                  <a:pt x="447675" y="1076183"/>
                  <a:pt x="142875" y="1123808"/>
                  <a:pt x="0" y="1180958"/>
                </a:cubicBezTo>
                <a:cubicBezTo>
                  <a:pt x="219075" y="904828"/>
                  <a:pt x="466725" y="828628"/>
                  <a:pt x="704755" y="828628"/>
                </a:cubicBezTo>
                <a:cubicBezTo>
                  <a:pt x="1219105" y="828628"/>
                  <a:pt x="1533335" y="1219058"/>
                  <a:pt x="1904810" y="1219058"/>
                </a:cubicBezTo>
                <a:cubicBezTo>
                  <a:pt x="2133410" y="1219058"/>
                  <a:pt x="2552414" y="1028558"/>
                  <a:pt x="2552414" y="695278"/>
                </a:cubicBezTo>
                <a:cubicBezTo>
                  <a:pt x="2552414" y="428578"/>
                  <a:pt x="2285714" y="380953"/>
                  <a:pt x="2123885" y="380953"/>
                </a:cubicBezTo>
                <a:cubicBezTo>
                  <a:pt x="1961960" y="380953"/>
                  <a:pt x="1761935" y="438103"/>
                  <a:pt x="1761935" y="666703"/>
                </a:cubicBezTo>
                <a:cubicBezTo>
                  <a:pt x="1761935" y="800053"/>
                  <a:pt x="1895285" y="857203"/>
                  <a:pt x="1971485" y="857203"/>
                </a:cubicBezTo>
                <a:cubicBezTo>
                  <a:pt x="2028635" y="857203"/>
                  <a:pt x="2038160" y="847678"/>
                  <a:pt x="2114360" y="800053"/>
                </a:cubicBezTo>
                <a:cubicBezTo>
                  <a:pt x="2028635" y="781003"/>
                  <a:pt x="1895285" y="771478"/>
                  <a:pt x="1895285" y="657178"/>
                </a:cubicBezTo>
                <a:cubicBezTo>
                  <a:pt x="1895285" y="504778"/>
                  <a:pt x="2104835" y="485728"/>
                  <a:pt x="2161985" y="485728"/>
                </a:cubicBezTo>
                <a:cubicBezTo>
                  <a:pt x="2314289" y="485728"/>
                  <a:pt x="2390489" y="628603"/>
                  <a:pt x="2390489" y="723853"/>
                </a:cubicBezTo>
                <a:cubicBezTo>
                  <a:pt x="2390489" y="942833"/>
                  <a:pt x="2133410" y="1085708"/>
                  <a:pt x="2000060" y="1085708"/>
                </a:cubicBezTo>
                <a:cubicBezTo>
                  <a:pt x="1885760" y="1085708"/>
                  <a:pt x="1790510" y="1019033"/>
                  <a:pt x="1685735" y="980933"/>
                </a:cubicBezTo>
                <a:cubicBezTo>
                  <a:pt x="1628585" y="961883"/>
                  <a:pt x="1552385" y="971408"/>
                  <a:pt x="1495235" y="952358"/>
                </a:cubicBezTo>
                <a:cubicBezTo>
                  <a:pt x="1304830" y="895303"/>
                  <a:pt x="1276255" y="800053"/>
                  <a:pt x="1276255" y="666703"/>
                </a:cubicBezTo>
                <a:cubicBezTo>
                  <a:pt x="1276255" y="638128"/>
                  <a:pt x="1285780" y="552403"/>
                  <a:pt x="1295305" y="514303"/>
                </a:cubicBezTo>
                <a:cubicBezTo>
                  <a:pt x="1342930" y="333328"/>
                  <a:pt x="1552385" y="304753"/>
                  <a:pt x="1666685" y="304753"/>
                </a:cubicBezTo>
                <a:cubicBezTo>
                  <a:pt x="1723835" y="28624"/>
                  <a:pt x="2047685" y="49"/>
                  <a:pt x="2228564" y="49"/>
                </a:cubicBezTo>
                <a:cubicBezTo>
                  <a:pt x="2400014" y="49"/>
                  <a:pt x="2638139" y="-9476"/>
                  <a:pt x="2771489" y="238078"/>
                </a:cubicBezTo>
                <a:close/>
              </a:path>
            </a:pathLst>
          </a:custGeom>
          <a:noFill/>
          <a:ln w="12700" cap="flat">
            <a:gradFill>
              <a:gsLst>
                <a:gs pos="0">
                  <a:srgbClr val="8C764E"/>
                </a:gs>
                <a:gs pos="100000">
                  <a:srgbClr val="C4B395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028" name="组合 1027">
            <a:extLst>
              <a:ext uri="{FF2B5EF4-FFF2-40B4-BE49-F238E27FC236}">
                <a16:creationId xmlns:a16="http://schemas.microsoft.com/office/drawing/2014/main" id="{D032C770-018C-EB84-5BE9-B61BC197CABE}"/>
              </a:ext>
            </a:extLst>
          </p:cNvPr>
          <p:cNvGrpSpPr/>
          <p:nvPr/>
        </p:nvGrpSpPr>
        <p:grpSpPr>
          <a:xfrm>
            <a:off x="4238331" y="2072020"/>
            <a:ext cx="3715338" cy="728709"/>
            <a:chOff x="1760585" y="2145916"/>
            <a:chExt cx="3715338" cy="728709"/>
          </a:xfrm>
        </p:grpSpPr>
        <p:sp>
          <p:nvSpPr>
            <p:cNvPr id="1043" name="缺角矩形 1042">
              <a:extLst>
                <a:ext uri="{FF2B5EF4-FFF2-40B4-BE49-F238E27FC236}">
                  <a16:creationId xmlns:a16="http://schemas.microsoft.com/office/drawing/2014/main" id="{1EADDB41-61B2-DF06-97A4-9CAD5A5B17A8}"/>
                </a:ext>
              </a:extLst>
            </p:cNvPr>
            <p:cNvSpPr/>
            <p:nvPr/>
          </p:nvSpPr>
          <p:spPr>
            <a:xfrm>
              <a:off x="1760585" y="2145916"/>
              <a:ext cx="3715338" cy="728709"/>
            </a:xfrm>
            <a:prstGeom prst="plaqu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254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5" name="文本框 1134">
              <a:extLst>
                <a:ext uri="{FF2B5EF4-FFF2-40B4-BE49-F238E27FC236}">
                  <a16:creationId xmlns:a16="http://schemas.microsoft.com/office/drawing/2014/main" id="{36F03893-806A-11E4-2B97-2ACD523C4445}"/>
                </a:ext>
              </a:extLst>
            </p:cNvPr>
            <p:cNvSpPr txBox="1"/>
            <p:nvPr/>
          </p:nvSpPr>
          <p:spPr>
            <a:xfrm>
              <a:off x="3090928" y="2282730"/>
              <a:ext cx="1992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AF734D"/>
                  </a:solidFill>
                  <a:latin typeface="极影毁片辉宋 Bold" panose="02020700000000000000" pitchFamily="18" charset="-122"/>
                  <a:ea typeface="极影毁片辉宋 Bold" panose="02020700000000000000" pitchFamily="18" charset="-122"/>
                </a:rPr>
                <a:t>添加标题文本</a:t>
              </a:r>
            </a:p>
          </p:txBody>
        </p:sp>
        <p:sp>
          <p:nvSpPr>
            <p:cNvPr id="1027" name="文本框 1026">
              <a:extLst>
                <a:ext uri="{FF2B5EF4-FFF2-40B4-BE49-F238E27FC236}">
                  <a16:creationId xmlns:a16="http://schemas.microsoft.com/office/drawing/2014/main" id="{EFEDC86B-B4BB-68A9-B512-9BE616B3F5AB}"/>
                </a:ext>
              </a:extLst>
            </p:cNvPr>
            <p:cNvSpPr txBox="1"/>
            <p:nvPr/>
          </p:nvSpPr>
          <p:spPr>
            <a:xfrm>
              <a:off x="2155248" y="2206030"/>
              <a:ext cx="7873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rPr>
                <a:t>04</a:t>
              </a:r>
              <a:endParaRPr lang="zh-CN" altLang="en-US" sz="3600" dirty="0">
                <a:solidFill>
                  <a:srgbClr val="AF734D"/>
                </a:solidFill>
                <a:latin typeface="MiSans Semibold" panose="00000700000000000000" pitchFamily="2" charset="-122"/>
                <a:ea typeface="MiSans Semibold" panose="00000700000000000000" pitchFamily="2" charset="-122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5A760FF-4CE8-2805-9EC2-3103EED9713F}"/>
              </a:ext>
            </a:extLst>
          </p:cNvPr>
          <p:cNvSpPr txBox="1"/>
          <p:nvPr/>
        </p:nvSpPr>
        <p:spPr>
          <a:xfrm>
            <a:off x="3225372" y="3208559"/>
            <a:ext cx="5341258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AF734D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</a:t>
            </a:r>
          </a:p>
        </p:txBody>
      </p:sp>
    </p:spTree>
    <p:extLst>
      <p:ext uri="{BB962C8B-B14F-4D97-AF65-F5344CB8AC3E}">
        <p14:creationId xmlns:p14="http://schemas.microsoft.com/office/powerpoint/2010/main" val="225870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73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04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2" name="Plaque 5">
            <a:extLst>
              <a:ext uri="{FF2B5EF4-FFF2-40B4-BE49-F238E27FC236}">
                <a16:creationId xmlns:a16="http://schemas.microsoft.com/office/drawing/2014/main" id="{4069B0ED-0E12-F059-57DD-84E8F1AA8A03}"/>
              </a:ext>
            </a:extLst>
          </p:cNvPr>
          <p:cNvSpPr/>
          <p:nvPr/>
        </p:nvSpPr>
        <p:spPr>
          <a:xfrm>
            <a:off x="4684235" y="2320488"/>
            <a:ext cx="2823530" cy="2823529"/>
          </a:xfrm>
          <a:prstGeom prst="plaque">
            <a:avLst>
              <a:gd name="adj" fmla="val 500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ardrop 30">
            <a:extLst>
              <a:ext uri="{FF2B5EF4-FFF2-40B4-BE49-F238E27FC236}">
                <a16:creationId xmlns:a16="http://schemas.microsoft.com/office/drawing/2014/main" id="{F4BBEC53-1557-8C16-8F38-3C7D1840F425}"/>
              </a:ext>
            </a:extLst>
          </p:cNvPr>
          <p:cNvSpPr/>
          <p:nvPr/>
        </p:nvSpPr>
        <p:spPr>
          <a:xfrm rot="16200000">
            <a:off x="4099480" y="1843028"/>
            <a:ext cx="1714294" cy="1714294"/>
          </a:xfrm>
          <a:prstGeom prst="teardrop">
            <a:avLst/>
          </a:prstGeom>
          <a:noFill/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ardrop 31">
            <a:extLst>
              <a:ext uri="{FF2B5EF4-FFF2-40B4-BE49-F238E27FC236}">
                <a16:creationId xmlns:a16="http://schemas.microsoft.com/office/drawing/2014/main" id="{78983706-DD6B-13D2-2F73-D0308C7312B7}"/>
              </a:ext>
            </a:extLst>
          </p:cNvPr>
          <p:cNvSpPr/>
          <p:nvPr/>
        </p:nvSpPr>
        <p:spPr>
          <a:xfrm>
            <a:off x="6416856" y="1842798"/>
            <a:ext cx="1714295" cy="1714294"/>
          </a:xfrm>
          <a:prstGeom prst="teardrop">
            <a:avLst/>
          </a:prstGeom>
          <a:noFill/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ardrop 32">
            <a:extLst>
              <a:ext uri="{FF2B5EF4-FFF2-40B4-BE49-F238E27FC236}">
                <a16:creationId xmlns:a16="http://schemas.microsoft.com/office/drawing/2014/main" id="{1DB94A2C-DA6F-3206-B4A9-2C6C5367F1D9}"/>
              </a:ext>
            </a:extLst>
          </p:cNvPr>
          <p:cNvSpPr/>
          <p:nvPr/>
        </p:nvSpPr>
        <p:spPr>
          <a:xfrm rot="10800000">
            <a:off x="4111637" y="3942196"/>
            <a:ext cx="1714295" cy="1714294"/>
          </a:xfrm>
          <a:prstGeom prst="teardrop">
            <a:avLst/>
          </a:prstGeom>
          <a:noFill/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ardrop 33">
            <a:extLst>
              <a:ext uri="{FF2B5EF4-FFF2-40B4-BE49-F238E27FC236}">
                <a16:creationId xmlns:a16="http://schemas.microsoft.com/office/drawing/2014/main" id="{8106E1D4-C56C-81BC-649D-020AFE83B448}"/>
              </a:ext>
            </a:extLst>
          </p:cNvPr>
          <p:cNvSpPr/>
          <p:nvPr/>
        </p:nvSpPr>
        <p:spPr>
          <a:xfrm rot="5400000">
            <a:off x="6378768" y="3942196"/>
            <a:ext cx="1714294" cy="1714295"/>
          </a:xfrm>
          <a:prstGeom prst="teardrop">
            <a:avLst/>
          </a:prstGeom>
          <a:noFill/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 131" descr="D:\51PPT模板网\51pptmoban.com\图片.jpg">
            <a:extLst>
              <a:ext uri="{FF2B5EF4-FFF2-40B4-BE49-F238E27FC236}">
                <a16:creationId xmlns:a16="http://schemas.microsoft.com/office/drawing/2014/main" id="{0EF0CE7C-538B-EF27-60BB-3DEA87753102}"/>
              </a:ext>
            </a:extLst>
          </p:cNvPr>
          <p:cNvSpPr>
            <a:spLocks noEditPoints="1"/>
          </p:cNvSpPr>
          <p:nvPr/>
        </p:nvSpPr>
        <p:spPr bwMode="auto">
          <a:xfrm>
            <a:off x="5775146" y="3349053"/>
            <a:ext cx="659913" cy="659913"/>
          </a:xfrm>
          <a:custGeom>
            <a:avLst/>
            <a:gdLst/>
            <a:ahLst/>
            <a:cxnLst>
              <a:cxn ang="0">
                <a:pos x="55" y="28"/>
              </a:cxn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42" y="28"/>
              </a:cxn>
              <a:cxn ang="0">
                <a:pos x="41" y="26"/>
              </a:cxn>
              <a:cxn ang="0">
                <a:pos x="21" y="14"/>
              </a:cxn>
              <a:cxn ang="0">
                <a:pos x="19" y="14"/>
              </a:cxn>
              <a:cxn ang="0">
                <a:pos x="18" y="16"/>
              </a:cxn>
              <a:cxn ang="0">
                <a:pos x="18" y="39"/>
              </a:cxn>
              <a:cxn ang="0">
                <a:pos x="19" y="41"/>
              </a:cxn>
              <a:cxn ang="0">
                <a:pos x="20" y="41"/>
              </a:cxn>
              <a:cxn ang="0">
                <a:pos x="21" y="41"/>
              </a:cxn>
              <a:cxn ang="0">
                <a:pos x="41" y="30"/>
              </a:cxn>
              <a:cxn ang="0">
                <a:pos x="42" y="28"/>
              </a:cxn>
            </a:cxnLst>
            <a:rect l="0" t="0" r="r" b="b"/>
            <a:pathLst>
              <a:path w="55" h="55">
                <a:moveTo>
                  <a:pt x="55" y="28"/>
                </a:moveTo>
                <a:cubicBezTo>
                  <a:pt x="55" y="43"/>
                  <a:pt x="42" y="55"/>
                  <a:pt x="27" y="55"/>
                </a:cubicBez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lose/>
                <a:moveTo>
                  <a:pt x="42" y="28"/>
                </a:moveTo>
                <a:cubicBezTo>
                  <a:pt x="42" y="27"/>
                  <a:pt x="42" y="26"/>
                  <a:pt x="41" y="2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19" y="14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8" y="41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2" y="29"/>
                  <a:pt x="42" y="28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" name="Freeform 69">
            <a:extLst>
              <a:ext uri="{FF2B5EF4-FFF2-40B4-BE49-F238E27FC236}">
                <a16:creationId xmlns:a16="http://schemas.microsoft.com/office/drawing/2014/main" id="{CDD87BC0-A402-BB83-8185-B0AA7CDAFBB5}"/>
              </a:ext>
            </a:extLst>
          </p:cNvPr>
          <p:cNvSpPr>
            <a:spLocks/>
          </p:cNvSpPr>
          <p:nvPr/>
        </p:nvSpPr>
        <p:spPr bwMode="auto">
          <a:xfrm>
            <a:off x="4673970" y="2227037"/>
            <a:ext cx="397766" cy="747156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6EABCF4C-A666-004E-103A-45C3EFC60CAB}"/>
              </a:ext>
            </a:extLst>
          </p:cNvPr>
          <p:cNvSpPr>
            <a:spLocks noEditPoints="1"/>
          </p:cNvSpPr>
          <p:nvPr/>
        </p:nvSpPr>
        <p:spPr bwMode="auto">
          <a:xfrm>
            <a:off x="4561501" y="4488585"/>
            <a:ext cx="681962" cy="644848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9" name="Freeform 50" descr="D:\51PPT模板网\51pptmoban.com\图片.jpg">
            <a:extLst>
              <a:ext uri="{FF2B5EF4-FFF2-40B4-BE49-F238E27FC236}">
                <a16:creationId xmlns:a16="http://schemas.microsoft.com/office/drawing/2014/main" id="{AB474779-6156-FD4D-8954-9BDE47345510}"/>
              </a:ext>
            </a:extLst>
          </p:cNvPr>
          <p:cNvSpPr>
            <a:spLocks noEditPoints="1"/>
          </p:cNvSpPr>
          <p:nvPr/>
        </p:nvSpPr>
        <p:spPr bwMode="auto">
          <a:xfrm>
            <a:off x="7013277" y="2189650"/>
            <a:ext cx="576658" cy="743458"/>
          </a:xfrm>
          <a:custGeom>
            <a:avLst/>
            <a:gdLst/>
            <a:ahLst/>
            <a:cxnLst>
              <a:cxn ang="0">
                <a:pos x="54" y="72"/>
              </a:cxn>
              <a:cxn ang="0">
                <a:pos x="0" y="3"/>
              </a:cxn>
              <a:cxn ang="0">
                <a:pos x="56" y="3"/>
              </a:cxn>
              <a:cxn ang="0">
                <a:pos x="11" y="11"/>
              </a:cxn>
              <a:cxn ang="0">
                <a:pos x="11" y="16"/>
              </a:cxn>
              <a:cxn ang="0">
                <a:pos x="15" y="12"/>
              </a:cxn>
              <a:cxn ang="0">
                <a:pos x="11" y="21"/>
              </a:cxn>
              <a:cxn ang="0">
                <a:pos x="11" y="26"/>
              </a:cxn>
              <a:cxn ang="0">
                <a:pos x="15" y="22"/>
              </a:cxn>
              <a:cxn ang="0">
                <a:pos x="11" y="31"/>
              </a:cxn>
              <a:cxn ang="0">
                <a:pos x="11" y="36"/>
              </a:cxn>
              <a:cxn ang="0">
                <a:pos x="15" y="32"/>
              </a:cxn>
              <a:cxn ang="0">
                <a:pos x="11" y="41"/>
              </a:cxn>
              <a:cxn ang="0">
                <a:pos x="11" y="47"/>
              </a:cxn>
              <a:cxn ang="0">
                <a:pos x="15" y="43"/>
              </a:cxn>
              <a:cxn ang="0">
                <a:pos x="11" y="52"/>
              </a:cxn>
              <a:cxn ang="0">
                <a:pos x="11" y="57"/>
              </a:cxn>
              <a:cxn ang="0">
                <a:pos x="15" y="53"/>
              </a:cxn>
              <a:cxn ang="0">
                <a:pos x="24" y="16"/>
              </a:cxn>
              <a:cxn ang="0">
                <a:pos x="24" y="11"/>
              </a:cxn>
              <a:cxn ang="0">
                <a:pos x="20" y="14"/>
              </a:cxn>
              <a:cxn ang="0">
                <a:pos x="24" y="26"/>
              </a:cxn>
              <a:cxn ang="0">
                <a:pos x="24" y="21"/>
              </a:cxn>
              <a:cxn ang="0">
                <a:pos x="20" y="25"/>
              </a:cxn>
              <a:cxn ang="0">
                <a:pos x="24" y="36"/>
              </a:cxn>
              <a:cxn ang="0">
                <a:pos x="24" y="31"/>
              </a:cxn>
              <a:cxn ang="0">
                <a:pos x="20" y="35"/>
              </a:cxn>
              <a:cxn ang="0">
                <a:pos x="24" y="47"/>
              </a:cxn>
              <a:cxn ang="0">
                <a:pos x="24" y="41"/>
              </a:cxn>
              <a:cxn ang="0">
                <a:pos x="20" y="45"/>
              </a:cxn>
              <a:cxn ang="0">
                <a:pos x="22" y="57"/>
              </a:cxn>
              <a:cxn ang="0">
                <a:pos x="22" y="67"/>
              </a:cxn>
              <a:cxn ang="0">
                <a:pos x="36" y="58"/>
              </a:cxn>
              <a:cxn ang="0">
                <a:pos x="32" y="11"/>
              </a:cxn>
              <a:cxn ang="0">
                <a:pos x="32" y="16"/>
              </a:cxn>
              <a:cxn ang="0">
                <a:pos x="36" y="12"/>
              </a:cxn>
              <a:cxn ang="0">
                <a:pos x="32" y="21"/>
              </a:cxn>
              <a:cxn ang="0">
                <a:pos x="32" y="26"/>
              </a:cxn>
              <a:cxn ang="0">
                <a:pos x="36" y="22"/>
              </a:cxn>
              <a:cxn ang="0">
                <a:pos x="32" y="31"/>
              </a:cxn>
              <a:cxn ang="0">
                <a:pos x="32" y="36"/>
              </a:cxn>
              <a:cxn ang="0">
                <a:pos x="36" y="32"/>
              </a:cxn>
              <a:cxn ang="0">
                <a:pos x="32" y="41"/>
              </a:cxn>
              <a:cxn ang="0">
                <a:pos x="32" y="47"/>
              </a:cxn>
              <a:cxn ang="0">
                <a:pos x="36" y="43"/>
              </a:cxn>
              <a:cxn ang="0">
                <a:pos x="42" y="11"/>
              </a:cxn>
              <a:cxn ang="0">
                <a:pos x="42" y="16"/>
              </a:cxn>
              <a:cxn ang="0">
                <a:pos x="46" y="12"/>
              </a:cxn>
              <a:cxn ang="0">
                <a:pos x="42" y="21"/>
              </a:cxn>
              <a:cxn ang="0">
                <a:pos x="42" y="26"/>
              </a:cxn>
              <a:cxn ang="0">
                <a:pos x="46" y="22"/>
              </a:cxn>
              <a:cxn ang="0">
                <a:pos x="42" y="31"/>
              </a:cxn>
              <a:cxn ang="0">
                <a:pos x="42" y="36"/>
              </a:cxn>
              <a:cxn ang="0">
                <a:pos x="46" y="32"/>
              </a:cxn>
              <a:cxn ang="0">
                <a:pos x="42" y="41"/>
              </a:cxn>
              <a:cxn ang="0">
                <a:pos x="42" y="47"/>
              </a:cxn>
              <a:cxn ang="0">
                <a:pos x="46" y="43"/>
              </a:cxn>
              <a:cxn ang="0">
                <a:pos x="42" y="52"/>
              </a:cxn>
              <a:cxn ang="0">
                <a:pos x="42" y="57"/>
              </a:cxn>
              <a:cxn ang="0">
                <a:pos x="46" y="53"/>
              </a:cxn>
            </a:cxnLst>
            <a:rect l="0" t="0" r="r" b="b"/>
            <a:pathLst>
              <a:path w="56" h="72">
                <a:moveTo>
                  <a:pt x="56" y="3"/>
                </a:moveTo>
                <a:cubicBezTo>
                  <a:pt x="56" y="70"/>
                  <a:pt x="56" y="70"/>
                  <a:pt x="56" y="70"/>
                </a:cubicBezTo>
                <a:cubicBezTo>
                  <a:pt x="56" y="71"/>
                  <a:pt x="55" y="72"/>
                  <a:pt x="54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1"/>
                  <a:pt x="0" y="7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3"/>
                </a:cubicBezTo>
                <a:close/>
                <a:moveTo>
                  <a:pt x="15" y="12"/>
                </a:moveTo>
                <a:cubicBezTo>
                  <a:pt x="15" y="11"/>
                  <a:pt x="15" y="11"/>
                  <a:pt x="14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0" y="11"/>
                  <a:pt x="10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1" y="16"/>
                  <a:pt x="11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5"/>
                  <a:pt x="15" y="14"/>
                </a:cubicBezTo>
                <a:lnTo>
                  <a:pt x="15" y="12"/>
                </a:lnTo>
                <a:close/>
                <a:moveTo>
                  <a:pt x="15" y="22"/>
                </a:moveTo>
                <a:cubicBezTo>
                  <a:pt x="15" y="21"/>
                  <a:pt x="15" y="21"/>
                  <a:pt x="14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5" y="25"/>
                  <a:pt x="15" y="25"/>
                </a:cubicBezTo>
                <a:lnTo>
                  <a:pt x="15" y="22"/>
                </a:lnTo>
                <a:close/>
                <a:moveTo>
                  <a:pt x="15" y="32"/>
                </a:moveTo>
                <a:cubicBezTo>
                  <a:pt x="15" y="32"/>
                  <a:pt x="15" y="31"/>
                  <a:pt x="14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0" y="32"/>
                  <a:pt x="10" y="32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1" y="36"/>
                  <a:pt x="11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5" y="36"/>
                  <a:pt x="15" y="36"/>
                  <a:pt x="15" y="35"/>
                </a:cubicBezTo>
                <a:lnTo>
                  <a:pt x="15" y="32"/>
                </a:lnTo>
                <a:close/>
                <a:moveTo>
                  <a:pt x="15" y="43"/>
                </a:moveTo>
                <a:cubicBezTo>
                  <a:pt x="15" y="42"/>
                  <a:pt x="15" y="41"/>
                  <a:pt x="14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0" y="42"/>
                  <a:pt x="10" y="43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6"/>
                  <a:pt x="11" y="47"/>
                  <a:pt x="11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5" y="47"/>
                  <a:pt x="15" y="46"/>
                  <a:pt x="15" y="45"/>
                </a:cubicBezTo>
                <a:lnTo>
                  <a:pt x="15" y="43"/>
                </a:lnTo>
                <a:close/>
                <a:moveTo>
                  <a:pt x="15" y="53"/>
                </a:moveTo>
                <a:cubicBezTo>
                  <a:pt x="15" y="52"/>
                  <a:pt x="15" y="52"/>
                  <a:pt x="14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2"/>
                  <a:pt x="10" y="52"/>
                  <a:pt x="10" y="53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6"/>
                  <a:pt x="11" y="57"/>
                  <a:pt x="11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5" y="57"/>
                  <a:pt x="15" y="56"/>
                  <a:pt x="15" y="56"/>
                </a:cubicBezTo>
                <a:lnTo>
                  <a:pt x="15" y="53"/>
                </a:lnTo>
                <a:close/>
                <a:moveTo>
                  <a:pt x="20" y="14"/>
                </a:moveTo>
                <a:cubicBezTo>
                  <a:pt x="20" y="15"/>
                  <a:pt x="21" y="16"/>
                  <a:pt x="2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5" y="16"/>
                  <a:pt x="25" y="15"/>
                  <a:pt x="25" y="14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4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0" y="11"/>
                  <a:pt x="20" y="12"/>
                </a:cubicBezTo>
                <a:lnTo>
                  <a:pt x="20" y="14"/>
                </a:lnTo>
                <a:close/>
                <a:moveTo>
                  <a:pt x="20" y="25"/>
                </a:moveTo>
                <a:cubicBezTo>
                  <a:pt x="20" y="25"/>
                  <a:pt x="21" y="26"/>
                  <a:pt x="22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5" y="26"/>
                  <a:pt x="25" y="25"/>
                  <a:pt x="25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1" y="21"/>
                  <a:pt x="20" y="21"/>
                  <a:pt x="20" y="22"/>
                </a:cubicBezTo>
                <a:lnTo>
                  <a:pt x="20" y="25"/>
                </a:lnTo>
                <a:close/>
                <a:moveTo>
                  <a:pt x="20" y="35"/>
                </a:moveTo>
                <a:cubicBezTo>
                  <a:pt x="20" y="36"/>
                  <a:pt x="21" y="36"/>
                  <a:pt x="22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1"/>
                  <a:pt x="24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0" y="32"/>
                  <a:pt x="20" y="32"/>
                </a:cubicBezTo>
                <a:lnTo>
                  <a:pt x="20" y="35"/>
                </a:lnTo>
                <a:close/>
                <a:moveTo>
                  <a:pt x="20" y="45"/>
                </a:moveTo>
                <a:cubicBezTo>
                  <a:pt x="20" y="46"/>
                  <a:pt x="21" y="47"/>
                  <a:pt x="22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25" y="47"/>
                  <a:pt x="25" y="46"/>
                  <a:pt x="25" y="45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2"/>
                  <a:pt x="25" y="41"/>
                  <a:pt x="24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0" y="42"/>
                  <a:pt x="20" y="43"/>
                </a:cubicBezTo>
                <a:lnTo>
                  <a:pt x="20" y="45"/>
                </a:lnTo>
                <a:close/>
                <a:moveTo>
                  <a:pt x="36" y="58"/>
                </a:moveTo>
                <a:cubicBezTo>
                  <a:pt x="36" y="57"/>
                  <a:pt x="35" y="57"/>
                  <a:pt x="34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0" y="57"/>
                  <a:pt x="20" y="58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7"/>
                  <a:pt x="21" y="67"/>
                  <a:pt x="22" y="67"/>
                </a:cubicBezTo>
                <a:cubicBezTo>
                  <a:pt x="34" y="67"/>
                  <a:pt x="34" y="67"/>
                  <a:pt x="34" y="67"/>
                </a:cubicBezTo>
                <a:cubicBezTo>
                  <a:pt x="35" y="67"/>
                  <a:pt x="36" y="67"/>
                  <a:pt x="36" y="66"/>
                </a:cubicBezTo>
                <a:lnTo>
                  <a:pt x="36" y="58"/>
                </a:lnTo>
                <a:close/>
                <a:moveTo>
                  <a:pt x="36" y="12"/>
                </a:moveTo>
                <a:cubicBezTo>
                  <a:pt x="36" y="11"/>
                  <a:pt x="35" y="11"/>
                  <a:pt x="34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11"/>
                  <a:pt x="31" y="11"/>
                  <a:pt x="31" y="12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5"/>
                  <a:pt x="31" y="16"/>
                  <a:pt x="3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6" y="15"/>
                  <a:pt x="36" y="14"/>
                </a:cubicBezTo>
                <a:lnTo>
                  <a:pt x="36" y="12"/>
                </a:lnTo>
                <a:close/>
                <a:moveTo>
                  <a:pt x="36" y="22"/>
                </a:moveTo>
                <a:cubicBezTo>
                  <a:pt x="36" y="21"/>
                  <a:pt x="35" y="21"/>
                  <a:pt x="34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1" y="21"/>
                  <a:pt x="31" y="21"/>
                  <a:pt x="31" y="22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2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5" y="26"/>
                  <a:pt x="36" y="25"/>
                  <a:pt x="36" y="25"/>
                </a:cubicBezTo>
                <a:lnTo>
                  <a:pt x="36" y="22"/>
                </a:lnTo>
                <a:close/>
                <a:moveTo>
                  <a:pt x="36" y="32"/>
                </a:moveTo>
                <a:cubicBezTo>
                  <a:pt x="36" y="32"/>
                  <a:pt x="35" y="31"/>
                  <a:pt x="34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2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6"/>
                  <a:pt x="32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6"/>
                  <a:pt x="36" y="36"/>
                  <a:pt x="36" y="35"/>
                </a:cubicBezTo>
                <a:lnTo>
                  <a:pt x="36" y="32"/>
                </a:lnTo>
                <a:close/>
                <a:moveTo>
                  <a:pt x="36" y="43"/>
                </a:moveTo>
                <a:cubicBezTo>
                  <a:pt x="36" y="42"/>
                  <a:pt x="35" y="41"/>
                  <a:pt x="34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1" y="41"/>
                  <a:pt x="31" y="42"/>
                  <a:pt x="31" y="43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6"/>
                  <a:pt x="31" y="47"/>
                  <a:pt x="32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6" y="46"/>
                  <a:pt x="36" y="45"/>
                </a:cubicBezTo>
                <a:lnTo>
                  <a:pt x="36" y="43"/>
                </a:lnTo>
                <a:close/>
                <a:moveTo>
                  <a:pt x="46" y="12"/>
                </a:moveTo>
                <a:cubicBezTo>
                  <a:pt x="46" y="11"/>
                  <a:pt x="45" y="11"/>
                  <a:pt x="45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1"/>
                  <a:pt x="41" y="11"/>
                  <a:pt x="41" y="12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5"/>
                  <a:pt x="41" y="16"/>
                  <a:pt x="42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5"/>
                  <a:pt x="46" y="14"/>
                </a:cubicBezTo>
                <a:lnTo>
                  <a:pt x="46" y="12"/>
                </a:lnTo>
                <a:close/>
                <a:moveTo>
                  <a:pt x="46" y="22"/>
                </a:moveTo>
                <a:cubicBezTo>
                  <a:pt x="46" y="21"/>
                  <a:pt x="45" y="21"/>
                  <a:pt x="45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1" y="21"/>
                  <a:pt x="41" y="21"/>
                  <a:pt x="41" y="22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5"/>
                  <a:pt x="41" y="26"/>
                  <a:pt x="42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6" y="25"/>
                  <a:pt x="46" y="25"/>
                </a:cubicBezTo>
                <a:lnTo>
                  <a:pt x="46" y="22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1" y="31"/>
                  <a:pt x="41" y="32"/>
                  <a:pt x="41" y="32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36"/>
                  <a:pt x="41" y="36"/>
                  <a:pt x="4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1" y="41"/>
                  <a:pt x="41" y="42"/>
                  <a:pt x="41" y="43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7"/>
                  <a:pt x="42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1" y="52"/>
                  <a:pt x="41" y="52"/>
                  <a:pt x="41" y="53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7"/>
                  <a:pt x="42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0" name="Freeform 57">
            <a:extLst>
              <a:ext uri="{FF2B5EF4-FFF2-40B4-BE49-F238E27FC236}">
                <a16:creationId xmlns:a16="http://schemas.microsoft.com/office/drawing/2014/main" id="{3ECDF941-A0C8-BAD5-A94B-1DAE86D4E88D}"/>
              </a:ext>
            </a:extLst>
          </p:cNvPr>
          <p:cNvSpPr>
            <a:spLocks noEditPoints="1"/>
          </p:cNvSpPr>
          <p:nvPr/>
        </p:nvSpPr>
        <p:spPr bwMode="auto">
          <a:xfrm>
            <a:off x="7013278" y="4605629"/>
            <a:ext cx="681481" cy="604151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611E257D-F87D-160A-E55C-0B982BD7CA40}"/>
              </a:ext>
            </a:extLst>
          </p:cNvPr>
          <p:cNvGrpSpPr/>
          <p:nvPr/>
        </p:nvGrpSpPr>
        <p:grpSpPr>
          <a:xfrm>
            <a:off x="8286363" y="2079784"/>
            <a:ext cx="2966425" cy="816522"/>
            <a:chOff x="283598" y="1906534"/>
            <a:chExt cx="2966425" cy="816522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3F65F829-BFB4-917F-6006-519A5594DB0B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DF03D183-0DAD-35AA-41AD-0257B253E856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20C3074F-9272-4747-54C6-350D5737669A}"/>
              </a:ext>
            </a:extLst>
          </p:cNvPr>
          <p:cNvGrpSpPr/>
          <p:nvPr/>
        </p:nvGrpSpPr>
        <p:grpSpPr>
          <a:xfrm>
            <a:off x="954740" y="2074480"/>
            <a:ext cx="2984539" cy="816522"/>
            <a:chOff x="283598" y="1906534"/>
            <a:chExt cx="2984539" cy="81652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200488A0-6557-6450-9477-E48AA828FBAE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86094DF-CB62-65AB-1061-6C67FCB6A3C8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9BC48DC3-5552-69D3-0637-D371993450F4}"/>
              </a:ext>
            </a:extLst>
          </p:cNvPr>
          <p:cNvGrpSpPr/>
          <p:nvPr/>
        </p:nvGrpSpPr>
        <p:grpSpPr>
          <a:xfrm>
            <a:off x="8286363" y="4657716"/>
            <a:ext cx="2966425" cy="816522"/>
            <a:chOff x="283598" y="1906534"/>
            <a:chExt cx="2966425" cy="816522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2B2D51A1-90A3-5E85-7E4F-269DA09DFCA8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F773FA1B-26CB-9E7E-5E8E-713E55F638D6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CACA80B4-AEF2-BB3D-5EA6-BF318DCE3AC3}"/>
              </a:ext>
            </a:extLst>
          </p:cNvPr>
          <p:cNvGrpSpPr/>
          <p:nvPr/>
        </p:nvGrpSpPr>
        <p:grpSpPr>
          <a:xfrm>
            <a:off x="954740" y="4652412"/>
            <a:ext cx="2984539" cy="816522"/>
            <a:chOff x="283598" y="1906534"/>
            <a:chExt cx="2984539" cy="816522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E639E44A-B3E0-2401-C061-CB49ED9BEBF6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5DBB0B27-1F61-CEA4-55C6-02340E244DAA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167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DA3BD74B-145D-7AD5-F652-51A7BE55E1F4}"/>
              </a:ext>
            </a:extLst>
          </p:cNvPr>
          <p:cNvGrpSpPr/>
          <p:nvPr/>
        </p:nvGrpSpPr>
        <p:grpSpPr>
          <a:xfrm>
            <a:off x="649826" y="493109"/>
            <a:ext cx="1933576" cy="705954"/>
            <a:chOff x="5129211" y="505853"/>
            <a:chExt cx="1933576" cy="70595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FBE5F40-6DFA-BBEB-3459-A0DEF4CBC11C}"/>
                </a:ext>
              </a:extLst>
            </p:cNvPr>
            <p:cNvGrpSpPr/>
            <p:nvPr/>
          </p:nvGrpSpPr>
          <p:grpSpPr>
            <a:xfrm>
              <a:off x="5129211" y="505853"/>
              <a:ext cx="705954" cy="705954"/>
              <a:chOff x="4719753" y="720468"/>
              <a:chExt cx="932120" cy="932120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54233783-4646-0FAA-057E-BFBC7165A9D9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B7875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B9017F3D-5DC7-4687-DA95-028D46424BC1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B7875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1024" name="school-building_46763">
                <a:extLst>
                  <a:ext uri="{FF2B5EF4-FFF2-40B4-BE49-F238E27FC236}">
                    <a16:creationId xmlns:a16="http://schemas.microsoft.com/office/drawing/2014/main" id="{8EE307C5-6CC9-FA3F-6B23-DC85D2EA6EF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13DE0EE6-0258-1D07-ECBF-F848BE378835}"/>
                </a:ext>
              </a:extLst>
            </p:cNvPr>
            <p:cNvGrpSpPr/>
            <p:nvPr/>
          </p:nvGrpSpPr>
          <p:grpSpPr>
            <a:xfrm>
              <a:off x="5948485" y="598800"/>
              <a:ext cx="1114302" cy="514367"/>
              <a:chOff x="5819839" y="646922"/>
              <a:chExt cx="1282883" cy="592184"/>
            </a:xfrm>
            <a:solidFill>
              <a:srgbClr val="B78756"/>
            </a:solidFill>
          </p:grpSpPr>
          <p:grpSp>
            <p:nvGrpSpPr>
              <p:cNvPr id="34" name="文本框-50_矢量">
                <a:extLst>
                  <a:ext uri="{FF2B5EF4-FFF2-40B4-BE49-F238E27FC236}">
                    <a16:creationId xmlns:a16="http://schemas.microsoft.com/office/drawing/2014/main" id="{1886EB9F-058C-B118-4878-304E118F9641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CFD09754-A9DD-BCDC-8119-16F3B2907297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F089EEDC-A4CB-DA28-B898-55E87D6FD26F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C8459B6-C184-135A-5F76-2DB69EF7CB3A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685809D7-E449-CF8D-4434-44D5D997F009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97DD7E8-A4CA-031D-5F3E-CD28C423C2B7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7BD146F7-B06D-DCAA-B177-95D47B01DC43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E6FFC3F7-8EC3-CE6E-1A1D-DA79C32D1725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E32F50B7-F378-B41F-B969-35883E398A23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9F2332FE-2D92-F19F-B47B-822C1AE7ADE6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FD9566D6-0501-8049-5249-6B110A5CF7F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A3B690F-CB0B-BDFB-3961-CB8C96752732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B2F2A2DB-6668-D6CE-ED7B-0135798C4A54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496F1F6-F6AC-4332-AC7F-998EBABF0A5E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id="{A3537FDD-D06F-FA16-4C41-E2C8AD7B3FC6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47" name="任意多边形: 形状 46">
                    <a:extLst>
                      <a:ext uri="{FF2B5EF4-FFF2-40B4-BE49-F238E27FC236}">
                        <a16:creationId xmlns:a16="http://schemas.microsoft.com/office/drawing/2014/main" id="{E3EF6C8C-4860-DE50-DCAA-E6A76F9070BD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id="{6C955BAB-1C89-FD69-5A78-B0E6EA90475B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9" name="任意多边形: 形状 48">
                    <a:extLst>
                      <a:ext uri="{FF2B5EF4-FFF2-40B4-BE49-F238E27FC236}">
                        <a16:creationId xmlns:a16="http://schemas.microsoft.com/office/drawing/2014/main" id="{E7819C87-6A38-AC8D-BE6B-F986158FD44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id="{44E0AE59-F405-4034-97B0-4EA4CBDAF7F9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44" name="任意多边形: 形状 43">
                    <a:extLst>
                      <a:ext uri="{FF2B5EF4-FFF2-40B4-BE49-F238E27FC236}">
                        <a16:creationId xmlns:a16="http://schemas.microsoft.com/office/drawing/2014/main" id="{F390B588-4F3C-E3A8-66A8-D405558CC5B8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5" name="任意多边形: 形状 44">
                    <a:extLst>
                      <a:ext uri="{FF2B5EF4-FFF2-40B4-BE49-F238E27FC236}">
                        <a16:creationId xmlns:a16="http://schemas.microsoft.com/office/drawing/2014/main" id="{35778261-53F6-29D2-96AB-81B14992741A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6" name="任意多边形: 形状 45">
                    <a:extLst>
                      <a:ext uri="{FF2B5EF4-FFF2-40B4-BE49-F238E27FC236}">
                        <a16:creationId xmlns:a16="http://schemas.microsoft.com/office/drawing/2014/main" id="{F3B84417-B84C-36C8-1366-14D9D3D564C5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C9C28512-90BA-761E-7816-966EC1E666F1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42" name="任意多边形: 形状 41">
                    <a:extLst>
                      <a:ext uri="{FF2B5EF4-FFF2-40B4-BE49-F238E27FC236}">
                        <a16:creationId xmlns:a16="http://schemas.microsoft.com/office/drawing/2014/main" id="{F306B9E0-B3F5-97FA-C825-341597055E50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3" name="任意多边形: 形状 42">
                    <a:extLst>
                      <a:ext uri="{FF2B5EF4-FFF2-40B4-BE49-F238E27FC236}">
                        <a16:creationId xmlns:a16="http://schemas.microsoft.com/office/drawing/2014/main" id="{A66D88B7-4EC3-2606-465B-E6531967E57D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40A1BD-D640-3043-89A0-6C4B487E2ED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40" name="任意多边形: 形状 39">
                    <a:extLst>
                      <a:ext uri="{FF2B5EF4-FFF2-40B4-BE49-F238E27FC236}">
                        <a16:creationId xmlns:a16="http://schemas.microsoft.com/office/drawing/2014/main" id="{11F588D6-D728-1351-9A3E-6F434069622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1" name="任意多边形: 形状 40">
                    <a:extLst>
                      <a:ext uri="{FF2B5EF4-FFF2-40B4-BE49-F238E27FC236}">
                        <a16:creationId xmlns:a16="http://schemas.microsoft.com/office/drawing/2014/main" id="{3B1EEADD-87FB-73BC-27EB-65F001A40EF2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1153" name="任意多边形: 形状 1152">
            <a:extLst>
              <a:ext uri="{FF2B5EF4-FFF2-40B4-BE49-F238E27FC236}">
                <a16:creationId xmlns:a16="http://schemas.microsoft.com/office/drawing/2014/main" id="{9C7F51F5-B6D9-1E67-B0CA-37982D549674}"/>
              </a:ext>
            </a:extLst>
          </p:cNvPr>
          <p:cNvSpPr/>
          <p:nvPr/>
        </p:nvSpPr>
        <p:spPr>
          <a:xfrm>
            <a:off x="3937149" y="965606"/>
            <a:ext cx="979361" cy="466252"/>
          </a:xfrm>
          <a:custGeom>
            <a:avLst/>
            <a:gdLst>
              <a:gd name="connsiteX0" fmla="*/ 374649 w 2107946"/>
              <a:gd name="connsiteY0" fmla="*/ 373 h 1003546"/>
              <a:gd name="connsiteX1" fmla="*/ 1523809 w 2107946"/>
              <a:gd name="connsiteY1" fmla="*/ 373 h 1003546"/>
              <a:gd name="connsiteX2" fmla="*/ 1663509 w 2107946"/>
              <a:gd name="connsiteY2" fmla="*/ 127373 h 1003546"/>
              <a:gd name="connsiteX3" fmla="*/ 1549209 w 2107946"/>
              <a:gd name="connsiteY3" fmla="*/ 254309 h 1003546"/>
              <a:gd name="connsiteX4" fmla="*/ 1219073 w 2107946"/>
              <a:gd name="connsiteY4" fmla="*/ 254309 h 1003546"/>
              <a:gd name="connsiteX5" fmla="*/ 1155573 w 2107946"/>
              <a:gd name="connsiteY5" fmla="*/ 336859 h 1003546"/>
              <a:gd name="connsiteX6" fmla="*/ 1219073 w 2107946"/>
              <a:gd name="connsiteY6" fmla="*/ 419409 h 1003546"/>
              <a:gd name="connsiteX7" fmla="*/ 1403223 w 2107946"/>
              <a:gd name="connsiteY7" fmla="*/ 514659 h 1003546"/>
              <a:gd name="connsiteX8" fmla="*/ 1314323 w 2107946"/>
              <a:gd name="connsiteY8" fmla="*/ 609909 h 1003546"/>
              <a:gd name="connsiteX9" fmla="*/ 215900 w 2107946"/>
              <a:gd name="connsiteY9" fmla="*/ 609909 h 1003546"/>
              <a:gd name="connsiteX10" fmla="*/ 139700 w 2107946"/>
              <a:gd name="connsiteY10" fmla="*/ 692459 h 1003546"/>
              <a:gd name="connsiteX11" fmla="*/ 228600 w 2107946"/>
              <a:gd name="connsiteY11" fmla="*/ 781295 h 1003546"/>
              <a:gd name="connsiteX12" fmla="*/ 2006410 w 2107946"/>
              <a:gd name="connsiteY12" fmla="*/ 781295 h 1003546"/>
              <a:gd name="connsiteX13" fmla="*/ 2107946 w 2107946"/>
              <a:gd name="connsiteY13" fmla="*/ 882895 h 1003546"/>
              <a:gd name="connsiteX14" fmla="*/ 1974660 w 2107946"/>
              <a:gd name="connsiteY14" fmla="*/ 1003546 h 1003546"/>
              <a:gd name="connsiteX15" fmla="*/ 812736 w 2107946"/>
              <a:gd name="connsiteY15" fmla="*/ 997196 h 1003546"/>
              <a:gd name="connsiteX16" fmla="*/ 1828609 w 2107946"/>
              <a:gd name="connsiteY16" fmla="*/ 990846 h 1003546"/>
              <a:gd name="connsiteX17" fmla="*/ 1923859 w 2107946"/>
              <a:gd name="connsiteY17" fmla="*/ 889245 h 1003546"/>
              <a:gd name="connsiteX18" fmla="*/ 1695259 w 2107946"/>
              <a:gd name="connsiteY18" fmla="*/ 793995 h 1003546"/>
              <a:gd name="connsiteX19" fmla="*/ 184150 w 2107946"/>
              <a:gd name="connsiteY19" fmla="*/ 793995 h 1003546"/>
              <a:gd name="connsiteX20" fmla="*/ 0 w 2107946"/>
              <a:gd name="connsiteY20" fmla="*/ 692459 h 1003546"/>
              <a:gd name="connsiteX21" fmla="*/ 82550 w 2107946"/>
              <a:gd name="connsiteY21" fmla="*/ 597209 h 1003546"/>
              <a:gd name="connsiteX22" fmla="*/ 1320673 w 2107946"/>
              <a:gd name="connsiteY22" fmla="*/ 597209 h 1003546"/>
              <a:gd name="connsiteX23" fmla="*/ 1390523 w 2107946"/>
              <a:gd name="connsiteY23" fmla="*/ 521009 h 1003546"/>
              <a:gd name="connsiteX24" fmla="*/ 1142873 w 2107946"/>
              <a:gd name="connsiteY24" fmla="*/ 336859 h 1003546"/>
              <a:gd name="connsiteX25" fmla="*/ 1219073 w 2107946"/>
              <a:gd name="connsiteY25" fmla="*/ 241609 h 1003546"/>
              <a:gd name="connsiteX26" fmla="*/ 1390523 w 2107946"/>
              <a:gd name="connsiteY26" fmla="*/ 241609 h 1003546"/>
              <a:gd name="connsiteX27" fmla="*/ 1479423 w 2107946"/>
              <a:gd name="connsiteY27" fmla="*/ 127373 h 1003546"/>
              <a:gd name="connsiteX28" fmla="*/ 1422273 w 2107946"/>
              <a:gd name="connsiteY28" fmla="*/ 25773 h 1003546"/>
              <a:gd name="connsiteX29" fmla="*/ 1244473 w 2107946"/>
              <a:gd name="connsiteY29" fmla="*/ 13073 h 1003546"/>
              <a:gd name="connsiteX30" fmla="*/ 374649 w 2107946"/>
              <a:gd name="connsiteY30" fmla="*/ 19423 h 1003546"/>
              <a:gd name="connsiteX31" fmla="*/ 374649 w 2107946"/>
              <a:gd name="connsiteY31" fmla="*/ 373 h 100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107946" h="1003546">
                <a:moveTo>
                  <a:pt x="374649" y="373"/>
                </a:moveTo>
                <a:lnTo>
                  <a:pt x="1523809" y="373"/>
                </a:lnTo>
                <a:cubicBezTo>
                  <a:pt x="1612709" y="-5977"/>
                  <a:pt x="1663509" y="70223"/>
                  <a:pt x="1663509" y="127373"/>
                </a:cubicBezTo>
                <a:cubicBezTo>
                  <a:pt x="1663509" y="171823"/>
                  <a:pt x="1612709" y="254309"/>
                  <a:pt x="1549209" y="254309"/>
                </a:cubicBezTo>
                <a:lnTo>
                  <a:pt x="1219073" y="254309"/>
                </a:lnTo>
                <a:cubicBezTo>
                  <a:pt x="1168273" y="279709"/>
                  <a:pt x="1155573" y="298759"/>
                  <a:pt x="1155573" y="336859"/>
                </a:cubicBezTo>
                <a:cubicBezTo>
                  <a:pt x="1155573" y="362259"/>
                  <a:pt x="1168273" y="406709"/>
                  <a:pt x="1219073" y="419409"/>
                </a:cubicBezTo>
                <a:cubicBezTo>
                  <a:pt x="1257173" y="432109"/>
                  <a:pt x="1403223" y="400359"/>
                  <a:pt x="1403223" y="514659"/>
                </a:cubicBezTo>
                <a:cubicBezTo>
                  <a:pt x="1403223" y="552759"/>
                  <a:pt x="1358773" y="609909"/>
                  <a:pt x="1314323" y="609909"/>
                </a:cubicBezTo>
                <a:lnTo>
                  <a:pt x="215900" y="609909"/>
                </a:lnTo>
                <a:cubicBezTo>
                  <a:pt x="171450" y="616259"/>
                  <a:pt x="139700" y="660709"/>
                  <a:pt x="139700" y="692459"/>
                </a:cubicBezTo>
                <a:cubicBezTo>
                  <a:pt x="139700" y="736845"/>
                  <a:pt x="190500" y="781295"/>
                  <a:pt x="228600" y="781295"/>
                </a:cubicBezTo>
                <a:lnTo>
                  <a:pt x="2006410" y="781295"/>
                </a:lnTo>
                <a:cubicBezTo>
                  <a:pt x="2057146" y="774945"/>
                  <a:pt x="2107946" y="851145"/>
                  <a:pt x="2107946" y="882895"/>
                </a:cubicBezTo>
                <a:cubicBezTo>
                  <a:pt x="2107946" y="959096"/>
                  <a:pt x="2044446" y="990846"/>
                  <a:pt x="1974660" y="1003546"/>
                </a:cubicBezTo>
                <a:lnTo>
                  <a:pt x="812736" y="997196"/>
                </a:lnTo>
                <a:lnTo>
                  <a:pt x="1828609" y="990846"/>
                </a:lnTo>
                <a:cubicBezTo>
                  <a:pt x="1885759" y="984496"/>
                  <a:pt x="1923859" y="927346"/>
                  <a:pt x="1923859" y="889245"/>
                </a:cubicBezTo>
                <a:cubicBezTo>
                  <a:pt x="1923859" y="749545"/>
                  <a:pt x="1739709" y="793995"/>
                  <a:pt x="1695259" y="793995"/>
                </a:cubicBezTo>
                <a:lnTo>
                  <a:pt x="184150" y="793995"/>
                </a:lnTo>
                <a:cubicBezTo>
                  <a:pt x="107950" y="787645"/>
                  <a:pt x="0" y="793995"/>
                  <a:pt x="0" y="692459"/>
                </a:cubicBezTo>
                <a:cubicBezTo>
                  <a:pt x="0" y="648009"/>
                  <a:pt x="38100" y="597209"/>
                  <a:pt x="82550" y="597209"/>
                </a:cubicBezTo>
                <a:lnTo>
                  <a:pt x="1320673" y="597209"/>
                </a:lnTo>
                <a:cubicBezTo>
                  <a:pt x="1358773" y="578159"/>
                  <a:pt x="1390523" y="552759"/>
                  <a:pt x="1390523" y="521009"/>
                </a:cubicBezTo>
                <a:cubicBezTo>
                  <a:pt x="1390523" y="343209"/>
                  <a:pt x="1142873" y="527359"/>
                  <a:pt x="1142873" y="336859"/>
                </a:cubicBezTo>
                <a:cubicBezTo>
                  <a:pt x="1142873" y="305109"/>
                  <a:pt x="1168273" y="241609"/>
                  <a:pt x="1219073" y="241609"/>
                </a:cubicBezTo>
                <a:lnTo>
                  <a:pt x="1390523" y="241609"/>
                </a:lnTo>
                <a:cubicBezTo>
                  <a:pt x="1460373" y="209923"/>
                  <a:pt x="1479423" y="171823"/>
                  <a:pt x="1479423" y="127373"/>
                </a:cubicBezTo>
                <a:cubicBezTo>
                  <a:pt x="1479423" y="89273"/>
                  <a:pt x="1479423" y="57523"/>
                  <a:pt x="1422273" y="25773"/>
                </a:cubicBezTo>
                <a:cubicBezTo>
                  <a:pt x="1371473" y="-5977"/>
                  <a:pt x="1295273" y="13073"/>
                  <a:pt x="1244473" y="13073"/>
                </a:cubicBezTo>
                <a:cubicBezTo>
                  <a:pt x="958786" y="6723"/>
                  <a:pt x="666686" y="13073"/>
                  <a:pt x="374649" y="19423"/>
                </a:cubicBezTo>
                <a:cubicBezTo>
                  <a:pt x="368299" y="13073"/>
                  <a:pt x="368299" y="6723"/>
                  <a:pt x="374649" y="373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4" name="任意多边形: 形状 1153">
            <a:extLst>
              <a:ext uri="{FF2B5EF4-FFF2-40B4-BE49-F238E27FC236}">
                <a16:creationId xmlns:a16="http://schemas.microsoft.com/office/drawing/2014/main" id="{8EF629D5-B6E3-1D0C-6770-11725C03095C}"/>
              </a:ext>
            </a:extLst>
          </p:cNvPr>
          <p:cNvSpPr/>
          <p:nvPr/>
        </p:nvSpPr>
        <p:spPr>
          <a:xfrm>
            <a:off x="7310742" y="991044"/>
            <a:ext cx="1105062" cy="466253"/>
          </a:xfrm>
          <a:custGeom>
            <a:avLst/>
            <a:gdLst>
              <a:gd name="connsiteX0" fmla="*/ 495237 w 3415920"/>
              <a:gd name="connsiteY0" fmla="*/ 0 h 1441260"/>
              <a:gd name="connsiteX1" fmla="*/ 2323846 w 3415920"/>
              <a:gd name="connsiteY1" fmla="*/ 0 h 1441260"/>
              <a:gd name="connsiteX2" fmla="*/ 2488883 w 3415920"/>
              <a:gd name="connsiteY2" fmla="*/ 177800 h 1441260"/>
              <a:gd name="connsiteX3" fmla="*/ 2330196 w 3415920"/>
              <a:gd name="connsiteY3" fmla="*/ 361887 h 1441260"/>
              <a:gd name="connsiteX4" fmla="*/ 2057147 w 3415920"/>
              <a:gd name="connsiteY4" fmla="*/ 361887 h 1441260"/>
              <a:gd name="connsiteX5" fmla="*/ 1968247 w 3415920"/>
              <a:gd name="connsiteY5" fmla="*/ 482537 h 1441260"/>
              <a:gd name="connsiteX6" fmla="*/ 2050797 w 3415920"/>
              <a:gd name="connsiteY6" fmla="*/ 603187 h 1441260"/>
              <a:gd name="connsiteX7" fmla="*/ 3415920 w 3415920"/>
              <a:gd name="connsiteY7" fmla="*/ 603187 h 1441260"/>
              <a:gd name="connsiteX8" fmla="*/ 3415920 w 3415920"/>
              <a:gd name="connsiteY8" fmla="*/ 622237 h 1441260"/>
              <a:gd name="connsiteX9" fmla="*/ 2076197 w 3415920"/>
              <a:gd name="connsiteY9" fmla="*/ 622237 h 1441260"/>
              <a:gd name="connsiteX10" fmla="*/ 1955547 w 3415920"/>
              <a:gd name="connsiteY10" fmla="*/ 482537 h 1441260"/>
              <a:gd name="connsiteX11" fmla="*/ 2050797 w 3415920"/>
              <a:gd name="connsiteY11" fmla="*/ 349187 h 1441260"/>
              <a:gd name="connsiteX12" fmla="*/ 2196847 w 3415920"/>
              <a:gd name="connsiteY12" fmla="*/ 336487 h 1441260"/>
              <a:gd name="connsiteX13" fmla="*/ 2317496 w 3415920"/>
              <a:gd name="connsiteY13" fmla="*/ 177800 h 1441260"/>
              <a:gd name="connsiteX14" fmla="*/ 2311146 w 3415920"/>
              <a:gd name="connsiteY14" fmla="*/ 139700 h 1441260"/>
              <a:gd name="connsiteX15" fmla="*/ 2177797 w 3415920"/>
              <a:gd name="connsiteY15" fmla="*/ 12700 h 1441260"/>
              <a:gd name="connsiteX16" fmla="*/ 641287 w 3415920"/>
              <a:gd name="connsiteY16" fmla="*/ 12700 h 1441260"/>
              <a:gd name="connsiteX17" fmla="*/ 501587 w 3415920"/>
              <a:gd name="connsiteY17" fmla="*/ 177800 h 1441260"/>
              <a:gd name="connsiteX18" fmla="*/ 507937 w 3415920"/>
              <a:gd name="connsiteY18" fmla="*/ 234887 h 1441260"/>
              <a:gd name="connsiteX19" fmla="*/ 622237 w 3415920"/>
              <a:gd name="connsiteY19" fmla="*/ 342837 h 1441260"/>
              <a:gd name="connsiteX20" fmla="*/ 755587 w 3415920"/>
              <a:gd name="connsiteY20" fmla="*/ 342837 h 1441260"/>
              <a:gd name="connsiteX21" fmla="*/ 863537 w 3415920"/>
              <a:gd name="connsiteY21" fmla="*/ 482537 h 1441260"/>
              <a:gd name="connsiteX22" fmla="*/ 723837 w 3415920"/>
              <a:gd name="connsiteY22" fmla="*/ 622237 h 1441260"/>
              <a:gd name="connsiteX23" fmla="*/ 463487 w 3415920"/>
              <a:gd name="connsiteY23" fmla="*/ 615887 h 1441260"/>
              <a:gd name="connsiteX24" fmla="*/ 317500 w 3415920"/>
              <a:gd name="connsiteY24" fmla="*/ 730123 h 1441260"/>
              <a:gd name="connsiteX25" fmla="*/ 406400 w 3415920"/>
              <a:gd name="connsiteY25" fmla="*/ 850773 h 1441260"/>
              <a:gd name="connsiteX26" fmla="*/ 2126997 w 3415920"/>
              <a:gd name="connsiteY26" fmla="*/ 850773 h 1441260"/>
              <a:gd name="connsiteX27" fmla="*/ 2298446 w 3415920"/>
              <a:gd name="connsiteY27" fmla="*/ 1015873 h 1441260"/>
              <a:gd name="connsiteX28" fmla="*/ 2152397 w 3415920"/>
              <a:gd name="connsiteY28" fmla="*/ 1187323 h 1441260"/>
              <a:gd name="connsiteX29" fmla="*/ 1669860 w 3415920"/>
              <a:gd name="connsiteY29" fmla="*/ 1187323 h 1441260"/>
              <a:gd name="connsiteX30" fmla="*/ 1580960 w 3415920"/>
              <a:gd name="connsiteY30" fmla="*/ 1307910 h 1441260"/>
              <a:gd name="connsiteX31" fmla="*/ 1688910 w 3415920"/>
              <a:gd name="connsiteY31" fmla="*/ 1428560 h 1441260"/>
              <a:gd name="connsiteX32" fmla="*/ 2565083 w 3415920"/>
              <a:gd name="connsiteY32" fmla="*/ 1428560 h 1441260"/>
              <a:gd name="connsiteX33" fmla="*/ 2565083 w 3415920"/>
              <a:gd name="connsiteY33" fmla="*/ 1441260 h 1441260"/>
              <a:gd name="connsiteX34" fmla="*/ 1371473 w 3415920"/>
              <a:gd name="connsiteY34" fmla="*/ 1441260 h 1441260"/>
              <a:gd name="connsiteX35" fmla="*/ 1257173 w 3415920"/>
              <a:gd name="connsiteY35" fmla="*/ 1301560 h 1441260"/>
              <a:gd name="connsiteX36" fmla="*/ 1365123 w 3415920"/>
              <a:gd name="connsiteY36" fmla="*/ 1174623 h 1441260"/>
              <a:gd name="connsiteX37" fmla="*/ 1885760 w 3415920"/>
              <a:gd name="connsiteY37" fmla="*/ 1174623 h 1441260"/>
              <a:gd name="connsiteX38" fmla="*/ 2025397 w 3415920"/>
              <a:gd name="connsiteY38" fmla="*/ 1022223 h 1441260"/>
              <a:gd name="connsiteX39" fmla="*/ 1898460 w 3415920"/>
              <a:gd name="connsiteY39" fmla="*/ 869823 h 1441260"/>
              <a:gd name="connsiteX40" fmla="*/ 133350 w 3415920"/>
              <a:gd name="connsiteY40" fmla="*/ 869823 h 1441260"/>
              <a:gd name="connsiteX41" fmla="*/ 0 w 3415920"/>
              <a:gd name="connsiteY41" fmla="*/ 730123 h 1441260"/>
              <a:gd name="connsiteX42" fmla="*/ 101600 w 3415920"/>
              <a:gd name="connsiteY42" fmla="*/ 603187 h 1441260"/>
              <a:gd name="connsiteX43" fmla="*/ 736537 w 3415920"/>
              <a:gd name="connsiteY43" fmla="*/ 603187 h 1441260"/>
              <a:gd name="connsiteX44" fmla="*/ 844487 w 3415920"/>
              <a:gd name="connsiteY44" fmla="*/ 482537 h 1441260"/>
              <a:gd name="connsiteX45" fmla="*/ 755587 w 3415920"/>
              <a:gd name="connsiteY45" fmla="*/ 361887 h 1441260"/>
              <a:gd name="connsiteX46" fmla="*/ 488887 w 3415920"/>
              <a:gd name="connsiteY46" fmla="*/ 361887 h 1441260"/>
              <a:gd name="connsiteX47" fmla="*/ 330200 w 3415920"/>
              <a:gd name="connsiteY47" fmla="*/ 177800 h 1441260"/>
              <a:gd name="connsiteX48" fmla="*/ 495237 w 3415920"/>
              <a:gd name="connsiteY48" fmla="*/ 0 h 144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415920" h="1441260">
                <a:moveTo>
                  <a:pt x="495237" y="0"/>
                </a:moveTo>
                <a:lnTo>
                  <a:pt x="2323846" y="0"/>
                </a:lnTo>
                <a:cubicBezTo>
                  <a:pt x="2431796" y="19050"/>
                  <a:pt x="2488883" y="95250"/>
                  <a:pt x="2488883" y="177800"/>
                </a:cubicBezTo>
                <a:cubicBezTo>
                  <a:pt x="2488883" y="253937"/>
                  <a:pt x="2425446" y="361887"/>
                  <a:pt x="2330196" y="361887"/>
                </a:cubicBezTo>
                <a:lnTo>
                  <a:pt x="2057147" y="361887"/>
                </a:lnTo>
                <a:cubicBezTo>
                  <a:pt x="1987297" y="380937"/>
                  <a:pt x="1968247" y="438087"/>
                  <a:pt x="1968247" y="482537"/>
                </a:cubicBezTo>
                <a:cubicBezTo>
                  <a:pt x="1968247" y="507937"/>
                  <a:pt x="1993647" y="603187"/>
                  <a:pt x="2050797" y="603187"/>
                </a:cubicBezTo>
                <a:lnTo>
                  <a:pt x="3415920" y="603187"/>
                </a:lnTo>
                <a:lnTo>
                  <a:pt x="3415920" y="622237"/>
                </a:lnTo>
                <a:lnTo>
                  <a:pt x="2076197" y="622237"/>
                </a:lnTo>
                <a:cubicBezTo>
                  <a:pt x="1980947" y="609537"/>
                  <a:pt x="1955547" y="546037"/>
                  <a:pt x="1955547" y="482537"/>
                </a:cubicBezTo>
                <a:cubicBezTo>
                  <a:pt x="1955547" y="425387"/>
                  <a:pt x="1961897" y="368237"/>
                  <a:pt x="2050797" y="349187"/>
                </a:cubicBezTo>
                <a:cubicBezTo>
                  <a:pt x="2088897" y="336487"/>
                  <a:pt x="2146047" y="355537"/>
                  <a:pt x="2196847" y="336487"/>
                </a:cubicBezTo>
                <a:cubicBezTo>
                  <a:pt x="2298446" y="298387"/>
                  <a:pt x="2317496" y="247587"/>
                  <a:pt x="2317496" y="177800"/>
                </a:cubicBezTo>
                <a:cubicBezTo>
                  <a:pt x="2317496" y="165100"/>
                  <a:pt x="2317496" y="146050"/>
                  <a:pt x="2311146" y="139700"/>
                </a:cubicBezTo>
                <a:cubicBezTo>
                  <a:pt x="2298446" y="95250"/>
                  <a:pt x="2215897" y="12700"/>
                  <a:pt x="2177797" y="12700"/>
                </a:cubicBezTo>
                <a:lnTo>
                  <a:pt x="641287" y="12700"/>
                </a:lnTo>
                <a:cubicBezTo>
                  <a:pt x="552387" y="38100"/>
                  <a:pt x="501587" y="101600"/>
                  <a:pt x="501587" y="177800"/>
                </a:cubicBezTo>
                <a:cubicBezTo>
                  <a:pt x="501587" y="190500"/>
                  <a:pt x="501587" y="215900"/>
                  <a:pt x="507937" y="234887"/>
                </a:cubicBezTo>
                <a:cubicBezTo>
                  <a:pt x="514287" y="253937"/>
                  <a:pt x="590487" y="342837"/>
                  <a:pt x="622237" y="342837"/>
                </a:cubicBezTo>
                <a:lnTo>
                  <a:pt x="755587" y="342837"/>
                </a:lnTo>
                <a:cubicBezTo>
                  <a:pt x="838137" y="374587"/>
                  <a:pt x="863537" y="412687"/>
                  <a:pt x="863537" y="482537"/>
                </a:cubicBezTo>
                <a:cubicBezTo>
                  <a:pt x="863537" y="533337"/>
                  <a:pt x="819087" y="628587"/>
                  <a:pt x="723837" y="622237"/>
                </a:cubicBezTo>
                <a:cubicBezTo>
                  <a:pt x="482537" y="622237"/>
                  <a:pt x="476187" y="615887"/>
                  <a:pt x="463487" y="615887"/>
                </a:cubicBezTo>
                <a:cubicBezTo>
                  <a:pt x="387350" y="615887"/>
                  <a:pt x="317500" y="641287"/>
                  <a:pt x="317500" y="730123"/>
                </a:cubicBezTo>
                <a:cubicBezTo>
                  <a:pt x="317500" y="768223"/>
                  <a:pt x="355600" y="850773"/>
                  <a:pt x="406400" y="850773"/>
                </a:cubicBezTo>
                <a:lnTo>
                  <a:pt x="2126997" y="850773"/>
                </a:lnTo>
                <a:cubicBezTo>
                  <a:pt x="2247646" y="857123"/>
                  <a:pt x="2298446" y="946023"/>
                  <a:pt x="2298446" y="1015873"/>
                </a:cubicBezTo>
                <a:cubicBezTo>
                  <a:pt x="2298446" y="1104773"/>
                  <a:pt x="2222247" y="1187323"/>
                  <a:pt x="2152397" y="1187323"/>
                </a:cubicBezTo>
                <a:lnTo>
                  <a:pt x="1669860" y="1187323"/>
                </a:lnTo>
                <a:cubicBezTo>
                  <a:pt x="1600010" y="1206373"/>
                  <a:pt x="1580960" y="1263460"/>
                  <a:pt x="1580960" y="1307910"/>
                </a:cubicBezTo>
                <a:cubicBezTo>
                  <a:pt x="1580960" y="1365060"/>
                  <a:pt x="1631760" y="1428560"/>
                  <a:pt x="1688910" y="1428560"/>
                </a:cubicBezTo>
                <a:lnTo>
                  <a:pt x="2565083" y="1428560"/>
                </a:lnTo>
                <a:lnTo>
                  <a:pt x="2565083" y="1441260"/>
                </a:lnTo>
                <a:lnTo>
                  <a:pt x="1371473" y="1441260"/>
                </a:lnTo>
                <a:cubicBezTo>
                  <a:pt x="1301623" y="1441260"/>
                  <a:pt x="1257173" y="1346010"/>
                  <a:pt x="1257173" y="1301560"/>
                </a:cubicBezTo>
                <a:cubicBezTo>
                  <a:pt x="1257173" y="1244410"/>
                  <a:pt x="1314323" y="1174623"/>
                  <a:pt x="1365123" y="1174623"/>
                </a:cubicBezTo>
                <a:lnTo>
                  <a:pt x="1885760" y="1174623"/>
                </a:lnTo>
                <a:cubicBezTo>
                  <a:pt x="1968247" y="1161923"/>
                  <a:pt x="2025397" y="1079373"/>
                  <a:pt x="2025397" y="1022223"/>
                </a:cubicBezTo>
                <a:cubicBezTo>
                  <a:pt x="2025397" y="971423"/>
                  <a:pt x="1961897" y="869823"/>
                  <a:pt x="1898460" y="869823"/>
                </a:cubicBezTo>
                <a:lnTo>
                  <a:pt x="133350" y="869823"/>
                </a:lnTo>
                <a:cubicBezTo>
                  <a:pt x="19050" y="838073"/>
                  <a:pt x="0" y="799973"/>
                  <a:pt x="0" y="730123"/>
                </a:cubicBezTo>
                <a:cubicBezTo>
                  <a:pt x="0" y="673037"/>
                  <a:pt x="44450" y="603187"/>
                  <a:pt x="101600" y="603187"/>
                </a:cubicBezTo>
                <a:lnTo>
                  <a:pt x="736537" y="603187"/>
                </a:lnTo>
                <a:cubicBezTo>
                  <a:pt x="819087" y="571437"/>
                  <a:pt x="844487" y="539687"/>
                  <a:pt x="844487" y="482537"/>
                </a:cubicBezTo>
                <a:cubicBezTo>
                  <a:pt x="844487" y="457137"/>
                  <a:pt x="819087" y="361887"/>
                  <a:pt x="755587" y="361887"/>
                </a:cubicBezTo>
                <a:lnTo>
                  <a:pt x="488887" y="361887"/>
                </a:lnTo>
                <a:cubicBezTo>
                  <a:pt x="374650" y="349187"/>
                  <a:pt x="330200" y="241237"/>
                  <a:pt x="330200" y="177800"/>
                </a:cubicBezTo>
                <a:cubicBezTo>
                  <a:pt x="330200" y="95250"/>
                  <a:pt x="374650" y="19050"/>
                  <a:pt x="495237" y="0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5" name="图形 4">
            <a:extLst>
              <a:ext uri="{FF2B5EF4-FFF2-40B4-BE49-F238E27FC236}">
                <a16:creationId xmlns:a16="http://schemas.microsoft.com/office/drawing/2014/main" id="{C8220236-5A24-C3CF-E878-3163CF144442}"/>
              </a:ext>
            </a:extLst>
          </p:cNvPr>
          <p:cNvSpPr/>
          <p:nvPr/>
        </p:nvSpPr>
        <p:spPr>
          <a:xfrm>
            <a:off x="5406166" y="5741781"/>
            <a:ext cx="1011347" cy="483837"/>
          </a:xfrm>
          <a:custGeom>
            <a:avLst/>
            <a:gdLst>
              <a:gd name="connsiteX0" fmla="*/ 2771489 w 3085718"/>
              <a:gd name="connsiteY0" fmla="*/ 238078 h 1476233"/>
              <a:gd name="connsiteX1" fmla="*/ 2809589 w 3085718"/>
              <a:gd name="connsiteY1" fmla="*/ 409528 h 1476233"/>
              <a:gd name="connsiteX2" fmla="*/ 3085719 w 3085718"/>
              <a:gd name="connsiteY2" fmla="*/ 733378 h 1476233"/>
              <a:gd name="connsiteX3" fmla="*/ 2828639 w 3085718"/>
              <a:gd name="connsiteY3" fmla="*/ 1114283 h 1476233"/>
              <a:gd name="connsiteX4" fmla="*/ 2628614 w 3085718"/>
              <a:gd name="connsiteY4" fmla="*/ 1161908 h 1476233"/>
              <a:gd name="connsiteX5" fmla="*/ 2409539 w 3085718"/>
              <a:gd name="connsiteY5" fmla="*/ 1323833 h 1476233"/>
              <a:gd name="connsiteX6" fmla="*/ 2076260 w 3085718"/>
              <a:gd name="connsiteY6" fmla="*/ 1457183 h 1476233"/>
              <a:gd name="connsiteX7" fmla="*/ 1914335 w 3085718"/>
              <a:gd name="connsiteY7" fmla="*/ 1476233 h 1476233"/>
              <a:gd name="connsiteX8" fmla="*/ 619125 w 3085718"/>
              <a:gd name="connsiteY8" fmla="*/ 1076183 h 1476233"/>
              <a:gd name="connsiteX9" fmla="*/ 0 w 3085718"/>
              <a:gd name="connsiteY9" fmla="*/ 1180958 h 1476233"/>
              <a:gd name="connsiteX10" fmla="*/ 704755 w 3085718"/>
              <a:gd name="connsiteY10" fmla="*/ 828628 h 1476233"/>
              <a:gd name="connsiteX11" fmla="*/ 1904810 w 3085718"/>
              <a:gd name="connsiteY11" fmla="*/ 1219058 h 1476233"/>
              <a:gd name="connsiteX12" fmla="*/ 2552414 w 3085718"/>
              <a:gd name="connsiteY12" fmla="*/ 695278 h 1476233"/>
              <a:gd name="connsiteX13" fmla="*/ 2123885 w 3085718"/>
              <a:gd name="connsiteY13" fmla="*/ 380953 h 1476233"/>
              <a:gd name="connsiteX14" fmla="*/ 1761935 w 3085718"/>
              <a:gd name="connsiteY14" fmla="*/ 666703 h 1476233"/>
              <a:gd name="connsiteX15" fmla="*/ 1971485 w 3085718"/>
              <a:gd name="connsiteY15" fmla="*/ 857203 h 1476233"/>
              <a:gd name="connsiteX16" fmla="*/ 2114360 w 3085718"/>
              <a:gd name="connsiteY16" fmla="*/ 800053 h 1476233"/>
              <a:gd name="connsiteX17" fmla="*/ 1895285 w 3085718"/>
              <a:gd name="connsiteY17" fmla="*/ 657178 h 1476233"/>
              <a:gd name="connsiteX18" fmla="*/ 2161985 w 3085718"/>
              <a:gd name="connsiteY18" fmla="*/ 485728 h 1476233"/>
              <a:gd name="connsiteX19" fmla="*/ 2390489 w 3085718"/>
              <a:gd name="connsiteY19" fmla="*/ 723853 h 1476233"/>
              <a:gd name="connsiteX20" fmla="*/ 2000060 w 3085718"/>
              <a:gd name="connsiteY20" fmla="*/ 1085708 h 1476233"/>
              <a:gd name="connsiteX21" fmla="*/ 1685735 w 3085718"/>
              <a:gd name="connsiteY21" fmla="*/ 980933 h 1476233"/>
              <a:gd name="connsiteX22" fmla="*/ 1495235 w 3085718"/>
              <a:gd name="connsiteY22" fmla="*/ 952358 h 1476233"/>
              <a:gd name="connsiteX23" fmla="*/ 1276255 w 3085718"/>
              <a:gd name="connsiteY23" fmla="*/ 666703 h 1476233"/>
              <a:gd name="connsiteX24" fmla="*/ 1295305 w 3085718"/>
              <a:gd name="connsiteY24" fmla="*/ 514303 h 1476233"/>
              <a:gd name="connsiteX25" fmla="*/ 1666685 w 3085718"/>
              <a:gd name="connsiteY25" fmla="*/ 304753 h 1476233"/>
              <a:gd name="connsiteX26" fmla="*/ 2228564 w 3085718"/>
              <a:gd name="connsiteY26" fmla="*/ 49 h 1476233"/>
              <a:gd name="connsiteX27" fmla="*/ 2771489 w 3085718"/>
              <a:gd name="connsiteY27" fmla="*/ 238078 h 147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085718" h="1476233">
                <a:moveTo>
                  <a:pt x="2771489" y="238078"/>
                </a:moveTo>
                <a:cubicBezTo>
                  <a:pt x="2800064" y="285703"/>
                  <a:pt x="2800064" y="352378"/>
                  <a:pt x="2809589" y="409528"/>
                </a:cubicBezTo>
                <a:cubicBezTo>
                  <a:pt x="3009519" y="457153"/>
                  <a:pt x="3085719" y="590503"/>
                  <a:pt x="3085719" y="733378"/>
                </a:cubicBezTo>
                <a:cubicBezTo>
                  <a:pt x="3085719" y="885778"/>
                  <a:pt x="3028569" y="1038083"/>
                  <a:pt x="2828639" y="1114283"/>
                </a:cubicBezTo>
                <a:cubicBezTo>
                  <a:pt x="2761964" y="1142858"/>
                  <a:pt x="2685764" y="1133333"/>
                  <a:pt x="2628614" y="1161908"/>
                </a:cubicBezTo>
                <a:cubicBezTo>
                  <a:pt x="2542889" y="1190483"/>
                  <a:pt x="2485739" y="1276208"/>
                  <a:pt x="2409539" y="1323833"/>
                </a:cubicBezTo>
                <a:cubicBezTo>
                  <a:pt x="2314289" y="1380983"/>
                  <a:pt x="2181035" y="1438133"/>
                  <a:pt x="2076260" y="1457183"/>
                </a:cubicBezTo>
                <a:cubicBezTo>
                  <a:pt x="2028635" y="1466708"/>
                  <a:pt x="1942910" y="1476233"/>
                  <a:pt x="1914335" y="1476233"/>
                </a:cubicBezTo>
                <a:cubicBezTo>
                  <a:pt x="1381030" y="1476233"/>
                  <a:pt x="1171480" y="1076183"/>
                  <a:pt x="619125" y="1076183"/>
                </a:cubicBezTo>
                <a:cubicBezTo>
                  <a:pt x="447675" y="1076183"/>
                  <a:pt x="142875" y="1123808"/>
                  <a:pt x="0" y="1180958"/>
                </a:cubicBezTo>
                <a:cubicBezTo>
                  <a:pt x="219075" y="904828"/>
                  <a:pt x="466725" y="828628"/>
                  <a:pt x="704755" y="828628"/>
                </a:cubicBezTo>
                <a:cubicBezTo>
                  <a:pt x="1219105" y="828628"/>
                  <a:pt x="1533335" y="1219058"/>
                  <a:pt x="1904810" y="1219058"/>
                </a:cubicBezTo>
                <a:cubicBezTo>
                  <a:pt x="2133410" y="1219058"/>
                  <a:pt x="2552414" y="1028558"/>
                  <a:pt x="2552414" y="695278"/>
                </a:cubicBezTo>
                <a:cubicBezTo>
                  <a:pt x="2552414" y="428578"/>
                  <a:pt x="2285714" y="380953"/>
                  <a:pt x="2123885" y="380953"/>
                </a:cubicBezTo>
                <a:cubicBezTo>
                  <a:pt x="1961960" y="380953"/>
                  <a:pt x="1761935" y="438103"/>
                  <a:pt x="1761935" y="666703"/>
                </a:cubicBezTo>
                <a:cubicBezTo>
                  <a:pt x="1761935" y="800053"/>
                  <a:pt x="1895285" y="857203"/>
                  <a:pt x="1971485" y="857203"/>
                </a:cubicBezTo>
                <a:cubicBezTo>
                  <a:pt x="2028635" y="857203"/>
                  <a:pt x="2038160" y="847678"/>
                  <a:pt x="2114360" y="800053"/>
                </a:cubicBezTo>
                <a:cubicBezTo>
                  <a:pt x="2028635" y="781003"/>
                  <a:pt x="1895285" y="771478"/>
                  <a:pt x="1895285" y="657178"/>
                </a:cubicBezTo>
                <a:cubicBezTo>
                  <a:pt x="1895285" y="504778"/>
                  <a:pt x="2104835" y="485728"/>
                  <a:pt x="2161985" y="485728"/>
                </a:cubicBezTo>
                <a:cubicBezTo>
                  <a:pt x="2314289" y="485728"/>
                  <a:pt x="2390489" y="628603"/>
                  <a:pt x="2390489" y="723853"/>
                </a:cubicBezTo>
                <a:cubicBezTo>
                  <a:pt x="2390489" y="942833"/>
                  <a:pt x="2133410" y="1085708"/>
                  <a:pt x="2000060" y="1085708"/>
                </a:cubicBezTo>
                <a:cubicBezTo>
                  <a:pt x="1885760" y="1085708"/>
                  <a:pt x="1790510" y="1019033"/>
                  <a:pt x="1685735" y="980933"/>
                </a:cubicBezTo>
                <a:cubicBezTo>
                  <a:pt x="1628585" y="961883"/>
                  <a:pt x="1552385" y="971408"/>
                  <a:pt x="1495235" y="952358"/>
                </a:cubicBezTo>
                <a:cubicBezTo>
                  <a:pt x="1304830" y="895303"/>
                  <a:pt x="1276255" y="800053"/>
                  <a:pt x="1276255" y="666703"/>
                </a:cubicBezTo>
                <a:cubicBezTo>
                  <a:pt x="1276255" y="638128"/>
                  <a:pt x="1285780" y="552403"/>
                  <a:pt x="1295305" y="514303"/>
                </a:cubicBezTo>
                <a:cubicBezTo>
                  <a:pt x="1342930" y="333328"/>
                  <a:pt x="1552385" y="304753"/>
                  <a:pt x="1666685" y="304753"/>
                </a:cubicBezTo>
                <a:cubicBezTo>
                  <a:pt x="1723835" y="28624"/>
                  <a:pt x="2047685" y="49"/>
                  <a:pt x="2228564" y="49"/>
                </a:cubicBezTo>
                <a:cubicBezTo>
                  <a:pt x="2400014" y="49"/>
                  <a:pt x="2638139" y="-9476"/>
                  <a:pt x="2771489" y="238078"/>
                </a:cubicBezTo>
                <a:close/>
              </a:path>
            </a:pathLst>
          </a:custGeom>
          <a:noFill/>
          <a:ln w="12700" cap="flat">
            <a:gradFill>
              <a:gsLst>
                <a:gs pos="0">
                  <a:srgbClr val="8C764E"/>
                </a:gs>
                <a:gs pos="100000">
                  <a:srgbClr val="C4B395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026" name="组合 1025">
            <a:extLst>
              <a:ext uri="{FF2B5EF4-FFF2-40B4-BE49-F238E27FC236}">
                <a16:creationId xmlns:a16="http://schemas.microsoft.com/office/drawing/2014/main" id="{6F93A0A1-3EF4-96BA-CDEE-04C0679FAB16}"/>
              </a:ext>
            </a:extLst>
          </p:cNvPr>
          <p:cNvGrpSpPr/>
          <p:nvPr/>
        </p:nvGrpSpPr>
        <p:grpSpPr>
          <a:xfrm>
            <a:off x="5123861" y="714281"/>
            <a:ext cx="1944277" cy="1035524"/>
            <a:chOff x="4909969" y="599452"/>
            <a:chExt cx="1944277" cy="1035524"/>
          </a:xfrm>
        </p:grpSpPr>
        <p:grpSp>
          <p:nvGrpSpPr>
            <p:cNvPr id="1044" name="组合 1043">
              <a:extLst>
                <a:ext uri="{FF2B5EF4-FFF2-40B4-BE49-F238E27FC236}">
                  <a16:creationId xmlns:a16="http://schemas.microsoft.com/office/drawing/2014/main" id="{99DA954F-8E37-8986-4B0E-0F37F272140C}"/>
                </a:ext>
              </a:extLst>
            </p:cNvPr>
            <p:cNvGrpSpPr/>
            <p:nvPr/>
          </p:nvGrpSpPr>
          <p:grpSpPr>
            <a:xfrm>
              <a:off x="4909969" y="621327"/>
              <a:ext cx="971914" cy="971914"/>
              <a:chOff x="1823246" y="399413"/>
              <a:chExt cx="1624787" cy="1624787"/>
            </a:xfrm>
          </p:grpSpPr>
          <p:sp>
            <p:nvSpPr>
              <p:cNvPr id="1035" name="矩形 1034">
                <a:extLst>
                  <a:ext uri="{FF2B5EF4-FFF2-40B4-BE49-F238E27FC236}">
                    <a16:creationId xmlns:a16="http://schemas.microsoft.com/office/drawing/2014/main" id="{1937161A-0660-1FE6-1479-D7423F2CCC1F}"/>
                  </a:ext>
                </a:extLst>
              </p:cNvPr>
              <p:cNvSpPr/>
              <p:nvPr/>
            </p:nvSpPr>
            <p:spPr>
              <a:xfrm>
                <a:off x="1823246" y="399413"/>
                <a:ext cx="1624787" cy="1624787"/>
              </a:xfrm>
              <a:prstGeom prst="rect">
                <a:avLst/>
              </a:prstGeom>
              <a:solidFill>
                <a:srgbClr val="F9F7EB"/>
              </a:solidFill>
              <a:ln w="38100">
                <a:solidFill>
                  <a:srgbClr val="C4B39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grpSp>
            <p:nvGrpSpPr>
              <p:cNvPr id="1039" name="组合 1038">
                <a:extLst>
                  <a:ext uri="{FF2B5EF4-FFF2-40B4-BE49-F238E27FC236}">
                    <a16:creationId xmlns:a16="http://schemas.microsoft.com/office/drawing/2014/main" id="{FD419F96-C8D5-5C88-022B-DBF8262BC0DE}"/>
                  </a:ext>
                </a:extLst>
              </p:cNvPr>
              <p:cNvGrpSpPr/>
              <p:nvPr/>
            </p:nvGrpSpPr>
            <p:grpSpPr>
              <a:xfrm>
                <a:off x="1888164" y="464331"/>
                <a:ext cx="1494949" cy="1494949"/>
                <a:chOff x="1888164" y="464331"/>
                <a:chExt cx="1494949" cy="1494949"/>
              </a:xfrm>
            </p:grpSpPr>
            <p:cxnSp>
              <p:nvCxnSpPr>
                <p:cNvPr id="1037" name="直接连接符 1036">
                  <a:extLst>
                    <a:ext uri="{FF2B5EF4-FFF2-40B4-BE49-F238E27FC236}">
                      <a16:creationId xmlns:a16="http://schemas.microsoft.com/office/drawing/2014/main" id="{0CF7B134-3181-A3C9-B2AC-C9B32D8B334B}"/>
                    </a:ext>
                  </a:extLst>
                </p:cNvPr>
                <p:cNvCxnSpPr/>
                <p:nvPr/>
              </p:nvCxnSpPr>
              <p:spPr>
                <a:xfrm>
                  <a:off x="1888164" y="1204412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8" name="直接连接符 1037">
                  <a:extLst>
                    <a:ext uri="{FF2B5EF4-FFF2-40B4-BE49-F238E27FC236}">
                      <a16:creationId xmlns:a16="http://schemas.microsoft.com/office/drawing/2014/main" id="{B6535019-C3B3-FEB2-D2F4-96ECD696CF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879600" y="1211806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5DA88D50-E955-8FFE-EE56-7D59E921BC70}"/>
                </a:ext>
              </a:extLst>
            </p:cNvPr>
            <p:cNvGrpSpPr/>
            <p:nvPr/>
          </p:nvGrpSpPr>
          <p:grpSpPr>
            <a:xfrm>
              <a:off x="5882332" y="621327"/>
              <a:ext cx="971914" cy="971914"/>
              <a:chOff x="1823246" y="399413"/>
              <a:chExt cx="1624787" cy="1624787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66060839-EDB7-BCF9-3F0A-F2258D19FB65}"/>
                  </a:ext>
                </a:extLst>
              </p:cNvPr>
              <p:cNvSpPr/>
              <p:nvPr/>
            </p:nvSpPr>
            <p:spPr>
              <a:xfrm>
                <a:off x="1823246" y="399413"/>
                <a:ext cx="1624787" cy="1624787"/>
              </a:xfrm>
              <a:prstGeom prst="rect">
                <a:avLst/>
              </a:prstGeom>
              <a:solidFill>
                <a:srgbClr val="F9F7EB"/>
              </a:solidFill>
              <a:ln w="38100">
                <a:solidFill>
                  <a:srgbClr val="C4B39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8EE66EEC-EAF9-BA85-DB4D-AC0AF072C4F7}"/>
                  </a:ext>
                </a:extLst>
              </p:cNvPr>
              <p:cNvGrpSpPr/>
              <p:nvPr/>
            </p:nvGrpSpPr>
            <p:grpSpPr>
              <a:xfrm>
                <a:off x="1888164" y="464331"/>
                <a:ext cx="1494949" cy="1494949"/>
                <a:chOff x="1888164" y="464331"/>
                <a:chExt cx="1494949" cy="1494949"/>
              </a:xfrm>
            </p:grpSpPr>
            <p:cxnSp>
              <p:nvCxnSpPr>
                <p:cNvPr id="29" name="直接连接符 28">
                  <a:extLst>
                    <a:ext uri="{FF2B5EF4-FFF2-40B4-BE49-F238E27FC236}">
                      <a16:creationId xmlns:a16="http://schemas.microsoft.com/office/drawing/2014/main" id="{3D29BE38-BA33-A1D9-7DDE-60CBF99EF8BC}"/>
                    </a:ext>
                  </a:extLst>
                </p:cNvPr>
                <p:cNvCxnSpPr/>
                <p:nvPr/>
              </p:nvCxnSpPr>
              <p:spPr>
                <a:xfrm>
                  <a:off x="1888164" y="1204412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>
                  <a:extLst>
                    <a:ext uri="{FF2B5EF4-FFF2-40B4-BE49-F238E27FC236}">
                      <a16:creationId xmlns:a16="http://schemas.microsoft.com/office/drawing/2014/main" id="{E295F72B-3CC0-B82F-82D0-9C292FE6E8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879600" y="1211806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022AD74-A0CB-1DDB-517D-7F9CE7BA46CE}"/>
                </a:ext>
              </a:extLst>
            </p:cNvPr>
            <p:cNvSpPr txBox="1"/>
            <p:nvPr/>
          </p:nvSpPr>
          <p:spPr>
            <a:xfrm>
              <a:off x="4926332" y="599452"/>
              <a:ext cx="93647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AF734D"/>
                  </a:solidFill>
                  <a:latin typeface="极影毁片辉宋 Bold" panose="02020700000000000000" pitchFamily="18" charset="-122"/>
                  <a:ea typeface="极影毁片辉宋 Bold" panose="02020700000000000000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目</a:t>
              </a:r>
            </a:p>
          </p:txBody>
        </p:sp>
        <p:sp>
          <p:nvSpPr>
            <p:cNvPr id="1025" name="文本框 1024">
              <a:extLst>
                <a:ext uri="{FF2B5EF4-FFF2-40B4-BE49-F238E27FC236}">
                  <a16:creationId xmlns:a16="http://schemas.microsoft.com/office/drawing/2014/main" id="{C43C3CD9-EF41-C31E-308D-406D028A3E2B}"/>
                </a:ext>
              </a:extLst>
            </p:cNvPr>
            <p:cNvSpPr txBox="1"/>
            <p:nvPr/>
          </p:nvSpPr>
          <p:spPr>
            <a:xfrm>
              <a:off x="5908002" y="619313"/>
              <a:ext cx="93647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6000">
                  <a:solidFill>
                    <a:srgbClr val="AF734D"/>
                  </a:solidFill>
                  <a:latin typeface="极影毁片辉宋 Bold" panose="02020700000000000000" pitchFamily="18" charset="-122"/>
                  <a:ea typeface="极影毁片辉宋 Bold" panose="02020700000000000000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录</a:t>
              </a:r>
            </a:p>
          </p:txBody>
        </p:sp>
      </p:grpSp>
      <p:grpSp>
        <p:nvGrpSpPr>
          <p:cNvPr id="1033" name="组合 1032">
            <a:extLst>
              <a:ext uri="{FF2B5EF4-FFF2-40B4-BE49-F238E27FC236}">
                <a16:creationId xmlns:a16="http://schemas.microsoft.com/office/drawing/2014/main" id="{889E6475-5571-76CC-8D60-553579D4DB16}"/>
              </a:ext>
            </a:extLst>
          </p:cNvPr>
          <p:cNvGrpSpPr/>
          <p:nvPr/>
        </p:nvGrpSpPr>
        <p:grpSpPr>
          <a:xfrm>
            <a:off x="1907178" y="2465229"/>
            <a:ext cx="8366295" cy="728709"/>
            <a:chOff x="1907178" y="2407173"/>
            <a:chExt cx="8366295" cy="728709"/>
          </a:xfrm>
        </p:grpSpPr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1907178" y="2407173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152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01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  <p:grpSp>
          <p:nvGrpSpPr>
            <p:cNvPr id="1029" name="组合 1028">
              <a:extLst>
                <a:ext uri="{FF2B5EF4-FFF2-40B4-BE49-F238E27FC236}">
                  <a16:creationId xmlns:a16="http://schemas.microsoft.com/office/drawing/2014/main" id="{E22A4B25-57EF-1E32-9F17-5B332A7EA045}"/>
                </a:ext>
              </a:extLst>
            </p:cNvPr>
            <p:cNvGrpSpPr/>
            <p:nvPr/>
          </p:nvGrpSpPr>
          <p:grpSpPr>
            <a:xfrm>
              <a:off x="6558135" y="2407173"/>
              <a:ext cx="3715338" cy="728709"/>
              <a:chOff x="1760585" y="2145916"/>
              <a:chExt cx="3715338" cy="728709"/>
            </a:xfrm>
          </p:grpSpPr>
          <p:sp>
            <p:nvSpPr>
              <p:cNvPr id="1030" name="缺角矩形 1029">
                <a:extLst>
                  <a:ext uri="{FF2B5EF4-FFF2-40B4-BE49-F238E27FC236}">
                    <a16:creationId xmlns:a16="http://schemas.microsoft.com/office/drawing/2014/main" id="{62AB0F0F-4E33-7118-CC6E-9C10A385DFC4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1" name="文本框 1030">
                <a:extLst>
                  <a:ext uri="{FF2B5EF4-FFF2-40B4-BE49-F238E27FC236}">
                    <a16:creationId xmlns:a16="http://schemas.microsoft.com/office/drawing/2014/main" id="{49177076-5F22-7011-5EB6-1D444E0DC531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32" name="文本框 1031">
                <a:extLst>
                  <a:ext uri="{FF2B5EF4-FFF2-40B4-BE49-F238E27FC236}">
                    <a16:creationId xmlns:a16="http://schemas.microsoft.com/office/drawing/2014/main" id="{7A43105C-9E86-EEC0-534C-3F68C9A5E18E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761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02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grpSp>
        <p:nvGrpSpPr>
          <p:cNvPr id="1034" name="组合 1033">
            <a:extLst>
              <a:ext uri="{FF2B5EF4-FFF2-40B4-BE49-F238E27FC236}">
                <a16:creationId xmlns:a16="http://schemas.microsoft.com/office/drawing/2014/main" id="{3FB1551B-E7AC-EFD6-AB49-51AA778B81C8}"/>
              </a:ext>
            </a:extLst>
          </p:cNvPr>
          <p:cNvGrpSpPr/>
          <p:nvPr/>
        </p:nvGrpSpPr>
        <p:grpSpPr>
          <a:xfrm>
            <a:off x="1907178" y="4206940"/>
            <a:ext cx="8366295" cy="728709"/>
            <a:chOff x="1907178" y="2407173"/>
            <a:chExt cx="8366295" cy="728709"/>
          </a:xfrm>
        </p:grpSpPr>
        <p:grpSp>
          <p:nvGrpSpPr>
            <p:cNvPr id="1036" name="组合 1035">
              <a:extLst>
                <a:ext uri="{FF2B5EF4-FFF2-40B4-BE49-F238E27FC236}">
                  <a16:creationId xmlns:a16="http://schemas.microsoft.com/office/drawing/2014/main" id="{A0457444-1D06-D3DD-27CD-04E3571BCB9A}"/>
                </a:ext>
              </a:extLst>
            </p:cNvPr>
            <p:cNvGrpSpPr/>
            <p:nvPr/>
          </p:nvGrpSpPr>
          <p:grpSpPr>
            <a:xfrm>
              <a:off x="1907178" y="2407173"/>
              <a:ext cx="3715338" cy="728709"/>
              <a:chOff x="1760585" y="2145916"/>
              <a:chExt cx="3715338" cy="728709"/>
            </a:xfrm>
          </p:grpSpPr>
          <p:sp>
            <p:nvSpPr>
              <p:cNvPr id="1055" name="缺角矩形 1054">
                <a:extLst>
                  <a:ext uri="{FF2B5EF4-FFF2-40B4-BE49-F238E27FC236}">
                    <a16:creationId xmlns:a16="http://schemas.microsoft.com/office/drawing/2014/main" id="{2357B7CB-6ACB-7133-8D92-9792D79C4E6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0" name="文本框 1059">
                <a:extLst>
                  <a:ext uri="{FF2B5EF4-FFF2-40B4-BE49-F238E27FC236}">
                    <a16:creationId xmlns:a16="http://schemas.microsoft.com/office/drawing/2014/main" id="{C4080B21-ED99-B897-FF14-D9310E3242D8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61" name="文本框 1060">
                <a:extLst>
                  <a:ext uri="{FF2B5EF4-FFF2-40B4-BE49-F238E27FC236}">
                    <a16:creationId xmlns:a16="http://schemas.microsoft.com/office/drawing/2014/main" id="{E078F5C3-7764-15E0-13A3-F367D8ACBB02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09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03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  <p:grpSp>
          <p:nvGrpSpPr>
            <p:cNvPr id="1040" name="组合 1039">
              <a:extLst>
                <a:ext uri="{FF2B5EF4-FFF2-40B4-BE49-F238E27FC236}">
                  <a16:creationId xmlns:a16="http://schemas.microsoft.com/office/drawing/2014/main" id="{1C25DCB7-742B-F5EB-C338-9F06295A583C}"/>
                </a:ext>
              </a:extLst>
            </p:cNvPr>
            <p:cNvGrpSpPr/>
            <p:nvPr/>
          </p:nvGrpSpPr>
          <p:grpSpPr>
            <a:xfrm>
              <a:off x="6558135" y="2407173"/>
              <a:ext cx="3715338" cy="728709"/>
              <a:chOff x="1760585" y="2145916"/>
              <a:chExt cx="3715338" cy="728709"/>
            </a:xfrm>
          </p:grpSpPr>
          <p:sp>
            <p:nvSpPr>
              <p:cNvPr id="1041" name="缺角矩形 1040">
                <a:extLst>
                  <a:ext uri="{FF2B5EF4-FFF2-40B4-BE49-F238E27FC236}">
                    <a16:creationId xmlns:a16="http://schemas.microsoft.com/office/drawing/2014/main" id="{E1623018-49E7-39C1-2C78-01A6D33D5812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2" name="文本框 1041">
                <a:extLst>
                  <a:ext uri="{FF2B5EF4-FFF2-40B4-BE49-F238E27FC236}">
                    <a16:creationId xmlns:a16="http://schemas.microsoft.com/office/drawing/2014/main" id="{53F04EA3-34A2-2819-FDFA-DCBB606FC16B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50" name="文本框 1049">
                <a:extLst>
                  <a:ext uri="{FF2B5EF4-FFF2-40B4-BE49-F238E27FC236}">
                    <a16:creationId xmlns:a16="http://schemas.microsoft.com/office/drawing/2014/main" id="{2668DAE2-E442-EFB4-66BF-05923B20D859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73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04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260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73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04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2" name="Round Diagonal Corner Rectangle 34">
            <a:extLst>
              <a:ext uri="{FF2B5EF4-FFF2-40B4-BE49-F238E27FC236}">
                <a16:creationId xmlns:a16="http://schemas.microsoft.com/office/drawing/2014/main" id="{A645DC62-4563-4F58-96D7-35E347CF38BB}"/>
              </a:ext>
            </a:extLst>
          </p:cNvPr>
          <p:cNvSpPr/>
          <p:nvPr/>
        </p:nvSpPr>
        <p:spPr>
          <a:xfrm>
            <a:off x="887631" y="2287298"/>
            <a:ext cx="2303680" cy="2457259"/>
          </a:xfrm>
          <a:prstGeom prst="round2Diag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ound Diagonal Corner Rectangle 35">
            <a:extLst>
              <a:ext uri="{FF2B5EF4-FFF2-40B4-BE49-F238E27FC236}">
                <a16:creationId xmlns:a16="http://schemas.microsoft.com/office/drawing/2014/main" id="{EE328E88-1CD3-3A2E-5C5D-F8F1D8017649}"/>
              </a:ext>
            </a:extLst>
          </p:cNvPr>
          <p:cNvSpPr/>
          <p:nvPr/>
        </p:nvSpPr>
        <p:spPr>
          <a:xfrm>
            <a:off x="3604884" y="2287298"/>
            <a:ext cx="2303680" cy="2457259"/>
          </a:xfrm>
          <a:prstGeom prst="round2Diag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 Diagonal Corner Rectangle 36">
            <a:extLst>
              <a:ext uri="{FF2B5EF4-FFF2-40B4-BE49-F238E27FC236}">
                <a16:creationId xmlns:a16="http://schemas.microsoft.com/office/drawing/2014/main" id="{126E6D97-4B2A-5E69-8A6B-E69A7906272A}"/>
              </a:ext>
            </a:extLst>
          </p:cNvPr>
          <p:cNvSpPr/>
          <p:nvPr/>
        </p:nvSpPr>
        <p:spPr>
          <a:xfrm>
            <a:off x="6309738" y="2287298"/>
            <a:ext cx="2303680" cy="2457259"/>
          </a:xfrm>
          <a:prstGeom prst="round2Diag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 Diagonal Corner Rectangle 37">
            <a:extLst>
              <a:ext uri="{FF2B5EF4-FFF2-40B4-BE49-F238E27FC236}">
                <a16:creationId xmlns:a16="http://schemas.microsoft.com/office/drawing/2014/main" id="{471A086B-99B9-B094-4AF1-B1FE1F9A73F3}"/>
              </a:ext>
            </a:extLst>
          </p:cNvPr>
          <p:cNvSpPr/>
          <p:nvPr/>
        </p:nvSpPr>
        <p:spPr>
          <a:xfrm>
            <a:off x="9013995" y="2287298"/>
            <a:ext cx="2303680" cy="2457259"/>
          </a:xfrm>
          <a:prstGeom prst="round2Diag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78" descr="D:\51PPT模板网\51pptmoban.com\图片.jpg">
            <a:extLst>
              <a:ext uri="{FF2B5EF4-FFF2-40B4-BE49-F238E27FC236}">
                <a16:creationId xmlns:a16="http://schemas.microsoft.com/office/drawing/2014/main" id="{22798E58-2BA6-5413-70D6-C813028D7991}"/>
              </a:ext>
            </a:extLst>
          </p:cNvPr>
          <p:cNvGrpSpPr/>
          <p:nvPr/>
        </p:nvGrpSpPr>
        <p:grpSpPr>
          <a:xfrm>
            <a:off x="4459475" y="2576445"/>
            <a:ext cx="536539" cy="738569"/>
            <a:chOff x="3291055" y="1604118"/>
            <a:chExt cx="552452" cy="760475"/>
          </a:xfrm>
          <a:solidFill>
            <a:srgbClr val="0070C0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25A8588E-486C-154F-1A90-95CC1DB58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1055" y="1604118"/>
              <a:ext cx="552452" cy="760475"/>
            </a:xfrm>
            <a:custGeom>
              <a:avLst/>
              <a:gdLst/>
              <a:ahLst/>
              <a:cxnLst>
                <a:cxn ang="0">
                  <a:pos x="55" y="19"/>
                </a:cxn>
                <a:cxn ang="0">
                  <a:pos x="55" y="17"/>
                </a:cxn>
                <a:cxn ang="0">
                  <a:pos x="51" y="13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36" y="0"/>
                </a:cxn>
                <a:cxn ang="0">
                  <a:pos x="27" y="9"/>
                </a:cxn>
                <a:cxn ang="0">
                  <a:pos x="28" y="13"/>
                </a:cxn>
                <a:cxn ang="0">
                  <a:pos x="22" y="13"/>
                </a:cxn>
                <a:cxn ang="0">
                  <a:pos x="17" y="17"/>
                </a:cxn>
                <a:cxn ang="0">
                  <a:pos x="17" y="19"/>
                </a:cxn>
                <a:cxn ang="0">
                  <a:pos x="7" y="19"/>
                </a:cxn>
                <a:cxn ang="0">
                  <a:pos x="0" y="26"/>
                </a:cxn>
                <a:cxn ang="0">
                  <a:pos x="0" y="95"/>
                </a:cxn>
                <a:cxn ang="0">
                  <a:pos x="7" y="102"/>
                </a:cxn>
                <a:cxn ang="0">
                  <a:pos x="66" y="102"/>
                </a:cxn>
                <a:cxn ang="0">
                  <a:pos x="73" y="95"/>
                </a:cxn>
                <a:cxn ang="0">
                  <a:pos x="73" y="26"/>
                </a:cxn>
                <a:cxn ang="0">
                  <a:pos x="66" y="19"/>
                </a:cxn>
                <a:cxn ang="0">
                  <a:pos x="55" y="19"/>
                </a:cxn>
                <a:cxn ang="0">
                  <a:pos x="31" y="9"/>
                </a:cxn>
                <a:cxn ang="0">
                  <a:pos x="36" y="3"/>
                </a:cxn>
                <a:cxn ang="0">
                  <a:pos x="41" y="9"/>
                </a:cxn>
                <a:cxn ang="0">
                  <a:pos x="39" y="13"/>
                </a:cxn>
                <a:cxn ang="0">
                  <a:pos x="32" y="13"/>
                </a:cxn>
                <a:cxn ang="0">
                  <a:pos x="31" y="9"/>
                </a:cxn>
                <a:cxn ang="0">
                  <a:pos x="66" y="91"/>
                </a:cxn>
                <a:cxn ang="0">
                  <a:pos x="61" y="95"/>
                </a:cxn>
                <a:cxn ang="0">
                  <a:pos x="11" y="95"/>
                </a:cxn>
                <a:cxn ang="0">
                  <a:pos x="7" y="91"/>
                </a:cxn>
                <a:cxn ang="0">
                  <a:pos x="7" y="31"/>
                </a:cxn>
                <a:cxn ang="0">
                  <a:pos x="11" y="26"/>
                </a:cxn>
                <a:cxn ang="0">
                  <a:pos x="17" y="26"/>
                </a:cxn>
                <a:cxn ang="0">
                  <a:pos x="21" y="30"/>
                </a:cxn>
                <a:cxn ang="0">
                  <a:pos x="52" y="30"/>
                </a:cxn>
                <a:cxn ang="0">
                  <a:pos x="55" y="26"/>
                </a:cxn>
                <a:cxn ang="0">
                  <a:pos x="61" y="26"/>
                </a:cxn>
                <a:cxn ang="0">
                  <a:pos x="66" y="31"/>
                </a:cxn>
                <a:cxn ang="0">
                  <a:pos x="66" y="91"/>
                </a:cxn>
                <a:cxn ang="0">
                  <a:pos x="66" y="91"/>
                </a:cxn>
                <a:cxn ang="0">
                  <a:pos x="66" y="91"/>
                </a:cxn>
              </a:cxnLst>
              <a:rect l="0" t="0" r="r" b="b"/>
              <a:pathLst>
                <a:path w="73" h="102">
                  <a:moveTo>
                    <a:pt x="55" y="19"/>
                  </a:moveTo>
                  <a:cubicBezTo>
                    <a:pt x="55" y="17"/>
                    <a:pt x="55" y="17"/>
                    <a:pt x="55" y="17"/>
                  </a:cubicBezTo>
                  <a:cubicBezTo>
                    <a:pt x="55" y="15"/>
                    <a:pt x="53" y="13"/>
                    <a:pt x="51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1"/>
                    <a:pt x="44" y="10"/>
                    <a:pt x="44" y="9"/>
                  </a:cubicBezTo>
                  <a:cubicBezTo>
                    <a:pt x="44" y="4"/>
                    <a:pt x="40" y="0"/>
                    <a:pt x="36" y="0"/>
                  </a:cubicBezTo>
                  <a:cubicBezTo>
                    <a:pt x="31" y="0"/>
                    <a:pt x="27" y="4"/>
                    <a:pt x="27" y="9"/>
                  </a:cubicBezTo>
                  <a:cubicBezTo>
                    <a:pt x="27" y="10"/>
                    <a:pt x="27" y="11"/>
                    <a:pt x="28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7" y="15"/>
                    <a:pt x="17" y="1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3" y="19"/>
                    <a:pt x="0" y="23"/>
                    <a:pt x="0" y="2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9"/>
                    <a:pt x="3" y="102"/>
                    <a:pt x="7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70" y="102"/>
                    <a:pt x="73" y="99"/>
                    <a:pt x="73" y="9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3"/>
                    <a:pt x="70" y="19"/>
                    <a:pt x="66" y="19"/>
                  </a:cubicBezTo>
                  <a:lnTo>
                    <a:pt x="55" y="19"/>
                  </a:lnTo>
                  <a:close/>
                  <a:moveTo>
                    <a:pt x="31" y="9"/>
                  </a:moveTo>
                  <a:cubicBezTo>
                    <a:pt x="31" y="6"/>
                    <a:pt x="33" y="3"/>
                    <a:pt x="36" y="3"/>
                  </a:cubicBezTo>
                  <a:cubicBezTo>
                    <a:pt x="38" y="3"/>
                    <a:pt x="41" y="6"/>
                    <a:pt x="41" y="9"/>
                  </a:cubicBezTo>
                  <a:cubicBezTo>
                    <a:pt x="41" y="10"/>
                    <a:pt x="40" y="12"/>
                    <a:pt x="39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2"/>
                    <a:pt x="31" y="10"/>
                    <a:pt x="31" y="9"/>
                  </a:cubicBezTo>
                  <a:close/>
                  <a:moveTo>
                    <a:pt x="66" y="91"/>
                  </a:moveTo>
                  <a:cubicBezTo>
                    <a:pt x="66" y="94"/>
                    <a:pt x="64" y="95"/>
                    <a:pt x="61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7" y="94"/>
                    <a:pt x="7" y="9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9" y="26"/>
                    <a:pt x="11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8"/>
                    <a:pt x="19" y="30"/>
                    <a:pt x="21" y="30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4" y="30"/>
                    <a:pt x="55" y="28"/>
                    <a:pt x="55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4" y="26"/>
                    <a:pt x="66" y="28"/>
                    <a:pt x="66" y="31"/>
                  </a:cubicBezTo>
                  <a:lnTo>
                    <a:pt x="66" y="91"/>
                  </a:lnTo>
                  <a:close/>
                  <a:moveTo>
                    <a:pt x="66" y="91"/>
                  </a:moveTo>
                  <a:cubicBezTo>
                    <a:pt x="66" y="91"/>
                    <a:pt x="66" y="91"/>
                    <a:pt x="66" y="91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E3C07E69-3E86-7F5C-ADB7-778D9D6D09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6771" y="1872387"/>
              <a:ext cx="90939" cy="8980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BE3DC262-1D7E-284B-C649-42727271FF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8402" y="1895122"/>
              <a:ext cx="211432" cy="4433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6"/>
                </a:cxn>
                <a:cxn ang="0">
                  <a:pos x="24" y="6"/>
                </a:cxn>
                <a:cxn ang="0">
                  <a:pos x="28" y="3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6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6"/>
                    <a:pt x="28" y="5"/>
                    <a:pt x="28" y="3"/>
                  </a:cubicBezTo>
                  <a:cubicBezTo>
                    <a:pt x="28" y="1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518789B1-864B-5C8E-B7E8-EB58E1F00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6771" y="1999701"/>
              <a:ext cx="90939" cy="8980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6" y="12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6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cubicBezTo>
                    <a:pt x="12" y="10"/>
                    <a:pt x="9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lose/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CAF0602F-1FBD-6A07-C17D-94BFCCD107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8402" y="2021299"/>
              <a:ext cx="211432" cy="5229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4" y="7"/>
                </a:cxn>
                <a:cxn ang="0">
                  <a:pos x="24" y="7"/>
                </a:cxn>
                <a:cxn ang="0">
                  <a:pos x="28" y="3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7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7"/>
                    <a:pt x="28" y="5"/>
                    <a:pt x="28" y="3"/>
                  </a:cubicBezTo>
                  <a:cubicBezTo>
                    <a:pt x="28" y="1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E381EF54-A23F-C362-6E6C-C135C45571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6771" y="2133836"/>
              <a:ext cx="90939" cy="96622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0"/>
                    <a:pt x="9" y="13"/>
                    <a:pt x="6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F5811C93-3B39-6D62-0E83-67332AD665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8402" y="2156571"/>
              <a:ext cx="211432" cy="5229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7"/>
                </a:cxn>
                <a:cxn ang="0">
                  <a:pos x="24" y="7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28" h="7">
                  <a:moveTo>
                    <a:pt x="2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6" y="7"/>
                    <a:pt x="28" y="5"/>
                    <a:pt x="28" y="4"/>
                  </a:cubicBezTo>
                  <a:cubicBezTo>
                    <a:pt x="28" y="2"/>
                    <a:pt x="26" y="0"/>
                    <a:pt x="24" y="0"/>
                  </a:cubicBezTo>
                  <a:close/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5" name="Group 79">
            <a:extLst>
              <a:ext uri="{FF2B5EF4-FFF2-40B4-BE49-F238E27FC236}">
                <a16:creationId xmlns:a16="http://schemas.microsoft.com/office/drawing/2014/main" id="{2B8EE14D-1C66-435A-4263-3D307881C73F}"/>
              </a:ext>
            </a:extLst>
          </p:cNvPr>
          <p:cNvGrpSpPr/>
          <p:nvPr/>
        </p:nvGrpSpPr>
        <p:grpSpPr>
          <a:xfrm>
            <a:off x="1675201" y="2596353"/>
            <a:ext cx="686655" cy="706518"/>
            <a:chOff x="1222376" y="1701801"/>
            <a:chExt cx="768350" cy="790576"/>
          </a:xfrm>
          <a:solidFill>
            <a:srgbClr val="0070C0"/>
          </a:solidFill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85A8E6F-FE4F-5B9C-5EFF-64DF655273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2376" y="1701801"/>
              <a:ext cx="419100" cy="688975"/>
            </a:xfrm>
            <a:custGeom>
              <a:avLst/>
              <a:gdLst/>
              <a:ahLst/>
              <a:cxnLst>
                <a:cxn ang="0">
                  <a:pos x="26" y="61"/>
                </a:cxn>
                <a:cxn ang="0">
                  <a:pos x="35" y="38"/>
                </a:cxn>
                <a:cxn ang="0">
                  <a:pos x="54" y="29"/>
                </a:cxn>
                <a:cxn ang="0">
                  <a:pos x="38" y="3"/>
                </a:cxn>
                <a:cxn ang="0">
                  <a:pos x="32" y="0"/>
                </a:cxn>
                <a:cxn ang="0">
                  <a:pos x="27" y="3"/>
                </a:cxn>
                <a:cxn ang="0">
                  <a:pos x="0" y="56"/>
                </a:cxn>
                <a:cxn ang="0">
                  <a:pos x="32" y="89"/>
                </a:cxn>
                <a:cxn ang="0">
                  <a:pos x="40" y="87"/>
                </a:cxn>
                <a:cxn ang="0">
                  <a:pos x="35" y="83"/>
                </a:cxn>
                <a:cxn ang="0">
                  <a:pos x="26" y="61"/>
                </a:cxn>
                <a:cxn ang="0">
                  <a:pos x="21" y="74"/>
                </a:cxn>
                <a:cxn ang="0">
                  <a:pos x="18" y="76"/>
                </a:cxn>
                <a:cxn ang="0">
                  <a:pos x="15" y="75"/>
                </a:cxn>
                <a:cxn ang="0">
                  <a:pos x="7" y="48"/>
                </a:cxn>
                <a:cxn ang="0">
                  <a:pos x="12" y="45"/>
                </a:cxn>
                <a:cxn ang="0">
                  <a:pos x="15" y="50"/>
                </a:cxn>
                <a:cxn ang="0">
                  <a:pos x="20" y="68"/>
                </a:cxn>
                <a:cxn ang="0">
                  <a:pos x="21" y="74"/>
                </a:cxn>
                <a:cxn ang="0">
                  <a:pos x="21" y="74"/>
                </a:cxn>
                <a:cxn ang="0">
                  <a:pos x="21" y="74"/>
                </a:cxn>
              </a:cxnLst>
              <a:rect l="0" t="0" r="r" b="b"/>
              <a:pathLst>
                <a:path w="54" h="89">
                  <a:moveTo>
                    <a:pt x="26" y="61"/>
                  </a:moveTo>
                  <a:cubicBezTo>
                    <a:pt x="26" y="52"/>
                    <a:pt x="29" y="44"/>
                    <a:pt x="35" y="38"/>
                  </a:cubicBezTo>
                  <a:cubicBezTo>
                    <a:pt x="40" y="33"/>
                    <a:pt x="47" y="30"/>
                    <a:pt x="54" y="29"/>
                  </a:cubicBezTo>
                  <a:cubicBezTo>
                    <a:pt x="49" y="19"/>
                    <a:pt x="42" y="9"/>
                    <a:pt x="38" y="3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30" y="0"/>
                    <a:pt x="28" y="1"/>
                    <a:pt x="27" y="3"/>
                  </a:cubicBezTo>
                  <a:cubicBezTo>
                    <a:pt x="18" y="16"/>
                    <a:pt x="0" y="43"/>
                    <a:pt x="0" y="56"/>
                  </a:cubicBezTo>
                  <a:cubicBezTo>
                    <a:pt x="0" y="74"/>
                    <a:pt x="14" y="89"/>
                    <a:pt x="32" y="89"/>
                  </a:cubicBezTo>
                  <a:cubicBezTo>
                    <a:pt x="35" y="89"/>
                    <a:pt x="38" y="88"/>
                    <a:pt x="40" y="87"/>
                  </a:cubicBezTo>
                  <a:cubicBezTo>
                    <a:pt x="39" y="86"/>
                    <a:pt x="37" y="85"/>
                    <a:pt x="35" y="83"/>
                  </a:cubicBezTo>
                  <a:cubicBezTo>
                    <a:pt x="29" y="77"/>
                    <a:pt x="26" y="69"/>
                    <a:pt x="26" y="61"/>
                  </a:cubicBezTo>
                  <a:close/>
                  <a:moveTo>
                    <a:pt x="21" y="74"/>
                  </a:moveTo>
                  <a:cubicBezTo>
                    <a:pt x="20" y="76"/>
                    <a:pt x="19" y="76"/>
                    <a:pt x="18" y="76"/>
                  </a:cubicBezTo>
                  <a:cubicBezTo>
                    <a:pt x="17" y="76"/>
                    <a:pt x="15" y="76"/>
                    <a:pt x="15" y="75"/>
                  </a:cubicBezTo>
                  <a:cubicBezTo>
                    <a:pt x="2" y="64"/>
                    <a:pt x="6" y="48"/>
                    <a:pt x="7" y="48"/>
                  </a:cubicBezTo>
                  <a:cubicBezTo>
                    <a:pt x="7" y="45"/>
                    <a:pt x="10" y="44"/>
                    <a:pt x="12" y="45"/>
                  </a:cubicBezTo>
                  <a:cubicBezTo>
                    <a:pt x="14" y="45"/>
                    <a:pt x="16" y="48"/>
                    <a:pt x="15" y="50"/>
                  </a:cubicBezTo>
                  <a:cubicBezTo>
                    <a:pt x="15" y="51"/>
                    <a:pt x="12" y="61"/>
                    <a:pt x="20" y="68"/>
                  </a:cubicBezTo>
                  <a:cubicBezTo>
                    <a:pt x="22" y="70"/>
                    <a:pt x="23" y="73"/>
                    <a:pt x="21" y="74"/>
                  </a:cubicBezTo>
                  <a:close/>
                  <a:moveTo>
                    <a:pt x="21" y="74"/>
                  </a:moveTo>
                  <a:cubicBezTo>
                    <a:pt x="21" y="74"/>
                    <a:pt x="21" y="74"/>
                    <a:pt x="21" y="74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E10E970-D5CF-7117-B238-3110AC5454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7814" y="2174876"/>
              <a:ext cx="133350" cy="123825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5" y="2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13" y="16"/>
                </a:cxn>
                <a:cxn ang="0">
                  <a:pos x="14" y="16"/>
                </a:cxn>
                <a:cxn ang="0">
                  <a:pos x="16" y="14"/>
                </a:cxn>
                <a:cxn ang="0">
                  <a:pos x="14" y="11"/>
                </a:cxn>
                <a:cxn ang="0">
                  <a:pos x="14" y="11"/>
                </a:cxn>
                <a:cxn ang="0">
                  <a:pos x="14" y="11"/>
                </a:cxn>
              </a:cxnLst>
              <a:rect l="0" t="0" r="r" b="b"/>
              <a:pathLst>
                <a:path w="17" h="16">
                  <a:moveTo>
                    <a:pt x="14" y="11"/>
                  </a:moveTo>
                  <a:cubicBezTo>
                    <a:pt x="7" y="9"/>
                    <a:pt x="5" y="3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3" y="14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7" y="12"/>
                    <a:pt x="16" y="11"/>
                    <a:pt x="14" y="11"/>
                  </a:cubicBezTo>
                  <a:close/>
                  <a:moveTo>
                    <a:pt x="14" y="11"/>
                  </a:moveTo>
                  <a:cubicBezTo>
                    <a:pt x="14" y="11"/>
                    <a:pt x="14" y="11"/>
                    <a:pt x="14" y="11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A1BA394-A097-25E7-5FEB-CE15DECE64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0026" y="1973264"/>
              <a:ext cx="520700" cy="519113"/>
            </a:xfrm>
            <a:custGeom>
              <a:avLst/>
              <a:gdLst/>
              <a:ahLst/>
              <a:cxnLst>
                <a:cxn ang="0">
                  <a:pos x="66" y="54"/>
                </a:cxn>
                <a:cxn ang="0">
                  <a:pos x="55" y="44"/>
                </a:cxn>
                <a:cxn ang="0">
                  <a:pos x="50" y="44"/>
                </a:cxn>
                <a:cxn ang="0">
                  <a:pos x="47" y="41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7" y="7"/>
                </a:cxn>
                <a:cxn ang="0">
                  <a:pos x="0" y="26"/>
                </a:cxn>
                <a:cxn ang="0">
                  <a:pos x="7" y="44"/>
                </a:cxn>
                <a:cxn ang="0">
                  <a:pos x="26" y="52"/>
                </a:cxn>
                <a:cxn ang="0">
                  <a:pos x="41" y="47"/>
                </a:cxn>
                <a:cxn ang="0">
                  <a:pos x="44" y="50"/>
                </a:cxn>
                <a:cxn ang="0">
                  <a:pos x="44" y="55"/>
                </a:cxn>
                <a:cxn ang="0">
                  <a:pos x="54" y="66"/>
                </a:cxn>
                <a:cxn ang="0">
                  <a:pos x="60" y="66"/>
                </a:cxn>
                <a:cxn ang="0">
                  <a:pos x="66" y="60"/>
                </a:cxn>
                <a:cxn ang="0">
                  <a:pos x="67" y="57"/>
                </a:cxn>
                <a:cxn ang="0">
                  <a:pos x="66" y="54"/>
                </a:cxn>
                <a:cxn ang="0">
                  <a:pos x="39" y="39"/>
                </a:cxn>
                <a:cxn ang="0">
                  <a:pos x="26" y="44"/>
                </a:cxn>
                <a:cxn ang="0">
                  <a:pos x="13" y="39"/>
                </a:cxn>
                <a:cxn ang="0">
                  <a:pos x="8" y="26"/>
                </a:cxn>
                <a:cxn ang="0">
                  <a:pos x="10" y="17"/>
                </a:cxn>
                <a:cxn ang="0">
                  <a:pos x="13" y="13"/>
                </a:cxn>
                <a:cxn ang="0">
                  <a:pos x="14" y="13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0" y="15"/>
                </a:cxn>
                <a:cxn ang="0">
                  <a:pos x="39" y="39"/>
                </a:cxn>
                <a:cxn ang="0">
                  <a:pos x="39" y="39"/>
                </a:cxn>
                <a:cxn ang="0">
                  <a:pos x="39" y="39"/>
                </a:cxn>
              </a:cxnLst>
              <a:rect l="0" t="0" r="r" b="b"/>
              <a:pathLst>
                <a:path w="67" h="67">
                  <a:moveTo>
                    <a:pt x="66" y="54"/>
                  </a:moveTo>
                  <a:cubicBezTo>
                    <a:pt x="55" y="44"/>
                    <a:pt x="55" y="44"/>
                    <a:pt x="55" y="44"/>
                  </a:cubicBezTo>
                  <a:cubicBezTo>
                    <a:pt x="54" y="42"/>
                    <a:pt x="51" y="42"/>
                    <a:pt x="50" y="44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54" y="31"/>
                    <a:pt x="53" y="17"/>
                    <a:pt x="44" y="7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19" y="0"/>
                    <a:pt x="12" y="2"/>
                    <a:pt x="7" y="7"/>
                  </a:cubicBezTo>
                  <a:cubicBezTo>
                    <a:pt x="2" y="12"/>
                    <a:pt x="0" y="19"/>
                    <a:pt x="0" y="26"/>
                  </a:cubicBezTo>
                  <a:cubicBezTo>
                    <a:pt x="0" y="33"/>
                    <a:pt x="2" y="39"/>
                    <a:pt x="7" y="44"/>
                  </a:cubicBezTo>
                  <a:cubicBezTo>
                    <a:pt x="12" y="49"/>
                    <a:pt x="19" y="52"/>
                    <a:pt x="26" y="52"/>
                  </a:cubicBezTo>
                  <a:cubicBezTo>
                    <a:pt x="31" y="52"/>
                    <a:pt x="37" y="50"/>
                    <a:pt x="41" y="47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2" y="51"/>
                    <a:pt x="42" y="54"/>
                    <a:pt x="44" y="55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6" y="67"/>
                    <a:pt x="59" y="67"/>
                    <a:pt x="60" y="66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60"/>
                    <a:pt x="67" y="59"/>
                    <a:pt x="67" y="57"/>
                  </a:cubicBezTo>
                  <a:cubicBezTo>
                    <a:pt x="67" y="56"/>
                    <a:pt x="66" y="55"/>
                    <a:pt x="66" y="54"/>
                  </a:cubicBezTo>
                  <a:close/>
                  <a:moveTo>
                    <a:pt x="39" y="39"/>
                  </a:moveTo>
                  <a:cubicBezTo>
                    <a:pt x="35" y="42"/>
                    <a:pt x="31" y="44"/>
                    <a:pt x="26" y="44"/>
                  </a:cubicBezTo>
                  <a:cubicBezTo>
                    <a:pt x="21" y="44"/>
                    <a:pt x="16" y="42"/>
                    <a:pt x="13" y="39"/>
                  </a:cubicBezTo>
                  <a:cubicBezTo>
                    <a:pt x="10" y="35"/>
                    <a:pt x="8" y="31"/>
                    <a:pt x="8" y="26"/>
                  </a:cubicBezTo>
                  <a:cubicBezTo>
                    <a:pt x="8" y="23"/>
                    <a:pt x="8" y="20"/>
                    <a:pt x="10" y="17"/>
                  </a:cubicBezTo>
                  <a:cubicBezTo>
                    <a:pt x="11" y="16"/>
                    <a:pt x="12" y="14"/>
                    <a:pt x="13" y="13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7" y="9"/>
                    <a:pt x="21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39" y="14"/>
                    <a:pt x="40" y="14"/>
                    <a:pt x="40" y="15"/>
                  </a:cubicBezTo>
                  <a:cubicBezTo>
                    <a:pt x="45" y="22"/>
                    <a:pt x="45" y="32"/>
                    <a:pt x="39" y="39"/>
                  </a:cubicBezTo>
                  <a:close/>
                  <a:moveTo>
                    <a:pt x="39" y="39"/>
                  </a:moveTo>
                  <a:cubicBezTo>
                    <a:pt x="39" y="39"/>
                    <a:pt x="39" y="39"/>
                    <a:pt x="39" y="39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A03A3493-D7D9-F3B3-CD37-15D1252908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5751" y="2112964"/>
              <a:ext cx="39688" cy="46038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2" y="6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5" y="3"/>
                </a:cxn>
                <a:cxn ang="0">
                  <a:pos x="5" y="3"/>
                </a:cxn>
                <a:cxn ang="0">
                  <a:pos x="5" y="3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cubicBezTo>
                    <a:pt x="5" y="4"/>
                    <a:pt x="4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3"/>
                  </a:cubicBezTo>
                  <a:close/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36" name="Arc 86">
            <a:extLst>
              <a:ext uri="{FF2B5EF4-FFF2-40B4-BE49-F238E27FC236}">
                <a16:creationId xmlns:a16="http://schemas.microsoft.com/office/drawing/2014/main" id="{A025E528-98AF-7D37-0740-471CEC3EC9A0}"/>
              </a:ext>
            </a:extLst>
          </p:cNvPr>
          <p:cNvSpPr/>
          <p:nvPr/>
        </p:nvSpPr>
        <p:spPr>
          <a:xfrm rot="19051047">
            <a:off x="2438329" y="1652363"/>
            <a:ext cx="2181202" cy="2181202"/>
          </a:xfrm>
          <a:prstGeom prst="arc">
            <a:avLst/>
          </a:prstGeom>
          <a:ln w="12700">
            <a:solidFill>
              <a:srgbClr val="C4B395"/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399" dirty="0"/>
          </a:p>
        </p:txBody>
      </p:sp>
      <p:sp>
        <p:nvSpPr>
          <p:cNvPr id="37" name="Arc 87">
            <a:extLst>
              <a:ext uri="{FF2B5EF4-FFF2-40B4-BE49-F238E27FC236}">
                <a16:creationId xmlns:a16="http://schemas.microsoft.com/office/drawing/2014/main" id="{A03253B9-E3CD-1A5C-30BD-6E34E0643A7A}"/>
              </a:ext>
            </a:extLst>
          </p:cNvPr>
          <p:cNvSpPr/>
          <p:nvPr/>
        </p:nvSpPr>
        <p:spPr>
          <a:xfrm rot="19051047">
            <a:off x="5077348" y="1652364"/>
            <a:ext cx="2181202" cy="2181202"/>
          </a:xfrm>
          <a:prstGeom prst="arc">
            <a:avLst/>
          </a:prstGeom>
          <a:ln w="12700">
            <a:solidFill>
              <a:srgbClr val="C4B395"/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399" dirty="0"/>
          </a:p>
        </p:txBody>
      </p:sp>
      <p:sp>
        <p:nvSpPr>
          <p:cNvPr id="38" name="Arc 88">
            <a:extLst>
              <a:ext uri="{FF2B5EF4-FFF2-40B4-BE49-F238E27FC236}">
                <a16:creationId xmlns:a16="http://schemas.microsoft.com/office/drawing/2014/main" id="{D7CD5CFC-3358-9613-B600-FA807F7F3ACE}"/>
              </a:ext>
            </a:extLst>
          </p:cNvPr>
          <p:cNvSpPr/>
          <p:nvPr/>
        </p:nvSpPr>
        <p:spPr>
          <a:xfrm rot="19051047">
            <a:off x="7716366" y="1652364"/>
            <a:ext cx="2181202" cy="2181202"/>
          </a:xfrm>
          <a:prstGeom prst="arc">
            <a:avLst/>
          </a:prstGeom>
          <a:ln w="12700">
            <a:solidFill>
              <a:srgbClr val="C4B395"/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399" dirty="0"/>
          </a:p>
        </p:txBody>
      </p:sp>
      <p:sp>
        <p:nvSpPr>
          <p:cNvPr id="43" name="图形 39" descr="D:\51PPT模板网\51pptmoban.com\图片.jpg">
            <a:extLst>
              <a:ext uri="{FF2B5EF4-FFF2-40B4-BE49-F238E27FC236}">
                <a16:creationId xmlns:a16="http://schemas.microsoft.com/office/drawing/2014/main" id="{191A7A78-197E-5718-4F9A-8F9D28C3910F}"/>
              </a:ext>
            </a:extLst>
          </p:cNvPr>
          <p:cNvSpPr/>
          <p:nvPr/>
        </p:nvSpPr>
        <p:spPr>
          <a:xfrm>
            <a:off x="7098493" y="2723767"/>
            <a:ext cx="793813" cy="495682"/>
          </a:xfrm>
          <a:custGeom>
            <a:avLst/>
            <a:gdLst>
              <a:gd name="connsiteX0" fmla="*/ 793813 w 793813"/>
              <a:gd name="connsiteY0" fmla="*/ 193359 h 495682"/>
              <a:gd name="connsiteX1" fmla="*/ 676275 w 793813"/>
              <a:gd name="connsiteY1" fmla="*/ 28957 h 495682"/>
              <a:gd name="connsiteX2" fmla="*/ 504825 w 793813"/>
              <a:gd name="connsiteY2" fmla="*/ 28957 h 495682"/>
              <a:gd name="connsiteX3" fmla="*/ 484251 w 793813"/>
              <a:gd name="connsiteY3" fmla="*/ 10479 h 495682"/>
              <a:gd name="connsiteX4" fmla="*/ 455676 w 793813"/>
              <a:gd name="connsiteY4" fmla="*/ 10479 h 495682"/>
              <a:gd name="connsiteX5" fmla="*/ 429006 w 793813"/>
              <a:gd name="connsiteY5" fmla="*/ 1 h 495682"/>
              <a:gd name="connsiteX6" fmla="*/ 399669 w 793813"/>
              <a:gd name="connsiteY6" fmla="*/ 12574 h 495682"/>
              <a:gd name="connsiteX7" fmla="*/ 367665 w 793813"/>
              <a:gd name="connsiteY7" fmla="*/ 12574 h 495682"/>
              <a:gd name="connsiteX8" fmla="*/ 349663 w 793813"/>
              <a:gd name="connsiteY8" fmla="*/ 28957 h 495682"/>
              <a:gd name="connsiteX9" fmla="*/ 96679 w 793813"/>
              <a:gd name="connsiteY9" fmla="*/ 29529 h 495682"/>
              <a:gd name="connsiteX10" fmla="*/ 0 w 793813"/>
              <a:gd name="connsiteY10" fmla="*/ 190882 h 495682"/>
              <a:gd name="connsiteX11" fmla="*/ 104775 w 793813"/>
              <a:gd name="connsiteY11" fmla="*/ 352807 h 495682"/>
              <a:gd name="connsiteX12" fmla="*/ 328613 w 793813"/>
              <a:gd name="connsiteY12" fmla="*/ 352807 h 495682"/>
              <a:gd name="connsiteX13" fmla="*/ 328613 w 793813"/>
              <a:gd name="connsiteY13" fmla="*/ 495682 h 495682"/>
              <a:gd name="connsiteX14" fmla="*/ 423863 w 793813"/>
              <a:gd name="connsiteY14" fmla="*/ 421864 h 495682"/>
              <a:gd name="connsiteX15" fmla="*/ 519113 w 793813"/>
              <a:gd name="connsiteY15" fmla="*/ 495682 h 495682"/>
              <a:gd name="connsiteX16" fmla="*/ 519113 w 793813"/>
              <a:gd name="connsiteY16" fmla="*/ 352807 h 495682"/>
              <a:gd name="connsiteX17" fmla="*/ 742950 w 793813"/>
              <a:gd name="connsiteY17" fmla="*/ 352807 h 495682"/>
              <a:gd name="connsiteX18" fmla="*/ 762000 w 793813"/>
              <a:gd name="connsiteY18" fmla="*/ 333757 h 495682"/>
              <a:gd name="connsiteX19" fmla="*/ 742950 w 793813"/>
              <a:gd name="connsiteY19" fmla="*/ 314707 h 495682"/>
              <a:gd name="connsiteX20" fmla="*/ 690563 w 793813"/>
              <a:gd name="connsiteY20" fmla="*/ 267082 h 495682"/>
              <a:gd name="connsiteX21" fmla="*/ 747713 w 793813"/>
              <a:gd name="connsiteY21" fmla="*/ 267082 h 495682"/>
              <a:gd name="connsiteX22" fmla="*/ 793813 w 793813"/>
              <a:gd name="connsiteY22" fmla="*/ 193359 h 495682"/>
              <a:gd name="connsiteX23" fmla="*/ 427101 w 793813"/>
              <a:gd name="connsiteY23" fmla="*/ 68772 h 495682"/>
              <a:gd name="connsiteX24" fmla="*/ 510730 w 793813"/>
              <a:gd name="connsiteY24" fmla="*/ 152402 h 495682"/>
              <a:gd name="connsiteX25" fmla="*/ 427099 w 793813"/>
              <a:gd name="connsiteY25" fmla="*/ 236031 h 495682"/>
              <a:gd name="connsiteX26" fmla="*/ 343472 w 793813"/>
              <a:gd name="connsiteY26" fmla="*/ 152782 h 495682"/>
              <a:gd name="connsiteX27" fmla="*/ 426719 w 793813"/>
              <a:gd name="connsiteY27" fmla="*/ 68773 h 495682"/>
              <a:gd name="connsiteX28" fmla="*/ 427101 w 793813"/>
              <a:gd name="connsiteY28" fmla="*/ 68772 h 495682"/>
              <a:gd name="connsiteX29" fmla="*/ 310134 w 793813"/>
              <a:gd name="connsiteY29" fmla="*/ 67057 h 495682"/>
              <a:gd name="connsiteX30" fmla="*/ 310134 w 793813"/>
              <a:gd name="connsiteY30" fmla="*/ 74296 h 495682"/>
              <a:gd name="connsiteX31" fmla="*/ 287655 w 793813"/>
              <a:gd name="connsiteY31" fmla="*/ 125636 h 495682"/>
              <a:gd name="connsiteX32" fmla="*/ 276797 w 793813"/>
              <a:gd name="connsiteY32" fmla="*/ 152782 h 495682"/>
              <a:gd name="connsiteX33" fmla="*/ 289370 w 793813"/>
              <a:gd name="connsiteY33" fmla="*/ 181357 h 495682"/>
              <a:gd name="connsiteX34" fmla="*/ 289370 w 793813"/>
              <a:gd name="connsiteY34" fmla="*/ 213266 h 495682"/>
              <a:gd name="connsiteX35" fmla="*/ 301371 w 793813"/>
              <a:gd name="connsiteY35" fmla="*/ 228982 h 495682"/>
              <a:gd name="connsiteX36" fmla="*/ 194501 w 793813"/>
              <a:gd name="connsiteY36" fmla="*/ 228982 h 495682"/>
              <a:gd name="connsiteX37" fmla="*/ 204788 w 793813"/>
              <a:gd name="connsiteY37" fmla="*/ 181357 h 495682"/>
              <a:gd name="connsiteX38" fmla="*/ 173641 w 793813"/>
              <a:gd name="connsiteY38" fmla="*/ 67057 h 495682"/>
              <a:gd name="connsiteX39" fmla="*/ 104775 w 793813"/>
              <a:gd name="connsiteY39" fmla="*/ 314707 h 495682"/>
              <a:gd name="connsiteX40" fmla="*/ 38100 w 793813"/>
              <a:gd name="connsiteY40" fmla="*/ 190882 h 495682"/>
              <a:gd name="connsiteX41" fmla="*/ 104775 w 793813"/>
              <a:gd name="connsiteY41" fmla="*/ 67057 h 495682"/>
              <a:gd name="connsiteX42" fmla="*/ 166688 w 793813"/>
              <a:gd name="connsiteY42" fmla="*/ 181357 h 495682"/>
              <a:gd name="connsiteX43" fmla="*/ 138113 w 793813"/>
              <a:gd name="connsiteY43" fmla="*/ 228982 h 495682"/>
              <a:gd name="connsiteX44" fmla="*/ 109538 w 793813"/>
              <a:gd name="connsiteY44" fmla="*/ 176595 h 495682"/>
              <a:gd name="connsiteX45" fmla="*/ 111538 w 793813"/>
              <a:gd name="connsiteY45" fmla="*/ 157545 h 495682"/>
              <a:gd name="connsiteX46" fmla="*/ 97060 w 793813"/>
              <a:gd name="connsiteY46" fmla="*/ 134780 h 495682"/>
              <a:gd name="connsiteX47" fmla="*/ 74295 w 793813"/>
              <a:gd name="connsiteY47" fmla="*/ 149258 h 495682"/>
              <a:gd name="connsiteX48" fmla="*/ 71438 w 793813"/>
              <a:gd name="connsiteY48" fmla="*/ 176595 h 495682"/>
              <a:gd name="connsiteX49" fmla="*/ 138113 w 793813"/>
              <a:gd name="connsiteY49" fmla="*/ 267082 h 495682"/>
              <a:gd name="connsiteX50" fmla="*/ 328613 w 793813"/>
              <a:gd name="connsiteY50" fmla="*/ 267082 h 495682"/>
              <a:gd name="connsiteX51" fmla="*/ 328613 w 793813"/>
              <a:gd name="connsiteY51" fmla="*/ 314707 h 495682"/>
              <a:gd name="connsiteX52" fmla="*/ 423863 w 793813"/>
              <a:gd name="connsiteY52" fmla="*/ 373667 h 495682"/>
              <a:gd name="connsiteX53" fmla="*/ 366713 w 793813"/>
              <a:gd name="connsiteY53" fmla="*/ 417958 h 495682"/>
              <a:gd name="connsiteX54" fmla="*/ 366713 w 793813"/>
              <a:gd name="connsiteY54" fmla="*/ 290800 h 495682"/>
              <a:gd name="connsiteX55" fmla="*/ 373666 w 793813"/>
              <a:gd name="connsiteY55" fmla="*/ 294324 h 495682"/>
              <a:gd name="connsiteX56" fmla="*/ 402241 w 793813"/>
              <a:gd name="connsiteY56" fmla="*/ 294324 h 495682"/>
              <a:gd name="connsiteX57" fmla="*/ 429197 w 793813"/>
              <a:gd name="connsiteY57" fmla="*/ 305182 h 495682"/>
              <a:gd name="connsiteX58" fmla="*/ 458534 w 793813"/>
              <a:gd name="connsiteY58" fmla="*/ 292609 h 495682"/>
              <a:gd name="connsiteX59" fmla="*/ 481013 w 793813"/>
              <a:gd name="connsiteY59" fmla="*/ 295276 h 495682"/>
              <a:gd name="connsiteX60" fmla="*/ 481013 w 793813"/>
              <a:gd name="connsiteY60" fmla="*/ 417958 h 495682"/>
              <a:gd name="connsiteX61" fmla="*/ 519113 w 793813"/>
              <a:gd name="connsiteY61" fmla="*/ 314707 h 495682"/>
              <a:gd name="connsiteX62" fmla="*/ 519113 w 793813"/>
              <a:gd name="connsiteY62" fmla="*/ 270416 h 495682"/>
              <a:gd name="connsiteX63" fmla="*/ 527495 w 793813"/>
              <a:gd name="connsiteY63" fmla="*/ 267082 h 495682"/>
              <a:gd name="connsiteX64" fmla="*/ 652463 w 793813"/>
              <a:gd name="connsiteY64" fmla="*/ 267082 h 495682"/>
              <a:gd name="connsiteX65" fmla="*/ 667798 w 793813"/>
              <a:gd name="connsiteY65" fmla="*/ 314707 h 495682"/>
              <a:gd name="connsiteX66" fmla="*/ 551498 w 793813"/>
              <a:gd name="connsiteY66" fmla="*/ 228982 h 495682"/>
              <a:gd name="connsiteX67" fmla="*/ 571119 w 793813"/>
              <a:gd name="connsiteY67" fmla="*/ 207932 h 495682"/>
              <a:gd name="connsiteX68" fmla="*/ 571119 w 793813"/>
              <a:gd name="connsiteY68" fmla="*/ 179357 h 495682"/>
              <a:gd name="connsiteX69" fmla="*/ 581597 w 793813"/>
              <a:gd name="connsiteY69" fmla="*/ 152687 h 495682"/>
              <a:gd name="connsiteX70" fmla="*/ 569024 w 793813"/>
              <a:gd name="connsiteY70" fmla="*/ 123350 h 495682"/>
              <a:gd name="connsiteX71" fmla="*/ 569024 w 793813"/>
              <a:gd name="connsiteY71" fmla="*/ 91346 h 495682"/>
              <a:gd name="connsiteX72" fmla="*/ 548545 w 793813"/>
              <a:gd name="connsiteY72" fmla="*/ 70963 h 495682"/>
              <a:gd name="connsiteX73" fmla="*/ 547688 w 793813"/>
              <a:gd name="connsiteY73" fmla="*/ 67057 h 495682"/>
              <a:gd name="connsiteX74" fmla="*/ 676275 w 793813"/>
              <a:gd name="connsiteY74" fmla="*/ 67057 h 495682"/>
              <a:gd name="connsiteX75" fmla="*/ 749332 w 793813"/>
              <a:gd name="connsiteY75" fmla="*/ 147258 h 495682"/>
              <a:gd name="connsiteX76" fmla="*/ 747713 w 793813"/>
              <a:gd name="connsiteY76" fmla="*/ 228982 h 495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793813" h="495682">
                <a:moveTo>
                  <a:pt x="793813" y="193359"/>
                </a:moveTo>
                <a:cubicBezTo>
                  <a:pt x="793813" y="126684"/>
                  <a:pt x="756476" y="28957"/>
                  <a:pt x="676275" y="28957"/>
                </a:cubicBezTo>
                <a:lnTo>
                  <a:pt x="504825" y="28957"/>
                </a:lnTo>
                <a:cubicBezTo>
                  <a:pt x="500569" y="20404"/>
                  <a:pt x="493211" y="13795"/>
                  <a:pt x="484251" y="10479"/>
                </a:cubicBezTo>
                <a:cubicBezTo>
                  <a:pt x="475087" y="6772"/>
                  <a:pt x="464840" y="6772"/>
                  <a:pt x="455676" y="10479"/>
                </a:cubicBezTo>
                <a:cubicBezTo>
                  <a:pt x="448366" y="3844"/>
                  <a:pt x="438878" y="117"/>
                  <a:pt x="429006" y="1"/>
                </a:cubicBezTo>
                <a:cubicBezTo>
                  <a:pt x="417899" y="-94"/>
                  <a:pt x="407259" y="4466"/>
                  <a:pt x="399669" y="12574"/>
                </a:cubicBezTo>
                <a:cubicBezTo>
                  <a:pt x="389471" y="8098"/>
                  <a:pt x="377863" y="8098"/>
                  <a:pt x="367665" y="12574"/>
                </a:cubicBezTo>
                <a:cubicBezTo>
                  <a:pt x="360075" y="15983"/>
                  <a:pt x="353770" y="21722"/>
                  <a:pt x="349663" y="28957"/>
                </a:cubicBezTo>
                <a:cubicBezTo>
                  <a:pt x="349663" y="28957"/>
                  <a:pt x="97441" y="28957"/>
                  <a:pt x="96679" y="29529"/>
                </a:cubicBezTo>
                <a:cubicBezTo>
                  <a:pt x="41910" y="35720"/>
                  <a:pt x="0" y="104300"/>
                  <a:pt x="0" y="190882"/>
                </a:cubicBezTo>
                <a:cubicBezTo>
                  <a:pt x="0" y="281656"/>
                  <a:pt x="46006" y="352807"/>
                  <a:pt x="104775" y="352807"/>
                </a:cubicBezTo>
                <a:lnTo>
                  <a:pt x="328613" y="352807"/>
                </a:lnTo>
                <a:lnTo>
                  <a:pt x="328613" y="495682"/>
                </a:lnTo>
                <a:lnTo>
                  <a:pt x="423863" y="421864"/>
                </a:lnTo>
                <a:lnTo>
                  <a:pt x="519113" y="495682"/>
                </a:lnTo>
                <a:lnTo>
                  <a:pt x="519113" y="352807"/>
                </a:lnTo>
                <a:lnTo>
                  <a:pt x="742950" y="352807"/>
                </a:lnTo>
                <a:cubicBezTo>
                  <a:pt x="753471" y="352807"/>
                  <a:pt x="762000" y="344279"/>
                  <a:pt x="762000" y="333757"/>
                </a:cubicBezTo>
                <a:cubicBezTo>
                  <a:pt x="762000" y="323236"/>
                  <a:pt x="753471" y="314707"/>
                  <a:pt x="742950" y="314707"/>
                </a:cubicBezTo>
                <a:cubicBezTo>
                  <a:pt x="715359" y="315948"/>
                  <a:pt x="691949" y="294666"/>
                  <a:pt x="690563" y="267082"/>
                </a:cubicBezTo>
                <a:lnTo>
                  <a:pt x="747713" y="267082"/>
                </a:lnTo>
                <a:cubicBezTo>
                  <a:pt x="770001" y="267082"/>
                  <a:pt x="793813" y="248032"/>
                  <a:pt x="793813" y="193359"/>
                </a:cubicBezTo>
                <a:close/>
                <a:moveTo>
                  <a:pt x="427101" y="68772"/>
                </a:moveTo>
                <a:cubicBezTo>
                  <a:pt x="473289" y="68772"/>
                  <a:pt x="510731" y="106215"/>
                  <a:pt x="510730" y="152402"/>
                </a:cubicBezTo>
                <a:cubicBezTo>
                  <a:pt x="510730" y="198590"/>
                  <a:pt x="473287" y="236032"/>
                  <a:pt x="427099" y="236031"/>
                </a:cubicBezTo>
                <a:cubicBezTo>
                  <a:pt x="381061" y="236030"/>
                  <a:pt x="343681" y="198821"/>
                  <a:pt x="343472" y="152782"/>
                </a:cubicBezTo>
                <a:cubicBezTo>
                  <a:pt x="343261" y="106596"/>
                  <a:pt x="380532" y="68983"/>
                  <a:pt x="426719" y="68773"/>
                </a:cubicBezTo>
                <a:cubicBezTo>
                  <a:pt x="426847" y="68772"/>
                  <a:pt x="426973" y="68772"/>
                  <a:pt x="427101" y="68772"/>
                </a:cubicBezTo>
                <a:close/>
                <a:moveTo>
                  <a:pt x="310134" y="67057"/>
                </a:moveTo>
                <a:cubicBezTo>
                  <a:pt x="309944" y="69466"/>
                  <a:pt x="309944" y="71888"/>
                  <a:pt x="310134" y="74296"/>
                </a:cubicBezTo>
                <a:cubicBezTo>
                  <a:pt x="289787" y="82304"/>
                  <a:pt x="279739" y="105253"/>
                  <a:pt x="287655" y="125636"/>
                </a:cubicBezTo>
                <a:cubicBezTo>
                  <a:pt x="280796" y="133027"/>
                  <a:pt x="276926" y="142700"/>
                  <a:pt x="276797" y="152782"/>
                </a:cubicBezTo>
                <a:cubicBezTo>
                  <a:pt x="276912" y="163624"/>
                  <a:pt x="281454" y="173948"/>
                  <a:pt x="289370" y="181357"/>
                </a:cubicBezTo>
                <a:cubicBezTo>
                  <a:pt x="284898" y="191524"/>
                  <a:pt x="284898" y="203100"/>
                  <a:pt x="289370" y="213266"/>
                </a:cubicBezTo>
                <a:cubicBezTo>
                  <a:pt x="291992" y="219427"/>
                  <a:pt x="296118" y="224831"/>
                  <a:pt x="301371" y="228982"/>
                </a:cubicBezTo>
                <a:lnTo>
                  <a:pt x="194501" y="228982"/>
                </a:lnTo>
                <a:cubicBezTo>
                  <a:pt x="201171" y="213984"/>
                  <a:pt x="204672" y="197771"/>
                  <a:pt x="204788" y="181357"/>
                </a:cubicBezTo>
                <a:cubicBezTo>
                  <a:pt x="204788" y="133732"/>
                  <a:pt x="193167" y="94108"/>
                  <a:pt x="173641" y="67057"/>
                </a:cubicBezTo>
                <a:close/>
                <a:moveTo>
                  <a:pt x="104775" y="314707"/>
                </a:moveTo>
                <a:cubicBezTo>
                  <a:pt x="72581" y="314707"/>
                  <a:pt x="38100" y="264987"/>
                  <a:pt x="38100" y="190882"/>
                </a:cubicBezTo>
                <a:cubicBezTo>
                  <a:pt x="38100" y="116778"/>
                  <a:pt x="72581" y="67057"/>
                  <a:pt x="104775" y="67057"/>
                </a:cubicBezTo>
                <a:cubicBezTo>
                  <a:pt x="140684" y="67057"/>
                  <a:pt x="166688" y="114682"/>
                  <a:pt x="166688" y="181357"/>
                </a:cubicBezTo>
                <a:cubicBezTo>
                  <a:pt x="166688" y="181357"/>
                  <a:pt x="166021" y="228982"/>
                  <a:pt x="138113" y="228982"/>
                </a:cubicBezTo>
                <a:cubicBezTo>
                  <a:pt x="124587" y="228982"/>
                  <a:pt x="109538" y="206599"/>
                  <a:pt x="109538" y="176595"/>
                </a:cubicBezTo>
                <a:cubicBezTo>
                  <a:pt x="109491" y="170190"/>
                  <a:pt x="110161" y="163800"/>
                  <a:pt x="111538" y="157545"/>
                </a:cubicBezTo>
                <a:cubicBezTo>
                  <a:pt x="113826" y="147261"/>
                  <a:pt x="107344" y="137068"/>
                  <a:pt x="97060" y="134780"/>
                </a:cubicBezTo>
                <a:cubicBezTo>
                  <a:pt x="86776" y="132492"/>
                  <a:pt x="76583" y="138974"/>
                  <a:pt x="74295" y="149258"/>
                </a:cubicBezTo>
                <a:cubicBezTo>
                  <a:pt x="72344" y="158238"/>
                  <a:pt x="71386" y="167405"/>
                  <a:pt x="71438" y="176595"/>
                </a:cubicBezTo>
                <a:cubicBezTo>
                  <a:pt x="71438" y="227363"/>
                  <a:pt x="100775" y="267082"/>
                  <a:pt x="138113" y="267082"/>
                </a:cubicBezTo>
                <a:lnTo>
                  <a:pt x="328613" y="267082"/>
                </a:lnTo>
                <a:lnTo>
                  <a:pt x="328613" y="314707"/>
                </a:lnTo>
                <a:close/>
                <a:moveTo>
                  <a:pt x="423863" y="373667"/>
                </a:moveTo>
                <a:lnTo>
                  <a:pt x="366713" y="417958"/>
                </a:lnTo>
                <a:lnTo>
                  <a:pt x="366713" y="290800"/>
                </a:lnTo>
                <a:cubicBezTo>
                  <a:pt x="368919" y="292182"/>
                  <a:pt x="371246" y="293361"/>
                  <a:pt x="373666" y="294324"/>
                </a:cubicBezTo>
                <a:cubicBezTo>
                  <a:pt x="382855" y="297897"/>
                  <a:pt x="393051" y="297897"/>
                  <a:pt x="402241" y="294324"/>
                </a:cubicBezTo>
                <a:cubicBezTo>
                  <a:pt x="409583" y="301139"/>
                  <a:pt x="419181" y="305006"/>
                  <a:pt x="429197" y="305182"/>
                </a:cubicBezTo>
                <a:cubicBezTo>
                  <a:pt x="440294" y="305231"/>
                  <a:pt x="450915" y="300679"/>
                  <a:pt x="458534" y="292609"/>
                </a:cubicBezTo>
                <a:cubicBezTo>
                  <a:pt x="465627" y="295593"/>
                  <a:pt x="473418" y="296517"/>
                  <a:pt x="481013" y="295276"/>
                </a:cubicBezTo>
                <a:lnTo>
                  <a:pt x="481013" y="417958"/>
                </a:lnTo>
                <a:close/>
                <a:moveTo>
                  <a:pt x="519113" y="314707"/>
                </a:moveTo>
                <a:lnTo>
                  <a:pt x="519113" y="270416"/>
                </a:lnTo>
                <a:cubicBezTo>
                  <a:pt x="522011" y="269587"/>
                  <a:pt x="524819" y="268470"/>
                  <a:pt x="527495" y="267082"/>
                </a:cubicBezTo>
                <a:lnTo>
                  <a:pt x="652463" y="267082"/>
                </a:lnTo>
                <a:cubicBezTo>
                  <a:pt x="652463" y="284171"/>
                  <a:pt x="657827" y="300829"/>
                  <a:pt x="667798" y="314707"/>
                </a:cubicBezTo>
                <a:close/>
                <a:moveTo>
                  <a:pt x="551498" y="228982"/>
                </a:moveTo>
                <a:cubicBezTo>
                  <a:pt x="560539" y="224800"/>
                  <a:pt x="567581" y="217244"/>
                  <a:pt x="571119" y="207932"/>
                </a:cubicBezTo>
                <a:cubicBezTo>
                  <a:pt x="574664" y="198737"/>
                  <a:pt x="574664" y="188553"/>
                  <a:pt x="571119" y="179357"/>
                </a:cubicBezTo>
                <a:cubicBezTo>
                  <a:pt x="577848" y="172106"/>
                  <a:pt x="581591" y="162580"/>
                  <a:pt x="581597" y="152687"/>
                </a:cubicBezTo>
                <a:cubicBezTo>
                  <a:pt x="581645" y="141590"/>
                  <a:pt x="577093" y="130968"/>
                  <a:pt x="569024" y="123350"/>
                </a:cubicBezTo>
                <a:cubicBezTo>
                  <a:pt x="573454" y="113142"/>
                  <a:pt x="573454" y="101554"/>
                  <a:pt x="569024" y="91346"/>
                </a:cubicBezTo>
                <a:cubicBezTo>
                  <a:pt x="565095" y="82156"/>
                  <a:pt x="557754" y="74848"/>
                  <a:pt x="548545" y="70963"/>
                </a:cubicBezTo>
                <a:cubicBezTo>
                  <a:pt x="548370" y="69639"/>
                  <a:pt x="548084" y="68333"/>
                  <a:pt x="547688" y="67057"/>
                </a:cubicBezTo>
                <a:lnTo>
                  <a:pt x="676275" y="67057"/>
                </a:lnTo>
                <a:cubicBezTo>
                  <a:pt x="714375" y="67057"/>
                  <a:pt x="738950" y="108491"/>
                  <a:pt x="749332" y="147258"/>
                </a:cubicBezTo>
                <a:cubicBezTo>
                  <a:pt x="761429" y="192787"/>
                  <a:pt x="753428" y="225649"/>
                  <a:pt x="747713" y="228982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ABFC8467-2FAA-CFB2-BFD2-8A88EFB17E4B}"/>
              </a:ext>
            </a:extLst>
          </p:cNvPr>
          <p:cNvGrpSpPr/>
          <p:nvPr/>
        </p:nvGrpSpPr>
        <p:grpSpPr>
          <a:xfrm>
            <a:off x="9802435" y="2698879"/>
            <a:ext cx="830579" cy="457199"/>
            <a:chOff x="9802435" y="2698879"/>
            <a:chExt cx="830579" cy="457199"/>
          </a:xfrm>
        </p:grpSpPr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C12F8B79-B7FB-1053-ED0E-7D26533E9A43}"/>
                </a:ext>
              </a:extLst>
            </p:cNvPr>
            <p:cNvSpPr/>
            <p:nvPr/>
          </p:nvSpPr>
          <p:spPr>
            <a:xfrm>
              <a:off x="9951025" y="2939861"/>
              <a:ext cx="533400" cy="216217"/>
            </a:xfrm>
            <a:custGeom>
              <a:avLst/>
              <a:gdLst>
                <a:gd name="connsiteX0" fmla="*/ 0 w 533400"/>
                <a:gd name="connsiteY0" fmla="*/ 0 h 216217"/>
                <a:gd name="connsiteX1" fmla="*/ 0 w 533400"/>
                <a:gd name="connsiteY1" fmla="*/ 111443 h 216217"/>
                <a:gd name="connsiteX2" fmla="*/ 266700 w 533400"/>
                <a:gd name="connsiteY2" fmla="*/ 216218 h 216217"/>
                <a:gd name="connsiteX3" fmla="*/ 533400 w 533400"/>
                <a:gd name="connsiteY3" fmla="*/ 111443 h 216217"/>
                <a:gd name="connsiteX4" fmla="*/ 533400 w 533400"/>
                <a:gd name="connsiteY4" fmla="*/ 0 h 216217"/>
                <a:gd name="connsiteX5" fmla="*/ 266700 w 533400"/>
                <a:gd name="connsiteY5" fmla="*/ 94298 h 216217"/>
                <a:gd name="connsiteX6" fmla="*/ 0 w 533400"/>
                <a:gd name="connsiteY6" fmla="*/ 0 h 21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16217">
                  <a:moveTo>
                    <a:pt x="0" y="0"/>
                  </a:moveTo>
                  <a:lnTo>
                    <a:pt x="0" y="111443"/>
                  </a:lnTo>
                  <a:cubicBezTo>
                    <a:pt x="0" y="163830"/>
                    <a:pt x="119063" y="216218"/>
                    <a:pt x="266700" y="216218"/>
                  </a:cubicBezTo>
                  <a:cubicBezTo>
                    <a:pt x="414338" y="216218"/>
                    <a:pt x="533400" y="163830"/>
                    <a:pt x="533400" y="111443"/>
                  </a:cubicBezTo>
                  <a:lnTo>
                    <a:pt x="533400" y="0"/>
                  </a:lnTo>
                  <a:lnTo>
                    <a:pt x="266700" y="94298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id="{4481A01D-79EC-C3ED-625B-EAAA3FDFDD68}"/>
                </a:ext>
              </a:extLst>
            </p:cNvPr>
            <p:cNvSpPr/>
            <p:nvPr/>
          </p:nvSpPr>
          <p:spPr>
            <a:xfrm>
              <a:off x="9802435" y="2698879"/>
              <a:ext cx="830579" cy="361950"/>
            </a:xfrm>
            <a:custGeom>
              <a:avLst/>
              <a:gdLst>
                <a:gd name="connsiteX0" fmla="*/ 415290 w 830579"/>
                <a:gd name="connsiteY0" fmla="*/ 294323 h 361950"/>
                <a:gd name="connsiteX1" fmla="*/ 830580 w 830579"/>
                <a:gd name="connsiteY1" fmla="*/ 148590 h 361950"/>
                <a:gd name="connsiteX2" fmla="*/ 415290 w 830579"/>
                <a:gd name="connsiteY2" fmla="*/ 0 h 361950"/>
                <a:gd name="connsiteX3" fmla="*/ 0 w 830579"/>
                <a:gd name="connsiteY3" fmla="*/ 148590 h 361950"/>
                <a:gd name="connsiteX4" fmla="*/ 53340 w 830579"/>
                <a:gd name="connsiteY4" fmla="*/ 167640 h 361950"/>
                <a:gd name="connsiteX5" fmla="*/ 53340 w 830579"/>
                <a:gd name="connsiteY5" fmla="*/ 342900 h 361950"/>
                <a:gd name="connsiteX6" fmla="*/ 72390 w 830579"/>
                <a:gd name="connsiteY6" fmla="*/ 361950 h 361950"/>
                <a:gd name="connsiteX7" fmla="*/ 91440 w 830579"/>
                <a:gd name="connsiteY7" fmla="*/ 342900 h 361950"/>
                <a:gd name="connsiteX8" fmla="*/ 91440 w 830579"/>
                <a:gd name="connsiteY8" fmla="*/ 180975 h 361950"/>
                <a:gd name="connsiteX9" fmla="*/ 415290 w 830579"/>
                <a:gd name="connsiteY9" fmla="*/ 294323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0579" h="361950">
                  <a:moveTo>
                    <a:pt x="415290" y="294323"/>
                  </a:moveTo>
                  <a:lnTo>
                    <a:pt x="830580" y="148590"/>
                  </a:lnTo>
                  <a:lnTo>
                    <a:pt x="415290" y="0"/>
                  </a:lnTo>
                  <a:lnTo>
                    <a:pt x="0" y="148590"/>
                  </a:lnTo>
                  <a:lnTo>
                    <a:pt x="53340" y="167640"/>
                  </a:lnTo>
                  <a:lnTo>
                    <a:pt x="53340" y="342900"/>
                  </a:lnTo>
                  <a:cubicBezTo>
                    <a:pt x="53340" y="353378"/>
                    <a:pt x="61912" y="361950"/>
                    <a:pt x="72390" y="361950"/>
                  </a:cubicBezTo>
                  <a:cubicBezTo>
                    <a:pt x="82868" y="361950"/>
                    <a:pt x="91440" y="353378"/>
                    <a:pt x="91440" y="342900"/>
                  </a:cubicBezTo>
                  <a:lnTo>
                    <a:pt x="91440" y="180975"/>
                  </a:lnTo>
                  <a:lnTo>
                    <a:pt x="415290" y="294323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26704D1B-A5A0-CDCD-7460-2D61219EC2EA}"/>
              </a:ext>
            </a:extLst>
          </p:cNvPr>
          <p:cNvGrpSpPr/>
          <p:nvPr/>
        </p:nvGrpSpPr>
        <p:grpSpPr>
          <a:xfrm>
            <a:off x="1093132" y="3529159"/>
            <a:ext cx="2235568" cy="1047355"/>
            <a:chOff x="283598" y="1906534"/>
            <a:chExt cx="2235568" cy="1047355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D8E0409B-CEAB-96EC-C4AC-F41C9369AFB7}"/>
                </a:ext>
              </a:extLst>
            </p:cNvPr>
            <p:cNvSpPr txBox="1"/>
            <p:nvPr/>
          </p:nvSpPr>
          <p:spPr>
            <a:xfrm>
              <a:off x="283598" y="2190603"/>
              <a:ext cx="2008829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5A5C5CA4-52D1-363A-4BCE-3E9F15E294C2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895AC6C3-1BE8-1E76-A31E-C68390B49C28}"/>
              </a:ext>
            </a:extLst>
          </p:cNvPr>
          <p:cNvGrpSpPr/>
          <p:nvPr/>
        </p:nvGrpSpPr>
        <p:grpSpPr>
          <a:xfrm>
            <a:off x="3764747" y="3529159"/>
            <a:ext cx="2235568" cy="1047355"/>
            <a:chOff x="283598" y="1906534"/>
            <a:chExt cx="2235568" cy="1047355"/>
          </a:xfrm>
        </p:grpSpPr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34CB5A4B-DD8D-DEA6-405E-701B7537A076}"/>
                </a:ext>
              </a:extLst>
            </p:cNvPr>
            <p:cNvSpPr txBox="1"/>
            <p:nvPr/>
          </p:nvSpPr>
          <p:spPr>
            <a:xfrm>
              <a:off x="283598" y="2190603"/>
              <a:ext cx="2008829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A659451B-4AFE-4D4A-8145-693B330C3A10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67AADCE-910B-E022-E284-05C8E6B16F3F}"/>
              </a:ext>
            </a:extLst>
          </p:cNvPr>
          <p:cNvGrpSpPr/>
          <p:nvPr/>
        </p:nvGrpSpPr>
        <p:grpSpPr>
          <a:xfrm>
            <a:off x="6464164" y="3529159"/>
            <a:ext cx="2235568" cy="1047355"/>
            <a:chOff x="283598" y="1906534"/>
            <a:chExt cx="2235568" cy="1047355"/>
          </a:xfrm>
        </p:grpSpPr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289726A7-5F13-6EE9-1FB0-DFCE2AF42C56}"/>
                </a:ext>
              </a:extLst>
            </p:cNvPr>
            <p:cNvSpPr txBox="1"/>
            <p:nvPr/>
          </p:nvSpPr>
          <p:spPr>
            <a:xfrm>
              <a:off x="283598" y="2190603"/>
              <a:ext cx="2008829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A127132E-C771-150D-7779-D28295288C4B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D3207282-CA2E-EE9B-89C0-529006B7B6BB}"/>
              </a:ext>
            </a:extLst>
          </p:cNvPr>
          <p:cNvGrpSpPr/>
          <p:nvPr/>
        </p:nvGrpSpPr>
        <p:grpSpPr>
          <a:xfrm>
            <a:off x="9190601" y="3529159"/>
            <a:ext cx="2235568" cy="1047355"/>
            <a:chOff x="283598" y="1906534"/>
            <a:chExt cx="2235568" cy="1047355"/>
          </a:xfrm>
        </p:grpSpPr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06B04985-2E8A-BBB5-97E8-440AAFEECD57}"/>
                </a:ext>
              </a:extLst>
            </p:cNvPr>
            <p:cNvSpPr txBox="1"/>
            <p:nvPr/>
          </p:nvSpPr>
          <p:spPr>
            <a:xfrm>
              <a:off x="283598" y="2190603"/>
              <a:ext cx="2008829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A451335C-E5AD-C2D8-C976-9567C35B2AF3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61" name="文本框 60">
            <a:extLst>
              <a:ext uri="{FF2B5EF4-FFF2-40B4-BE49-F238E27FC236}">
                <a16:creationId xmlns:a16="http://schemas.microsoft.com/office/drawing/2014/main" id="{0491CFBD-1213-44E9-5A11-5266CC64A0B6}"/>
              </a:ext>
            </a:extLst>
          </p:cNvPr>
          <p:cNvSpPr txBox="1"/>
          <p:nvPr/>
        </p:nvSpPr>
        <p:spPr>
          <a:xfrm>
            <a:off x="1736965" y="5259453"/>
            <a:ext cx="8480759" cy="5324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pPr algn="ctr"/>
            <a:r>
              <a:rPr lang="zh-CN" altLang="en-US" sz="1000" dirty="0">
                <a:sym typeface="HarmonyOS Sans SC Light" panose="00000400000000000000" pitchFamily="2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ym typeface="HarmonyOS Sans SC Light" panose="00000400000000000000" pitchFamily="2" charset="-122"/>
              </a:rPr>
              <a:t>200</a:t>
            </a:r>
            <a:r>
              <a:rPr lang="zh-CN" altLang="en-US" sz="1000" dirty="0">
                <a:sym typeface="HarmonyOS Sans SC Light" panose="00000400000000000000" pitchFamily="2" charset="-122"/>
              </a:rPr>
              <a:t>字以内，据统计每页幻灯片的最好控制在</a:t>
            </a:r>
            <a:r>
              <a:rPr lang="en-US" altLang="zh-CN" sz="1000" dirty="0">
                <a:sym typeface="HarmonyOS Sans SC Light" panose="00000400000000000000" pitchFamily="2" charset="-122"/>
              </a:rPr>
              <a:t>5</a:t>
            </a:r>
            <a:r>
              <a:rPr lang="zh-CN" altLang="en-US" sz="1000" dirty="0">
                <a:sym typeface="HarmonyOS Sans SC Light" panose="00000400000000000000" pitchFamily="2" charset="-122"/>
              </a:rPr>
              <a:t>分钟之内。此处添加详细文本描述，建议与标题相关并符合整体语言风格，语言描述尽量简洁生动。</a:t>
            </a:r>
            <a:endParaRPr lang="en-US" altLang="zh-CN" sz="1000" dirty="0">
              <a:sym typeface="HarmonyOS Sans SC Light" panose="000004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14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36" grpId="0" animBg="1"/>
      <p:bldP spid="37" grpId="0" animBg="1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73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04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2" name="Freeform 9">
            <a:extLst>
              <a:ext uri="{FF2B5EF4-FFF2-40B4-BE49-F238E27FC236}">
                <a16:creationId xmlns:a16="http://schemas.microsoft.com/office/drawing/2014/main" id="{FA85C0C3-E8FD-C24F-74BF-0685A9ADADB0}"/>
              </a:ext>
            </a:extLst>
          </p:cNvPr>
          <p:cNvSpPr/>
          <p:nvPr/>
        </p:nvSpPr>
        <p:spPr bwMode="auto">
          <a:xfrm>
            <a:off x="3161514" y="3738286"/>
            <a:ext cx="2281997" cy="114214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sym typeface="+mn-lt"/>
            </a:endParaRPr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46FFB9E0-F25E-23FF-BED9-FF8F6E6EAE06}"/>
              </a:ext>
            </a:extLst>
          </p:cNvPr>
          <p:cNvSpPr/>
          <p:nvPr/>
        </p:nvSpPr>
        <p:spPr bwMode="auto">
          <a:xfrm>
            <a:off x="5008627" y="2598538"/>
            <a:ext cx="2284286" cy="114214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sym typeface="+mn-lt"/>
            </a:endParaRP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D8DCC54F-AD8C-3F82-F8B1-01CD8F9516D2}"/>
              </a:ext>
            </a:extLst>
          </p:cNvPr>
          <p:cNvSpPr/>
          <p:nvPr/>
        </p:nvSpPr>
        <p:spPr bwMode="auto">
          <a:xfrm>
            <a:off x="6858029" y="3738286"/>
            <a:ext cx="2281996" cy="114214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sym typeface="+mn-lt"/>
            </a:endParaRPr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4795B0E7-17F2-7A4A-938A-1ECDBC635BC1}"/>
              </a:ext>
            </a:extLst>
          </p:cNvPr>
          <p:cNvSpPr/>
          <p:nvPr/>
        </p:nvSpPr>
        <p:spPr bwMode="auto">
          <a:xfrm>
            <a:off x="1312112" y="2598538"/>
            <a:ext cx="2284286" cy="1357296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sym typeface="+mn-lt"/>
            </a:endParaRP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9B2DDAA8-74BC-BD73-18A1-506ED4058E49}"/>
              </a:ext>
            </a:extLst>
          </p:cNvPr>
          <p:cNvSpPr/>
          <p:nvPr/>
        </p:nvSpPr>
        <p:spPr bwMode="auto">
          <a:xfrm>
            <a:off x="8705141" y="2598538"/>
            <a:ext cx="2284286" cy="1357296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8" name="Group 14">
            <a:extLst>
              <a:ext uri="{FF2B5EF4-FFF2-40B4-BE49-F238E27FC236}">
                <a16:creationId xmlns:a16="http://schemas.microsoft.com/office/drawing/2014/main" id="{1CA270C9-2C1E-F796-6A49-17AC042E0D6F}"/>
              </a:ext>
            </a:extLst>
          </p:cNvPr>
          <p:cNvGrpSpPr/>
          <p:nvPr/>
        </p:nvGrpSpPr>
        <p:grpSpPr bwMode="auto">
          <a:xfrm>
            <a:off x="2243681" y="3470596"/>
            <a:ext cx="421151" cy="540172"/>
            <a:chOff x="0" y="0"/>
            <a:chExt cx="184" cy="236"/>
          </a:xfrm>
          <a:solidFill>
            <a:schemeClr val="accent4">
              <a:lumMod val="75000"/>
            </a:schemeClr>
          </a:solidFill>
        </p:grpSpPr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081F5445-FF82-BE15-716B-3CA3B7338063}"/>
                </a:ext>
              </a:extLst>
            </p:cNvPr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A0FA63A2-F134-61E7-3402-79AB3CCF3547}"/>
                </a:ext>
              </a:extLst>
            </p:cNvPr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989D22F7-D0B6-D2F6-3E9E-10F730607C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1EA11E0A-50C2-7760-1E76-2D20428FC4F5}"/>
                </a:ext>
              </a:extLst>
            </p:cNvPr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9EA02976-AF95-4FE6-96B2-E74F9D7343BB}"/>
                </a:ext>
              </a:extLst>
            </p:cNvPr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4" name="Group 20">
            <a:extLst>
              <a:ext uri="{FF2B5EF4-FFF2-40B4-BE49-F238E27FC236}">
                <a16:creationId xmlns:a16="http://schemas.microsoft.com/office/drawing/2014/main" id="{5A52217C-27EB-25FB-8E6B-F93C60659520}"/>
              </a:ext>
            </a:extLst>
          </p:cNvPr>
          <p:cNvGrpSpPr/>
          <p:nvPr/>
        </p:nvGrpSpPr>
        <p:grpSpPr bwMode="auto">
          <a:xfrm>
            <a:off x="7732375" y="3470596"/>
            <a:ext cx="533304" cy="540172"/>
            <a:chOff x="0" y="0"/>
            <a:chExt cx="233" cy="236"/>
          </a:xfrm>
          <a:solidFill>
            <a:schemeClr val="accent4">
              <a:lumMod val="75000"/>
            </a:schemeClr>
          </a:solidFill>
        </p:grpSpPr>
        <p:sp>
          <p:nvSpPr>
            <p:cNvPr id="15" name="Freeform 21">
              <a:extLst>
                <a:ext uri="{FF2B5EF4-FFF2-40B4-BE49-F238E27FC236}">
                  <a16:creationId xmlns:a16="http://schemas.microsoft.com/office/drawing/2014/main" id="{A877FEC1-F1C2-9629-A02B-4875154C1B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id="{1159A6D5-96EC-28A4-CD12-6F4B531077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7" name="Group 23">
            <a:extLst>
              <a:ext uri="{FF2B5EF4-FFF2-40B4-BE49-F238E27FC236}">
                <a16:creationId xmlns:a16="http://schemas.microsoft.com/office/drawing/2014/main" id="{3A2134B2-49FC-02BA-667A-6C969158A70C}"/>
              </a:ext>
            </a:extLst>
          </p:cNvPr>
          <p:cNvGrpSpPr/>
          <p:nvPr/>
        </p:nvGrpSpPr>
        <p:grpSpPr bwMode="auto">
          <a:xfrm>
            <a:off x="5885261" y="3470596"/>
            <a:ext cx="531016" cy="540172"/>
            <a:chOff x="0" y="0"/>
            <a:chExt cx="232" cy="236"/>
          </a:xfrm>
          <a:solidFill>
            <a:schemeClr val="accent4">
              <a:lumMod val="75000"/>
            </a:schemeClr>
          </a:solidFill>
        </p:grpSpPr>
        <p:sp>
          <p:nvSpPr>
            <p:cNvPr id="18" name="Freeform 24">
              <a:extLst>
                <a:ext uri="{FF2B5EF4-FFF2-40B4-BE49-F238E27FC236}">
                  <a16:creationId xmlns:a16="http://schemas.microsoft.com/office/drawing/2014/main" id="{3FF80E38-28CE-0BD9-930E-3D8844AB8D03}"/>
                </a:ext>
              </a:extLst>
            </p:cNvPr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id="{FAF287EA-6D43-92B1-98C6-8118EA988C05}"/>
                </a:ext>
              </a:extLst>
            </p:cNvPr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20" name="Group 26" descr="D:\51PPT模板网\51pptmoban.com\图片.jpg">
            <a:extLst>
              <a:ext uri="{FF2B5EF4-FFF2-40B4-BE49-F238E27FC236}">
                <a16:creationId xmlns:a16="http://schemas.microsoft.com/office/drawing/2014/main" id="{53F7D5BD-A122-12F1-F3FD-69E0E572E586}"/>
              </a:ext>
            </a:extLst>
          </p:cNvPr>
          <p:cNvGrpSpPr/>
          <p:nvPr/>
        </p:nvGrpSpPr>
        <p:grpSpPr bwMode="auto">
          <a:xfrm>
            <a:off x="4056460" y="3511796"/>
            <a:ext cx="537882" cy="457773"/>
            <a:chOff x="0" y="0"/>
            <a:chExt cx="235" cy="200"/>
          </a:xfrm>
          <a:solidFill>
            <a:schemeClr val="accent4">
              <a:lumMod val="75000"/>
            </a:schemeClr>
          </a:solidFill>
        </p:grpSpPr>
        <p:sp>
          <p:nvSpPr>
            <p:cNvPr id="21" name="Freeform 27">
              <a:extLst>
                <a:ext uri="{FF2B5EF4-FFF2-40B4-BE49-F238E27FC236}">
                  <a16:creationId xmlns:a16="http://schemas.microsoft.com/office/drawing/2014/main" id="{4CDC6BD5-DB2F-ABE4-EA46-FF3423BC2B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2" name="Freeform 28">
              <a:extLst>
                <a:ext uri="{FF2B5EF4-FFF2-40B4-BE49-F238E27FC236}">
                  <a16:creationId xmlns:a16="http://schemas.microsoft.com/office/drawing/2014/main" id="{DC6889EA-0CF0-2C3F-5A94-F9ABADDEF9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23" name="Group 29" descr="D:\51PPT模板网\51pptmoban.com\图片.jpg">
            <a:extLst>
              <a:ext uri="{FF2B5EF4-FFF2-40B4-BE49-F238E27FC236}">
                <a16:creationId xmlns:a16="http://schemas.microsoft.com/office/drawing/2014/main" id="{A6129D34-F04D-7D03-E230-4D6C21EEA9FB}"/>
              </a:ext>
            </a:extLst>
          </p:cNvPr>
          <p:cNvGrpSpPr/>
          <p:nvPr/>
        </p:nvGrpSpPr>
        <p:grpSpPr bwMode="auto">
          <a:xfrm>
            <a:off x="9584064" y="3477462"/>
            <a:ext cx="528728" cy="526438"/>
            <a:chOff x="0" y="0"/>
            <a:chExt cx="231" cy="230"/>
          </a:xfrm>
          <a:solidFill>
            <a:schemeClr val="accent4">
              <a:lumMod val="75000"/>
            </a:schemeClr>
          </a:solidFill>
        </p:grpSpPr>
        <p:sp>
          <p:nvSpPr>
            <p:cNvPr id="24" name="Freeform 30">
              <a:extLst>
                <a:ext uri="{FF2B5EF4-FFF2-40B4-BE49-F238E27FC236}">
                  <a16:creationId xmlns:a16="http://schemas.microsoft.com/office/drawing/2014/main" id="{6A139615-7C2D-68A5-EB95-61115761D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5" name="Freeform 31">
              <a:extLst>
                <a:ext uri="{FF2B5EF4-FFF2-40B4-BE49-F238E27FC236}">
                  <a16:creationId xmlns:a16="http://schemas.microsoft.com/office/drawing/2014/main" id="{154F7F8A-25DB-361A-507C-1ADBC55829C3}"/>
                </a:ext>
              </a:extLst>
            </p:cNvPr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315D188B-4743-F5CC-C620-34B4CEC1F8F8}"/>
              </a:ext>
            </a:extLst>
          </p:cNvPr>
          <p:cNvGrpSpPr/>
          <p:nvPr/>
        </p:nvGrpSpPr>
        <p:grpSpPr>
          <a:xfrm>
            <a:off x="2454256" y="4154965"/>
            <a:ext cx="7393028" cy="679793"/>
            <a:chOff x="2454256" y="4002565"/>
            <a:chExt cx="7393028" cy="972767"/>
          </a:xfrm>
        </p:grpSpPr>
        <p:sp>
          <p:nvSpPr>
            <p:cNvPr id="26" name="Line 32">
              <a:extLst>
                <a:ext uri="{FF2B5EF4-FFF2-40B4-BE49-F238E27FC236}">
                  <a16:creationId xmlns:a16="http://schemas.microsoft.com/office/drawing/2014/main" id="{5087613B-48AD-4632-6B27-A5FFAB48D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54256" y="4002565"/>
              <a:ext cx="0" cy="972767"/>
            </a:xfrm>
            <a:prstGeom prst="line">
              <a:avLst/>
            </a:prstGeom>
            <a:noFill/>
            <a:ln w="12700">
              <a:solidFill>
                <a:srgbClr val="C4B395"/>
              </a:solidFill>
              <a:prstDash val="dash"/>
              <a:round/>
              <a:headEnd type="oval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27" name="Line 33">
              <a:extLst>
                <a:ext uri="{FF2B5EF4-FFF2-40B4-BE49-F238E27FC236}">
                  <a16:creationId xmlns:a16="http://schemas.microsoft.com/office/drawing/2014/main" id="{576973F3-C9DD-8301-280F-8EFEB42050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0769" y="4002565"/>
              <a:ext cx="0" cy="972767"/>
            </a:xfrm>
            <a:prstGeom prst="line">
              <a:avLst/>
            </a:prstGeom>
            <a:noFill/>
            <a:ln w="12700">
              <a:solidFill>
                <a:srgbClr val="C4B395"/>
              </a:solidFill>
              <a:prstDash val="dash"/>
              <a:round/>
              <a:headEnd type="oval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28" name="Line 34">
              <a:extLst>
                <a:ext uri="{FF2B5EF4-FFF2-40B4-BE49-F238E27FC236}">
                  <a16:creationId xmlns:a16="http://schemas.microsoft.com/office/drawing/2014/main" id="{2BEF7133-D835-C1DC-637E-4A39B784F5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47284" y="4002565"/>
              <a:ext cx="0" cy="972767"/>
            </a:xfrm>
            <a:prstGeom prst="line">
              <a:avLst/>
            </a:prstGeom>
            <a:noFill/>
            <a:ln w="12700">
              <a:solidFill>
                <a:srgbClr val="C4B395"/>
              </a:solidFill>
              <a:prstDash val="dash"/>
              <a:round/>
              <a:headEnd type="oval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218CABE1-5769-7099-2294-68DC88282684}"/>
              </a:ext>
            </a:extLst>
          </p:cNvPr>
          <p:cNvGrpSpPr/>
          <p:nvPr/>
        </p:nvGrpSpPr>
        <p:grpSpPr>
          <a:xfrm>
            <a:off x="4324257" y="2491070"/>
            <a:ext cx="3671336" cy="833038"/>
            <a:chOff x="4324257" y="2198941"/>
            <a:chExt cx="3671336" cy="972767"/>
          </a:xfrm>
        </p:grpSpPr>
        <p:sp>
          <p:nvSpPr>
            <p:cNvPr id="29" name="Line 35">
              <a:extLst>
                <a:ext uri="{FF2B5EF4-FFF2-40B4-BE49-F238E27FC236}">
                  <a16:creationId xmlns:a16="http://schemas.microsoft.com/office/drawing/2014/main" id="{1351E5F6-76EB-5F89-7038-75BF179A06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4257" y="2198941"/>
              <a:ext cx="0" cy="972767"/>
            </a:xfrm>
            <a:prstGeom prst="line">
              <a:avLst/>
            </a:prstGeom>
            <a:noFill/>
            <a:ln w="12700">
              <a:solidFill>
                <a:srgbClr val="C4B395"/>
              </a:solidFill>
              <a:prstDash val="dash"/>
              <a:round/>
              <a:headEnd type="none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>
                <a:cs typeface="+mn-ea"/>
                <a:sym typeface="+mn-lt"/>
              </a:endParaRPr>
            </a:p>
          </p:txBody>
        </p:sp>
        <p:sp>
          <p:nvSpPr>
            <p:cNvPr id="30" name="Line 36">
              <a:extLst>
                <a:ext uri="{FF2B5EF4-FFF2-40B4-BE49-F238E27FC236}">
                  <a16:creationId xmlns:a16="http://schemas.microsoft.com/office/drawing/2014/main" id="{D5881F5B-A6D8-B004-D5DC-443CA9D4F2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95593" y="2198941"/>
              <a:ext cx="0" cy="972767"/>
            </a:xfrm>
            <a:prstGeom prst="line">
              <a:avLst/>
            </a:prstGeom>
            <a:noFill/>
            <a:ln w="12700">
              <a:solidFill>
                <a:srgbClr val="C4B395"/>
              </a:solidFill>
              <a:prstDash val="dash"/>
              <a:round/>
              <a:headEnd type="none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077E03F6-81C3-1795-984C-6912B7AD18A5}"/>
              </a:ext>
            </a:extLst>
          </p:cNvPr>
          <p:cNvGrpSpPr/>
          <p:nvPr/>
        </p:nvGrpSpPr>
        <p:grpSpPr>
          <a:xfrm>
            <a:off x="2819299" y="1532664"/>
            <a:ext cx="2966425" cy="816522"/>
            <a:chOff x="283598" y="1906534"/>
            <a:chExt cx="2966425" cy="816522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CF567138-A474-56B1-1085-B35E6156979D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427D3FDC-8430-1D9B-B195-CAD732D35B18}"/>
                </a:ext>
              </a:extLst>
            </p:cNvPr>
            <p:cNvSpPr txBox="1"/>
            <p:nvPr/>
          </p:nvSpPr>
          <p:spPr>
            <a:xfrm>
              <a:off x="888779" y="1906534"/>
              <a:ext cx="17560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7E6CD107-45E3-8B20-2543-3653437A71AF}"/>
              </a:ext>
            </a:extLst>
          </p:cNvPr>
          <p:cNvGrpSpPr/>
          <p:nvPr/>
        </p:nvGrpSpPr>
        <p:grpSpPr>
          <a:xfrm>
            <a:off x="6512380" y="1532664"/>
            <a:ext cx="2966425" cy="816522"/>
            <a:chOff x="283598" y="1906534"/>
            <a:chExt cx="2966425" cy="816522"/>
          </a:xfrm>
        </p:grpSpPr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AE53BC81-E80B-2DEC-4417-21F19C8B6274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540BEF4F-546E-54BD-326D-60A3663E857F}"/>
                </a:ext>
              </a:extLst>
            </p:cNvPr>
            <p:cNvSpPr txBox="1"/>
            <p:nvPr/>
          </p:nvSpPr>
          <p:spPr>
            <a:xfrm>
              <a:off x="888779" y="1906534"/>
              <a:ext cx="17560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18485A94-7D65-99BE-1357-C6E0C5A4CF16}"/>
              </a:ext>
            </a:extLst>
          </p:cNvPr>
          <p:cNvGrpSpPr/>
          <p:nvPr/>
        </p:nvGrpSpPr>
        <p:grpSpPr>
          <a:xfrm>
            <a:off x="971042" y="4905406"/>
            <a:ext cx="2966425" cy="816522"/>
            <a:chOff x="283598" y="1906534"/>
            <a:chExt cx="2966425" cy="816522"/>
          </a:xfrm>
        </p:grpSpPr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9466A1D7-32DD-B4D6-AE40-4936EBE31927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741550CC-293F-0B6E-E2C8-57DA773B2225}"/>
                </a:ext>
              </a:extLst>
            </p:cNvPr>
            <p:cNvSpPr txBox="1"/>
            <p:nvPr/>
          </p:nvSpPr>
          <p:spPr>
            <a:xfrm>
              <a:off x="888779" y="1906534"/>
              <a:ext cx="17560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14C9DC0F-6389-1AE6-6DAD-5CDEAF7215A5}"/>
              </a:ext>
            </a:extLst>
          </p:cNvPr>
          <p:cNvGrpSpPr/>
          <p:nvPr/>
        </p:nvGrpSpPr>
        <p:grpSpPr>
          <a:xfrm>
            <a:off x="4667555" y="4905406"/>
            <a:ext cx="2966425" cy="816522"/>
            <a:chOff x="283598" y="1906534"/>
            <a:chExt cx="2966425" cy="816522"/>
          </a:xfrm>
        </p:grpSpPr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C8F07988-D365-23A3-6C01-A88E1BD88FE7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FEA44BB0-9A0D-0C7F-ADCC-4A9AE8EDCADC}"/>
                </a:ext>
              </a:extLst>
            </p:cNvPr>
            <p:cNvSpPr txBox="1"/>
            <p:nvPr/>
          </p:nvSpPr>
          <p:spPr>
            <a:xfrm>
              <a:off x="888779" y="1906534"/>
              <a:ext cx="17560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31AECD91-F0F4-EC4F-BDD1-F41EF6F55D43}"/>
              </a:ext>
            </a:extLst>
          </p:cNvPr>
          <p:cNvGrpSpPr/>
          <p:nvPr/>
        </p:nvGrpSpPr>
        <p:grpSpPr>
          <a:xfrm>
            <a:off x="8364071" y="4905406"/>
            <a:ext cx="2966425" cy="816522"/>
            <a:chOff x="283598" y="1906534"/>
            <a:chExt cx="2966425" cy="816522"/>
          </a:xfrm>
        </p:grpSpPr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2C96378B-FE2B-CE7E-B95C-9687728BE98C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F6C6A381-857B-A56C-B569-3EDC1B1AC6AA}"/>
                </a:ext>
              </a:extLst>
            </p:cNvPr>
            <p:cNvSpPr txBox="1"/>
            <p:nvPr/>
          </p:nvSpPr>
          <p:spPr>
            <a:xfrm>
              <a:off x="888779" y="1906534"/>
              <a:ext cx="17560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676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873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04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759764E4-5CDA-EB4A-D85E-C3A2F0E935E7}"/>
              </a:ext>
            </a:extLst>
          </p:cNvPr>
          <p:cNvGrpSpPr/>
          <p:nvPr/>
        </p:nvGrpSpPr>
        <p:grpSpPr>
          <a:xfrm>
            <a:off x="747166" y="1380692"/>
            <a:ext cx="5183735" cy="1964923"/>
            <a:chOff x="747166" y="1380692"/>
            <a:chExt cx="5183735" cy="1964923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F9E6826E-4BC4-EE32-D551-F8928FA2AFAA}"/>
                </a:ext>
              </a:extLst>
            </p:cNvPr>
            <p:cNvSpPr/>
            <p:nvPr/>
          </p:nvSpPr>
          <p:spPr>
            <a:xfrm rot="16200000">
              <a:off x="2407326" y="-177961"/>
              <a:ext cx="1964921" cy="5082228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EB789B53-A30E-711F-8D0E-A0E69A3F053C}"/>
                </a:ext>
              </a:extLst>
            </p:cNvPr>
            <p:cNvSpPr/>
            <p:nvPr/>
          </p:nvSpPr>
          <p:spPr>
            <a:xfrm rot="16200000">
              <a:off x="-169006" y="2296864"/>
              <a:ext cx="1964923" cy="132580"/>
            </a:xfrm>
            <a:prstGeom prst="rect">
              <a:avLst/>
            </a:prstGeom>
            <a:solidFill>
              <a:srgbClr val="AF734D"/>
            </a:solid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FB36DCAF-96A9-7F1C-82BB-C3D027D065E9}"/>
                </a:ext>
              </a:extLst>
            </p:cNvPr>
            <p:cNvCxnSpPr/>
            <p:nvPr/>
          </p:nvCxnSpPr>
          <p:spPr>
            <a:xfrm>
              <a:off x="1050796" y="2189804"/>
              <a:ext cx="4737133" cy="0"/>
            </a:xfrm>
            <a:prstGeom prst="lin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F9DC887D-D5EB-6C85-805F-6BDD221B9053}"/>
                </a:ext>
              </a:extLst>
            </p:cNvPr>
            <p:cNvCxnSpPr>
              <a:cxnSpLocks/>
            </p:cNvCxnSpPr>
            <p:nvPr/>
          </p:nvCxnSpPr>
          <p:spPr>
            <a:xfrm>
              <a:off x="1030537" y="2189804"/>
              <a:ext cx="1267854" cy="0"/>
            </a:xfrm>
            <a:prstGeom prst="lin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254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09AB467A-C453-7FE3-EFD1-CAB23B8FD60F}"/>
                </a:ext>
              </a:extLst>
            </p:cNvPr>
            <p:cNvGrpSpPr/>
            <p:nvPr/>
          </p:nvGrpSpPr>
          <p:grpSpPr>
            <a:xfrm>
              <a:off x="956080" y="1763480"/>
              <a:ext cx="4737133" cy="1267455"/>
              <a:chOff x="283598" y="1868434"/>
              <a:chExt cx="4780132" cy="1278960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D3C7A855-A30C-05D0-FEAC-E3A26EBA43CE}"/>
                  </a:ext>
                </a:extLst>
              </p:cNvPr>
              <p:cNvSpPr txBox="1"/>
              <p:nvPr/>
            </p:nvSpPr>
            <p:spPr>
              <a:xfrm>
                <a:off x="283598" y="2384108"/>
                <a:ext cx="4780132" cy="763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分钟之内。</a:t>
                </a:r>
                <a:endParaRPr lang="en-US" altLang="zh-CN" sz="10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BD3317A8-D2C4-CCB6-D4AC-D1B520EA7A37}"/>
                  </a:ext>
                </a:extLst>
              </p:cNvPr>
              <p:cNvSpPr txBox="1"/>
              <p:nvPr/>
            </p:nvSpPr>
            <p:spPr>
              <a:xfrm>
                <a:off x="283599" y="1868434"/>
                <a:ext cx="22355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sp>
          <p:nvSpPr>
            <p:cNvPr id="36" name="Freeform 58">
              <a:extLst>
                <a:ext uri="{FF2B5EF4-FFF2-40B4-BE49-F238E27FC236}">
                  <a16:creationId xmlns:a16="http://schemas.microsoft.com/office/drawing/2014/main" id="{D70C8794-3416-0485-89ED-73075158FEBB}"/>
                </a:ext>
              </a:extLst>
            </p:cNvPr>
            <p:cNvSpPr/>
            <p:nvPr/>
          </p:nvSpPr>
          <p:spPr>
            <a:xfrm>
              <a:off x="5325001" y="1601142"/>
              <a:ext cx="368212" cy="368212"/>
            </a:xfrm>
            <a:custGeom>
              <a:avLst/>
              <a:gdLst>
                <a:gd name="T0" fmla="*/ 11886 w 12800"/>
                <a:gd name="T1" fmla="*/ 914 h 12800"/>
                <a:gd name="T2" fmla="*/ 11886 w 12800"/>
                <a:gd name="T3" fmla="*/ 2743 h 12800"/>
                <a:gd name="T4" fmla="*/ 914 w 12800"/>
                <a:gd name="T5" fmla="*/ 2743 h 12800"/>
                <a:gd name="T6" fmla="*/ 914 w 12800"/>
                <a:gd name="T7" fmla="*/ 914 h 12800"/>
                <a:gd name="T8" fmla="*/ 11886 w 12800"/>
                <a:gd name="T9" fmla="*/ 914 h 12800"/>
                <a:gd name="T10" fmla="*/ 11886 w 12800"/>
                <a:gd name="T11" fmla="*/ 0 h 12800"/>
                <a:gd name="T12" fmla="*/ 914 w 12800"/>
                <a:gd name="T13" fmla="*/ 0 h 12800"/>
                <a:gd name="T14" fmla="*/ 0 w 12800"/>
                <a:gd name="T15" fmla="*/ 914 h 12800"/>
                <a:gd name="T16" fmla="*/ 0 w 12800"/>
                <a:gd name="T17" fmla="*/ 2743 h 12800"/>
                <a:gd name="T18" fmla="*/ 914 w 12800"/>
                <a:gd name="T19" fmla="*/ 3657 h 12800"/>
                <a:gd name="T20" fmla="*/ 11886 w 12800"/>
                <a:gd name="T21" fmla="*/ 3657 h 12800"/>
                <a:gd name="T22" fmla="*/ 12800 w 12800"/>
                <a:gd name="T23" fmla="*/ 2743 h 12800"/>
                <a:gd name="T24" fmla="*/ 12800 w 12800"/>
                <a:gd name="T25" fmla="*/ 914 h 12800"/>
                <a:gd name="T26" fmla="*/ 11886 w 12800"/>
                <a:gd name="T27" fmla="*/ 0 h 12800"/>
                <a:gd name="T28" fmla="*/ 11886 w 12800"/>
                <a:gd name="T29" fmla="*/ 5486 h 12800"/>
                <a:gd name="T30" fmla="*/ 11886 w 12800"/>
                <a:gd name="T31" fmla="*/ 7314 h 12800"/>
                <a:gd name="T32" fmla="*/ 914 w 12800"/>
                <a:gd name="T33" fmla="*/ 7314 h 12800"/>
                <a:gd name="T34" fmla="*/ 914 w 12800"/>
                <a:gd name="T35" fmla="*/ 5486 h 12800"/>
                <a:gd name="T36" fmla="*/ 11886 w 12800"/>
                <a:gd name="T37" fmla="*/ 5486 h 12800"/>
                <a:gd name="T38" fmla="*/ 11886 w 12800"/>
                <a:gd name="T39" fmla="*/ 4571 h 12800"/>
                <a:gd name="T40" fmla="*/ 914 w 12800"/>
                <a:gd name="T41" fmla="*/ 4571 h 12800"/>
                <a:gd name="T42" fmla="*/ 0 w 12800"/>
                <a:gd name="T43" fmla="*/ 5486 h 12800"/>
                <a:gd name="T44" fmla="*/ 0 w 12800"/>
                <a:gd name="T45" fmla="*/ 7314 h 12800"/>
                <a:gd name="T46" fmla="*/ 914 w 12800"/>
                <a:gd name="T47" fmla="*/ 8229 h 12800"/>
                <a:gd name="T48" fmla="*/ 11886 w 12800"/>
                <a:gd name="T49" fmla="*/ 8229 h 12800"/>
                <a:gd name="T50" fmla="*/ 12800 w 12800"/>
                <a:gd name="T51" fmla="*/ 7314 h 12800"/>
                <a:gd name="T52" fmla="*/ 12800 w 12800"/>
                <a:gd name="T53" fmla="*/ 5486 h 12800"/>
                <a:gd name="T54" fmla="*/ 11886 w 12800"/>
                <a:gd name="T55" fmla="*/ 4571 h 12800"/>
                <a:gd name="T56" fmla="*/ 11886 w 12800"/>
                <a:gd name="T57" fmla="*/ 10057 h 12800"/>
                <a:gd name="T58" fmla="*/ 11886 w 12800"/>
                <a:gd name="T59" fmla="*/ 11886 h 12800"/>
                <a:gd name="T60" fmla="*/ 914 w 12800"/>
                <a:gd name="T61" fmla="*/ 11886 h 12800"/>
                <a:gd name="T62" fmla="*/ 914 w 12800"/>
                <a:gd name="T63" fmla="*/ 10057 h 12800"/>
                <a:gd name="T64" fmla="*/ 11886 w 12800"/>
                <a:gd name="T65" fmla="*/ 10057 h 12800"/>
                <a:gd name="T66" fmla="*/ 11886 w 12800"/>
                <a:gd name="T67" fmla="*/ 9143 h 12800"/>
                <a:gd name="T68" fmla="*/ 914 w 12800"/>
                <a:gd name="T69" fmla="*/ 9143 h 12800"/>
                <a:gd name="T70" fmla="*/ 0 w 12800"/>
                <a:gd name="T71" fmla="*/ 10057 h 12800"/>
                <a:gd name="T72" fmla="*/ 0 w 12800"/>
                <a:gd name="T73" fmla="*/ 11886 h 12800"/>
                <a:gd name="T74" fmla="*/ 914 w 12800"/>
                <a:gd name="T75" fmla="*/ 12800 h 12800"/>
                <a:gd name="T76" fmla="*/ 11886 w 12800"/>
                <a:gd name="T77" fmla="*/ 12800 h 12800"/>
                <a:gd name="T78" fmla="*/ 12800 w 12800"/>
                <a:gd name="T79" fmla="*/ 11886 h 12800"/>
                <a:gd name="T80" fmla="*/ 12800 w 12800"/>
                <a:gd name="T81" fmla="*/ 10057 h 12800"/>
                <a:gd name="T82" fmla="*/ 11886 w 12800"/>
                <a:gd name="T83" fmla="*/ 9143 h 12800"/>
                <a:gd name="T84" fmla="*/ 2286 w 12800"/>
                <a:gd name="T85" fmla="*/ 1371 h 12800"/>
                <a:gd name="T86" fmla="*/ 2743 w 12800"/>
                <a:gd name="T87" fmla="*/ 1829 h 12800"/>
                <a:gd name="T88" fmla="*/ 2286 w 12800"/>
                <a:gd name="T89" fmla="*/ 2286 h 12800"/>
                <a:gd name="T90" fmla="*/ 1829 w 12800"/>
                <a:gd name="T91" fmla="*/ 1829 h 12800"/>
                <a:gd name="T92" fmla="*/ 2286 w 12800"/>
                <a:gd name="T93" fmla="*/ 1371 h 12800"/>
                <a:gd name="T94" fmla="*/ 2286 w 12800"/>
                <a:gd name="T95" fmla="*/ 5943 h 12800"/>
                <a:gd name="T96" fmla="*/ 2743 w 12800"/>
                <a:gd name="T97" fmla="*/ 6400 h 12800"/>
                <a:gd name="T98" fmla="*/ 2286 w 12800"/>
                <a:gd name="T99" fmla="*/ 6857 h 12800"/>
                <a:gd name="T100" fmla="*/ 1829 w 12800"/>
                <a:gd name="T101" fmla="*/ 6400 h 12800"/>
                <a:gd name="T102" fmla="*/ 2286 w 12800"/>
                <a:gd name="T103" fmla="*/ 5943 h 12800"/>
                <a:gd name="T104" fmla="*/ 2286 w 12800"/>
                <a:gd name="T105" fmla="*/ 10514 h 12800"/>
                <a:gd name="T106" fmla="*/ 4114 w 12800"/>
                <a:gd name="T107" fmla="*/ 10514 h 12800"/>
                <a:gd name="T108" fmla="*/ 4571 w 12800"/>
                <a:gd name="T109" fmla="*/ 10971 h 12800"/>
                <a:gd name="T110" fmla="*/ 4114 w 12800"/>
                <a:gd name="T111" fmla="*/ 11429 h 12800"/>
                <a:gd name="T112" fmla="*/ 2286 w 12800"/>
                <a:gd name="T113" fmla="*/ 11429 h 12800"/>
                <a:gd name="T114" fmla="*/ 1829 w 12800"/>
                <a:gd name="T115" fmla="*/ 10971 h 12800"/>
                <a:gd name="T116" fmla="*/ 2286 w 12800"/>
                <a:gd name="T117" fmla="*/ 10514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00" h="12800">
                  <a:moveTo>
                    <a:pt x="11886" y="914"/>
                  </a:moveTo>
                  <a:lnTo>
                    <a:pt x="11886" y="2743"/>
                  </a:lnTo>
                  <a:lnTo>
                    <a:pt x="914" y="2743"/>
                  </a:lnTo>
                  <a:lnTo>
                    <a:pt x="914" y="914"/>
                  </a:lnTo>
                  <a:lnTo>
                    <a:pt x="11886" y="914"/>
                  </a:lnTo>
                  <a:close/>
                  <a:moveTo>
                    <a:pt x="11886" y="0"/>
                  </a:moveTo>
                  <a:lnTo>
                    <a:pt x="914" y="0"/>
                  </a:lnTo>
                  <a:cubicBezTo>
                    <a:pt x="366" y="0"/>
                    <a:pt x="0" y="366"/>
                    <a:pt x="0" y="914"/>
                  </a:cubicBezTo>
                  <a:lnTo>
                    <a:pt x="0" y="2743"/>
                  </a:lnTo>
                  <a:cubicBezTo>
                    <a:pt x="0" y="3291"/>
                    <a:pt x="366" y="3657"/>
                    <a:pt x="914" y="3657"/>
                  </a:cubicBezTo>
                  <a:lnTo>
                    <a:pt x="11886" y="3657"/>
                  </a:lnTo>
                  <a:cubicBezTo>
                    <a:pt x="12434" y="3657"/>
                    <a:pt x="12800" y="3291"/>
                    <a:pt x="12800" y="2743"/>
                  </a:cubicBezTo>
                  <a:lnTo>
                    <a:pt x="12800" y="914"/>
                  </a:lnTo>
                  <a:cubicBezTo>
                    <a:pt x="12800" y="366"/>
                    <a:pt x="12434" y="0"/>
                    <a:pt x="11886" y="0"/>
                  </a:cubicBezTo>
                  <a:close/>
                  <a:moveTo>
                    <a:pt x="11886" y="5486"/>
                  </a:moveTo>
                  <a:lnTo>
                    <a:pt x="11886" y="7314"/>
                  </a:lnTo>
                  <a:lnTo>
                    <a:pt x="914" y="7314"/>
                  </a:lnTo>
                  <a:lnTo>
                    <a:pt x="914" y="5486"/>
                  </a:lnTo>
                  <a:lnTo>
                    <a:pt x="11886" y="5486"/>
                  </a:lnTo>
                  <a:close/>
                  <a:moveTo>
                    <a:pt x="11886" y="4571"/>
                  </a:moveTo>
                  <a:lnTo>
                    <a:pt x="914" y="4571"/>
                  </a:lnTo>
                  <a:cubicBezTo>
                    <a:pt x="366" y="4571"/>
                    <a:pt x="0" y="4937"/>
                    <a:pt x="0" y="5486"/>
                  </a:cubicBezTo>
                  <a:lnTo>
                    <a:pt x="0" y="7314"/>
                  </a:lnTo>
                  <a:cubicBezTo>
                    <a:pt x="0" y="7863"/>
                    <a:pt x="366" y="8229"/>
                    <a:pt x="914" y="8229"/>
                  </a:cubicBezTo>
                  <a:lnTo>
                    <a:pt x="11886" y="8229"/>
                  </a:lnTo>
                  <a:cubicBezTo>
                    <a:pt x="12434" y="8229"/>
                    <a:pt x="12800" y="7863"/>
                    <a:pt x="12800" y="7314"/>
                  </a:cubicBezTo>
                  <a:lnTo>
                    <a:pt x="12800" y="5486"/>
                  </a:lnTo>
                  <a:cubicBezTo>
                    <a:pt x="12800" y="4937"/>
                    <a:pt x="12434" y="4571"/>
                    <a:pt x="11886" y="4571"/>
                  </a:cubicBezTo>
                  <a:close/>
                  <a:moveTo>
                    <a:pt x="11886" y="10057"/>
                  </a:moveTo>
                  <a:lnTo>
                    <a:pt x="11886" y="11886"/>
                  </a:lnTo>
                  <a:lnTo>
                    <a:pt x="914" y="11886"/>
                  </a:lnTo>
                  <a:lnTo>
                    <a:pt x="914" y="10057"/>
                  </a:lnTo>
                  <a:lnTo>
                    <a:pt x="11886" y="10057"/>
                  </a:lnTo>
                  <a:close/>
                  <a:moveTo>
                    <a:pt x="11886" y="9143"/>
                  </a:moveTo>
                  <a:lnTo>
                    <a:pt x="914" y="9143"/>
                  </a:lnTo>
                  <a:cubicBezTo>
                    <a:pt x="366" y="9143"/>
                    <a:pt x="0" y="9509"/>
                    <a:pt x="0" y="10057"/>
                  </a:cubicBezTo>
                  <a:lnTo>
                    <a:pt x="0" y="11886"/>
                  </a:lnTo>
                  <a:cubicBezTo>
                    <a:pt x="0" y="12434"/>
                    <a:pt x="366" y="12800"/>
                    <a:pt x="914" y="12800"/>
                  </a:cubicBezTo>
                  <a:lnTo>
                    <a:pt x="11886" y="12800"/>
                  </a:lnTo>
                  <a:cubicBezTo>
                    <a:pt x="12434" y="12800"/>
                    <a:pt x="12800" y="12434"/>
                    <a:pt x="12800" y="11886"/>
                  </a:cubicBezTo>
                  <a:lnTo>
                    <a:pt x="12800" y="10057"/>
                  </a:lnTo>
                  <a:cubicBezTo>
                    <a:pt x="12800" y="9509"/>
                    <a:pt x="12434" y="9143"/>
                    <a:pt x="11886" y="9143"/>
                  </a:cubicBezTo>
                  <a:close/>
                  <a:moveTo>
                    <a:pt x="2286" y="1371"/>
                  </a:moveTo>
                  <a:cubicBezTo>
                    <a:pt x="2560" y="1371"/>
                    <a:pt x="2743" y="1554"/>
                    <a:pt x="2743" y="1829"/>
                  </a:cubicBezTo>
                  <a:cubicBezTo>
                    <a:pt x="2743" y="2103"/>
                    <a:pt x="2560" y="2286"/>
                    <a:pt x="2286" y="2286"/>
                  </a:cubicBezTo>
                  <a:cubicBezTo>
                    <a:pt x="2011" y="2286"/>
                    <a:pt x="1829" y="2103"/>
                    <a:pt x="1829" y="1829"/>
                  </a:cubicBezTo>
                  <a:cubicBezTo>
                    <a:pt x="1829" y="1554"/>
                    <a:pt x="2011" y="1371"/>
                    <a:pt x="2286" y="1371"/>
                  </a:cubicBezTo>
                  <a:close/>
                  <a:moveTo>
                    <a:pt x="2286" y="5943"/>
                  </a:moveTo>
                  <a:cubicBezTo>
                    <a:pt x="2560" y="5943"/>
                    <a:pt x="2743" y="6126"/>
                    <a:pt x="2743" y="6400"/>
                  </a:cubicBezTo>
                  <a:cubicBezTo>
                    <a:pt x="2743" y="6674"/>
                    <a:pt x="2560" y="6857"/>
                    <a:pt x="2286" y="6857"/>
                  </a:cubicBezTo>
                  <a:cubicBezTo>
                    <a:pt x="2011" y="6857"/>
                    <a:pt x="1829" y="6674"/>
                    <a:pt x="1829" y="6400"/>
                  </a:cubicBezTo>
                  <a:cubicBezTo>
                    <a:pt x="1829" y="6126"/>
                    <a:pt x="2011" y="5943"/>
                    <a:pt x="2286" y="5943"/>
                  </a:cubicBezTo>
                  <a:close/>
                  <a:moveTo>
                    <a:pt x="2286" y="10514"/>
                  </a:moveTo>
                  <a:lnTo>
                    <a:pt x="4114" y="10514"/>
                  </a:lnTo>
                  <a:cubicBezTo>
                    <a:pt x="4389" y="10514"/>
                    <a:pt x="4571" y="10697"/>
                    <a:pt x="4571" y="10971"/>
                  </a:cubicBezTo>
                  <a:cubicBezTo>
                    <a:pt x="4571" y="11246"/>
                    <a:pt x="4389" y="11429"/>
                    <a:pt x="4114" y="11429"/>
                  </a:cubicBezTo>
                  <a:lnTo>
                    <a:pt x="2286" y="11429"/>
                  </a:lnTo>
                  <a:cubicBezTo>
                    <a:pt x="2011" y="11429"/>
                    <a:pt x="1829" y="11246"/>
                    <a:pt x="1829" y="10971"/>
                  </a:cubicBezTo>
                  <a:cubicBezTo>
                    <a:pt x="1829" y="10697"/>
                    <a:pt x="2011" y="10514"/>
                    <a:pt x="2286" y="10514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id="{530EA52E-DBAE-A375-C7D3-BD95B8E9EE73}"/>
              </a:ext>
            </a:extLst>
          </p:cNvPr>
          <p:cNvSpPr/>
          <p:nvPr/>
        </p:nvSpPr>
        <p:spPr>
          <a:xfrm rot="16200000">
            <a:off x="7936588" y="-177961"/>
            <a:ext cx="1964921" cy="508222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C1B791C7-91C7-7113-EFFB-58043214A1D6}"/>
              </a:ext>
            </a:extLst>
          </p:cNvPr>
          <p:cNvSpPr/>
          <p:nvPr/>
        </p:nvSpPr>
        <p:spPr>
          <a:xfrm rot="16200000">
            <a:off x="5360256" y="2296864"/>
            <a:ext cx="1964923" cy="132580"/>
          </a:xfrm>
          <a:prstGeom prst="rect">
            <a:avLst/>
          </a:prstGeom>
          <a:solidFill>
            <a:srgbClr val="AF734D"/>
          </a:solid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1C1C3996-57F7-BABD-CF84-18230695D841}"/>
              </a:ext>
            </a:extLst>
          </p:cNvPr>
          <p:cNvCxnSpPr/>
          <p:nvPr/>
        </p:nvCxnSpPr>
        <p:spPr>
          <a:xfrm>
            <a:off x="6580058" y="2189804"/>
            <a:ext cx="4737133" cy="0"/>
          </a:xfrm>
          <a:prstGeom prst="lin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9AB2EEBC-E5F0-7438-A7BA-A46943BAD415}"/>
              </a:ext>
            </a:extLst>
          </p:cNvPr>
          <p:cNvCxnSpPr>
            <a:cxnSpLocks/>
          </p:cNvCxnSpPr>
          <p:nvPr/>
        </p:nvCxnSpPr>
        <p:spPr>
          <a:xfrm>
            <a:off x="6559799" y="2189804"/>
            <a:ext cx="1267854" cy="0"/>
          </a:xfrm>
          <a:prstGeom prst="lin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54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F621459B-3E50-75DF-7B7E-D146468869B1}"/>
              </a:ext>
            </a:extLst>
          </p:cNvPr>
          <p:cNvGrpSpPr/>
          <p:nvPr/>
        </p:nvGrpSpPr>
        <p:grpSpPr>
          <a:xfrm>
            <a:off x="6485342" y="1763480"/>
            <a:ext cx="4737133" cy="1267455"/>
            <a:chOff x="283598" y="1868434"/>
            <a:chExt cx="4780132" cy="1278960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69D308A-C11E-B73E-40DC-6499E96A08E8}"/>
                </a:ext>
              </a:extLst>
            </p:cNvPr>
            <p:cNvSpPr txBox="1"/>
            <p:nvPr/>
          </p:nvSpPr>
          <p:spPr>
            <a:xfrm>
              <a:off x="283598" y="2384108"/>
              <a:ext cx="4780132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3EB51E2B-AFC2-8D77-CA80-842D41E2C6BA}"/>
                </a:ext>
              </a:extLst>
            </p:cNvPr>
            <p:cNvSpPr txBox="1"/>
            <p:nvPr/>
          </p:nvSpPr>
          <p:spPr>
            <a:xfrm>
              <a:off x="283599" y="1868434"/>
              <a:ext cx="2235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48" name="矩形 47">
            <a:extLst>
              <a:ext uri="{FF2B5EF4-FFF2-40B4-BE49-F238E27FC236}">
                <a16:creationId xmlns:a16="http://schemas.microsoft.com/office/drawing/2014/main" id="{F22A8669-8A6B-CD1F-19B3-1826153B3C9C}"/>
              </a:ext>
            </a:extLst>
          </p:cNvPr>
          <p:cNvSpPr/>
          <p:nvPr/>
        </p:nvSpPr>
        <p:spPr>
          <a:xfrm rot="16200000">
            <a:off x="2407326" y="2108039"/>
            <a:ext cx="1964921" cy="508222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8321C69B-ED5B-D4CB-5911-CC9E484AD45E}"/>
              </a:ext>
            </a:extLst>
          </p:cNvPr>
          <p:cNvSpPr/>
          <p:nvPr/>
        </p:nvSpPr>
        <p:spPr>
          <a:xfrm rot="16200000">
            <a:off x="-169006" y="4582864"/>
            <a:ext cx="1964923" cy="132580"/>
          </a:xfrm>
          <a:prstGeom prst="rect">
            <a:avLst/>
          </a:prstGeom>
          <a:solidFill>
            <a:srgbClr val="AF734D"/>
          </a:solid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798A1DDF-834E-92AA-B920-F701CBBE475D}"/>
              </a:ext>
            </a:extLst>
          </p:cNvPr>
          <p:cNvCxnSpPr/>
          <p:nvPr/>
        </p:nvCxnSpPr>
        <p:spPr>
          <a:xfrm>
            <a:off x="1050796" y="4475804"/>
            <a:ext cx="4737133" cy="0"/>
          </a:xfrm>
          <a:prstGeom prst="lin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C2849EE2-ED97-0871-F87D-1B895E089B2F}"/>
              </a:ext>
            </a:extLst>
          </p:cNvPr>
          <p:cNvCxnSpPr>
            <a:cxnSpLocks/>
          </p:cNvCxnSpPr>
          <p:nvPr/>
        </p:nvCxnSpPr>
        <p:spPr>
          <a:xfrm>
            <a:off x="1030537" y="4475804"/>
            <a:ext cx="1267854" cy="0"/>
          </a:xfrm>
          <a:prstGeom prst="lin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54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17846DB6-CCB7-90C2-7446-C17CD55E1CFC}"/>
              </a:ext>
            </a:extLst>
          </p:cNvPr>
          <p:cNvGrpSpPr/>
          <p:nvPr/>
        </p:nvGrpSpPr>
        <p:grpSpPr>
          <a:xfrm>
            <a:off x="956080" y="4049480"/>
            <a:ext cx="4737133" cy="1267455"/>
            <a:chOff x="283598" y="1868434"/>
            <a:chExt cx="4780132" cy="1278960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BD6B1AE3-0674-59EE-56BB-5ED58CE0CD3D}"/>
                </a:ext>
              </a:extLst>
            </p:cNvPr>
            <p:cNvSpPr txBox="1"/>
            <p:nvPr/>
          </p:nvSpPr>
          <p:spPr>
            <a:xfrm>
              <a:off x="283598" y="2384108"/>
              <a:ext cx="4780132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533A503A-82C8-D7D2-CA74-BF09E3B3D494}"/>
                </a:ext>
              </a:extLst>
            </p:cNvPr>
            <p:cNvSpPr txBox="1"/>
            <p:nvPr/>
          </p:nvSpPr>
          <p:spPr>
            <a:xfrm>
              <a:off x="283599" y="1868434"/>
              <a:ext cx="2235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57" name="矩形 56">
            <a:extLst>
              <a:ext uri="{FF2B5EF4-FFF2-40B4-BE49-F238E27FC236}">
                <a16:creationId xmlns:a16="http://schemas.microsoft.com/office/drawing/2014/main" id="{59F92AE9-F73C-FD40-2576-8AC124717F82}"/>
              </a:ext>
            </a:extLst>
          </p:cNvPr>
          <p:cNvSpPr/>
          <p:nvPr/>
        </p:nvSpPr>
        <p:spPr>
          <a:xfrm rot="16200000">
            <a:off x="7936588" y="2108039"/>
            <a:ext cx="1964921" cy="508222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7EF61FEB-523A-472B-BF7F-863867625BB5}"/>
              </a:ext>
            </a:extLst>
          </p:cNvPr>
          <p:cNvSpPr/>
          <p:nvPr/>
        </p:nvSpPr>
        <p:spPr>
          <a:xfrm rot="16200000">
            <a:off x="5360256" y="4582864"/>
            <a:ext cx="1964923" cy="132580"/>
          </a:xfrm>
          <a:prstGeom prst="rect">
            <a:avLst/>
          </a:prstGeom>
          <a:solidFill>
            <a:srgbClr val="AF734D"/>
          </a:solid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E03966BF-2661-E094-0982-9E88EDA4B157}"/>
              </a:ext>
            </a:extLst>
          </p:cNvPr>
          <p:cNvCxnSpPr/>
          <p:nvPr/>
        </p:nvCxnSpPr>
        <p:spPr>
          <a:xfrm>
            <a:off x="6580058" y="4475804"/>
            <a:ext cx="4737133" cy="0"/>
          </a:xfrm>
          <a:prstGeom prst="lin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直接连接符 59">
            <a:extLst>
              <a:ext uri="{FF2B5EF4-FFF2-40B4-BE49-F238E27FC236}">
                <a16:creationId xmlns:a16="http://schemas.microsoft.com/office/drawing/2014/main" id="{8D43CBB9-C636-CB4A-4E32-08E5026D78C8}"/>
              </a:ext>
            </a:extLst>
          </p:cNvPr>
          <p:cNvCxnSpPr>
            <a:cxnSpLocks/>
          </p:cNvCxnSpPr>
          <p:nvPr/>
        </p:nvCxnSpPr>
        <p:spPr>
          <a:xfrm>
            <a:off x="6559799" y="4475804"/>
            <a:ext cx="1267854" cy="0"/>
          </a:xfrm>
          <a:prstGeom prst="lin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254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9839220A-2A82-40AC-4627-D5CD0D76A2EA}"/>
              </a:ext>
            </a:extLst>
          </p:cNvPr>
          <p:cNvGrpSpPr/>
          <p:nvPr/>
        </p:nvGrpSpPr>
        <p:grpSpPr>
          <a:xfrm>
            <a:off x="6485342" y="4049480"/>
            <a:ext cx="4737133" cy="1267455"/>
            <a:chOff x="283598" y="1868434"/>
            <a:chExt cx="4780132" cy="1278960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C6CD9915-1552-A970-7D65-EDFE9AC054F9}"/>
                </a:ext>
              </a:extLst>
            </p:cNvPr>
            <p:cNvSpPr txBox="1"/>
            <p:nvPr/>
          </p:nvSpPr>
          <p:spPr>
            <a:xfrm>
              <a:off x="283598" y="2384108"/>
              <a:ext cx="4780132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1024" name="文本框 1023">
              <a:extLst>
                <a:ext uri="{FF2B5EF4-FFF2-40B4-BE49-F238E27FC236}">
                  <a16:creationId xmlns:a16="http://schemas.microsoft.com/office/drawing/2014/main" id="{D5EE83D6-9EB3-10CA-EDF7-0A6B1052057B}"/>
                </a:ext>
              </a:extLst>
            </p:cNvPr>
            <p:cNvSpPr txBox="1"/>
            <p:nvPr/>
          </p:nvSpPr>
          <p:spPr>
            <a:xfrm>
              <a:off x="283599" y="1868434"/>
              <a:ext cx="2235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1025" name="Freeform 58" descr="D:\51PPT模板网\51pptmoban.com\图片.jpg">
            <a:extLst>
              <a:ext uri="{FF2B5EF4-FFF2-40B4-BE49-F238E27FC236}">
                <a16:creationId xmlns:a16="http://schemas.microsoft.com/office/drawing/2014/main" id="{0117BB64-4538-7463-E24B-3ABEE403F79B}"/>
              </a:ext>
            </a:extLst>
          </p:cNvPr>
          <p:cNvSpPr/>
          <p:nvPr/>
        </p:nvSpPr>
        <p:spPr>
          <a:xfrm>
            <a:off x="10875134" y="1601142"/>
            <a:ext cx="347341" cy="368212"/>
          </a:xfrm>
          <a:custGeom>
            <a:avLst/>
            <a:gdLst>
              <a:gd name="connsiteX0" fmla="*/ 443150 w 573132"/>
              <a:gd name="connsiteY0" fmla="*/ 457052 h 607568"/>
              <a:gd name="connsiteX1" fmla="*/ 457749 w 573132"/>
              <a:gd name="connsiteY1" fmla="*/ 463037 h 607568"/>
              <a:gd name="connsiteX2" fmla="*/ 463896 w 573132"/>
              <a:gd name="connsiteY2" fmla="*/ 477616 h 607568"/>
              <a:gd name="connsiteX3" fmla="*/ 457749 w 573132"/>
              <a:gd name="connsiteY3" fmla="*/ 492348 h 607568"/>
              <a:gd name="connsiteX4" fmla="*/ 443150 w 573132"/>
              <a:gd name="connsiteY4" fmla="*/ 498333 h 607568"/>
              <a:gd name="connsiteX5" fmla="*/ 428551 w 573132"/>
              <a:gd name="connsiteY5" fmla="*/ 492348 h 607568"/>
              <a:gd name="connsiteX6" fmla="*/ 422404 w 573132"/>
              <a:gd name="connsiteY6" fmla="*/ 477616 h 607568"/>
              <a:gd name="connsiteX7" fmla="*/ 428551 w 573132"/>
              <a:gd name="connsiteY7" fmla="*/ 463037 h 607568"/>
              <a:gd name="connsiteX8" fmla="*/ 443150 w 573132"/>
              <a:gd name="connsiteY8" fmla="*/ 457052 h 607568"/>
              <a:gd name="connsiteX9" fmla="*/ 442853 w 573132"/>
              <a:gd name="connsiteY9" fmla="*/ 365266 h 607568"/>
              <a:gd name="connsiteX10" fmla="*/ 457448 w 573132"/>
              <a:gd name="connsiteY10" fmla="*/ 371249 h 607568"/>
              <a:gd name="connsiteX11" fmla="*/ 457448 w 573132"/>
              <a:gd name="connsiteY11" fmla="*/ 400554 h 607568"/>
              <a:gd name="connsiteX12" fmla="*/ 365884 w 573132"/>
              <a:gd name="connsiteY12" fmla="*/ 491996 h 607568"/>
              <a:gd name="connsiteX13" fmla="*/ 351289 w 573132"/>
              <a:gd name="connsiteY13" fmla="*/ 497980 h 607568"/>
              <a:gd name="connsiteX14" fmla="*/ 336695 w 573132"/>
              <a:gd name="connsiteY14" fmla="*/ 491996 h 607568"/>
              <a:gd name="connsiteX15" fmla="*/ 336695 w 573132"/>
              <a:gd name="connsiteY15" fmla="*/ 462692 h 607568"/>
              <a:gd name="connsiteX16" fmla="*/ 428258 w 573132"/>
              <a:gd name="connsiteY16" fmla="*/ 371249 h 607568"/>
              <a:gd name="connsiteX17" fmla="*/ 442853 w 573132"/>
              <a:gd name="connsiteY17" fmla="*/ 365266 h 607568"/>
              <a:gd name="connsiteX18" fmla="*/ 350957 w 573132"/>
              <a:gd name="connsiteY18" fmla="*/ 364964 h 607568"/>
              <a:gd name="connsiteX19" fmla="*/ 365532 w 573132"/>
              <a:gd name="connsiteY19" fmla="*/ 370949 h 607568"/>
              <a:gd name="connsiteX20" fmla="*/ 371668 w 573132"/>
              <a:gd name="connsiteY20" fmla="*/ 385681 h 607568"/>
              <a:gd name="connsiteX21" fmla="*/ 365532 w 573132"/>
              <a:gd name="connsiteY21" fmla="*/ 400260 h 607568"/>
              <a:gd name="connsiteX22" fmla="*/ 350957 w 573132"/>
              <a:gd name="connsiteY22" fmla="*/ 406245 h 607568"/>
              <a:gd name="connsiteX23" fmla="*/ 336383 w 573132"/>
              <a:gd name="connsiteY23" fmla="*/ 400260 h 607568"/>
              <a:gd name="connsiteX24" fmla="*/ 330246 w 573132"/>
              <a:gd name="connsiteY24" fmla="*/ 385681 h 607568"/>
              <a:gd name="connsiteX25" fmla="*/ 336383 w 573132"/>
              <a:gd name="connsiteY25" fmla="*/ 370949 h 607568"/>
              <a:gd name="connsiteX26" fmla="*/ 350957 w 573132"/>
              <a:gd name="connsiteY26" fmla="*/ 364964 h 607568"/>
              <a:gd name="connsiteX27" fmla="*/ 130611 w 573132"/>
              <a:gd name="connsiteY27" fmla="*/ 329258 h 607568"/>
              <a:gd name="connsiteX28" fmla="*/ 167175 w 573132"/>
              <a:gd name="connsiteY28" fmla="*/ 329258 h 607568"/>
              <a:gd name="connsiteX29" fmla="*/ 187915 w 573132"/>
              <a:gd name="connsiteY29" fmla="*/ 349969 h 607568"/>
              <a:gd name="connsiteX30" fmla="*/ 167175 w 573132"/>
              <a:gd name="connsiteY30" fmla="*/ 370680 h 607568"/>
              <a:gd name="connsiteX31" fmla="*/ 130611 w 573132"/>
              <a:gd name="connsiteY31" fmla="*/ 370680 h 607568"/>
              <a:gd name="connsiteX32" fmla="*/ 109870 w 573132"/>
              <a:gd name="connsiteY32" fmla="*/ 349969 h 607568"/>
              <a:gd name="connsiteX33" fmla="*/ 130611 w 573132"/>
              <a:gd name="connsiteY33" fmla="*/ 329258 h 607568"/>
              <a:gd name="connsiteX34" fmla="*/ 397044 w 573132"/>
              <a:gd name="connsiteY34" fmla="*/ 297187 h 607568"/>
              <a:gd name="connsiteX35" fmla="*/ 262289 w 573132"/>
              <a:gd name="connsiteY35" fmla="*/ 431742 h 607568"/>
              <a:gd name="connsiteX36" fmla="*/ 397044 w 573132"/>
              <a:gd name="connsiteY36" fmla="*/ 566296 h 607568"/>
              <a:gd name="connsiteX37" fmla="*/ 531799 w 573132"/>
              <a:gd name="connsiteY37" fmla="*/ 431742 h 607568"/>
              <a:gd name="connsiteX38" fmla="*/ 397044 w 573132"/>
              <a:gd name="connsiteY38" fmla="*/ 297187 h 607568"/>
              <a:gd name="connsiteX39" fmla="*/ 130613 w 573132"/>
              <a:gd name="connsiteY39" fmla="*/ 219529 h 607568"/>
              <a:gd name="connsiteX40" fmla="*/ 277197 w 573132"/>
              <a:gd name="connsiteY40" fmla="*/ 219529 h 607568"/>
              <a:gd name="connsiteX41" fmla="*/ 297786 w 573132"/>
              <a:gd name="connsiteY41" fmla="*/ 240246 h 607568"/>
              <a:gd name="connsiteX42" fmla="*/ 277197 w 573132"/>
              <a:gd name="connsiteY42" fmla="*/ 260810 h 607568"/>
              <a:gd name="connsiteX43" fmla="*/ 130613 w 573132"/>
              <a:gd name="connsiteY43" fmla="*/ 260810 h 607568"/>
              <a:gd name="connsiteX44" fmla="*/ 109870 w 573132"/>
              <a:gd name="connsiteY44" fmla="*/ 240246 h 607568"/>
              <a:gd name="connsiteX45" fmla="*/ 130613 w 573132"/>
              <a:gd name="connsiteY45" fmla="*/ 219529 h 607568"/>
              <a:gd name="connsiteX46" fmla="*/ 130613 w 573132"/>
              <a:gd name="connsiteY46" fmla="*/ 109729 h 607568"/>
              <a:gd name="connsiteX47" fmla="*/ 277197 w 573132"/>
              <a:gd name="connsiteY47" fmla="*/ 109729 h 607568"/>
              <a:gd name="connsiteX48" fmla="*/ 297786 w 573132"/>
              <a:gd name="connsiteY48" fmla="*/ 130440 h 607568"/>
              <a:gd name="connsiteX49" fmla="*/ 277197 w 573132"/>
              <a:gd name="connsiteY49" fmla="*/ 151151 h 607568"/>
              <a:gd name="connsiteX50" fmla="*/ 130613 w 573132"/>
              <a:gd name="connsiteY50" fmla="*/ 151151 h 607568"/>
              <a:gd name="connsiteX51" fmla="*/ 109870 w 573132"/>
              <a:gd name="connsiteY51" fmla="*/ 130440 h 607568"/>
              <a:gd name="connsiteX52" fmla="*/ 130613 w 573132"/>
              <a:gd name="connsiteY52" fmla="*/ 109729 h 607568"/>
              <a:gd name="connsiteX53" fmla="*/ 41333 w 573132"/>
              <a:gd name="connsiteY53" fmla="*/ 41272 h 607568"/>
              <a:gd name="connsiteX54" fmla="*/ 41333 w 573132"/>
              <a:gd name="connsiteY54" fmla="*/ 548806 h 607568"/>
              <a:gd name="connsiteX55" fmla="*/ 265823 w 573132"/>
              <a:gd name="connsiteY55" fmla="*/ 548806 h 607568"/>
              <a:gd name="connsiteX56" fmla="*/ 220956 w 573132"/>
              <a:gd name="connsiteY56" fmla="*/ 431742 h 607568"/>
              <a:gd name="connsiteX57" fmla="*/ 366313 w 573132"/>
              <a:gd name="connsiteY57" fmla="*/ 258523 h 607568"/>
              <a:gd name="connsiteX58" fmla="*/ 366313 w 573132"/>
              <a:gd name="connsiteY58" fmla="*/ 41272 h 607568"/>
              <a:gd name="connsiteX59" fmla="*/ 20589 w 573132"/>
              <a:gd name="connsiteY59" fmla="*/ 0 h 607568"/>
              <a:gd name="connsiteX60" fmla="*/ 387056 w 573132"/>
              <a:gd name="connsiteY60" fmla="*/ 0 h 607568"/>
              <a:gd name="connsiteX61" fmla="*/ 407800 w 573132"/>
              <a:gd name="connsiteY61" fmla="*/ 20713 h 607568"/>
              <a:gd name="connsiteX62" fmla="*/ 407800 w 573132"/>
              <a:gd name="connsiteY62" fmla="*/ 256068 h 607568"/>
              <a:gd name="connsiteX63" fmla="*/ 573132 w 573132"/>
              <a:gd name="connsiteY63" fmla="*/ 431742 h 607568"/>
              <a:gd name="connsiteX64" fmla="*/ 397044 w 573132"/>
              <a:gd name="connsiteY64" fmla="*/ 607568 h 607568"/>
              <a:gd name="connsiteX65" fmla="*/ 320678 w 573132"/>
              <a:gd name="connsiteY65" fmla="*/ 590231 h 607568"/>
              <a:gd name="connsiteX66" fmla="*/ 20589 w 573132"/>
              <a:gd name="connsiteY66" fmla="*/ 590231 h 607568"/>
              <a:gd name="connsiteX67" fmla="*/ 0 w 573132"/>
              <a:gd name="connsiteY67" fmla="*/ 569518 h 607568"/>
              <a:gd name="connsiteX68" fmla="*/ 0 w 573132"/>
              <a:gd name="connsiteY68" fmla="*/ 20713 h 607568"/>
              <a:gd name="connsiteX69" fmla="*/ 20589 w 573132"/>
              <a:gd name="connsiteY69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73132" h="607568">
                <a:moveTo>
                  <a:pt x="443150" y="457052"/>
                </a:moveTo>
                <a:cubicBezTo>
                  <a:pt x="448529" y="457052"/>
                  <a:pt x="453907" y="459200"/>
                  <a:pt x="457749" y="463037"/>
                </a:cubicBezTo>
                <a:cubicBezTo>
                  <a:pt x="461591" y="466874"/>
                  <a:pt x="463896" y="472245"/>
                  <a:pt x="463896" y="477616"/>
                </a:cubicBezTo>
                <a:cubicBezTo>
                  <a:pt x="463896" y="483140"/>
                  <a:pt x="461591" y="488512"/>
                  <a:pt x="457749" y="492348"/>
                </a:cubicBezTo>
                <a:cubicBezTo>
                  <a:pt x="453907" y="496185"/>
                  <a:pt x="448529" y="498333"/>
                  <a:pt x="443150" y="498333"/>
                </a:cubicBezTo>
                <a:cubicBezTo>
                  <a:pt x="437772" y="498333"/>
                  <a:pt x="432393" y="496185"/>
                  <a:pt x="428551" y="492348"/>
                </a:cubicBezTo>
                <a:cubicBezTo>
                  <a:pt x="424709" y="488512"/>
                  <a:pt x="422404" y="483140"/>
                  <a:pt x="422404" y="477616"/>
                </a:cubicBezTo>
                <a:cubicBezTo>
                  <a:pt x="422404" y="472245"/>
                  <a:pt x="424709" y="466874"/>
                  <a:pt x="428551" y="463037"/>
                </a:cubicBezTo>
                <a:cubicBezTo>
                  <a:pt x="432393" y="459200"/>
                  <a:pt x="437772" y="457052"/>
                  <a:pt x="443150" y="457052"/>
                </a:cubicBezTo>
                <a:close/>
                <a:moveTo>
                  <a:pt x="442853" y="365266"/>
                </a:moveTo>
                <a:cubicBezTo>
                  <a:pt x="448153" y="365266"/>
                  <a:pt x="453453" y="367260"/>
                  <a:pt x="457448" y="371249"/>
                </a:cubicBezTo>
                <a:cubicBezTo>
                  <a:pt x="465590" y="379381"/>
                  <a:pt x="465590" y="392422"/>
                  <a:pt x="457448" y="400554"/>
                </a:cubicBezTo>
                <a:lnTo>
                  <a:pt x="365884" y="491996"/>
                </a:lnTo>
                <a:cubicBezTo>
                  <a:pt x="361890" y="495985"/>
                  <a:pt x="356513" y="497980"/>
                  <a:pt x="351289" y="497980"/>
                </a:cubicBezTo>
                <a:cubicBezTo>
                  <a:pt x="345912" y="497980"/>
                  <a:pt x="340689" y="495985"/>
                  <a:pt x="336695" y="491996"/>
                </a:cubicBezTo>
                <a:cubicBezTo>
                  <a:pt x="328552" y="483865"/>
                  <a:pt x="328552" y="470823"/>
                  <a:pt x="336695" y="462692"/>
                </a:cubicBezTo>
                <a:lnTo>
                  <a:pt x="428258" y="371249"/>
                </a:lnTo>
                <a:cubicBezTo>
                  <a:pt x="432253" y="367260"/>
                  <a:pt x="437553" y="365266"/>
                  <a:pt x="442853" y="365266"/>
                </a:cubicBezTo>
                <a:close/>
                <a:moveTo>
                  <a:pt x="350957" y="364964"/>
                </a:moveTo>
                <a:cubicBezTo>
                  <a:pt x="356327" y="364964"/>
                  <a:pt x="361696" y="367112"/>
                  <a:pt x="365532" y="370949"/>
                </a:cubicBezTo>
                <a:cubicBezTo>
                  <a:pt x="369367" y="374939"/>
                  <a:pt x="371668" y="380157"/>
                  <a:pt x="371668" y="385681"/>
                </a:cubicBezTo>
                <a:cubicBezTo>
                  <a:pt x="371668" y="391052"/>
                  <a:pt x="369367" y="396424"/>
                  <a:pt x="365532" y="400260"/>
                </a:cubicBezTo>
                <a:cubicBezTo>
                  <a:pt x="361696" y="404097"/>
                  <a:pt x="356480" y="406245"/>
                  <a:pt x="350957" y="406245"/>
                </a:cubicBezTo>
                <a:cubicBezTo>
                  <a:pt x="345588" y="406245"/>
                  <a:pt x="340218" y="404097"/>
                  <a:pt x="336383" y="400260"/>
                </a:cubicBezTo>
                <a:cubicBezTo>
                  <a:pt x="332547" y="396424"/>
                  <a:pt x="330246" y="391052"/>
                  <a:pt x="330246" y="385681"/>
                </a:cubicBezTo>
                <a:cubicBezTo>
                  <a:pt x="330246" y="380157"/>
                  <a:pt x="332547" y="374939"/>
                  <a:pt x="336383" y="370949"/>
                </a:cubicBezTo>
                <a:cubicBezTo>
                  <a:pt x="340218" y="367112"/>
                  <a:pt x="345588" y="364964"/>
                  <a:pt x="350957" y="364964"/>
                </a:cubicBezTo>
                <a:close/>
                <a:moveTo>
                  <a:pt x="130611" y="329258"/>
                </a:moveTo>
                <a:lnTo>
                  <a:pt x="167175" y="329258"/>
                </a:lnTo>
                <a:cubicBezTo>
                  <a:pt x="178697" y="329258"/>
                  <a:pt x="187915" y="338616"/>
                  <a:pt x="187915" y="349969"/>
                </a:cubicBezTo>
                <a:cubicBezTo>
                  <a:pt x="187915" y="361322"/>
                  <a:pt x="178697" y="370680"/>
                  <a:pt x="167175" y="370680"/>
                </a:cubicBezTo>
                <a:lnTo>
                  <a:pt x="130611" y="370680"/>
                </a:lnTo>
                <a:cubicBezTo>
                  <a:pt x="119088" y="370680"/>
                  <a:pt x="109870" y="361322"/>
                  <a:pt x="109870" y="349969"/>
                </a:cubicBezTo>
                <a:cubicBezTo>
                  <a:pt x="109870" y="338616"/>
                  <a:pt x="119088" y="329258"/>
                  <a:pt x="130611" y="329258"/>
                </a:cubicBezTo>
                <a:close/>
                <a:moveTo>
                  <a:pt x="397044" y="297187"/>
                </a:moveTo>
                <a:cubicBezTo>
                  <a:pt x="322675" y="297187"/>
                  <a:pt x="262289" y="357483"/>
                  <a:pt x="262289" y="431742"/>
                </a:cubicBezTo>
                <a:cubicBezTo>
                  <a:pt x="262289" y="505846"/>
                  <a:pt x="322675" y="566296"/>
                  <a:pt x="397044" y="566296"/>
                </a:cubicBezTo>
                <a:cubicBezTo>
                  <a:pt x="471413" y="566296"/>
                  <a:pt x="531799" y="505846"/>
                  <a:pt x="531799" y="431742"/>
                </a:cubicBezTo>
                <a:cubicBezTo>
                  <a:pt x="531799" y="357483"/>
                  <a:pt x="471413" y="297187"/>
                  <a:pt x="397044" y="297187"/>
                </a:cubicBezTo>
                <a:close/>
                <a:moveTo>
                  <a:pt x="130613" y="219529"/>
                </a:moveTo>
                <a:lnTo>
                  <a:pt x="277197" y="219529"/>
                </a:lnTo>
                <a:cubicBezTo>
                  <a:pt x="288567" y="219529"/>
                  <a:pt x="297786" y="228737"/>
                  <a:pt x="297786" y="240246"/>
                </a:cubicBezTo>
                <a:cubicBezTo>
                  <a:pt x="297786" y="251602"/>
                  <a:pt x="288567" y="260810"/>
                  <a:pt x="277197" y="260810"/>
                </a:cubicBezTo>
                <a:lnTo>
                  <a:pt x="130613" y="260810"/>
                </a:lnTo>
                <a:cubicBezTo>
                  <a:pt x="119089" y="260810"/>
                  <a:pt x="109870" y="251602"/>
                  <a:pt x="109870" y="240246"/>
                </a:cubicBezTo>
                <a:cubicBezTo>
                  <a:pt x="109870" y="228737"/>
                  <a:pt x="119089" y="219529"/>
                  <a:pt x="130613" y="219529"/>
                </a:cubicBezTo>
                <a:close/>
                <a:moveTo>
                  <a:pt x="130613" y="109729"/>
                </a:moveTo>
                <a:lnTo>
                  <a:pt x="277197" y="109729"/>
                </a:lnTo>
                <a:cubicBezTo>
                  <a:pt x="288567" y="109729"/>
                  <a:pt x="297786" y="119087"/>
                  <a:pt x="297786" y="130440"/>
                </a:cubicBezTo>
                <a:cubicBezTo>
                  <a:pt x="297786" y="141946"/>
                  <a:pt x="288567" y="151151"/>
                  <a:pt x="277197" y="151151"/>
                </a:cubicBezTo>
                <a:lnTo>
                  <a:pt x="130613" y="151151"/>
                </a:lnTo>
                <a:cubicBezTo>
                  <a:pt x="119089" y="151151"/>
                  <a:pt x="109870" y="141946"/>
                  <a:pt x="109870" y="130440"/>
                </a:cubicBezTo>
                <a:cubicBezTo>
                  <a:pt x="109870" y="119087"/>
                  <a:pt x="119089" y="109729"/>
                  <a:pt x="130613" y="109729"/>
                </a:cubicBezTo>
                <a:close/>
                <a:moveTo>
                  <a:pt x="41333" y="41272"/>
                </a:moveTo>
                <a:lnTo>
                  <a:pt x="41333" y="548806"/>
                </a:lnTo>
                <a:lnTo>
                  <a:pt x="265823" y="548806"/>
                </a:lnTo>
                <a:cubicBezTo>
                  <a:pt x="237858" y="517660"/>
                  <a:pt x="220956" y="476695"/>
                  <a:pt x="220956" y="431742"/>
                </a:cubicBezTo>
                <a:cubicBezTo>
                  <a:pt x="220956" y="345209"/>
                  <a:pt x="283800" y="273099"/>
                  <a:pt x="366313" y="258523"/>
                </a:cubicBezTo>
                <a:lnTo>
                  <a:pt x="366313" y="41272"/>
                </a:lnTo>
                <a:close/>
                <a:moveTo>
                  <a:pt x="20589" y="0"/>
                </a:moveTo>
                <a:lnTo>
                  <a:pt x="387056" y="0"/>
                </a:lnTo>
                <a:cubicBezTo>
                  <a:pt x="398427" y="0"/>
                  <a:pt x="407800" y="9206"/>
                  <a:pt x="407800" y="20713"/>
                </a:cubicBezTo>
                <a:lnTo>
                  <a:pt x="407800" y="256068"/>
                </a:lnTo>
                <a:cubicBezTo>
                  <a:pt x="499993" y="261745"/>
                  <a:pt x="573132" y="338305"/>
                  <a:pt x="573132" y="431742"/>
                </a:cubicBezTo>
                <a:cubicBezTo>
                  <a:pt x="573132" y="528707"/>
                  <a:pt x="494154" y="607568"/>
                  <a:pt x="397044" y="607568"/>
                </a:cubicBezTo>
                <a:cubicBezTo>
                  <a:pt x="369693" y="607568"/>
                  <a:pt x="343726" y="601278"/>
                  <a:pt x="320678" y="590231"/>
                </a:cubicBezTo>
                <a:lnTo>
                  <a:pt x="20589" y="590231"/>
                </a:lnTo>
                <a:cubicBezTo>
                  <a:pt x="9219" y="590231"/>
                  <a:pt x="0" y="580872"/>
                  <a:pt x="0" y="569518"/>
                </a:cubicBezTo>
                <a:lnTo>
                  <a:pt x="0" y="20713"/>
                </a:lnTo>
                <a:cubicBezTo>
                  <a:pt x="0" y="9206"/>
                  <a:pt x="9219" y="0"/>
                  <a:pt x="20589" y="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26" name="Freeform 58">
            <a:extLst>
              <a:ext uri="{FF2B5EF4-FFF2-40B4-BE49-F238E27FC236}">
                <a16:creationId xmlns:a16="http://schemas.microsoft.com/office/drawing/2014/main" id="{E4F798DC-F51E-0A8F-1236-17420A790F90}"/>
              </a:ext>
            </a:extLst>
          </p:cNvPr>
          <p:cNvSpPr/>
          <p:nvPr/>
        </p:nvSpPr>
        <p:spPr>
          <a:xfrm>
            <a:off x="5287435" y="3871225"/>
            <a:ext cx="307270" cy="368212"/>
          </a:xfrm>
          <a:custGeom>
            <a:avLst/>
            <a:gdLst>
              <a:gd name="connsiteX0" fmla="*/ 278476 w 506307"/>
              <a:gd name="connsiteY0" fmla="*/ 404480 h 606722"/>
              <a:gd name="connsiteX1" fmla="*/ 278476 w 506307"/>
              <a:gd name="connsiteY1" fmla="*/ 480293 h 606722"/>
              <a:gd name="connsiteX2" fmla="*/ 354400 w 506307"/>
              <a:gd name="connsiteY2" fmla="*/ 480293 h 606722"/>
              <a:gd name="connsiteX3" fmla="*/ 354400 w 506307"/>
              <a:gd name="connsiteY3" fmla="*/ 404480 h 606722"/>
              <a:gd name="connsiteX4" fmla="*/ 151906 w 506307"/>
              <a:gd name="connsiteY4" fmla="*/ 404480 h 606722"/>
              <a:gd name="connsiteX5" fmla="*/ 151906 w 506307"/>
              <a:gd name="connsiteY5" fmla="*/ 480293 h 606722"/>
              <a:gd name="connsiteX6" fmla="*/ 227830 w 506307"/>
              <a:gd name="connsiteY6" fmla="*/ 480293 h 606722"/>
              <a:gd name="connsiteX7" fmla="*/ 227830 w 506307"/>
              <a:gd name="connsiteY7" fmla="*/ 404480 h 606722"/>
              <a:gd name="connsiteX8" fmla="*/ 278476 w 506307"/>
              <a:gd name="connsiteY8" fmla="*/ 278097 h 606722"/>
              <a:gd name="connsiteX9" fmla="*/ 278476 w 506307"/>
              <a:gd name="connsiteY9" fmla="*/ 353909 h 606722"/>
              <a:gd name="connsiteX10" fmla="*/ 354400 w 506307"/>
              <a:gd name="connsiteY10" fmla="*/ 353909 h 606722"/>
              <a:gd name="connsiteX11" fmla="*/ 354400 w 506307"/>
              <a:gd name="connsiteY11" fmla="*/ 278097 h 606722"/>
              <a:gd name="connsiteX12" fmla="*/ 151906 w 506307"/>
              <a:gd name="connsiteY12" fmla="*/ 278097 h 606722"/>
              <a:gd name="connsiteX13" fmla="*/ 151906 w 506307"/>
              <a:gd name="connsiteY13" fmla="*/ 353909 h 606722"/>
              <a:gd name="connsiteX14" fmla="*/ 227830 w 506307"/>
              <a:gd name="connsiteY14" fmla="*/ 353909 h 606722"/>
              <a:gd name="connsiteX15" fmla="*/ 227830 w 506307"/>
              <a:gd name="connsiteY15" fmla="*/ 278097 h 606722"/>
              <a:gd name="connsiteX16" fmla="*/ 151906 w 506307"/>
              <a:gd name="connsiteY16" fmla="*/ 176954 h 606722"/>
              <a:gd name="connsiteX17" fmla="*/ 151906 w 506307"/>
              <a:gd name="connsiteY17" fmla="*/ 227526 h 606722"/>
              <a:gd name="connsiteX18" fmla="*/ 354400 w 506307"/>
              <a:gd name="connsiteY18" fmla="*/ 227526 h 606722"/>
              <a:gd name="connsiteX19" fmla="*/ 354400 w 506307"/>
              <a:gd name="connsiteY19" fmla="*/ 176954 h 606722"/>
              <a:gd name="connsiteX20" fmla="*/ 101261 w 506307"/>
              <a:gd name="connsiteY20" fmla="*/ 126383 h 606722"/>
              <a:gd name="connsiteX21" fmla="*/ 405045 w 506307"/>
              <a:gd name="connsiteY21" fmla="*/ 126383 h 606722"/>
              <a:gd name="connsiteX22" fmla="*/ 405045 w 506307"/>
              <a:gd name="connsiteY22" fmla="*/ 227526 h 606722"/>
              <a:gd name="connsiteX23" fmla="*/ 405045 w 506307"/>
              <a:gd name="connsiteY23" fmla="*/ 278097 h 606722"/>
              <a:gd name="connsiteX24" fmla="*/ 405045 w 506307"/>
              <a:gd name="connsiteY24" fmla="*/ 530864 h 606722"/>
              <a:gd name="connsiteX25" fmla="*/ 101261 w 506307"/>
              <a:gd name="connsiteY25" fmla="*/ 530864 h 606722"/>
              <a:gd name="connsiteX26" fmla="*/ 101261 w 506307"/>
              <a:gd name="connsiteY26" fmla="*/ 278097 h 606722"/>
              <a:gd name="connsiteX27" fmla="*/ 101261 w 506307"/>
              <a:gd name="connsiteY27" fmla="*/ 227526 h 606722"/>
              <a:gd name="connsiteX28" fmla="*/ 50640 w 506307"/>
              <a:gd name="connsiteY28" fmla="*/ 50567 h 606722"/>
              <a:gd name="connsiteX29" fmla="*/ 50640 w 506307"/>
              <a:gd name="connsiteY29" fmla="*/ 556155 h 606722"/>
              <a:gd name="connsiteX30" fmla="*/ 455667 w 506307"/>
              <a:gd name="connsiteY30" fmla="*/ 556155 h 606722"/>
              <a:gd name="connsiteX31" fmla="*/ 455667 w 506307"/>
              <a:gd name="connsiteY31" fmla="*/ 138550 h 606722"/>
              <a:gd name="connsiteX32" fmla="*/ 345488 w 506307"/>
              <a:gd name="connsiteY32" fmla="*/ 50567 h 606722"/>
              <a:gd name="connsiteX33" fmla="*/ 0 w 506307"/>
              <a:gd name="connsiteY33" fmla="*/ 0 h 606722"/>
              <a:gd name="connsiteX34" fmla="*/ 363288 w 506307"/>
              <a:gd name="connsiteY34" fmla="*/ 0 h 606722"/>
              <a:gd name="connsiteX35" fmla="*/ 506307 w 506307"/>
              <a:gd name="connsiteY35" fmla="*/ 114288 h 606722"/>
              <a:gd name="connsiteX36" fmla="*/ 506307 w 506307"/>
              <a:gd name="connsiteY36" fmla="*/ 606722 h 606722"/>
              <a:gd name="connsiteX37" fmla="*/ 0 w 506307"/>
              <a:gd name="connsiteY37" fmla="*/ 606722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06307" h="606722">
                <a:moveTo>
                  <a:pt x="278476" y="404480"/>
                </a:moveTo>
                <a:lnTo>
                  <a:pt x="278476" y="480293"/>
                </a:lnTo>
                <a:lnTo>
                  <a:pt x="354400" y="480293"/>
                </a:lnTo>
                <a:lnTo>
                  <a:pt x="354400" y="404480"/>
                </a:lnTo>
                <a:close/>
                <a:moveTo>
                  <a:pt x="151906" y="404480"/>
                </a:moveTo>
                <a:lnTo>
                  <a:pt x="151906" y="480293"/>
                </a:lnTo>
                <a:lnTo>
                  <a:pt x="227830" y="480293"/>
                </a:lnTo>
                <a:lnTo>
                  <a:pt x="227830" y="404480"/>
                </a:lnTo>
                <a:close/>
                <a:moveTo>
                  <a:pt x="278476" y="278097"/>
                </a:moveTo>
                <a:lnTo>
                  <a:pt x="278476" y="353909"/>
                </a:lnTo>
                <a:lnTo>
                  <a:pt x="354400" y="353909"/>
                </a:lnTo>
                <a:lnTo>
                  <a:pt x="354400" y="278097"/>
                </a:lnTo>
                <a:close/>
                <a:moveTo>
                  <a:pt x="151906" y="278097"/>
                </a:moveTo>
                <a:lnTo>
                  <a:pt x="151906" y="353909"/>
                </a:lnTo>
                <a:lnTo>
                  <a:pt x="227830" y="353909"/>
                </a:lnTo>
                <a:lnTo>
                  <a:pt x="227830" y="278097"/>
                </a:lnTo>
                <a:close/>
                <a:moveTo>
                  <a:pt x="151906" y="176954"/>
                </a:moveTo>
                <a:lnTo>
                  <a:pt x="151906" y="227526"/>
                </a:lnTo>
                <a:lnTo>
                  <a:pt x="354400" y="227526"/>
                </a:lnTo>
                <a:lnTo>
                  <a:pt x="354400" y="176954"/>
                </a:lnTo>
                <a:close/>
                <a:moveTo>
                  <a:pt x="101261" y="126383"/>
                </a:moveTo>
                <a:lnTo>
                  <a:pt x="405045" y="126383"/>
                </a:lnTo>
                <a:lnTo>
                  <a:pt x="405045" y="227526"/>
                </a:lnTo>
                <a:lnTo>
                  <a:pt x="405045" y="278097"/>
                </a:lnTo>
                <a:lnTo>
                  <a:pt x="405045" y="530864"/>
                </a:lnTo>
                <a:lnTo>
                  <a:pt x="101261" y="530864"/>
                </a:lnTo>
                <a:lnTo>
                  <a:pt x="101261" y="278097"/>
                </a:lnTo>
                <a:lnTo>
                  <a:pt x="101261" y="227526"/>
                </a:lnTo>
                <a:close/>
                <a:moveTo>
                  <a:pt x="50640" y="50567"/>
                </a:moveTo>
                <a:lnTo>
                  <a:pt x="50640" y="556155"/>
                </a:lnTo>
                <a:lnTo>
                  <a:pt x="455667" y="556155"/>
                </a:lnTo>
                <a:lnTo>
                  <a:pt x="455667" y="138550"/>
                </a:lnTo>
                <a:lnTo>
                  <a:pt x="345488" y="50567"/>
                </a:lnTo>
                <a:close/>
                <a:moveTo>
                  <a:pt x="0" y="0"/>
                </a:moveTo>
                <a:lnTo>
                  <a:pt x="363288" y="0"/>
                </a:lnTo>
                <a:lnTo>
                  <a:pt x="506307" y="114288"/>
                </a:lnTo>
                <a:lnTo>
                  <a:pt x="506307" y="606722"/>
                </a:lnTo>
                <a:lnTo>
                  <a:pt x="0" y="606722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029" name="Freeform 58">
            <a:extLst>
              <a:ext uri="{FF2B5EF4-FFF2-40B4-BE49-F238E27FC236}">
                <a16:creationId xmlns:a16="http://schemas.microsoft.com/office/drawing/2014/main" id="{FA359A41-9659-0270-1E8E-D16F75E03728}"/>
              </a:ext>
            </a:extLst>
          </p:cNvPr>
          <p:cNvSpPr/>
          <p:nvPr/>
        </p:nvSpPr>
        <p:spPr>
          <a:xfrm>
            <a:off x="10793083" y="3885537"/>
            <a:ext cx="368212" cy="323938"/>
          </a:xfrm>
          <a:custGeom>
            <a:avLst/>
            <a:gdLst>
              <a:gd name="T0" fmla="*/ 9125 w 11208"/>
              <a:gd name="T1" fmla="*/ 4533 h 9861"/>
              <a:gd name="T2" fmla="*/ 4287 w 11208"/>
              <a:gd name="T3" fmla="*/ 4533 h 9861"/>
              <a:gd name="T4" fmla="*/ 4022 w 11208"/>
              <a:gd name="T5" fmla="*/ 4798 h 9861"/>
              <a:gd name="T6" fmla="*/ 4287 w 11208"/>
              <a:gd name="T7" fmla="*/ 5063 h 9861"/>
              <a:gd name="T8" fmla="*/ 9125 w 11208"/>
              <a:gd name="T9" fmla="*/ 5063 h 9861"/>
              <a:gd name="T10" fmla="*/ 9390 w 11208"/>
              <a:gd name="T11" fmla="*/ 4798 h 9861"/>
              <a:gd name="T12" fmla="*/ 9125 w 11208"/>
              <a:gd name="T13" fmla="*/ 4533 h 9861"/>
              <a:gd name="T14" fmla="*/ 9125 w 11208"/>
              <a:gd name="T15" fmla="*/ 6759 h 9861"/>
              <a:gd name="T16" fmla="*/ 4287 w 11208"/>
              <a:gd name="T17" fmla="*/ 6759 h 9861"/>
              <a:gd name="T18" fmla="*/ 4022 w 11208"/>
              <a:gd name="T19" fmla="*/ 7024 h 9861"/>
              <a:gd name="T20" fmla="*/ 4287 w 11208"/>
              <a:gd name="T21" fmla="*/ 7289 h 9861"/>
              <a:gd name="T22" fmla="*/ 9125 w 11208"/>
              <a:gd name="T23" fmla="*/ 7289 h 9861"/>
              <a:gd name="T24" fmla="*/ 9390 w 11208"/>
              <a:gd name="T25" fmla="*/ 7024 h 9861"/>
              <a:gd name="T26" fmla="*/ 9125 w 11208"/>
              <a:gd name="T27" fmla="*/ 6759 h 9861"/>
              <a:gd name="T28" fmla="*/ 10514 w 11208"/>
              <a:gd name="T29" fmla="*/ 1614 h 9861"/>
              <a:gd name="T30" fmla="*/ 7043 w 11208"/>
              <a:gd name="T31" fmla="*/ 1614 h 9861"/>
              <a:gd name="T32" fmla="*/ 6982 w 11208"/>
              <a:gd name="T33" fmla="*/ 1450 h 9861"/>
              <a:gd name="T34" fmla="*/ 5185 w 11208"/>
              <a:gd name="T35" fmla="*/ 0 h 9861"/>
              <a:gd name="T36" fmla="*/ 694 w 11208"/>
              <a:gd name="T37" fmla="*/ 0 h 9861"/>
              <a:gd name="T38" fmla="*/ 0 w 11208"/>
              <a:gd name="T39" fmla="*/ 674 h 9861"/>
              <a:gd name="T40" fmla="*/ 0 w 11208"/>
              <a:gd name="T41" fmla="*/ 9188 h 9861"/>
              <a:gd name="T42" fmla="*/ 694 w 11208"/>
              <a:gd name="T43" fmla="*/ 9861 h 9861"/>
              <a:gd name="T44" fmla="*/ 10514 w 11208"/>
              <a:gd name="T45" fmla="*/ 9861 h 9861"/>
              <a:gd name="T46" fmla="*/ 11208 w 11208"/>
              <a:gd name="T47" fmla="*/ 9188 h 9861"/>
              <a:gd name="T48" fmla="*/ 11208 w 11208"/>
              <a:gd name="T49" fmla="*/ 2288 h 9861"/>
              <a:gd name="T50" fmla="*/ 10514 w 11208"/>
              <a:gd name="T51" fmla="*/ 1614 h 9861"/>
              <a:gd name="T52" fmla="*/ 694 w 11208"/>
              <a:gd name="T53" fmla="*/ 981 h 9861"/>
              <a:gd name="T54" fmla="*/ 1654 w 11208"/>
              <a:gd name="T55" fmla="*/ 532 h 9861"/>
              <a:gd name="T56" fmla="*/ 4430 w 11208"/>
              <a:gd name="T57" fmla="*/ 532 h 9861"/>
              <a:gd name="T58" fmla="*/ 6145 w 11208"/>
              <a:gd name="T59" fmla="*/ 1186 h 9861"/>
              <a:gd name="T60" fmla="*/ 6309 w 11208"/>
              <a:gd name="T61" fmla="*/ 1595 h 9861"/>
              <a:gd name="T62" fmla="*/ 694 w 11208"/>
              <a:gd name="T63" fmla="*/ 1595 h 9861"/>
              <a:gd name="T64" fmla="*/ 694 w 11208"/>
              <a:gd name="T65" fmla="*/ 981 h 9861"/>
              <a:gd name="T66" fmla="*/ 10554 w 11208"/>
              <a:gd name="T67" fmla="*/ 8453 h 9861"/>
              <a:gd name="T68" fmla="*/ 9635 w 11208"/>
              <a:gd name="T69" fmla="*/ 9249 h 9861"/>
              <a:gd name="T70" fmla="*/ 1613 w 11208"/>
              <a:gd name="T71" fmla="*/ 9249 h 9861"/>
              <a:gd name="T72" fmla="*/ 694 w 11208"/>
              <a:gd name="T73" fmla="*/ 8330 h 9861"/>
              <a:gd name="T74" fmla="*/ 694 w 11208"/>
              <a:gd name="T75" fmla="*/ 2246 h 9861"/>
              <a:gd name="T76" fmla="*/ 9799 w 11208"/>
              <a:gd name="T77" fmla="*/ 2246 h 9861"/>
              <a:gd name="T78" fmla="*/ 10554 w 11208"/>
              <a:gd name="T79" fmla="*/ 3165 h 9861"/>
              <a:gd name="T80" fmla="*/ 10554 w 11208"/>
              <a:gd name="T81" fmla="*/ 8453 h 9861"/>
              <a:gd name="T82" fmla="*/ 1816 w 11208"/>
              <a:gd name="T83" fmla="*/ 4329 h 9861"/>
              <a:gd name="T84" fmla="*/ 2674 w 11208"/>
              <a:gd name="T85" fmla="*/ 4329 h 9861"/>
              <a:gd name="T86" fmla="*/ 2674 w 11208"/>
              <a:gd name="T87" fmla="*/ 5186 h 9861"/>
              <a:gd name="T88" fmla="*/ 1816 w 11208"/>
              <a:gd name="T89" fmla="*/ 5186 h 9861"/>
              <a:gd name="T90" fmla="*/ 1816 w 11208"/>
              <a:gd name="T91" fmla="*/ 4329 h 9861"/>
              <a:gd name="T92" fmla="*/ 1816 w 11208"/>
              <a:gd name="T93" fmla="*/ 6595 h 9861"/>
              <a:gd name="T94" fmla="*/ 2674 w 11208"/>
              <a:gd name="T95" fmla="*/ 6595 h 9861"/>
              <a:gd name="T96" fmla="*/ 2674 w 11208"/>
              <a:gd name="T97" fmla="*/ 7453 h 9861"/>
              <a:gd name="T98" fmla="*/ 1816 w 11208"/>
              <a:gd name="T99" fmla="*/ 7453 h 9861"/>
              <a:gd name="T100" fmla="*/ 1816 w 11208"/>
              <a:gd name="T101" fmla="*/ 6595 h 9861"/>
              <a:gd name="T102" fmla="*/ 1816 w 11208"/>
              <a:gd name="T103" fmla="*/ 6595 h 9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8" h="9861">
                <a:moveTo>
                  <a:pt x="9125" y="4533"/>
                </a:moveTo>
                <a:lnTo>
                  <a:pt x="4287" y="4533"/>
                </a:lnTo>
                <a:cubicBezTo>
                  <a:pt x="4144" y="4533"/>
                  <a:pt x="4022" y="4655"/>
                  <a:pt x="4022" y="4798"/>
                </a:cubicBezTo>
                <a:cubicBezTo>
                  <a:pt x="4022" y="4940"/>
                  <a:pt x="4144" y="5063"/>
                  <a:pt x="4287" y="5063"/>
                </a:cubicBezTo>
                <a:lnTo>
                  <a:pt x="9125" y="5063"/>
                </a:lnTo>
                <a:cubicBezTo>
                  <a:pt x="9268" y="5063"/>
                  <a:pt x="9390" y="4940"/>
                  <a:pt x="9390" y="4798"/>
                </a:cubicBezTo>
                <a:cubicBezTo>
                  <a:pt x="9390" y="4635"/>
                  <a:pt x="9268" y="4533"/>
                  <a:pt x="9125" y="4533"/>
                </a:cubicBezTo>
                <a:close/>
                <a:moveTo>
                  <a:pt x="9125" y="6759"/>
                </a:moveTo>
                <a:lnTo>
                  <a:pt x="4287" y="6759"/>
                </a:lnTo>
                <a:cubicBezTo>
                  <a:pt x="4144" y="6759"/>
                  <a:pt x="4022" y="6881"/>
                  <a:pt x="4022" y="7024"/>
                </a:cubicBezTo>
                <a:cubicBezTo>
                  <a:pt x="4022" y="7166"/>
                  <a:pt x="4144" y="7289"/>
                  <a:pt x="4287" y="7289"/>
                </a:cubicBezTo>
                <a:lnTo>
                  <a:pt x="9125" y="7289"/>
                </a:lnTo>
                <a:cubicBezTo>
                  <a:pt x="9268" y="7289"/>
                  <a:pt x="9390" y="7166"/>
                  <a:pt x="9390" y="7024"/>
                </a:cubicBezTo>
                <a:cubicBezTo>
                  <a:pt x="9390" y="6881"/>
                  <a:pt x="9268" y="6759"/>
                  <a:pt x="9125" y="6759"/>
                </a:cubicBezTo>
                <a:close/>
                <a:moveTo>
                  <a:pt x="10514" y="1614"/>
                </a:moveTo>
                <a:lnTo>
                  <a:pt x="7043" y="1614"/>
                </a:lnTo>
                <a:lnTo>
                  <a:pt x="6982" y="1450"/>
                </a:lnTo>
                <a:cubicBezTo>
                  <a:pt x="6573" y="306"/>
                  <a:pt x="5777" y="21"/>
                  <a:pt x="5185" y="0"/>
                </a:cubicBezTo>
                <a:lnTo>
                  <a:pt x="694" y="0"/>
                </a:lnTo>
                <a:cubicBezTo>
                  <a:pt x="307" y="0"/>
                  <a:pt x="0" y="306"/>
                  <a:pt x="0" y="674"/>
                </a:cubicBezTo>
                <a:lnTo>
                  <a:pt x="0" y="9188"/>
                </a:lnTo>
                <a:cubicBezTo>
                  <a:pt x="0" y="9555"/>
                  <a:pt x="307" y="9861"/>
                  <a:pt x="694" y="9861"/>
                </a:cubicBezTo>
                <a:lnTo>
                  <a:pt x="10514" y="9861"/>
                </a:lnTo>
                <a:cubicBezTo>
                  <a:pt x="10902" y="9861"/>
                  <a:pt x="11208" y="9555"/>
                  <a:pt x="11208" y="9188"/>
                </a:cubicBezTo>
                <a:lnTo>
                  <a:pt x="11208" y="2288"/>
                </a:lnTo>
                <a:cubicBezTo>
                  <a:pt x="11208" y="1920"/>
                  <a:pt x="10902" y="1614"/>
                  <a:pt x="10514" y="1614"/>
                </a:cubicBezTo>
                <a:close/>
                <a:moveTo>
                  <a:pt x="694" y="981"/>
                </a:moveTo>
                <a:cubicBezTo>
                  <a:pt x="694" y="450"/>
                  <a:pt x="878" y="532"/>
                  <a:pt x="1654" y="532"/>
                </a:cubicBezTo>
                <a:lnTo>
                  <a:pt x="4430" y="532"/>
                </a:lnTo>
                <a:cubicBezTo>
                  <a:pt x="5614" y="532"/>
                  <a:pt x="5920" y="797"/>
                  <a:pt x="6145" y="1186"/>
                </a:cubicBezTo>
                <a:lnTo>
                  <a:pt x="6309" y="1595"/>
                </a:lnTo>
                <a:lnTo>
                  <a:pt x="694" y="1595"/>
                </a:lnTo>
                <a:lnTo>
                  <a:pt x="694" y="981"/>
                </a:lnTo>
                <a:close/>
                <a:moveTo>
                  <a:pt x="10554" y="8453"/>
                </a:moveTo>
                <a:cubicBezTo>
                  <a:pt x="10554" y="9229"/>
                  <a:pt x="10289" y="9249"/>
                  <a:pt x="9635" y="9249"/>
                </a:cubicBezTo>
                <a:lnTo>
                  <a:pt x="1613" y="9249"/>
                </a:lnTo>
                <a:cubicBezTo>
                  <a:pt x="816" y="9249"/>
                  <a:pt x="694" y="9188"/>
                  <a:pt x="694" y="8330"/>
                </a:cubicBezTo>
                <a:lnTo>
                  <a:pt x="694" y="2246"/>
                </a:lnTo>
                <a:lnTo>
                  <a:pt x="9799" y="2246"/>
                </a:lnTo>
                <a:cubicBezTo>
                  <a:pt x="10657" y="2246"/>
                  <a:pt x="10554" y="2573"/>
                  <a:pt x="10554" y="3165"/>
                </a:cubicBezTo>
                <a:lnTo>
                  <a:pt x="10554" y="8453"/>
                </a:lnTo>
                <a:close/>
                <a:moveTo>
                  <a:pt x="1816" y="4329"/>
                </a:moveTo>
                <a:lnTo>
                  <a:pt x="2674" y="4329"/>
                </a:lnTo>
                <a:lnTo>
                  <a:pt x="2674" y="5186"/>
                </a:lnTo>
                <a:lnTo>
                  <a:pt x="1816" y="5186"/>
                </a:lnTo>
                <a:lnTo>
                  <a:pt x="1816" y="4329"/>
                </a:lnTo>
                <a:close/>
                <a:moveTo>
                  <a:pt x="1816" y="6595"/>
                </a:moveTo>
                <a:lnTo>
                  <a:pt x="2674" y="6595"/>
                </a:lnTo>
                <a:lnTo>
                  <a:pt x="2674" y="7453"/>
                </a:lnTo>
                <a:lnTo>
                  <a:pt x="1816" y="7453"/>
                </a:lnTo>
                <a:lnTo>
                  <a:pt x="1816" y="6595"/>
                </a:lnTo>
                <a:close/>
                <a:moveTo>
                  <a:pt x="1816" y="6595"/>
                </a:move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29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" name="组合 1135">
            <a:extLst>
              <a:ext uri="{FF2B5EF4-FFF2-40B4-BE49-F238E27FC236}">
                <a16:creationId xmlns:a16="http://schemas.microsoft.com/office/drawing/2014/main" id="{D2E25C62-9BFD-3A19-6DE1-5A2B44E496E5}"/>
              </a:ext>
            </a:extLst>
          </p:cNvPr>
          <p:cNvGrpSpPr/>
          <p:nvPr/>
        </p:nvGrpSpPr>
        <p:grpSpPr>
          <a:xfrm>
            <a:off x="3937002" y="1213007"/>
            <a:ext cx="4317998" cy="1079500"/>
            <a:chOff x="3132732" y="1625356"/>
            <a:chExt cx="5926538" cy="1481636"/>
          </a:xfrm>
        </p:grpSpPr>
        <p:sp>
          <p:nvSpPr>
            <p:cNvPr id="1046" name="矩形 1045">
              <a:extLst>
                <a:ext uri="{FF2B5EF4-FFF2-40B4-BE49-F238E27FC236}">
                  <a16:creationId xmlns:a16="http://schemas.microsoft.com/office/drawing/2014/main" id="{88565D2C-D9F6-7408-C8CF-1F31D8F075FC}"/>
                </a:ext>
              </a:extLst>
            </p:cNvPr>
            <p:cNvSpPr/>
            <p:nvPr/>
          </p:nvSpPr>
          <p:spPr>
            <a:xfrm>
              <a:off x="4614367" y="1625356"/>
              <a:ext cx="1481635" cy="1481636"/>
            </a:xfrm>
            <a:prstGeom prst="rect">
              <a:avLst/>
            </a:prstGeom>
            <a:solidFill>
              <a:srgbClr val="F9F7EB"/>
            </a:solidFill>
            <a:ln w="38100">
              <a:solidFill>
                <a:srgbClr val="C4B39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1" name="矩形 1050">
              <a:extLst>
                <a:ext uri="{FF2B5EF4-FFF2-40B4-BE49-F238E27FC236}">
                  <a16:creationId xmlns:a16="http://schemas.microsoft.com/office/drawing/2014/main" id="{FB09FCE3-8E68-8D4A-0C9D-C49AA1445F23}"/>
                </a:ext>
              </a:extLst>
            </p:cNvPr>
            <p:cNvSpPr/>
            <p:nvPr/>
          </p:nvSpPr>
          <p:spPr>
            <a:xfrm>
              <a:off x="6096000" y="1625356"/>
              <a:ext cx="1481635" cy="1481636"/>
            </a:xfrm>
            <a:prstGeom prst="rect">
              <a:avLst/>
            </a:prstGeom>
            <a:solidFill>
              <a:srgbClr val="F9F7EB"/>
            </a:solidFill>
            <a:ln w="38100">
              <a:solidFill>
                <a:srgbClr val="C4B39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6" name="矩形 1055">
              <a:extLst>
                <a:ext uri="{FF2B5EF4-FFF2-40B4-BE49-F238E27FC236}">
                  <a16:creationId xmlns:a16="http://schemas.microsoft.com/office/drawing/2014/main" id="{AE607DF7-B727-0C35-1A00-298C606177C3}"/>
                </a:ext>
              </a:extLst>
            </p:cNvPr>
            <p:cNvSpPr/>
            <p:nvPr/>
          </p:nvSpPr>
          <p:spPr>
            <a:xfrm>
              <a:off x="7577635" y="1625356"/>
              <a:ext cx="1481635" cy="1481636"/>
            </a:xfrm>
            <a:prstGeom prst="rect">
              <a:avLst/>
            </a:prstGeom>
            <a:solidFill>
              <a:srgbClr val="F9F7EB"/>
            </a:solidFill>
            <a:ln w="38100">
              <a:solidFill>
                <a:srgbClr val="C4B39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44" name="组合 1043">
              <a:extLst>
                <a:ext uri="{FF2B5EF4-FFF2-40B4-BE49-F238E27FC236}">
                  <a16:creationId xmlns:a16="http://schemas.microsoft.com/office/drawing/2014/main" id="{99DA954F-8E37-8986-4B0E-0F37F272140C}"/>
                </a:ext>
              </a:extLst>
            </p:cNvPr>
            <p:cNvGrpSpPr/>
            <p:nvPr/>
          </p:nvGrpSpPr>
          <p:grpSpPr>
            <a:xfrm>
              <a:off x="3132732" y="1625356"/>
              <a:ext cx="1481635" cy="1481636"/>
              <a:chOff x="1823246" y="399413"/>
              <a:chExt cx="1624787" cy="1624787"/>
            </a:xfrm>
          </p:grpSpPr>
          <p:sp>
            <p:nvSpPr>
              <p:cNvPr id="1035" name="矩形 1034">
                <a:extLst>
                  <a:ext uri="{FF2B5EF4-FFF2-40B4-BE49-F238E27FC236}">
                    <a16:creationId xmlns:a16="http://schemas.microsoft.com/office/drawing/2014/main" id="{1937161A-0660-1FE6-1479-D7423F2CCC1F}"/>
                  </a:ext>
                </a:extLst>
              </p:cNvPr>
              <p:cNvSpPr/>
              <p:nvPr/>
            </p:nvSpPr>
            <p:spPr>
              <a:xfrm>
                <a:off x="1823246" y="399413"/>
                <a:ext cx="1624787" cy="1624787"/>
              </a:xfrm>
              <a:prstGeom prst="rect">
                <a:avLst/>
              </a:prstGeom>
              <a:solidFill>
                <a:srgbClr val="F9F7EB"/>
              </a:solidFill>
              <a:ln w="38100">
                <a:solidFill>
                  <a:srgbClr val="C4B39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39" name="组合 1038">
                <a:extLst>
                  <a:ext uri="{FF2B5EF4-FFF2-40B4-BE49-F238E27FC236}">
                    <a16:creationId xmlns:a16="http://schemas.microsoft.com/office/drawing/2014/main" id="{FD419F96-C8D5-5C88-022B-DBF8262BC0DE}"/>
                  </a:ext>
                </a:extLst>
              </p:cNvPr>
              <p:cNvGrpSpPr/>
              <p:nvPr/>
            </p:nvGrpSpPr>
            <p:grpSpPr>
              <a:xfrm>
                <a:off x="1888164" y="464331"/>
                <a:ext cx="1494949" cy="1494949"/>
                <a:chOff x="1888164" y="464331"/>
                <a:chExt cx="1494949" cy="1494949"/>
              </a:xfrm>
            </p:grpSpPr>
            <p:cxnSp>
              <p:nvCxnSpPr>
                <p:cNvPr id="1037" name="直接连接符 1036">
                  <a:extLst>
                    <a:ext uri="{FF2B5EF4-FFF2-40B4-BE49-F238E27FC236}">
                      <a16:creationId xmlns:a16="http://schemas.microsoft.com/office/drawing/2014/main" id="{0CF7B134-3181-A3C9-B2AC-C9B32D8B334B}"/>
                    </a:ext>
                  </a:extLst>
                </p:cNvPr>
                <p:cNvCxnSpPr/>
                <p:nvPr/>
              </p:nvCxnSpPr>
              <p:spPr>
                <a:xfrm>
                  <a:off x="1888164" y="1204412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8" name="直接连接符 1037">
                  <a:extLst>
                    <a:ext uri="{FF2B5EF4-FFF2-40B4-BE49-F238E27FC236}">
                      <a16:creationId xmlns:a16="http://schemas.microsoft.com/office/drawing/2014/main" id="{B6535019-C3B3-FEB2-D2F4-96ECD696CF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1879600" y="1211806"/>
                  <a:ext cx="1494949" cy="0"/>
                </a:xfrm>
                <a:prstGeom prst="line">
                  <a:avLst/>
                </a:prstGeom>
                <a:ln w="25400" cap="rnd">
                  <a:solidFill>
                    <a:srgbClr val="C4B395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7" name="组合 1046">
              <a:extLst>
                <a:ext uri="{FF2B5EF4-FFF2-40B4-BE49-F238E27FC236}">
                  <a16:creationId xmlns:a16="http://schemas.microsoft.com/office/drawing/2014/main" id="{8A3EE28D-FF0D-0648-C107-0D65775E19E3}"/>
                </a:ext>
              </a:extLst>
            </p:cNvPr>
            <p:cNvGrpSpPr/>
            <p:nvPr/>
          </p:nvGrpSpPr>
          <p:grpSpPr>
            <a:xfrm>
              <a:off x="4673564" y="1684555"/>
              <a:ext cx="1363235" cy="1363238"/>
              <a:chOff x="1888164" y="464331"/>
              <a:chExt cx="1494949" cy="1494949"/>
            </a:xfrm>
          </p:grpSpPr>
          <p:cxnSp>
            <p:nvCxnSpPr>
              <p:cNvPr id="1048" name="直接连接符 1047">
                <a:extLst>
                  <a:ext uri="{FF2B5EF4-FFF2-40B4-BE49-F238E27FC236}">
                    <a16:creationId xmlns:a16="http://schemas.microsoft.com/office/drawing/2014/main" id="{00BAEE79-0649-5BFF-A801-D07A375762ED}"/>
                  </a:ext>
                </a:extLst>
              </p:cNvPr>
              <p:cNvCxnSpPr/>
              <p:nvPr/>
            </p:nvCxnSpPr>
            <p:spPr>
              <a:xfrm>
                <a:off x="1888164" y="1204412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直接连接符 1048">
                <a:extLst>
                  <a:ext uri="{FF2B5EF4-FFF2-40B4-BE49-F238E27FC236}">
                    <a16:creationId xmlns:a16="http://schemas.microsoft.com/office/drawing/2014/main" id="{DC0C2058-1FCE-5282-16D7-36F701A6C76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79600" y="1211806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2" name="组合 1051">
              <a:extLst>
                <a:ext uri="{FF2B5EF4-FFF2-40B4-BE49-F238E27FC236}">
                  <a16:creationId xmlns:a16="http://schemas.microsoft.com/office/drawing/2014/main" id="{AF6BE19C-7EC6-E4A2-329A-99731DD20D77}"/>
                </a:ext>
              </a:extLst>
            </p:cNvPr>
            <p:cNvGrpSpPr/>
            <p:nvPr/>
          </p:nvGrpSpPr>
          <p:grpSpPr>
            <a:xfrm>
              <a:off x="6155199" y="1684555"/>
              <a:ext cx="1363235" cy="1363238"/>
              <a:chOff x="1888164" y="464331"/>
              <a:chExt cx="1494949" cy="1494949"/>
            </a:xfrm>
          </p:grpSpPr>
          <p:cxnSp>
            <p:nvCxnSpPr>
              <p:cNvPr id="1053" name="直接连接符 1052">
                <a:extLst>
                  <a:ext uri="{FF2B5EF4-FFF2-40B4-BE49-F238E27FC236}">
                    <a16:creationId xmlns:a16="http://schemas.microsoft.com/office/drawing/2014/main" id="{2E1F6632-AC70-952E-B723-E56A7261FAFD}"/>
                  </a:ext>
                </a:extLst>
              </p:cNvPr>
              <p:cNvCxnSpPr/>
              <p:nvPr/>
            </p:nvCxnSpPr>
            <p:spPr>
              <a:xfrm>
                <a:off x="1888164" y="1204412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4" name="直接连接符 1053">
                <a:extLst>
                  <a:ext uri="{FF2B5EF4-FFF2-40B4-BE49-F238E27FC236}">
                    <a16:creationId xmlns:a16="http://schemas.microsoft.com/office/drawing/2014/main" id="{B49AEF28-0B31-360C-EC0E-084FE7DDC4A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79600" y="1211806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7" name="组合 1056">
              <a:extLst>
                <a:ext uri="{FF2B5EF4-FFF2-40B4-BE49-F238E27FC236}">
                  <a16:creationId xmlns:a16="http://schemas.microsoft.com/office/drawing/2014/main" id="{6766EDCA-FBDD-FB85-0399-5E39FBCF4DCA}"/>
                </a:ext>
              </a:extLst>
            </p:cNvPr>
            <p:cNvGrpSpPr/>
            <p:nvPr/>
          </p:nvGrpSpPr>
          <p:grpSpPr>
            <a:xfrm>
              <a:off x="7636833" y="1684555"/>
              <a:ext cx="1363235" cy="1363238"/>
              <a:chOff x="1888164" y="464331"/>
              <a:chExt cx="1494949" cy="1494949"/>
            </a:xfrm>
          </p:grpSpPr>
          <p:cxnSp>
            <p:nvCxnSpPr>
              <p:cNvPr id="1058" name="直接连接符 1057">
                <a:extLst>
                  <a:ext uri="{FF2B5EF4-FFF2-40B4-BE49-F238E27FC236}">
                    <a16:creationId xmlns:a16="http://schemas.microsoft.com/office/drawing/2014/main" id="{17E0A6EA-E3E9-645A-38C1-2F81A5D4D68B}"/>
                  </a:ext>
                </a:extLst>
              </p:cNvPr>
              <p:cNvCxnSpPr/>
              <p:nvPr/>
            </p:nvCxnSpPr>
            <p:spPr>
              <a:xfrm>
                <a:off x="1888164" y="1204412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9" name="直接连接符 1058">
                <a:extLst>
                  <a:ext uri="{FF2B5EF4-FFF2-40B4-BE49-F238E27FC236}">
                    <a16:creationId xmlns:a16="http://schemas.microsoft.com/office/drawing/2014/main" id="{0DC01002-E8F5-F095-CFD5-BA288E4F347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79600" y="1211806"/>
                <a:ext cx="1494949" cy="0"/>
              </a:xfrm>
              <a:prstGeom prst="line">
                <a:avLst/>
              </a:prstGeom>
              <a:ln w="25400" cap="rnd">
                <a:solidFill>
                  <a:srgbClr val="C4B395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4BF0DCD9-D4A2-16C1-20B9-3C7017488619}"/>
                </a:ext>
              </a:extLst>
            </p:cNvPr>
            <p:cNvGrpSpPr/>
            <p:nvPr/>
          </p:nvGrpSpPr>
          <p:grpSpPr>
            <a:xfrm>
              <a:off x="7843658" y="1934541"/>
              <a:ext cx="922231" cy="898859"/>
              <a:chOff x="3748036" y="3662463"/>
              <a:chExt cx="707347" cy="689419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3" name="任意多边形: 形状 2">
                <a:extLst>
                  <a:ext uri="{FF2B5EF4-FFF2-40B4-BE49-F238E27FC236}">
                    <a16:creationId xmlns:a16="http://schemas.microsoft.com/office/drawing/2014/main" id="{2B991520-25A6-62E6-9EEE-DC707FD716F9}"/>
                  </a:ext>
                </a:extLst>
              </p:cNvPr>
              <p:cNvSpPr/>
              <p:nvPr/>
            </p:nvSpPr>
            <p:spPr>
              <a:xfrm>
                <a:off x="4268845" y="3662463"/>
                <a:ext cx="105591" cy="90587"/>
              </a:xfrm>
              <a:custGeom>
                <a:avLst/>
                <a:gdLst>
                  <a:gd name="connsiteX0" fmla="*/ 0 w 105591"/>
                  <a:gd name="connsiteY0" fmla="*/ 10598 h 90587"/>
                  <a:gd name="connsiteX1" fmla="*/ 44398 w 105591"/>
                  <a:gd name="connsiteY1" fmla="*/ 14255 h 90587"/>
                  <a:gd name="connsiteX2" fmla="*/ 104012 w 105591"/>
                  <a:gd name="connsiteY2" fmla="*/ 43848 h 90587"/>
                  <a:gd name="connsiteX3" fmla="*/ 105592 w 105591"/>
                  <a:gd name="connsiteY3" fmla="*/ 72029 h 90587"/>
                  <a:gd name="connsiteX4" fmla="*/ 9229 w 105591"/>
                  <a:gd name="connsiteY4" fmla="*/ 86992 h 90587"/>
                  <a:gd name="connsiteX5" fmla="*/ 0 w 105591"/>
                  <a:gd name="connsiteY5" fmla="*/ 10598 h 90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591" h="90587">
                    <a:moveTo>
                      <a:pt x="0" y="10598"/>
                    </a:moveTo>
                    <a:cubicBezTo>
                      <a:pt x="9063" y="-12761"/>
                      <a:pt x="30181" y="9018"/>
                      <a:pt x="44398" y="14255"/>
                    </a:cubicBezTo>
                    <a:cubicBezTo>
                      <a:pt x="66764" y="19077"/>
                      <a:pt x="90709" y="22817"/>
                      <a:pt x="104012" y="43848"/>
                    </a:cubicBezTo>
                    <a:cubicBezTo>
                      <a:pt x="104428" y="50914"/>
                      <a:pt x="105176" y="64963"/>
                      <a:pt x="105592" y="72029"/>
                    </a:cubicBezTo>
                    <a:cubicBezTo>
                      <a:pt x="82728" y="102703"/>
                      <a:pt x="41405" y="85828"/>
                      <a:pt x="9229" y="86992"/>
                    </a:cubicBezTo>
                    <a:cubicBezTo>
                      <a:pt x="3908" y="61887"/>
                      <a:pt x="1663" y="36118"/>
                      <a:pt x="0" y="10598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" name="任意多边形: 形状 3">
                <a:extLst>
                  <a:ext uri="{FF2B5EF4-FFF2-40B4-BE49-F238E27FC236}">
                    <a16:creationId xmlns:a16="http://schemas.microsoft.com/office/drawing/2014/main" id="{CCFA29F5-575E-1A47-369C-EFAF9A29D063}"/>
                  </a:ext>
                </a:extLst>
              </p:cNvPr>
              <p:cNvSpPr/>
              <p:nvPr/>
            </p:nvSpPr>
            <p:spPr>
              <a:xfrm>
                <a:off x="3748036" y="3667253"/>
                <a:ext cx="365686" cy="653697"/>
              </a:xfrm>
              <a:custGeom>
                <a:avLst/>
                <a:gdLst>
                  <a:gd name="connsiteX0" fmla="*/ 226149 w 365686"/>
                  <a:gd name="connsiteY0" fmla="*/ 68736 h 653697"/>
                  <a:gd name="connsiteX1" fmla="*/ 208440 w 365686"/>
                  <a:gd name="connsiteY1" fmla="*/ 1985 h 653697"/>
                  <a:gd name="connsiteX2" fmla="*/ 249845 w 365686"/>
                  <a:gd name="connsiteY2" fmla="*/ 19774 h 653697"/>
                  <a:gd name="connsiteX3" fmla="*/ 308627 w 365686"/>
                  <a:gd name="connsiteY3" fmla="*/ 41886 h 653697"/>
                  <a:gd name="connsiteX4" fmla="*/ 309791 w 365686"/>
                  <a:gd name="connsiteY4" fmla="*/ 65494 h 653697"/>
                  <a:gd name="connsiteX5" fmla="*/ 237457 w 365686"/>
                  <a:gd name="connsiteY5" fmla="*/ 120607 h 653697"/>
                  <a:gd name="connsiteX6" fmla="*/ 323094 w 365686"/>
                  <a:gd name="connsiteY6" fmla="*/ 114539 h 653697"/>
                  <a:gd name="connsiteX7" fmla="*/ 329496 w 365686"/>
                  <a:gd name="connsiteY7" fmla="*/ 155687 h 653697"/>
                  <a:gd name="connsiteX8" fmla="*/ 291749 w 365686"/>
                  <a:gd name="connsiteY8" fmla="*/ 176801 h 653697"/>
                  <a:gd name="connsiteX9" fmla="*/ 232385 w 365686"/>
                  <a:gd name="connsiteY9" fmla="*/ 239064 h 653697"/>
                  <a:gd name="connsiteX10" fmla="*/ 308711 w 365686"/>
                  <a:gd name="connsiteY10" fmla="*/ 172978 h 653697"/>
                  <a:gd name="connsiteX11" fmla="*/ 334069 w 365686"/>
                  <a:gd name="connsiteY11" fmla="*/ 198165 h 653697"/>
                  <a:gd name="connsiteX12" fmla="*/ 307297 w 365686"/>
                  <a:gd name="connsiteY12" fmla="*/ 242056 h 653697"/>
                  <a:gd name="connsiteX13" fmla="*/ 309875 w 365686"/>
                  <a:gd name="connsiteY13" fmla="*/ 267161 h 653697"/>
                  <a:gd name="connsiteX14" fmla="*/ 255333 w 365686"/>
                  <a:gd name="connsiteY14" fmla="*/ 310221 h 653697"/>
                  <a:gd name="connsiteX15" fmla="*/ 324341 w 365686"/>
                  <a:gd name="connsiteY15" fmla="*/ 342225 h 653697"/>
                  <a:gd name="connsiteX16" fmla="*/ 364583 w 365686"/>
                  <a:gd name="connsiteY16" fmla="*/ 364669 h 653697"/>
                  <a:gd name="connsiteX17" fmla="*/ 317856 w 365686"/>
                  <a:gd name="connsiteY17" fmla="*/ 410389 h 653697"/>
                  <a:gd name="connsiteX18" fmla="*/ 268054 w 365686"/>
                  <a:gd name="connsiteY18" fmla="*/ 558355 h 653697"/>
                  <a:gd name="connsiteX19" fmla="*/ 0 w 365686"/>
                  <a:gd name="connsiteY19" fmla="*/ 644725 h 653697"/>
                  <a:gd name="connsiteX20" fmla="*/ 174434 w 365686"/>
                  <a:gd name="connsiteY20" fmla="*/ 564091 h 653697"/>
                  <a:gd name="connsiteX21" fmla="*/ 210269 w 365686"/>
                  <a:gd name="connsiteY21" fmla="*/ 460515 h 653697"/>
                  <a:gd name="connsiteX22" fmla="*/ 102266 w 365686"/>
                  <a:gd name="connsiteY22" fmla="*/ 485120 h 653697"/>
                  <a:gd name="connsiteX23" fmla="*/ 75162 w 365686"/>
                  <a:gd name="connsiteY23" fmla="*/ 421112 h 653697"/>
                  <a:gd name="connsiteX24" fmla="*/ 161048 w 365686"/>
                  <a:gd name="connsiteY24" fmla="*/ 367495 h 653697"/>
                  <a:gd name="connsiteX25" fmla="*/ 210435 w 365686"/>
                  <a:gd name="connsiteY25" fmla="*/ 318533 h 653697"/>
                  <a:gd name="connsiteX26" fmla="*/ 175931 w 365686"/>
                  <a:gd name="connsiteY26" fmla="*/ 228091 h 653697"/>
                  <a:gd name="connsiteX27" fmla="*/ 264229 w 365686"/>
                  <a:gd name="connsiteY27" fmla="*/ 157599 h 653697"/>
                  <a:gd name="connsiteX28" fmla="*/ 126211 w 365686"/>
                  <a:gd name="connsiteY28" fmla="*/ 235739 h 653697"/>
                  <a:gd name="connsiteX29" fmla="*/ 80316 w 365686"/>
                  <a:gd name="connsiteY29" fmla="*/ 169071 h 653697"/>
                  <a:gd name="connsiteX30" fmla="*/ 55290 w 365686"/>
                  <a:gd name="connsiteY30" fmla="*/ 138895 h 653697"/>
                  <a:gd name="connsiteX31" fmla="*/ 226149 w 365686"/>
                  <a:gd name="connsiteY31" fmla="*/ 68736 h 65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65686" h="653697">
                    <a:moveTo>
                      <a:pt x="226149" y="68736"/>
                    </a:moveTo>
                    <a:cubicBezTo>
                      <a:pt x="212763" y="50531"/>
                      <a:pt x="183248" y="23016"/>
                      <a:pt x="208440" y="1985"/>
                    </a:cubicBezTo>
                    <a:cubicBezTo>
                      <a:pt x="225650" y="-5247"/>
                      <a:pt x="238621" y="8801"/>
                      <a:pt x="249845" y="19774"/>
                    </a:cubicBezTo>
                    <a:cubicBezTo>
                      <a:pt x="270880" y="22933"/>
                      <a:pt x="294327" y="23348"/>
                      <a:pt x="308627" y="41886"/>
                    </a:cubicBezTo>
                    <a:cubicBezTo>
                      <a:pt x="308960" y="47788"/>
                      <a:pt x="309542" y="59592"/>
                      <a:pt x="309791" y="65494"/>
                    </a:cubicBezTo>
                    <a:cubicBezTo>
                      <a:pt x="286428" y="85112"/>
                      <a:pt x="253753" y="92510"/>
                      <a:pt x="237457" y="120607"/>
                    </a:cubicBezTo>
                    <a:cubicBezTo>
                      <a:pt x="265476" y="115038"/>
                      <a:pt x="294576" y="105395"/>
                      <a:pt x="323094" y="114539"/>
                    </a:cubicBezTo>
                    <a:cubicBezTo>
                      <a:pt x="341303" y="118862"/>
                      <a:pt x="342882" y="145130"/>
                      <a:pt x="329496" y="155687"/>
                    </a:cubicBezTo>
                    <a:cubicBezTo>
                      <a:pt x="318023" y="164582"/>
                      <a:pt x="304304" y="169735"/>
                      <a:pt x="291749" y="176801"/>
                    </a:cubicBezTo>
                    <a:cubicBezTo>
                      <a:pt x="265393" y="190102"/>
                      <a:pt x="248349" y="215289"/>
                      <a:pt x="232385" y="239064"/>
                    </a:cubicBezTo>
                    <a:cubicBezTo>
                      <a:pt x="265975" y="228424"/>
                      <a:pt x="285763" y="197417"/>
                      <a:pt x="308711" y="172978"/>
                    </a:cubicBezTo>
                    <a:cubicBezTo>
                      <a:pt x="319187" y="178630"/>
                      <a:pt x="335067" y="182870"/>
                      <a:pt x="334069" y="198165"/>
                    </a:cubicBezTo>
                    <a:cubicBezTo>
                      <a:pt x="336979" y="217866"/>
                      <a:pt x="318937" y="229421"/>
                      <a:pt x="307297" y="242056"/>
                    </a:cubicBezTo>
                    <a:cubicBezTo>
                      <a:pt x="307962" y="248291"/>
                      <a:pt x="309210" y="260843"/>
                      <a:pt x="309875" y="267161"/>
                    </a:cubicBezTo>
                    <a:cubicBezTo>
                      <a:pt x="293246" y="283287"/>
                      <a:pt x="273624" y="296006"/>
                      <a:pt x="255333" y="310221"/>
                    </a:cubicBezTo>
                    <a:cubicBezTo>
                      <a:pt x="278945" y="319780"/>
                      <a:pt x="298401" y="338484"/>
                      <a:pt x="324341" y="342225"/>
                    </a:cubicBezTo>
                    <a:cubicBezTo>
                      <a:pt x="338891" y="346880"/>
                      <a:pt x="358513" y="347877"/>
                      <a:pt x="364583" y="364669"/>
                    </a:cubicBezTo>
                    <a:cubicBezTo>
                      <a:pt x="372398" y="393514"/>
                      <a:pt x="336813" y="400580"/>
                      <a:pt x="317856" y="410389"/>
                    </a:cubicBezTo>
                    <a:cubicBezTo>
                      <a:pt x="315445" y="462510"/>
                      <a:pt x="306466" y="519701"/>
                      <a:pt x="268054" y="558355"/>
                    </a:cubicBezTo>
                    <a:cubicBezTo>
                      <a:pt x="198962" y="625938"/>
                      <a:pt x="97361" y="674567"/>
                      <a:pt x="0" y="644725"/>
                    </a:cubicBezTo>
                    <a:cubicBezTo>
                      <a:pt x="60196" y="623527"/>
                      <a:pt x="127957" y="611890"/>
                      <a:pt x="174434" y="564091"/>
                    </a:cubicBezTo>
                    <a:cubicBezTo>
                      <a:pt x="198213" y="535163"/>
                      <a:pt x="207026" y="497091"/>
                      <a:pt x="210269" y="460515"/>
                    </a:cubicBezTo>
                    <a:cubicBezTo>
                      <a:pt x="175349" y="470656"/>
                      <a:pt x="138517" y="513799"/>
                      <a:pt x="102266" y="485120"/>
                    </a:cubicBezTo>
                    <a:cubicBezTo>
                      <a:pt x="85887" y="468079"/>
                      <a:pt x="89046" y="440315"/>
                      <a:pt x="75162" y="421112"/>
                    </a:cubicBezTo>
                    <a:cubicBezTo>
                      <a:pt x="95864" y="391852"/>
                      <a:pt x="136022" y="391103"/>
                      <a:pt x="161048" y="367495"/>
                    </a:cubicBezTo>
                    <a:cubicBezTo>
                      <a:pt x="178010" y="351701"/>
                      <a:pt x="193807" y="334660"/>
                      <a:pt x="210435" y="318533"/>
                    </a:cubicBezTo>
                    <a:cubicBezTo>
                      <a:pt x="177511" y="299913"/>
                      <a:pt x="184328" y="259513"/>
                      <a:pt x="175931" y="228091"/>
                    </a:cubicBezTo>
                    <a:cubicBezTo>
                      <a:pt x="205613" y="204982"/>
                      <a:pt x="237124" y="183867"/>
                      <a:pt x="264229" y="157599"/>
                    </a:cubicBezTo>
                    <a:cubicBezTo>
                      <a:pt x="209105" y="165080"/>
                      <a:pt x="171026" y="207974"/>
                      <a:pt x="126211" y="235739"/>
                    </a:cubicBezTo>
                    <a:cubicBezTo>
                      <a:pt x="90377" y="236570"/>
                      <a:pt x="79900" y="197999"/>
                      <a:pt x="80316" y="169071"/>
                    </a:cubicBezTo>
                    <a:cubicBezTo>
                      <a:pt x="71503" y="159345"/>
                      <a:pt x="63189" y="149203"/>
                      <a:pt x="55290" y="138895"/>
                    </a:cubicBezTo>
                    <a:cubicBezTo>
                      <a:pt x="116151" y="128421"/>
                      <a:pt x="182499" y="117116"/>
                      <a:pt x="226149" y="68736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" name="任意多边形: 形状 4">
                <a:extLst>
                  <a:ext uri="{FF2B5EF4-FFF2-40B4-BE49-F238E27FC236}">
                    <a16:creationId xmlns:a16="http://schemas.microsoft.com/office/drawing/2014/main" id="{931033DC-3F02-7BB9-EAA6-A99014DE9753}"/>
                  </a:ext>
                </a:extLst>
              </p:cNvPr>
              <p:cNvSpPr/>
              <p:nvPr/>
            </p:nvSpPr>
            <p:spPr>
              <a:xfrm>
                <a:off x="4061418" y="3796284"/>
                <a:ext cx="393965" cy="555598"/>
              </a:xfrm>
              <a:custGeom>
                <a:avLst/>
                <a:gdLst>
                  <a:gd name="connsiteX0" fmla="*/ 142491 w 393965"/>
                  <a:gd name="connsiteY0" fmla="*/ 22832 h 555598"/>
                  <a:gd name="connsiteX1" fmla="*/ 250744 w 393965"/>
                  <a:gd name="connsiteY1" fmla="*/ 1801 h 555598"/>
                  <a:gd name="connsiteX2" fmla="*/ 301295 w 393965"/>
                  <a:gd name="connsiteY2" fmla="*/ 19258 h 555598"/>
                  <a:gd name="connsiteX3" fmla="*/ 277766 w 393965"/>
                  <a:gd name="connsiteY3" fmla="*/ 82102 h 555598"/>
                  <a:gd name="connsiteX4" fmla="*/ 314348 w 393965"/>
                  <a:gd name="connsiteY4" fmla="*/ 101388 h 555598"/>
                  <a:gd name="connsiteX5" fmla="*/ 266624 w 393965"/>
                  <a:gd name="connsiteY5" fmla="*/ 156252 h 555598"/>
                  <a:gd name="connsiteX6" fmla="*/ 317840 w 393965"/>
                  <a:gd name="connsiteY6" fmla="*/ 169552 h 555598"/>
                  <a:gd name="connsiteX7" fmla="*/ 277766 w 393965"/>
                  <a:gd name="connsiteY7" fmla="*/ 222171 h 555598"/>
                  <a:gd name="connsiteX8" fmla="*/ 329397 w 393965"/>
                  <a:gd name="connsiteY8" fmla="*/ 238631 h 555598"/>
                  <a:gd name="connsiteX9" fmla="*/ 381777 w 393965"/>
                  <a:gd name="connsiteY9" fmla="*/ 244699 h 555598"/>
                  <a:gd name="connsiteX10" fmla="*/ 387431 w 393965"/>
                  <a:gd name="connsiteY10" fmla="*/ 286013 h 555598"/>
                  <a:gd name="connsiteX11" fmla="*/ 317924 w 393965"/>
                  <a:gd name="connsiteY11" fmla="*/ 334726 h 555598"/>
                  <a:gd name="connsiteX12" fmla="*/ 304621 w 393965"/>
                  <a:gd name="connsiteY12" fmla="*/ 483108 h 555598"/>
                  <a:gd name="connsiteX13" fmla="*/ 251492 w 393965"/>
                  <a:gd name="connsiteY13" fmla="*/ 512286 h 555598"/>
                  <a:gd name="connsiteX14" fmla="*/ 155878 w 393965"/>
                  <a:gd name="connsiteY14" fmla="*/ 554680 h 555598"/>
                  <a:gd name="connsiteX15" fmla="*/ 204350 w 393965"/>
                  <a:gd name="connsiteY15" fmla="*/ 470140 h 555598"/>
                  <a:gd name="connsiteX16" fmla="*/ 227298 w 393965"/>
                  <a:gd name="connsiteY16" fmla="*/ 373879 h 555598"/>
                  <a:gd name="connsiteX17" fmla="*/ 143905 w 393965"/>
                  <a:gd name="connsiteY17" fmla="*/ 337552 h 555598"/>
                  <a:gd name="connsiteX18" fmla="*/ 94019 w 393965"/>
                  <a:gd name="connsiteY18" fmla="*/ 368060 h 555598"/>
                  <a:gd name="connsiteX19" fmla="*/ 42221 w 393965"/>
                  <a:gd name="connsiteY19" fmla="*/ 291583 h 555598"/>
                  <a:gd name="connsiteX20" fmla="*/ 79635 w 393965"/>
                  <a:gd name="connsiteY20" fmla="*/ 202221 h 555598"/>
                  <a:gd name="connsiteX21" fmla="*/ 9130 w 393965"/>
                  <a:gd name="connsiteY21" fmla="*/ 177948 h 555598"/>
                  <a:gd name="connsiteX22" fmla="*/ 11291 w 393965"/>
                  <a:gd name="connsiteY22" fmla="*/ 117514 h 555598"/>
                  <a:gd name="connsiteX23" fmla="*/ 91857 w 393965"/>
                  <a:gd name="connsiteY23" fmla="*/ 127323 h 555598"/>
                  <a:gd name="connsiteX24" fmla="*/ 132764 w 393965"/>
                  <a:gd name="connsiteY24" fmla="*/ 150848 h 555598"/>
                  <a:gd name="connsiteX25" fmla="*/ 116551 w 393965"/>
                  <a:gd name="connsiteY25" fmla="*/ 240127 h 555598"/>
                  <a:gd name="connsiteX26" fmla="*/ 121706 w 393965"/>
                  <a:gd name="connsiteY26" fmla="*/ 259246 h 555598"/>
                  <a:gd name="connsiteX27" fmla="*/ 156293 w 393965"/>
                  <a:gd name="connsiteY27" fmla="*/ 224665 h 555598"/>
                  <a:gd name="connsiteX28" fmla="*/ 155212 w 393965"/>
                  <a:gd name="connsiteY28" fmla="*/ 293578 h 555598"/>
                  <a:gd name="connsiteX29" fmla="*/ 218401 w 393965"/>
                  <a:gd name="connsiteY29" fmla="*/ 264566 h 555598"/>
                  <a:gd name="connsiteX30" fmla="*/ 171675 w 393965"/>
                  <a:gd name="connsiteY30" fmla="*/ 241457 h 555598"/>
                  <a:gd name="connsiteX31" fmla="*/ 159536 w 393965"/>
                  <a:gd name="connsiteY31" fmla="*/ 202886 h 555598"/>
                  <a:gd name="connsiteX32" fmla="*/ 242762 w 393965"/>
                  <a:gd name="connsiteY32" fmla="*/ 143034 h 555598"/>
                  <a:gd name="connsiteX33" fmla="*/ 276352 w 393965"/>
                  <a:gd name="connsiteY33" fmla="*/ 89002 h 555598"/>
                  <a:gd name="connsiteX34" fmla="*/ 209754 w 393965"/>
                  <a:gd name="connsiteY34" fmla="*/ 146941 h 555598"/>
                  <a:gd name="connsiteX35" fmla="*/ 216406 w 393965"/>
                  <a:gd name="connsiteY35" fmla="*/ 91662 h 555598"/>
                  <a:gd name="connsiteX36" fmla="*/ 172756 w 393965"/>
                  <a:gd name="connsiteY36" fmla="*/ 88752 h 555598"/>
                  <a:gd name="connsiteX37" fmla="*/ 142491 w 393965"/>
                  <a:gd name="connsiteY37" fmla="*/ 22832 h 555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93965" h="555598">
                    <a:moveTo>
                      <a:pt x="142491" y="22832"/>
                    </a:moveTo>
                    <a:cubicBezTo>
                      <a:pt x="170511" y="-7011"/>
                      <a:pt x="214078" y="471"/>
                      <a:pt x="250744" y="1801"/>
                    </a:cubicBezTo>
                    <a:cubicBezTo>
                      <a:pt x="268038" y="4378"/>
                      <a:pt x="290653" y="1801"/>
                      <a:pt x="301295" y="19258"/>
                    </a:cubicBezTo>
                    <a:cubicBezTo>
                      <a:pt x="310274" y="43198"/>
                      <a:pt x="290985" y="64313"/>
                      <a:pt x="277766" y="82102"/>
                    </a:cubicBezTo>
                    <a:cubicBezTo>
                      <a:pt x="292897" y="82268"/>
                      <a:pt x="314847" y="79858"/>
                      <a:pt x="314348" y="101388"/>
                    </a:cubicBezTo>
                    <a:cubicBezTo>
                      <a:pt x="309027" y="127074"/>
                      <a:pt x="285331" y="140956"/>
                      <a:pt x="266624" y="156252"/>
                    </a:cubicBezTo>
                    <a:cubicBezTo>
                      <a:pt x="283585" y="159909"/>
                      <a:pt x="306949" y="152261"/>
                      <a:pt x="317840" y="169552"/>
                    </a:cubicBezTo>
                    <a:cubicBezTo>
                      <a:pt x="320418" y="194822"/>
                      <a:pt x="292066" y="205795"/>
                      <a:pt x="277766" y="222171"/>
                    </a:cubicBezTo>
                    <a:cubicBezTo>
                      <a:pt x="295059" y="227159"/>
                      <a:pt x="312519" y="231980"/>
                      <a:pt x="329397" y="238631"/>
                    </a:cubicBezTo>
                    <a:cubicBezTo>
                      <a:pt x="345943" y="246278"/>
                      <a:pt x="364899" y="238298"/>
                      <a:pt x="381777" y="244699"/>
                    </a:cubicBezTo>
                    <a:cubicBezTo>
                      <a:pt x="392836" y="254508"/>
                      <a:pt x="399736" y="274375"/>
                      <a:pt x="387431" y="286013"/>
                    </a:cubicBezTo>
                    <a:cubicBezTo>
                      <a:pt x="367144" y="305964"/>
                      <a:pt x="341619" y="319347"/>
                      <a:pt x="317924" y="334726"/>
                    </a:cubicBezTo>
                    <a:cubicBezTo>
                      <a:pt x="313018" y="384186"/>
                      <a:pt x="323411" y="435559"/>
                      <a:pt x="304621" y="483108"/>
                    </a:cubicBezTo>
                    <a:cubicBezTo>
                      <a:pt x="293895" y="502975"/>
                      <a:pt x="266874" y="498154"/>
                      <a:pt x="251492" y="512286"/>
                    </a:cubicBezTo>
                    <a:cubicBezTo>
                      <a:pt x="223556" y="533400"/>
                      <a:pt x="193957" y="560998"/>
                      <a:pt x="155878" y="554680"/>
                    </a:cubicBezTo>
                    <a:cubicBezTo>
                      <a:pt x="170677" y="525503"/>
                      <a:pt x="197615" y="503391"/>
                      <a:pt x="204350" y="470140"/>
                    </a:cubicBezTo>
                    <a:cubicBezTo>
                      <a:pt x="221644" y="440796"/>
                      <a:pt x="218318" y="405800"/>
                      <a:pt x="227298" y="373879"/>
                    </a:cubicBezTo>
                    <a:cubicBezTo>
                      <a:pt x="194789" y="386847"/>
                      <a:pt x="151970" y="375292"/>
                      <a:pt x="143905" y="337552"/>
                    </a:cubicBezTo>
                    <a:cubicBezTo>
                      <a:pt x="135591" y="356173"/>
                      <a:pt x="117133" y="379697"/>
                      <a:pt x="94019" y="368060"/>
                    </a:cubicBezTo>
                    <a:cubicBezTo>
                      <a:pt x="59930" y="356006"/>
                      <a:pt x="69076" y="311201"/>
                      <a:pt x="42221" y="291583"/>
                    </a:cubicBezTo>
                    <a:cubicBezTo>
                      <a:pt x="54859" y="261823"/>
                      <a:pt x="74314" y="234724"/>
                      <a:pt x="79635" y="202221"/>
                    </a:cubicBezTo>
                    <a:cubicBezTo>
                      <a:pt x="53445" y="211365"/>
                      <a:pt x="21684" y="204548"/>
                      <a:pt x="9130" y="177948"/>
                    </a:cubicBezTo>
                    <a:cubicBezTo>
                      <a:pt x="2811" y="158662"/>
                      <a:pt x="-8829" y="132560"/>
                      <a:pt x="11291" y="117514"/>
                    </a:cubicBezTo>
                    <a:cubicBezTo>
                      <a:pt x="37482" y="103299"/>
                      <a:pt x="65833" y="121089"/>
                      <a:pt x="91857" y="127323"/>
                    </a:cubicBezTo>
                    <a:cubicBezTo>
                      <a:pt x="106657" y="131230"/>
                      <a:pt x="129438" y="131646"/>
                      <a:pt x="132764" y="150848"/>
                    </a:cubicBezTo>
                    <a:cubicBezTo>
                      <a:pt x="133678" y="181439"/>
                      <a:pt x="121955" y="210367"/>
                      <a:pt x="116551" y="240127"/>
                    </a:cubicBezTo>
                    <a:cubicBezTo>
                      <a:pt x="116052" y="247193"/>
                      <a:pt x="110066" y="258997"/>
                      <a:pt x="121706" y="259246"/>
                    </a:cubicBezTo>
                    <a:cubicBezTo>
                      <a:pt x="134094" y="248523"/>
                      <a:pt x="144819" y="236220"/>
                      <a:pt x="156293" y="224665"/>
                    </a:cubicBezTo>
                    <a:cubicBezTo>
                      <a:pt x="167102" y="246694"/>
                      <a:pt x="159203" y="270884"/>
                      <a:pt x="155212" y="293578"/>
                    </a:cubicBezTo>
                    <a:cubicBezTo>
                      <a:pt x="174335" y="280194"/>
                      <a:pt x="194705" y="267559"/>
                      <a:pt x="218401" y="264566"/>
                    </a:cubicBezTo>
                    <a:cubicBezTo>
                      <a:pt x="201523" y="260493"/>
                      <a:pt x="181735" y="257251"/>
                      <a:pt x="171675" y="241457"/>
                    </a:cubicBezTo>
                    <a:cubicBezTo>
                      <a:pt x="166686" y="228822"/>
                      <a:pt x="163693" y="215688"/>
                      <a:pt x="159536" y="202886"/>
                    </a:cubicBezTo>
                    <a:cubicBezTo>
                      <a:pt x="180571" y="174124"/>
                      <a:pt x="217986" y="167391"/>
                      <a:pt x="242762" y="143034"/>
                    </a:cubicBezTo>
                    <a:cubicBezTo>
                      <a:pt x="257562" y="127822"/>
                      <a:pt x="279096" y="113025"/>
                      <a:pt x="276352" y="89002"/>
                    </a:cubicBezTo>
                    <a:cubicBezTo>
                      <a:pt x="249746" y="103133"/>
                      <a:pt x="236443" y="134223"/>
                      <a:pt x="209754" y="146941"/>
                    </a:cubicBezTo>
                    <a:cubicBezTo>
                      <a:pt x="177079" y="139294"/>
                      <a:pt x="202937" y="105793"/>
                      <a:pt x="216406" y="91662"/>
                    </a:cubicBezTo>
                    <a:cubicBezTo>
                      <a:pt x="201939" y="94488"/>
                      <a:pt x="185477" y="98977"/>
                      <a:pt x="172756" y="88752"/>
                    </a:cubicBezTo>
                    <a:cubicBezTo>
                      <a:pt x="147480" y="76948"/>
                      <a:pt x="149143" y="45692"/>
                      <a:pt x="142491" y="22832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" name="任意多边形: 形状 5">
                <a:extLst>
                  <a:ext uri="{FF2B5EF4-FFF2-40B4-BE49-F238E27FC236}">
                    <a16:creationId xmlns:a16="http://schemas.microsoft.com/office/drawing/2014/main" id="{925B6D2D-AB0B-5D69-64A8-BE8089882D59}"/>
                  </a:ext>
                </a:extLst>
              </p:cNvPr>
              <p:cNvSpPr/>
              <p:nvPr/>
            </p:nvSpPr>
            <p:spPr>
              <a:xfrm>
                <a:off x="4116942" y="3810304"/>
                <a:ext cx="82561" cy="78555"/>
              </a:xfrm>
              <a:custGeom>
                <a:avLst/>
                <a:gdLst>
                  <a:gd name="connsiteX0" fmla="*/ 0 w 82561"/>
                  <a:gd name="connsiteY0" fmla="*/ 0 h 78555"/>
                  <a:gd name="connsiteX1" fmla="*/ 82561 w 82561"/>
                  <a:gd name="connsiteY1" fmla="*/ 38072 h 78555"/>
                  <a:gd name="connsiteX2" fmla="*/ 82312 w 82561"/>
                  <a:gd name="connsiteY2" fmla="*/ 60434 h 78555"/>
                  <a:gd name="connsiteX3" fmla="*/ 63355 w 82561"/>
                  <a:gd name="connsiteY3" fmla="*/ 78555 h 78555"/>
                  <a:gd name="connsiteX4" fmla="*/ 0 w 82561"/>
                  <a:gd name="connsiteY4" fmla="*/ 0 h 78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561" h="78555">
                    <a:moveTo>
                      <a:pt x="0" y="0"/>
                    </a:moveTo>
                    <a:cubicBezTo>
                      <a:pt x="29017" y="8895"/>
                      <a:pt x="64852" y="9061"/>
                      <a:pt x="82561" y="38072"/>
                    </a:cubicBezTo>
                    <a:cubicBezTo>
                      <a:pt x="82478" y="43642"/>
                      <a:pt x="82395" y="54864"/>
                      <a:pt x="82312" y="60434"/>
                    </a:cubicBezTo>
                    <a:cubicBezTo>
                      <a:pt x="77572" y="65006"/>
                      <a:pt x="68094" y="73983"/>
                      <a:pt x="63355" y="78555"/>
                    </a:cubicBezTo>
                    <a:cubicBezTo>
                      <a:pt x="23613" y="72903"/>
                      <a:pt x="8813" y="33750"/>
                      <a:pt x="0" y="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2091174C-7E3D-A857-691E-8D8EB2BC8770}"/>
                </a:ext>
              </a:extLst>
            </p:cNvPr>
            <p:cNvGrpSpPr/>
            <p:nvPr/>
          </p:nvGrpSpPr>
          <p:grpSpPr>
            <a:xfrm>
              <a:off x="5021128" y="1885462"/>
              <a:ext cx="1001626" cy="900687"/>
              <a:chOff x="1993798" y="3717263"/>
              <a:chExt cx="768242" cy="690820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8" name="任意多边形: 形状 7">
                <a:extLst>
                  <a:ext uri="{FF2B5EF4-FFF2-40B4-BE49-F238E27FC236}">
                    <a16:creationId xmlns:a16="http://schemas.microsoft.com/office/drawing/2014/main" id="{51F3AA60-8666-9F8A-3481-2E245FC52AF4}"/>
                  </a:ext>
                </a:extLst>
              </p:cNvPr>
              <p:cNvSpPr/>
              <p:nvPr/>
            </p:nvSpPr>
            <p:spPr>
              <a:xfrm>
                <a:off x="2183863" y="3717263"/>
                <a:ext cx="136770" cy="117148"/>
              </a:xfrm>
              <a:custGeom>
                <a:avLst/>
                <a:gdLst>
                  <a:gd name="connsiteX0" fmla="*/ 0 w 136770"/>
                  <a:gd name="connsiteY0" fmla="*/ 24046 h 117148"/>
                  <a:gd name="connsiteX1" fmla="*/ 32592 w 136770"/>
                  <a:gd name="connsiteY1" fmla="*/ 521 h 117148"/>
                  <a:gd name="connsiteX2" fmla="*/ 56288 w 136770"/>
                  <a:gd name="connsiteY2" fmla="*/ 17230 h 117148"/>
                  <a:gd name="connsiteX3" fmla="*/ 136771 w 136770"/>
                  <a:gd name="connsiteY3" fmla="*/ 71512 h 117148"/>
                  <a:gd name="connsiteX4" fmla="*/ 120142 w 136770"/>
                  <a:gd name="connsiteY4" fmla="*/ 108586 h 117148"/>
                  <a:gd name="connsiteX5" fmla="*/ 65600 w 136770"/>
                  <a:gd name="connsiteY5" fmla="*/ 117149 h 117148"/>
                  <a:gd name="connsiteX6" fmla="*/ 19040 w 136770"/>
                  <a:gd name="connsiteY6" fmla="*/ 70930 h 117148"/>
                  <a:gd name="connsiteX7" fmla="*/ 0 w 136770"/>
                  <a:gd name="connsiteY7" fmla="*/ 24046 h 11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770" h="117148">
                    <a:moveTo>
                      <a:pt x="0" y="24046"/>
                    </a:moveTo>
                    <a:cubicBezTo>
                      <a:pt x="8813" y="14071"/>
                      <a:pt x="16213" y="-3220"/>
                      <a:pt x="32592" y="521"/>
                    </a:cubicBezTo>
                    <a:cubicBezTo>
                      <a:pt x="43567" y="22"/>
                      <a:pt x="49720" y="10164"/>
                      <a:pt x="56288" y="17230"/>
                    </a:cubicBezTo>
                    <a:cubicBezTo>
                      <a:pt x="75411" y="46158"/>
                      <a:pt x="118313" y="40505"/>
                      <a:pt x="136771" y="71512"/>
                    </a:cubicBezTo>
                    <a:cubicBezTo>
                      <a:pt x="133944" y="84978"/>
                      <a:pt x="129703" y="98196"/>
                      <a:pt x="120142" y="108586"/>
                    </a:cubicBezTo>
                    <a:cubicBezTo>
                      <a:pt x="101933" y="111330"/>
                      <a:pt x="83808" y="114821"/>
                      <a:pt x="65600" y="117149"/>
                    </a:cubicBezTo>
                    <a:cubicBezTo>
                      <a:pt x="67013" y="89052"/>
                      <a:pt x="30430" y="91213"/>
                      <a:pt x="19040" y="70930"/>
                    </a:cubicBezTo>
                    <a:cubicBezTo>
                      <a:pt x="10559" y="56216"/>
                      <a:pt x="5654" y="39923"/>
                      <a:pt x="0" y="24046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" name="任意多边形: 形状 8">
                <a:extLst>
                  <a:ext uri="{FF2B5EF4-FFF2-40B4-BE49-F238E27FC236}">
                    <a16:creationId xmlns:a16="http://schemas.microsoft.com/office/drawing/2014/main" id="{C6FC8738-D2A9-EDCA-5C7F-08D08F08D5F9}"/>
                  </a:ext>
                </a:extLst>
              </p:cNvPr>
              <p:cNvSpPr/>
              <p:nvPr/>
            </p:nvSpPr>
            <p:spPr>
              <a:xfrm>
                <a:off x="1993798" y="3883706"/>
                <a:ext cx="768242" cy="524377"/>
              </a:xfrm>
              <a:custGeom>
                <a:avLst/>
                <a:gdLst>
                  <a:gd name="connsiteX0" fmla="*/ 429351 w 768242"/>
                  <a:gd name="connsiteY0" fmla="*/ 0 h 524377"/>
                  <a:gd name="connsiteX1" fmla="*/ 467265 w 768242"/>
                  <a:gd name="connsiteY1" fmla="*/ 12635 h 524377"/>
                  <a:gd name="connsiteX2" fmla="*/ 461278 w 768242"/>
                  <a:gd name="connsiteY2" fmla="*/ 54781 h 524377"/>
                  <a:gd name="connsiteX3" fmla="*/ 331741 w 768242"/>
                  <a:gd name="connsiteY3" fmla="*/ 141233 h 524377"/>
                  <a:gd name="connsiteX4" fmla="*/ 355770 w 768242"/>
                  <a:gd name="connsiteY4" fmla="*/ 370083 h 524377"/>
                  <a:gd name="connsiteX5" fmla="*/ 647353 w 768242"/>
                  <a:gd name="connsiteY5" fmla="*/ 434423 h 524377"/>
                  <a:gd name="connsiteX6" fmla="*/ 768243 w 768242"/>
                  <a:gd name="connsiteY6" fmla="*/ 430516 h 524377"/>
                  <a:gd name="connsiteX7" fmla="*/ 677201 w 768242"/>
                  <a:gd name="connsiteY7" fmla="*/ 482886 h 524377"/>
                  <a:gd name="connsiteX8" fmla="*/ 491127 w 768242"/>
                  <a:gd name="connsiteY8" fmla="*/ 510152 h 524377"/>
                  <a:gd name="connsiteX9" fmla="*/ 320933 w 768242"/>
                  <a:gd name="connsiteY9" fmla="*/ 424115 h 524377"/>
                  <a:gd name="connsiteX10" fmla="*/ 172190 w 768242"/>
                  <a:gd name="connsiteY10" fmla="*/ 520211 h 524377"/>
                  <a:gd name="connsiteX11" fmla="*/ 11723 w 768242"/>
                  <a:gd name="connsiteY11" fmla="*/ 444315 h 524377"/>
                  <a:gd name="connsiteX12" fmla="*/ 74081 w 768242"/>
                  <a:gd name="connsiteY12" fmla="*/ 451631 h 524377"/>
                  <a:gd name="connsiteX13" fmla="*/ 226316 w 768242"/>
                  <a:gd name="connsiteY13" fmla="*/ 359525 h 524377"/>
                  <a:gd name="connsiteX14" fmla="*/ 110913 w 768242"/>
                  <a:gd name="connsiteY14" fmla="*/ 246389 h 524377"/>
                  <a:gd name="connsiteX15" fmla="*/ 266557 w 768242"/>
                  <a:gd name="connsiteY15" fmla="*/ 317712 h 524377"/>
                  <a:gd name="connsiteX16" fmla="*/ 305135 w 768242"/>
                  <a:gd name="connsiteY16" fmla="*/ 157609 h 524377"/>
                  <a:gd name="connsiteX17" fmla="*/ 116234 w 768242"/>
                  <a:gd name="connsiteY17" fmla="*/ 238409 h 524377"/>
                  <a:gd name="connsiteX18" fmla="*/ 53045 w 768242"/>
                  <a:gd name="connsiteY18" fmla="*/ 227021 h 524377"/>
                  <a:gd name="connsiteX19" fmla="*/ 22033 w 768242"/>
                  <a:gd name="connsiteY19" fmla="*/ 150543 h 524377"/>
                  <a:gd name="connsiteX20" fmla="*/ 0 w 768242"/>
                  <a:gd name="connsiteY20" fmla="*/ 123028 h 524377"/>
                  <a:gd name="connsiteX21" fmla="*/ 88049 w 768242"/>
                  <a:gd name="connsiteY21" fmla="*/ 87117 h 524377"/>
                  <a:gd name="connsiteX22" fmla="*/ 160466 w 768242"/>
                  <a:gd name="connsiteY22" fmla="*/ 40317 h 524377"/>
                  <a:gd name="connsiteX23" fmla="*/ 156559 w 768242"/>
                  <a:gd name="connsiteY23" fmla="*/ 69744 h 524377"/>
                  <a:gd name="connsiteX24" fmla="*/ 429351 w 768242"/>
                  <a:gd name="connsiteY24" fmla="*/ 0 h 52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68242" h="524377">
                    <a:moveTo>
                      <a:pt x="429351" y="0"/>
                    </a:moveTo>
                    <a:cubicBezTo>
                      <a:pt x="442072" y="3907"/>
                      <a:pt x="455292" y="6650"/>
                      <a:pt x="467265" y="12635"/>
                    </a:cubicBezTo>
                    <a:cubicBezTo>
                      <a:pt x="482563" y="23442"/>
                      <a:pt x="474748" y="45969"/>
                      <a:pt x="461278" y="54781"/>
                    </a:cubicBezTo>
                    <a:cubicBezTo>
                      <a:pt x="421037" y="87699"/>
                      <a:pt x="375391" y="113219"/>
                      <a:pt x="331741" y="141233"/>
                    </a:cubicBezTo>
                    <a:cubicBezTo>
                      <a:pt x="367327" y="211309"/>
                      <a:pt x="378052" y="294187"/>
                      <a:pt x="355770" y="370083"/>
                    </a:cubicBezTo>
                    <a:cubicBezTo>
                      <a:pt x="450220" y="401754"/>
                      <a:pt x="547747" y="426276"/>
                      <a:pt x="647353" y="434423"/>
                    </a:cubicBezTo>
                    <a:cubicBezTo>
                      <a:pt x="687760" y="437914"/>
                      <a:pt x="727835" y="427524"/>
                      <a:pt x="768243" y="430516"/>
                    </a:cubicBezTo>
                    <a:cubicBezTo>
                      <a:pt x="744963" y="458114"/>
                      <a:pt x="708796" y="468090"/>
                      <a:pt x="677201" y="482886"/>
                    </a:cubicBezTo>
                    <a:cubicBezTo>
                      <a:pt x="617671" y="501923"/>
                      <a:pt x="554316" y="525780"/>
                      <a:pt x="491127" y="510152"/>
                    </a:cubicBezTo>
                    <a:cubicBezTo>
                      <a:pt x="427273" y="498348"/>
                      <a:pt x="374477" y="458281"/>
                      <a:pt x="320933" y="424115"/>
                    </a:cubicBezTo>
                    <a:cubicBezTo>
                      <a:pt x="279943" y="467009"/>
                      <a:pt x="230390" y="505081"/>
                      <a:pt x="172190" y="520211"/>
                    </a:cubicBezTo>
                    <a:cubicBezTo>
                      <a:pt x="109583" y="536586"/>
                      <a:pt x="38578" y="503336"/>
                      <a:pt x="11723" y="444315"/>
                    </a:cubicBezTo>
                    <a:cubicBezTo>
                      <a:pt x="31511" y="452378"/>
                      <a:pt x="53045" y="463435"/>
                      <a:pt x="74081" y="451631"/>
                    </a:cubicBezTo>
                    <a:cubicBezTo>
                      <a:pt x="127874" y="426692"/>
                      <a:pt x="179756" y="396517"/>
                      <a:pt x="226316" y="359525"/>
                    </a:cubicBezTo>
                    <a:cubicBezTo>
                      <a:pt x="184412" y="325859"/>
                      <a:pt x="137602" y="294437"/>
                      <a:pt x="110913" y="246389"/>
                    </a:cubicBezTo>
                    <a:cubicBezTo>
                      <a:pt x="168614" y="255284"/>
                      <a:pt x="218251" y="287038"/>
                      <a:pt x="266557" y="317712"/>
                    </a:cubicBezTo>
                    <a:cubicBezTo>
                      <a:pt x="298650" y="271411"/>
                      <a:pt x="315445" y="213803"/>
                      <a:pt x="305135" y="157609"/>
                    </a:cubicBezTo>
                    <a:cubicBezTo>
                      <a:pt x="245106" y="190694"/>
                      <a:pt x="182832" y="221118"/>
                      <a:pt x="116234" y="238409"/>
                    </a:cubicBezTo>
                    <a:cubicBezTo>
                      <a:pt x="94949" y="244644"/>
                      <a:pt x="70422" y="241069"/>
                      <a:pt x="53045" y="227021"/>
                    </a:cubicBezTo>
                    <a:cubicBezTo>
                      <a:pt x="28851" y="209896"/>
                      <a:pt x="28684" y="176728"/>
                      <a:pt x="22033" y="150543"/>
                    </a:cubicBezTo>
                    <a:cubicBezTo>
                      <a:pt x="14467" y="141483"/>
                      <a:pt x="7150" y="132255"/>
                      <a:pt x="0" y="123028"/>
                    </a:cubicBezTo>
                    <a:cubicBezTo>
                      <a:pt x="28269" y="108398"/>
                      <a:pt x="59032" y="99836"/>
                      <a:pt x="88049" y="87117"/>
                    </a:cubicBezTo>
                    <a:cubicBezTo>
                      <a:pt x="112410" y="71822"/>
                      <a:pt x="134858" y="53534"/>
                      <a:pt x="160466" y="40317"/>
                    </a:cubicBezTo>
                    <a:cubicBezTo>
                      <a:pt x="159469" y="47632"/>
                      <a:pt x="157556" y="62345"/>
                      <a:pt x="156559" y="69744"/>
                    </a:cubicBezTo>
                    <a:cubicBezTo>
                      <a:pt x="245688" y="40067"/>
                      <a:pt x="336065" y="12552"/>
                      <a:pt x="429351" y="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CAF06B8F-1ADF-E17B-9612-B4DC9596399D}"/>
                </a:ext>
              </a:extLst>
            </p:cNvPr>
            <p:cNvGrpSpPr/>
            <p:nvPr/>
          </p:nvGrpSpPr>
          <p:grpSpPr>
            <a:xfrm>
              <a:off x="3378203" y="1914712"/>
              <a:ext cx="1034165" cy="868970"/>
              <a:chOff x="1044690" y="4744030"/>
              <a:chExt cx="700925" cy="588960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11" name="任意多边形: 形状 10">
                <a:extLst>
                  <a:ext uri="{FF2B5EF4-FFF2-40B4-BE49-F238E27FC236}">
                    <a16:creationId xmlns:a16="http://schemas.microsoft.com/office/drawing/2014/main" id="{6BEBB2AE-52C3-3D18-8B84-3D09D7F96BBF}"/>
                  </a:ext>
                </a:extLst>
              </p:cNvPr>
              <p:cNvSpPr/>
              <p:nvPr/>
            </p:nvSpPr>
            <p:spPr>
              <a:xfrm>
                <a:off x="1325077" y="4744030"/>
                <a:ext cx="201089" cy="214828"/>
              </a:xfrm>
              <a:custGeom>
                <a:avLst/>
                <a:gdLst>
                  <a:gd name="connsiteX0" fmla="*/ 63771 w 201089"/>
                  <a:gd name="connsiteY0" fmla="*/ 6278 h 214828"/>
                  <a:gd name="connsiteX1" fmla="*/ 131616 w 201089"/>
                  <a:gd name="connsiteY1" fmla="*/ 20243 h 214828"/>
                  <a:gd name="connsiteX2" fmla="*/ 113241 w 201089"/>
                  <a:gd name="connsiteY2" fmla="*/ 114343 h 214828"/>
                  <a:gd name="connsiteX3" fmla="*/ 189400 w 201089"/>
                  <a:gd name="connsiteY3" fmla="*/ 121741 h 214828"/>
                  <a:gd name="connsiteX4" fmla="*/ 199211 w 201089"/>
                  <a:gd name="connsiteY4" fmla="*/ 158151 h 214828"/>
                  <a:gd name="connsiteX5" fmla="*/ 117731 w 201089"/>
                  <a:gd name="connsiteY5" fmla="*/ 212516 h 214828"/>
                  <a:gd name="connsiteX6" fmla="*/ 38246 w 201089"/>
                  <a:gd name="connsiteY6" fmla="*/ 156904 h 214828"/>
                  <a:gd name="connsiteX7" fmla="*/ 0 w 201089"/>
                  <a:gd name="connsiteY7" fmla="*/ 111351 h 214828"/>
                  <a:gd name="connsiteX8" fmla="*/ 63771 w 201089"/>
                  <a:gd name="connsiteY8" fmla="*/ 6278 h 214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089" h="214828">
                    <a:moveTo>
                      <a:pt x="63771" y="6278"/>
                    </a:moveTo>
                    <a:cubicBezTo>
                      <a:pt x="86968" y="-5776"/>
                      <a:pt x="115320" y="-123"/>
                      <a:pt x="131616" y="20243"/>
                    </a:cubicBezTo>
                    <a:cubicBezTo>
                      <a:pt x="135108" y="52912"/>
                      <a:pt x="121140" y="83336"/>
                      <a:pt x="113241" y="114343"/>
                    </a:cubicBezTo>
                    <a:cubicBezTo>
                      <a:pt x="137519" y="125731"/>
                      <a:pt x="163210" y="129139"/>
                      <a:pt x="189400" y="121741"/>
                    </a:cubicBezTo>
                    <a:cubicBezTo>
                      <a:pt x="196634" y="132714"/>
                      <a:pt x="204865" y="144435"/>
                      <a:pt x="199211" y="158151"/>
                    </a:cubicBezTo>
                    <a:cubicBezTo>
                      <a:pt x="178841" y="184336"/>
                      <a:pt x="148411" y="201294"/>
                      <a:pt x="117731" y="212516"/>
                    </a:cubicBezTo>
                    <a:cubicBezTo>
                      <a:pt x="80483" y="223323"/>
                      <a:pt x="42070" y="194810"/>
                      <a:pt x="38246" y="156904"/>
                    </a:cubicBezTo>
                    <a:cubicBezTo>
                      <a:pt x="21368" y="146181"/>
                      <a:pt x="831" y="133961"/>
                      <a:pt x="0" y="111351"/>
                    </a:cubicBezTo>
                    <a:cubicBezTo>
                      <a:pt x="5571" y="69621"/>
                      <a:pt x="28684" y="29969"/>
                      <a:pt x="63771" y="6278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2" name="任意多边形: 形状 11">
                <a:extLst>
                  <a:ext uri="{FF2B5EF4-FFF2-40B4-BE49-F238E27FC236}">
                    <a16:creationId xmlns:a16="http://schemas.microsoft.com/office/drawing/2014/main" id="{D6A7F08E-3360-164C-B6AD-B1865AF1D6C2}"/>
                  </a:ext>
                </a:extLst>
              </p:cNvPr>
              <p:cNvSpPr/>
              <p:nvPr/>
            </p:nvSpPr>
            <p:spPr>
              <a:xfrm>
                <a:off x="1137423" y="4777600"/>
                <a:ext cx="188492" cy="189173"/>
              </a:xfrm>
              <a:custGeom>
                <a:avLst/>
                <a:gdLst>
                  <a:gd name="connsiteX0" fmla="*/ 0 w 188492"/>
                  <a:gd name="connsiteY0" fmla="*/ 18760 h 189173"/>
                  <a:gd name="connsiteX1" fmla="*/ 57036 w 188492"/>
                  <a:gd name="connsiteY1" fmla="*/ 1137 h 189173"/>
                  <a:gd name="connsiteX2" fmla="*/ 185326 w 188492"/>
                  <a:gd name="connsiteY2" fmla="*/ 100807 h 189173"/>
                  <a:gd name="connsiteX3" fmla="*/ 131616 w 188492"/>
                  <a:gd name="connsiteY3" fmla="*/ 170218 h 189173"/>
                  <a:gd name="connsiteX4" fmla="*/ 45895 w 188492"/>
                  <a:gd name="connsiteY4" fmla="*/ 189005 h 189173"/>
                  <a:gd name="connsiteX5" fmla="*/ 68759 w 188492"/>
                  <a:gd name="connsiteY5" fmla="*/ 152263 h 189173"/>
                  <a:gd name="connsiteX6" fmla="*/ 39160 w 188492"/>
                  <a:gd name="connsiteY6" fmla="*/ 68886 h 189173"/>
                  <a:gd name="connsiteX7" fmla="*/ 0 w 188492"/>
                  <a:gd name="connsiteY7" fmla="*/ 18760 h 189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8492" h="189173">
                    <a:moveTo>
                      <a:pt x="0" y="18760"/>
                    </a:moveTo>
                    <a:cubicBezTo>
                      <a:pt x="16545" y="7704"/>
                      <a:pt x="36334" y="-3684"/>
                      <a:pt x="57036" y="1137"/>
                    </a:cubicBezTo>
                    <a:cubicBezTo>
                      <a:pt x="110165" y="16516"/>
                      <a:pt x="157806" y="52843"/>
                      <a:pt x="185326" y="100807"/>
                    </a:cubicBezTo>
                    <a:cubicBezTo>
                      <a:pt x="199460" y="136968"/>
                      <a:pt x="163543" y="164732"/>
                      <a:pt x="131616" y="170218"/>
                    </a:cubicBezTo>
                    <a:cubicBezTo>
                      <a:pt x="103596" y="178531"/>
                      <a:pt x="75743" y="190751"/>
                      <a:pt x="45895" y="189005"/>
                    </a:cubicBezTo>
                    <a:cubicBezTo>
                      <a:pt x="53212" y="176536"/>
                      <a:pt x="61027" y="164399"/>
                      <a:pt x="68759" y="152263"/>
                    </a:cubicBezTo>
                    <a:cubicBezTo>
                      <a:pt x="48140" y="129736"/>
                      <a:pt x="44482" y="97731"/>
                      <a:pt x="39160" y="68886"/>
                    </a:cubicBezTo>
                    <a:cubicBezTo>
                      <a:pt x="22781" y="54921"/>
                      <a:pt x="7649" y="39293"/>
                      <a:pt x="0" y="1876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任意多边形: 形状 12">
                <a:extLst>
                  <a:ext uri="{FF2B5EF4-FFF2-40B4-BE49-F238E27FC236}">
                    <a16:creationId xmlns:a16="http://schemas.microsoft.com/office/drawing/2014/main" id="{D92AD758-4D97-89F1-0FDB-8B5B5E2A8FAD}"/>
                  </a:ext>
                </a:extLst>
              </p:cNvPr>
              <p:cNvSpPr/>
              <p:nvPr/>
            </p:nvSpPr>
            <p:spPr>
              <a:xfrm>
                <a:off x="1318509" y="4914151"/>
                <a:ext cx="427106" cy="394100"/>
              </a:xfrm>
              <a:custGeom>
                <a:avLst/>
                <a:gdLst>
                  <a:gd name="connsiteX0" fmla="*/ 258742 w 427106"/>
                  <a:gd name="connsiteY0" fmla="*/ 0 h 394100"/>
                  <a:gd name="connsiteX1" fmla="*/ 355603 w 427106"/>
                  <a:gd name="connsiteY1" fmla="*/ 86037 h 394100"/>
                  <a:gd name="connsiteX2" fmla="*/ 427106 w 427106"/>
                  <a:gd name="connsiteY2" fmla="*/ 223114 h 394100"/>
                  <a:gd name="connsiteX3" fmla="*/ 367825 w 427106"/>
                  <a:gd name="connsiteY3" fmla="*/ 309317 h 394100"/>
                  <a:gd name="connsiteX4" fmla="*/ 207609 w 427106"/>
                  <a:gd name="connsiteY4" fmla="*/ 392610 h 394100"/>
                  <a:gd name="connsiteX5" fmla="*/ 93952 w 427106"/>
                  <a:gd name="connsiteY5" fmla="*/ 336915 h 394100"/>
                  <a:gd name="connsiteX6" fmla="*/ 34837 w 427106"/>
                  <a:gd name="connsiteY6" fmla="*/ 243812 h 394100"/>
                  <a:gd name="connsiteX7" fmla="*/ 0 w 427106"/>
                  <a:gd name="connsiteY7" fmla="*/ 186787 h 394100"/>
                  <a:gd name="connsiteX8" fmla="*/ 42486 w 427106"/>
                  <a:gd name="connsiteY8" fmla="*/ 147884 h 394100"/>
                  <a:gd name="connsiteX9" fmla="*/ 82977 w 427106"/>
                  <a:gd name="connsiteY9" fmla="*/ 78888 h 394100"/>
                  <a:gd name="connsiteX10" fmla="*/ 134775 w 427106"/>
                  <a:gd name="connsiteY10" fmla="*/ 112056 h 394100"/>
                  <a:gd name="connsiteX11" fmla="*/ 155977 w 427106"/>
                  <a:gd name="connsiteY11" fmla="*/ 109229 h 394100"/>
                  <a:gd name="connsiteX12" fmla="*/ 228893 w 427106"/>
                  <a:gd name="connsiteY12" fmla="*/ 124608 h 394100"/>
                  <a:gd name="connsiteX13" fmla="*/ 221992 w 427106"/>
                  <a:gd name="connsiteY13" fmla="*/ 161350 h 394100"/>
                  <a:gd name="connsiteX14" fmla="*/ 139514 w 427106"/>
                  <a:gd name="connsiteY14" fmla="*/ 217628 h 394100"/>
                  <a:gd name="connsiteX15" fmla="*/ 153732 w 427106"/>
                  <a:gd name="connsiteY15" fmla="*/ 326441 h 394100"/>
                  <a:gd name="connsiteX16" fmla="*/ 287925 w 427106"/>
                  <a:gd name="connsiteY16" fmla="*/ 228184 h 394100"/>
                  <a:gd name="connsiteX17" fmla="*/ 303805 w 427106"/>
                  <a:gd name="connsiteY17" fmla="*/ 122862 h 394100"/>
                  <a:gd name="connsiteX18" fmla="*/ 258742 w 427106"/>
                  <a:gd name="connsiteY18" fmla="*/ 0 h 39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27106" h="394100">
                    <a:moveTo>
                      <a:pt x="258742" y="0"/>
                    </a:moveTo>
                    <a:cubicBezTo>
                      <a:pt x="299232" y="18039"/>
                      <a:pt x="325921" y="54698"/>
                      <a:pt x="355603" y="86037"/>
                    </a:cubicBezTo>
                    <a:cubicBezTo>
                      <a:pt x="387530" y="126354"/>
                      <a:pt x="424113" y="169413"/>
                      <a:pt x="427106" y="223114"/>
                    </a:cubicBezTo>
                    <a:cubicBezTo>
                      <a:pt x="425942" y="261186"/>
                      <a:pt x="396842" y="288867"/>
                      <a:pt x="367825" y="309317"/>
                    </a:cubicBezTo>
                    <a:cubicBezTo>
                      <a:pt x="318605" y="343981"/>
                      <a:pt x="267305" y="379144"/>
                      <a:pt x="207609" y="392610"/>
                    </a:cubicBezTo>
                    <a:cubicBezTo>
                      <a:pt x="162046" y="400757"/>
                      <a:pt x="117980" y="374571"/>
                      <a:pt x="93952" y="336915"/>
                    </a:cubicBezTo>
                    <a:cubicBezTo>
                      <a:pt x="64103" y="312974"/>
                      <a:pt x="41239" y="282300"/>
                      <a:pt x="34837" y="243812"/>
                    </a:cubicBezTo>
                    <a:cubicBezTo>
                      <a:pt x="16795" y="229016"/>
                      <a:pt x="7483" y="208317"/>
                      <a:pt x="0" y="186787"/>
                    </a:cubicBezTo>
                    <a:cubicBezTo>
                      <a:pt x="11058" y="170577"/>
                      <a:pt x="24361" y="156030"/>
                      <a:pt x="42486" y="147884"/>
                    </a:cubicBezTo>
                    <a:cubicBezTo>
                      <a:pt x="51798" y="122779"/>
                      <a:pt x="63854" y="98007"/>
                      <a:pt x="82977" y="78888"/>
                    </a:cubicBezTo>
                    <a:cubicBezTo>
                      <a:pt x="107754" y="72654"/>
                      <a:pt x="126128" y="91024"/>
                      <a:pt x="134775" y="112056"/>
                    </a:cubicBezTo>
                    <a:cubicBezTo>
                      <a:pt x="140096" y="111308"/>
                      <a:pt x="150655" y="109895"/>
                      <a:pt x="155977" y="109229"/>
                    </a:cubicBezTo>
                    <a:cubicBezTo>
                      <a:pt x="178508" y="126188"/>
                      <a:pt x="212680" y="98091"/>
                      <a:pt x="228893" y="124608"/>
                    </a:cubicBezTo>
                    <a:cubicBezTo>
                      <a:pt x="235960" y="136163"/>
                      <a:pt x="232468" y="152705"/>
                      <a:pt x="221992" y="161350"/>
                    </a:cubicBezTo>
                    <a:cubicBezTo>
                      <a:pt x="198546" y="185374"/>
                      <a:pt x="167201" y="199256"/>
                      <a:pt x="139514" y="217628"/>
                    </a:cubicBezTo>
                    <a:cubicBezTo>
                      <a:pt x="143921" y="253788"/>
                      <a:pt x="139015" y="292026"/>
                      <a:pt x="153732" y="326441"/>
                    </a:cubicBezTo>
                    <a:cubicBezTo>
                      <a:pt x="208107" y="311229"/>
                      <a:pt x="260571" y="278809"/>
                      <a:pt x="287925" y="228184"/>
                    </a:cubicBezTo>
                    <a:cubicBezTo>
                      <a:pt x="296322" y="193687"/>
                      <a:pt x="297653" y="157776"/>
                      <a:pt x="303805" y="122862"/>
                    </a:cubicBezTo>
                    <a:cubicBezTo>
                      <a:pt x="312120" y="75729"/>
                      <a:pt x="274705" y="40483"/>
                      <a:pt x="258742" y="0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4" name="任意多边形: 形状 13">
                <a:extLst>
                  <a:ext uri="{FF2B5EF4-FFF2-40B4-BE49-F238E27FC236}">
                    <a16:creationId xmlns:a16="http://schemas.microsoft.com/office/drawing/2014/main" id="{0FA846A1-7290-44CF-0AF6-0D25C620CF1D}"/>
                  </a:ext>
                </a:extLst>
              </p:cNvPr>
              <p:cNvSpPr/>
              <p:nvPr/>
            </p:nvSpPr>
            <p:spPr>
              <a:xfrm>
                <a:off x="1044690" y="4986971"/>
                <a:ext cx="270043" cy="346019"/>
              </a:xfrm>
              <a:custGeom>
                <a:avLst/>
                <a:gdLst>
                  <a:gd name="connsiteX0" fmla="*/ 527 w 270043"/>
                  <a:gd name="connsiteY0" fmla="*/ 58272 h 346019"/>
                  <a:gd name="connsiteX1" fmla="*/ 82423 w 270043"/>
                  <a:gd name="connsiteY1" fmla="*/ 9726 h 346019"/>
                  <a:gd name="connsiteX2" fmla="*/ 149603 w 270043"/>
                  <a:gd name="connsiteY2" fmla="*/ 16625 h 346019"/>
                  <a:gd name="connsiteX3" fmla="*/ 199405 w 270043"/>
                  <a:gd name="connsiteY3" fmla="*/ 10641 h 346019"/>
                  <a:gd name="connsiteX4" fmla="*/ 215785 w 270043"/>
                  <a:gd name="connsiteY4" fmla="*/ 29011 h 346019"/>
                  <a:gd name="connsiteX5" fmla="*/ 209881 w 270043"/>
                  <a:gd name="connsiteY5" fmla="*/ 117043 h 346019"/>
                  <a:gd name="connsiteX6" fmla="*/ 269163 w 270043"/>
                  <a:gd name="connsiteY6" fmla="*/ 0 h 346019"/>
                  <a:gd name="connsiteX7" fmla="*/ 238566 w 270043"/>
                  <a:gd name="connsiteY7" fmla="*/ 161849 h 346019"/>
                  <a:gd name="connsiteX8" fmla="*/ 146942 w 270043"/>
                  <a:gd name="connsiteY8" fmla="*/ 345727 h 346019"/>
                  <a:gd name="connsiteX9" fmla="*/ 92151 w 270043"/>
                  <a:gd name="connsiteY9" fmla="*/ 293190 h 346019"/>
                  <a:gd name="connsiteX10" fmla="*/ 57064 w 270043"/>
                  <a:gd name="connsiteY10" fmla="*/ 265758 h 346019"/>
                  <a:gd name="connsiteX11" fmla="*/ 87162 w 270043"/>
                  <a:gd name="connsiteY11" fmla="*/ 152456 h 346019"/>
                  <a:gd name="connsiteX12" fmla="*/ 31456 w 270043"/>
                  <a:gd name="connsiteY12" fmla="*/ 119787 h 346019"/>
                  <a:gd name="connsiteX13" fmla="*/ 527 w 270043"/>
                  <a:gd name="connsiteY13" fmla="*/ 58272 h 346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0043" h="346019">
                    <a:moveTo>
                      <a:pt x="527" y="58272"/>
                    </a:moveTo>
                    <a:cubicBezTo>
                      <a:pt x="16158" y="28513"/>
                      <a:pt x="52408" y="18620"/>
                      <a:pt x="82423" y="9726"/>
                    </a:cubicBezTo>
                    <a:cubicBezTo>
                      <a:pt x="105038" y="1746"/>
                      <a:pt x="128401" y="7398"/>
                      <a:pt x="149603" y="16625"/>
                    </a:cubicBezTo>
                    <a:cubicBezTo>
                      <a:pt x="165982" y="13134"/>
                      <a:pt x="182610" y="10973"/>
                      <a:pt x="199405" y="10641"/>
                    </a:cubicBezTo>
                    <a:cubicBezTo>
                      <a:pt x="203479" y="15212"/>
                      <a:pt x="211627" y="24439"/>
                      <a:pt x="215785" y="29011"/>
                    </a:cubicBezTo>
                    <a:cubicBezTo>
                      <a:pt x="221688" y="58522"/>
                      <a:pt x="212376" y="87699"/>
                      <a:pt x="209881" y="117043"/>
                    </a:cubicBezTo>
                    <a:cubicBezTo>
                      <a:pt x="232330" y="79304"/>
                      <a:pt x="242058" y="34914"/>
                      <a:pt x="269163" y="0"/>
                    </a:cubicBezTo>
                    <a:cubicBezTo>
                      <a:pt x="274650" y="55695"/>
                      <a:pt x="253282" y="109146"/>
                      <a:pt x="238566" y="161849"/>
                    </a:cubicBezTo>
                    <a:cubicBezTo>
                      <a:pt x="216450" y="226605"/>
                      <a:pt x="199156" y="297430"/>
                      <a:pt x="146942" y="345727"/>
                    </a:cubicBezTo>
                    <a:cubicBezTo>
                      <a:pt x="114766" y="349301"/>
                      <a:pt x="98885" y="319458"/>
                      <a:pt x="92151" y="293190"/>
                    </a:cubicBezTo>
                    <a:cubicBezTo>
                      <a:pt x="79679" y="285376"/>
                      <a:pt x="62552" y="281053"/>
                      <a:pt x="57064" y="265758"/>
                    </a:cubicBezTo>
                    <a:cubicBezTo>
                      <a:pt x="59559" y="226356"/>
                      <a:pt x="75106" y="189530"/>
                      <a:pt x="87162" y="152456"/>
                    </a:cubicBezTo>
                    <a:cubicBezTo>
                      <a:pt x="65129" y="150377"/>
                      <a:pt x="39022" y="143561"/>
                      <a:pt x="31456" y="119787"/>
                    </a:cubicBezTo>
                    <a:cubicBezTo>
                      <a:pt x="24389" y="97259"/>
                      <a:pt x="-4212" y="84208"/>
                      <a:pt x="527" y="58272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6C06ED49-7564-2845-82B6-BB99D7A8EE22}"/>
                </a:ext>
              </a:extLst>
            </p:cNvPr>
            <p:cNvGrpSpPr/>
            <p:nvPr/>
          </p:nvGrpSpPr>
          <p:grpSpPr>
            <a:xfrm>
              <a:off x="6335053" y="1934541"/>
              <a:ext cx="1134935" cy="850859"/>
              <a:chOff x="2311654" y="4639332"/>
              <a:chExt cx="751994" cy="563768"/>
            </a:xfrm>
            <a:solidFill>
              <a:schemeClr val="tx1">
                <a:lumMod val="95000"/>
                <a:lumOff val="5000"/>
              </a:schemeClr>
            </a:solidFill>
          </p:grpSpPr>
          <p:sp>
            <p:nvSpPr>
              <p:cNvPr id="16" name="任意多边形: 形状 15">
                <a:extLst>
                  <a:ext uri="{FF2B5EF4-FFF2-40B4-BE49-F238E27FC236}">
                    <a16:creationId xmlns:a16="http://schemas.microsoft.com/office/drawing/2014/main" id="{820C44D9-B549-A9DA-F999-86EC91C504B8}"/>
                  </a:ext>
                </a:extLst>
              </p:cNvPr>
              <p:cNvSpPr/>
              <p:nvPr/>
            </p:nvSpPr>
            <p:spPr>
              <a:xfrm>
                <a:off x="2721218" y="4639332"/>
                <a:ext cx="137103" cy="132791"/>
              </a:xfrm>
              <a:custGeom>
                <a:avLst/>
                <a:gdLst>
                  <a:gd name="connsiteX0" fmla="*/ 0 w 137103"/>
                  <a:gd name="connsiteY0" fmla="*/ 64091 h 132791"/>
                  <a:gd name="connsiteX1" fmla="*/ 60112 w 137103"/>
                  <a:gd name="connsiteY1" fmla="*/ 0 h 132791"/>
                  <a:gd name="connsiteX2" fmla="*/ 82478 w 137103"/>
                  <a:gd name="connsiteY2" fmla="*/ 32919 h 132791"/>
                  <a:gd name="connsiteX3" fmla="*/ 53295 w 137103"/>
                  <a:gd name="connsiteY3" fmla="*/ 78722 h 132791"/>
                  <a:gd name="connsiteX4" fmla="*/ 137103 w 137103"/>
                  <a:gd name="connsiteY4" fmla="*/ 100668 h 132791"/>
                  <a:gd name="connsiteX5" fmla="*/ 115652 w 137103"/>
                  <a:gd name="connsiteY5" fmla="*/ 129512 h 132791"/>
                  <a:gd name="connsiteX6" fmla="*/ 14883 w 137103"/>
                  <a:gd name="connsiteY6" fmla="*/ 111806 h 132791"/>
                  <a:gd name="connsiteX7" fmla="*/ 0 w 137103"/>
                  <a:gd name="connsiteY7" fmla="*/ 64091 h 132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103" h="132791">
                    <a:moveTo>
                      <a:pt x="0" y="64091"/>
                    </a:moveTo>
                    <a:cubicBezTo>
                      <a:pt x="19206" y="41896"/>
                      <a:pt x="39327" y="20699"/>
                      <a:pt x="60112" y="0"/>
                    </a:cubicBezTo>
                    <a:cubicBezTo>
                      <a:pt x="71669" y="8147"/>
                      <a:pt x="87633" y="15628"/>
                      <a:pt x="82478" y="32919"/>
                    </a:cubicBezTo>
                    <a:cubicBezTo>
                      <a:pt x="75993" y="50043"/>
                      <a:pt x="63438" y="63759"/>
                      <a:pt x="53295" y="78722"/>
                    </a:cubicBezTo>
                    <a:cubicBezTo>
                      <a:pt x="81148" y="85954"/>
                      <a:pt x="112992" y="82961"/>
                      <a:pt x="137103" y="100668"/>
                    </a:cubicBezTo>
                    <a:cubicBezTo>
                      <a:pt x="132447" y="111973"/>
                      <a:pt x="131200" y="128515"/>
                      <a:pt x="115652" y="129512"/>
                    </a:cubicBezTo>
                    <a:cubicBezTo>
                      <a:pt x="81896" y="135498"/>
                      <a:pt x="42403" y="135248"/>
                      <a:pt x="14883" y="111806"/>
                    </a:cubicBezTo>
                    <a:cubicBezTo>
                      <a:pt x="416" y="100501"/>
                      <a:pt x="4157" y="79802"/>
                      <a:pt x="0" y="64091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" name="任意多边形: 形状 16">
                <a:extLst>
                  <a:ext uri="{FF2B5EF4-FFF2-40B4-BE49-F238E27FC236}">
                    <a16:creationId xmlns:a16="http://schemas.microsoft.com/office/drawing/2014/main" id="{C4D12A60-7C19-FBD6-D039-D9ABBE7DB42D}"/>
                  </a:ext>
                </a:extLst>
              </p:cNvPr>
              <p:cNvSpPr/>
              <p:nvPr/>
            </p:nvSpPr>
            <p:spPr>
              <a:xfrm>
                <a:off x="2311654" y="4656041"/>
                <a:ext cx="751994" cy="413460"/>
              </a:xfrm>
              <a:custGeom>
                <a:avLst/>
                <a:gdLst>
                  <a:gd name="connsiteX0" fmla="*/ 286678 w 751994"/>
                  <a:gd name="connsiteY0" fmla="*/ 89944 h 413460"/>
                  <a:gd name="connsiteX1" fmla="*/ 353941 w 751994"/>
                  <a:gd name="connsiteY1" fmla="*/ 0 h 413460"/>
                  <a:gd name="connsiteX2" fmla="*/ 394598 w 751994"/>
                  <a:gd name="connsiteY2" fmla="*/ 8562 h 413460"/>
                  <a:gd name="connsiteX3" fmla="*/ 409480 w 751994"/>
                  <a:gd name="connsiteY3" fmla="*/ 47881 h 413460"/>
                  <a:gd name="connsiteX4" fmla="*/ 354772 w 751994"/>
                  <a:gd name="connsiteY4" fmla="*/ 137493 h 413460"/>
                  <a:gd name="connsiteX5" fmla="*/ 372814 w 751994"/>
                  <a:gd name="connsiteY5" fmla="*/ 132755 h 413460"/>
                  <a:gd name="connsiteX6" fmla="*/ 369405 w 751994"/>
                  <a:gd name="connsiteY6" fmla="*/ 166255 h 413460"/>
                  <a:gd name="connsiteX7" fmla="*/ 477658 w 751994"/>
                  <a:gd name="connsiteY7" fmla="*/ 233338 h 413460"/>
                  <a:gd name="connsiteX8" fmla="*/ 678864 w 751994"/>
                  <a:gd name="connsiteY8" fmla="*/ 280721 h 413460"/>
                  <a:gd name="connsiteX9" fmla="*/ 751365 w 751994"/>
                  <a:gd name="connsiteY9" fmla="*/ 285875 h 413460"/>
                  <a:gd name="connsiteX10" fmla="*/ 737979 w 751994"/>
                  <a:gd name="connsiteY10" fmla="*/ 307322 h 413460"/>
                  <a:gd name="connsiteX11" fmla="*/ 628479 w 751994"/>
                  <a:gd name="connsiteY11" fmla="*/ 337829 h 413460"/>
                  <a:gd name="connsiteX12" fmla="*/ 439744 w 751994"/>
                  <a:gd name="connsiteY12" fmla="*/ 273988 h 413460"/>
                  <a:gd name="connsiteX13" fmla="*/ 362255 w 751994"/>
                  <a:gd name="connsiteY13" fmla="*/ 317214 h 413460"/>
                  <a:gd name="connsiteX14" fmla="*/ 262317 w 751994"/>
                  <a:gd name="connsiteY14" fmla="*/ 335918 h 413460"/>
                  <a:gd name="connsiteX15" fmla="*/ 218085 w 751994"/>
                  <a:gd name="connsiteY15" fmla="*/ 292525 h 413460"/>
                  <a:gd name="connsiteX16" fmla="*/ 46394 w 751994"/>
                  <a:gd name="connsiteY16" fmla="*/ 410233 h 413460"/>
                  <a:gd name="connsiteX17" fmla="*/ 10809 w 751994"/>
                  <a:gd name="connsiteY17" fmla="*/ 401422 h 413460"/>
                  <a:gd name="connsiteX18" fmla="*/ 0 w 751994"/>
                  <a:gd name="connsiteY18" fmla="*/ 350880 h 413460"/>
                  <a:gd name="connsiteX19" fmla="*/ 127625 w 751994"/>
                  <a:gd name="connsiteY19" fmla="*/ 279890 h 413460"/>
                  <a:gd name="connsiteX20" fmla="*/ 340222 w 751994"/>
                  <a:gd name="connsiteY20" fmla="*/ 151125 h 413460"/>
                  <a:gd name="connsiteX21" fmla="*/ 299814 w 751994"/>
                  <a:gd name="connsiteY21" fmla="*/ 150627 h 413460"/>
                  <a:gd name="connsiteX22" fmla="*/ 282521 w 751994"/>
                  <a:gd name="connsiteY22" fmla="*/ 167834 h 413460"/>
                  <a:gd name="connsiteX23" fmla="*/ 184910 w 751994"/>
                  <a:gd name="connsiteY23" fmla="*/ 159272 h 413460"/>
                  <a:gd name="connsiteX24" fmla="*/ 170194 w 751994"/>
                  <a:gd name="connsiteY24" fmla="*/ 126437 h 413460"/>
                  <a:gd name="connsiteX25" fmla="*/ 95532 w 751994"/>
                  <a:gd name="connsiteY25" fmla="*/ 181883 h 413460"/>
                  <a:gd name="connsiteX26" fmla="*/ 58699 w 751994"/>
                  <a:gd name="connsiteY26" fmla="*/ 120867 h 413460"/>
                  <a:gd name="connsiteX27" fmla="*/ 113075 w 751994"/>
                  <a:gd name="connsiteY27" fmla="*/ 51456 h 413460"/>
                  <a:gd name="connsiteX28" fmla="*/ 173686 w 751994"/>
                  <a:gd name="connsiteY28" fmla="*/ 66003 h 413460"/>
                  <a:gd name="connsiteX29" fmla="*/ 186158 w 751994"/>
                  <a:gd name="connsiteY29" fmla="*/ 116628 h 413460"/>
                  <a:gd name="connsiteX30" fmla="*/ 282022 w 751994"/>
                  <a:gd name="connsiteY30" fmla="*/ 52453 h 413460"/>
                  <a:gd name="connsiteX31" fmla="*/ 244774 w 751994"/>
                  <a:gd name="connsiteY31" fmla="*/ 115547 h 413460"/>
                  <a:gd name="connsiteX32" fmla="*/ 297736 w 751994"/>
                  <a:gd name="connsiteY32" fmla="*/ 129762 h 413460"/>
                  <a:gd name="connsiteX33" fmla="*/ 286678 w 751994"/>
                  <a:gd name="connsiteY33" fmla="*/ 89944 h 413460"/>
                  <a:gd name="connsiteX34" fmla="*/ 273125 w 751994"/>
                  <a:gd name="connsiteY34" fmla="*/ 251377 h 413460"/>
                  <a:gd name="connsiteX35" fmla="*/ 406321 w 751994"/>
                  <a:gd name="connsiteY35" fmla="*/ 252956 h 413460"/>
                  <a:gd name="connsiteX36" fmla="*/ 344379 w 751994"/>
                  <a:gd name="connsiteY36" fmla="*/ 194268 h 413460"/>
                  <a:gd name="connsiteX37" fmla="*/ 273125 w 751994"/>
                  <a:gd name="connsiteY37" fmla="*/ 251377 h 41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51994" h="413460">
                    <a:moveTo>
                      <a:pt x="286678" y="89944"/>
                    </a:moveTo>
                    <a:cubicBezTo>
                      <a:pt x="307630" y="58854"/>
                      <a:pt x="330078" y="28845"/>
                      <a:pt x="353941" y="0"/>
                    </a:cubicBezTo>
                    <a:cubicBezTo>
                      <a:pt x="367410" y="1496"/>
                      <a:pt x="384620" y="-3491"/>
                      <a:pt x="394598" y="8562"/>
                    </a:cubicBezTo>
                    <a:cubicBezTo>
                      <a:pt x="405157" y="18787"/>
                      <a:pt x="405406" y="34415"/>
                      <a:pt x="409480" y="47881"/>
                    </a:cubicBezTo>
                    <a:cubicBezTo>
                      <a:pt x="394348" y="79553"/>
                      <a:pt x="376556" y="109811"/>
                      <a:pt x="354772" y="137493"/>
                    </a:cubicBezTo>
                    <a:cubicBezTo>
                      <a:pt x="359262" y="136329"/>
                      <a:pt x="368324" y="134001"/>
                      <a:pt x="372814" y="132755"/>
                    </a:cubicBezTo>
                    <a:cubicBezTo>
                      <a:pt x="371983" y="141150"/>
                      <a:pt x="370237" y="157859"/>
                      <a:pt x="369405" y="166255"/>
                    </a:cubicBezTo>
                    <a:cubicBezTo>
                      <a:pt x="406736" y="186704"/>
                      <a:pt x="436751" y="219373"/>
                      <a:pt x="477658" y="233338"/>
                    </a:cubicBezTo>
                    <a:cubicBezTo>
                      <a:pt x="542842" y="256531"/>
                      <a:pt x="612349" y="262765"/>
                      <a:pt x="678864" y="280721"/>
                    </a:cubicBezTo>
                    <a:cubicBezTo>
                      <a:pt x="702560" y="287537"/>
                      <a:pt x="727669" y="278643"/>
                      <a:pt x="751365" y="285875"/>
                    </a:cubicBezTo>
                    <a:cubicBezTo>
                      <a:pt x="754524" y="295933"/>
                      <a:pt x="745129" y="302168"/>
                      <a:pt x="737979" y="307322"/>
                    </a:cubicBezTo>
                    <a:cubicBezTo>
                      <a:pt x="705803" y="328519"/>
                      <a:pt x="667141" y="340406"/>
                      <a:pt x="628479" y="337829"/>
                    </a:cubicBezTo>
                    <a:cubicBezTo>
                      <a:pt x="561133" y="333590"/>
                      <a:pt x="498111" y="306158"/>
                      <a:pt x="439744" y="273988"/>
                    </a:cubicBezTo>
                    <a:cubicBezTo>
                      <a:pt x="421037" y="298594"/>
                      <a:pt x="392270" y="312143"/>
                      <a:pt x="362255" y="317214"/>
                    </a:cubicBezTo>
                    <a:cubicBezTo>
                      <a:pt x="328914" y="322867"/>
                      <a:pt x="296904" y="348470"/>
                      <a:pt x="262317" y="335918"/>
                    </a:cubicBezTo>
                    <a:cubicBezTo>
                      <a:pt x="240699" y="330099"/>
                      <a:pt x="229059" y="310148"/>
                      <a:pt x="218085" y="292525"/>
                    </a:cubicBezTo>
                    <a:cubicBezTo>
                      <a:pt x="166619" y="339409"/>
                      <a:pt x="111495" y="383633"/>
                      <a:pt x="46394" y="410233"/>
                    </a:cubicBezTo>
                    <a:cubicBezTo>
                      <a:pt x="33590" y="418047"/>
                      <a:pt x="20287" y="410316"/>
                      <a:pt x="10809" y="401422"/>
                    </a:cubicBezTo>
                    <a:cubicBezTo>
                      <a:pt x="6651" y="384713"/>
                      <a:pt x="4739" y="367423"/>
                      <a:pt x="0" y="350880"/>
                    </a:cubicBezTo>
                    <a:cubicBezTo>
                      <a:pt x="33673" y="313722"/>
                      <a:pt x="82062" y="297263"/>
                      <a:pt x="127625" y="279890"/>
                    </a:cubicBezTo>
                    <a:cubicBezTo>
                      <a:pt x="207442" y="254203"/>
                      <a:pt x="274955" y="202166"/>
                      <a:pt x="340222" y="151125"/>
                    </a:cubicBezTo>
                    <a:cubicBezTo>
                      <a:pt x="326919" y="161267"/>
                      <a:pt x="313034" y="157443"/>
                      <a:pt x="299814" y="150627"/>
                    </a:cubicBezTo>
                    <a:cubicBezTo>
                      <a:pt x="293994" y="156279"/>
                      <a:pt x="288257" y="162015"/>
                      <a:pt x="282521" y="167834"/>
                    </a:cubicBezTo>
                    <a:cubicBezTo>
                      <a:pt x="250178" y="165008"/>
                      <a:pt x="214509" y="177144"/>
                      <a:pt x="184910" y="159272"/>
                    </a:cubicBezTo>
                    <a:cubicBezTo>
                      <a:pt x="173187" y="152788"/>
                      <a:pt x="174933" y="136911"/>
                      <a:pt x="170194" y="126437"/>
                    </a:cubicBezTo>
                    <a:cubicBezTo>
                      <a:pt x="145002" y="144642"/>
                      <a:pt x="122886" y="166753"/>
                      <a:pt x="95532" y="181883"/>
                    </a:cubicBezTo>
                    <a:cubicBezTo>
                      <a:pt x="65766" y="173736"/>
                      <a:pt x="69591" y="143478"/>
                      <a:pt x="58699" y="120867"/>
                    </a:cubicBezTo>
                    <a:cubicBezTo>
                      <a:pt x="73415" y="95430"/>
                      <a:pt x="89379" y="69577"/>
                      <a:pt x="113075" y="51456"/>
                    </a:cubicBezTo>
                    <a:cubicBezTo>
                      <a:pt x="131117" y="63593"/>
                      <a:pt x="152651" y="64756"/>
                      <a:pt x="173686" y="66003"/>
                    </a:cubicBezTo>
                    <a:cubicBezTo>
                      <a:pt x="187987" y="79719"/>
                      <a:pt x="192560" y="97176"/>
                      <a:pt x="186158" y="116628"/>
                    </a:cubicBezTo>
                    <a:cubicBezTo>
                      <a:pt x="219581" y="97425"/>
                      <a:pt x="250594" y="74649"/>
                      <a:pt x="282022" y="52453"/>
                    </a:cubicBezTo>
                    <a:cubicBezTo>
                      <a:pt x="307214" y="82961"/>
                      <a:pt x="262733" y="97675"/>
                      <a:pt x="244774" y="115547"/>
                    </a:cubicBezTo>
                    <a:cubicBezTo>
                      <a:pt x="263148" y="117376"/>
                      <a:pt x="281606" y="120119"/>
                      <a:pt x="297736" y="129762"/>
                    </a:cubicBezTo>
                    <a:cubicBezTo>
                      <a:pt x="294327" y="116378"/>
                      <a:pt x="290835" y="102995"/>
                      <a:pt x="286678" y="89944"/>
                    </a:cubicBezTo>
                    <a:moveTo>
                      <a:pt x="273125" y="251377"/>
                    </a:moveTo>
                    <a:cubicBezTo>
                      <a:pt x="317358" y="245309"/>
                      <a:pt x="362005" y="251044"/>
                      <a:pt x="406321" y="252956"/>
                    </a:cubicBezTo>
                    <a:cubicBezTo>
                      <a:pt x="384704" y="234419"/>
                      <a:pt x="363751" y="215050"/>
                      <a:pt x="344379" y="194268"/>
                    </a:cubicBezTo>
                    <a:cubicBezTo>
                      <a:pt x="322762" y="215799"/>
                      <a:pt x="297486" y="233172"/>
                      <a:pt x="273125" y="251377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" name="任意多边形: 形状 17">
                <a:extLst>
                  <a:ext uri="{FF2B5EF4-FFF2-40B4-BE49-F238E27FC236}">
                    <a16:creationId xmlns:a16="http://schemas.microsoft.com/office/drawing/2014/main" id="{42952251-5E02-47CD-4A2D-5D86835D3A41}"/>
                  </a:ext>
                </a:extLst>
              </p:cNvPr>
              <p:cNvSpPr/>
              <p:nvPr/>
            </p:nvSpPr>
            <p:spPr>
              <a:xfrm>
                <a:off x="2489581" y="4994897"/>
                <a:ext cx="362835" cy="208203"/>
              </a:xfrm>
              <a:custGeom>
                <a:avLst/>
                <a:gdLst>
                  <a:gd name="connsiteX0" fmla="*/ 85721 w 362835"/>
                  <a:gd name="connsiteY0" fmla="*/ 50928 h 208203"/>
                  <a:gd name="connsiteX1" fmla="*/ 282853 w 362835"/>
                  <a:gd name="connsiteY1" fmla="*/ 4626 h 208203"/>
                  <a:gd name="connsiteX2" fmla="*/ 324840 w 362835"/>
                  <a:gd name="connsiteY2" fmla="*/ 34552 h 208203"/>
                  <a:gd name="connsiteX3" fmla="*/ 265227 w 362835"/>
                  <a:gd name="connsiteY3" fmla="*/ 96898 h 208203"/>
                  <a:gd name="connsiteX4" fmla="*/ 290336 w 362835"/>
                  <a:gd name="connsiteY4" fmla="*/ 128652 h 208203"/>
                  <a:gd name="connsiteX5" fmla="*/ 362338 w 362835"/>
                  <a:gd name="connsiteY5" fmla="*/ 186260 h 208203"/>
                  <a:gd name="connsiteX6" fmla="*/ 341303 w 362835"/>
                  <a:gd name="connsiteY6" fmla="*/ 207956 h 208203"/>
                  <a:gd name="connsiteX7" fmla="*/ 269134 w 362835"/>
                  <a:gd name="connsiteY7" fmla="*/ 186010 h 208203"/>
                  <a:gd name="connsiteX8" fmla="*/ 142840 w 362835"/>
                  <a:gd name="connsiteY8" fmla="*/ 204464 h 208203"/>
                  <a:gd name="connsiteX9" fmla="*/ 89628 w 362835"/>
                  <a:gd name="connsiteY9" fmla="*/ 187174 h 208203"/>
                  <a:gd name="connsiteX10" fmla="*/ 76325 w 362835"/>
                  <a:gd name="connsiteY10" fmla="*/ 194406 h 208203"/>
                  <a:gd name="connsiteX11" fmla="*/ 30347 w 362835"/>
                  <a:gd name="connsiteY11" fmla="*/ 149351 h 208203"/>
                  <a:gd name="connsiteX12" fmla="*/ 0 w 362835"/>
                  <a:gd name="connsiteY12" fmla="*/ 85925 h 208203"/>
                  <a:gd name="connsiteX13" fmla="*/ 102266 w 362835"/>
                  <a:gd name="connsiteY13" fmla="*/ 7286 h 208203"/>
                  <a:gd name="connsiteX14" fmla="*/ 85721 w 362835"/>
                  <a:gd name="connsiteY14" fmla="*/ 50928 h 208203"/>
                  <a:gd name="connsiteX15" fmla="*/ 75078 w 362835"/>
                  <a:gd name="connsiteY15" fmla="*/ 65392 h 208203"/>
                  <a:gd name="connsiteX16" fmla="*/ 91374 w 362835"/>
                  <a:gd name="connsiteY16" fmla="*/ 143698 h 208203"/>
                  <a:gd name="connsiteX17" fmla="*/ 169695 w 362835"/>
                  <a:gd name="connsiteY17" fmla="*/ 99059 h 208203"/>
                  <a:gd name="connsiteX18" fmla="*/ 246935 w 362835"/>
                  <a:gd name="connsiteY18" fmla="*/ 54336 h 208203"/>
                  <a:gd name="connsiteX19" fmla="*/ 75078 w 362835"/>
                  <a:gd name="connsiteY19" fmla="*/ 65392 h 208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2835" h="208203">
                    <a:moveTo>
                      <a:pt x="85721" y="50928"/>
                    </a:moveTo>
                    <a:cubicBezTo>
                      <a:pt x="143588" y="15100"/>
                      <a:pt x="214260" y="-11002"/>
                      <a:pt x="282853" y="4626"/>
                    </a:cubicBezTo>
                    <a:cubicBezTo>
                      <a:pt x="301477" y="5291"/>
                      <a:pt x="322263" y="13438"/>
                      <a:pt x="324840" y="34552"/>
                    </a:cubicBezTo>
                    <a:cubicBezTo>
                      <a:pt x="319436" y="65475"/>
                      <a:pt x="289338" y="81436"/>
                      <a:pt x="265227" y="96898"/>
                    </a:cubicBezTo>
                    <a:cubicBezTo>
                      <a:pt x="273458" y="107538"/>
                      <a:pt x="281855" y="118012"/>
                      <a:pt x="290336" y="128652"/>
                    </a:cubicBezTo>
                    <a:cubicBezTo>
                      <a:pt x="324258" y="128735"/>
                      <a:pt x="367992" y="144197"/>
                      <a:pt x="362338" y="186260"/>
                    </a:cubicBezTo>
                    <a:cubicBezTo>
                      <a:pt x="355271" y="193325"/>
                      <a:pt x="348287" y="200640"/>
                      <a:pt x="341303" y="207956"/>
                    </a:cubicBezTo>
                    <a:cubicBezTo>
                      <a:pt x="314115" y="210948"/>
                      <a:pt x="295491" y="185844"/>
                      <a:pt x="269134" y="186010"/>
                    </a:cubicBezTo>
                    <a:cubicBezTo>
                      <a:pt x="226399" y="185927"/>
                      <a:pt x="184245" y="194821"/>
                      <a:pt x="142840" y="204464"/>
                    </a:cubicBezTo>
                    <a:cubicBezTo>
                      <a:pt x="122886" y="210782"/>
                      <a:pt x="105425" y="197066"/>
                      <a:pt x="89628" y="187174"/>
                    </a:cubicBezTo>
                    <a:cubicBezTo>
                      <a:pt x="86303" y="189002"/>
                      <a:pt x="79651" y="192577"/>
                      <a:pt x="76325" y="194406"/>
                    </a:cubicBezTo>
                    <a:cubicBezTo>
                      <a:pt x="57452" y="183682"/>
                      <a:pt x="38662" y="170299"/>
                      <a:pt x="30347" y="149351"/>
                    </a:cubicBezTo>
                    <a:cubicBezTo>
                      <a:pt x="22365" y="127073"/>
                      <a:pt x="5072" y="109367"/>
                      <a:pt x="0" y="85925"/>
                    </a:cubicBezTo>
                    <a:cubicBezTo>
                      <a:pt x="32925" y="58410"/>
                      <a:pt x="61692" y="23829"/>
                      <a:pt x="102266" y="7286"/>
                    </a:cubicBezTo>
                    <a:cubicBezTo>
                      <a:pt x="97361" y="22000"/>
                      <a:pt x="91457" y="36298"/>
                      <a:pt x="85721" y="50928"/>
                    </a:cubicBezTo>
                    <a:moveTo>
                      <a:pt x="75078" y="65392"/>
                    </a:moveTo>
                    <a:cubicBezTo>
                      <a:pt x="70588" y="92492"/>
                      <a:pt x="73499" y="121670"/>
                      <a:pt x="91374" y="143698"/>
                    </a:cubicBezTo>
                    <a:cubicBezTo>
                      <a:pt x="110081" y="118511"/>
                      <a:pt x="138683" y="102799"/>
                      <a:pt x="169695" y="99059"/>
                    </a:cubicBezTo>
                    <a:cubicBezTo>
                      <a:pt x="200791" y="96399"/>
                      <a:pt x="226981" y="77113"/>
                      <a:pt x="246935" y="54336"/>
                    </a:cubicBezTo>
                    <a:cubicBezTo>
                      <a:pt x="190232" y="61651"/>
                      <a:pt x="131449" y="90996"/>
                      <a:pt x="75078" y="65392"/>
                    </a:cubicBezTo>
                    <a:close/>
                  </a:path>
                </a:pathLst>
              </a:custGeom>
              <a:grpFill/>
              <a:ln w="83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DA3BD74B-145D-7AD5-F652-51A7BE55E1F4}"/>
              </a:ext>
            </a:extLst>
          </p:cNvPr>
          <p:cNvGrpSpPr/>
          <p:nvPr/>
        </p:nvGrpSpPr>
        <p:grpSpPr>
          <a:xfrm>
            <a:off x="649826" y="493109"/>
            <a:ext cx="1933576" cy="705954"/>
            <a:chOff x="5129211" y="505853"/>
            <a:chExt cx="1933576" cy="70595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FBE5F40-6DFA-BBEB-3459-A0DEF4CBC11C}"/>
                </a:ext>
              </a:extLst>
            </p:cNvPr>
            <p:cNvGrpSpPr/>
            <p:nvPr/>
          </p:nvGrpSpPr>
          <p:grpSpPr>
            <a:xfrm>
              <a:off x="5129211" y="505853"/>
              <a:ext cx="705954" cy="705954"/>
              <a:chOff x="4719753" y="720468"/>
              <a:chExt cx="932120" cy="932120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54233783-4646-0FAA-057E-BFBC7165A9D9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B7875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B9017F3D-5DC7-4687-DA95-028D46424BC1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B7875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1024" name="school-building_46763">
                <a:extLst>
                  <a:ext uri="{FF2B5EF4-FFF2-40B4-BE49-F238E27FC236}">
                    <a16:creationId xmlns:a16="http://schemas.microsoft.com/office/drawing/2014/main" id="{8EE307C5-6CC9-FA3F-6B23-DC85D2EA6EF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13DE0EE6-0258-1D07-ECBF-F848BE378835}"/>
                </a:ext>
              </a:extLst>
            </p:cNvPr>
            <p:cNvGrpSpPr/>
            <p:nvPr/>
          </p:nvGrpSpPr>
          <p:grpSpPr>
            <a:xfrm>
              <a:off x="5948485" y="598800"/>
              <a:ext cx="1114302" cy="514367"/>
              <a:chOff x="5819839" y="646922"/>
              <a:chExt cx="1282883" cy="592184"/>
            </a:xfrm>
            <a:solidFill>
              <a:srgbClr val="B78756"/>
            </a:solidFill>
          </p:grpSpPr>
          <p:grpSp>
            <p:nvGrpSpPr>
              <p:cNvPr id="34" name="文本框-50_矢量">
                <a:extLst>
                  <a:ext uri="{FF2B5EF4-FFF2-40B4-BE49-F238E27FC236}">
                    <a16:creationId xmlns:a16="http://schemas.microsoft.com/office/drawing/2014/main" id="{1886EB9F-058C-B118-4878-304E118F9641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CFD09754-A9DD-BCDC-8119-16F3B2907297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F089EEDC-A4CB-DA28-B898-55E87D6FD26F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C8459B6-C184-135A-5F76-2DB69EF7CB3A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685809D7-E449-CF8D-4434-44D5D997F009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97DD7E8-A4CA-031D-5F3E-CD28C423C2B7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7BD146F7-B06D-DCAA-B177-95D47B01DC43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E6FFC3F7-8EC3-CE6E-1A1D-DA79C32D1725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E32F50B7-F378-B41F-B969-35883E398A23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9F2332FE-2D92-F19F-B47B-822C1AE7ADE6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FD9566D6-0501-8049-5249-6B110A5CF7F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A3B690F-CB0B-BDFB-3961-CB8C96752732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B2F2A2DB-6668-D6CE-ED7B-0135798C4A54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496F1F6-F6AC-4332-AC7F-998EBABF0A5E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id="{A3537FDD-D06F-FA16-4C41-E2C8AD7B3FC6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47" name="任意多边形: 形状 46">
                    <a:extLst>
                      <a:ext uri="{FF2B5EF4-FFF2-40B4-BE49-F238E27FC236}">
                        <a16:creationId xmlns:a16="http://schemas.microsoft.com/office/drawing/2014/main" id="{E3EF6C8C-4860-DE50-DCAA-E6A76F9070BD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id="{6C955BAB-1C89-FD69-5A78-B0E6EA90475B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9" name="任意多边形: 形状 48">
                    <a:extLst>
                      <a:ext uri="{FF2B5EF4-FFF2-40B4-BE49-F238E27FC236}">
                        <a16:creationId xmlns:a16="http://schemas.microsoft.com/office/drawing/2014/main" id="{E7819C87-6A38-AC8D-BE6B-F986158FD44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id="{44E0AE59-F405-4034-97B0-4EA4CBDAF7F9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44" name="任意多边形: 形状 43">
                    <a:extLst>
                      <a:ext uri="{FF2B5EF4-FFF2-40B4-BE49-F238E27FC236}">
                        <a16:creationId xmlns:a16="http://schemas.microsoft.com/office/drawing/2014/main" id="{F390B588-4F3C-E3A8-66A8-D405558CC5B8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5" name="任意多边形: 形状 44">
                    <a:extLst>
                      <a:ext uri="{FF2B5EF4-FFF2-40B4-BE49-F238E27FC236}">
                        <a16:creationId xmlns:a16="http://schemas.microsoft.com/office/drawing/2014/main" id="{35778261-53F6-29D2-96AB-81B14992741A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6" name="任意多边形: 形状 45">
                    <a:extLst>
                      <a:ext uri="{FF2B5EF4-FFF2-40B4-BE49-F238E27FC236}">
                        <a16:creationId xmlns:a16="http://schemas.microsoft.com/office/drawing/2014/main" id="{F3B84417-B84C-36C8-1366-14D9D3D564C5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C9C28512-90BA-761E-7816-966EC1E666F1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42" name="任意多边形: 形状 41">
                    <a:extLst>
                      <a:ext uri="{FF2B5EF4-FFF2-40B4-BE49-F238E27FC236}">
                        <a16:creationId xmlns:a16="http://schemas.microsoft.com/office/drawing/2014/main" id="{F306B9E0-B3F5-97FA-C825-341597055E50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3" name="任意多边形: 形状 42">
                    <a:extLst>
                      <a:ext uri="{FF2B5EF4-FFF2-40B4-BE49-F238E27FC236}">
                        <a16:creationId xmlns:a16="http://schemas.microsoft.com/office/drawing/2014/main" id="{A66D88B7-4EC3-2606-465B-E6531967E57D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40A1BD-D640-3043-89A0-6C4B487E2ED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40" name="任意多边形: 形状 39">
                    <a:extLst>
                      <a:ext uri="{FF2B5EF4-FFF2-40B4-BE49-F238E27FC236}">
                        <a16:creationId xmlns:a16="http://schemas.microsoft.com/office/drawing/2014/main" id="{11F588D6-D728-1351-9A3E-6F434069622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1" name="任意多边形: 形状 40">
                    <a:extLst>
                      <a:ext uri="{FF2B5EF4-FFF2-40B4-BE49-F238E27FC236}">
                        <a16:creationId xmlns:a16="http://schemas.microsoft.com/office/drawing/2014/main" id="{3B1EEADD-87FB-73BC-27EB-65F001A40EF2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1135" name="文本框 1134">
            <a:extLst>
              <a:ext uri="{FF2B5EF4-FFF2-40B4-BE49-F238E27FC236}">
                <a16:creationId xmlns:a16="http://schemas.microsoft.com/office/drawing/2014/main" id="{36F03893-806A-11E4-2B97-2ACD523C4445}"/>
              </a:ext>
            </a:extLst>
          </p:cNvPr>
          <p:cNvSpPr txBox="1"/>
          <p:nvPr/>
        </p:nvSpPr>
        <p:spPr>
          <a:xfrm>
            <a:off x="1764052" y="2775576"/>
            <a:ext cx="86709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AF734D"/>
                </a:solidFill>
                <a:latin typeface="极影毁片辉宋 Bold" panose="02020700000000000000" pitchFamily="18" charset="-122"/>
                <a:ea typeface="极影毁片辉宋 Bold" panose="02020700000000000000" pitchFamily="18" charset="-122"/>
              </a:rPr>
              <a:t>[ </a:t>
            </a:r>
            <a:r>
              <a:rPr lang="zh-CN" altLang="en-US" sz="6000" dirty="0">
                <a:solidFill>
                  <a:srgbClr val="AF734D"/>
                </a:solidFill>
                <a:latin typeface="极影毁片辉宋 Bold" panose="02020700000000000000" pitchFamily="18" charset="-122"/>
                <a:ea typeface="极影毁片辉宋 Bold" panose="02020700000000000000" pitchFamily="18" charset="-122"/>
              </a:rPr>
              <a:t>感谢各位老师聆听指导 </a:t>
            </a:r>
            <a:r>
              <a:rPr lang="en-US" altLang="zh-CN" sz="6000" dirty="0">
                <a:solidFill>
                  <a:srgbClr val="AF734D"/>
                </a:solidFill>
                <a:latin typeface="极影毁片辉宋 Bold" panose="02020700000000000000" pitchFamily="18" charset="-122"/>
                <a:ea typeface="极影毁片辉宋 Bold" panose="02020700000000000000" pitchFamily="18" charset="-122"/>
              </a:rPr>
              <a:t>]</a:t>
            </a:r>
            <a:endParaRPr lang="zh-CN" altLang="en-US" sz="6000" dirty="0">
              <a:solidFill>
                <a:srgbClr val="AF734D"/>
              </a:solidFill>
              <a:latin typeface="极影毁片辉宋 Bold" panose="02020700000000000000" pitchFamily="18" charset="-122"/>
              <a:ea typeface="极影毁片辉宋 Bold" panose="02020700000000000000" pitchFamily="18" charset="-122"/>
            </a:endParaRPr>
          </a:p>
        </p:txBody>
      </p:sp>
      <p:sp>
        <p:nvSpPr>
          <p:cNvPr id="1153" name="任意多边形: 形状 1152">
            <a:extLst>
              <a:ext uri="{FF2B5EF4-FFF2-40B4-BE49-F238E27FC236}">
                <a16:creationId xmlns:a16="http://schemas.microsoft.com/office/drawing/2014/main" id="{9C7F51F5-B6D9-1E67-B0CA-37982D549674}"/>
              </a:ext>
            </a:extLst>
          </p:cNvPr>
          <p:cNvSpPr/>
          <p:nvPr/>
        </p:nvSpPr>
        <p:spPr>
          <a:xfrm>
            <a:off x="2614347" y="1590696"/>
            <a:ext cx="979361" cy="466252"/>
          </a:xfrm>
          <a:custGeom>
            <a:avLst/>
            <a:gdLst>
              <a:gd name="connsiteX0" fmla="*/ 374649 w 2107946"/>
              <a:gd name="connsiteY0" fmla="*/ 373 h 1003546"/>
              <a:gd name="connsiteX1" fmla="*/ 1523809 w 2107946"/>
              <a:gd name="connsiteY1" fmla="*/ 373 h 1003546"/>
              <a:gd name="connsiteX2" fmla="*/ 1663509 w 2107946"/>
              <a:gd name="connsiteY2" fmla="*/ 127373 h 1003546"/>
              <a:gd name="connsiteX3" fmla="*/ 1549209 w 2107946"/>
              <a:gd name="connsiteY3" fmla="*/ 254309 h 1003546"/>
              <a:gd name="connsiteX4" fmla="*/ 1219073 w 2107946"/>
              <a:gd name="connsiteY4" fmla="*/ 254309 h 1003546"/>
              <a:gd name="connsiteX5" fmla="*/ 1155573 w 2107946"/>
              <a:gd name="connsiteY5" fmla="*/ 336859 h 1003546"/>
              <a:gd name="connsiteX6" fmla="*/ 1219073 w 2107946"/>
              <a:gd name="connsiteY6" fmla="*/ 419409 h 1003546"/>
              <a:gd name="connsiteX7" fmla="*/ 1403223 w 2107946"/>
              <a:gd name="connsiteY7" fmla="*/ 514659 h 1003546"/>
              <a:gd name="connsiteX8" fmla="*/ 1314323 w 2107946"/>
              <a:gd name="connsiteY8" fmla="*/ 609909 h 1003546"/>
              <a:gd name="connsiteX9" fmla="*/ 215900 w 2107946"/>
              <a:gd name="connsiteY9" fmla="*/ 609909 h 1003546"/>
              <a:gd name="connsiteX10" fmla="*/ 139700 w 2107946"/>
              <a:gd name="connsiteY10" fmla="*/ 692459 h 1003546"/>
              <a:gd name="connsiteX11" fmla="*/ 228600 w 2107946"/>
              <a:gd name="connsiteY11" fmla="*/ 781295 h 1003546"/>
              <a:gd name="connsiteX12" fmla="*/ 2006410 w 2107946"/>
              <a:gd name="connsiteY12" fmla="*/ 781295 h 1003546"/>
              <a:gd name="connsiteX13" fmla="*/ 2107946 w 2107946"/>
              <a:gd name="connsiteY13" fmla="*/ 882895 h 1003546"/>
              <a:gd name="connsiteX14" fmla="*/ 1974660 w 2107946"/>
              <a:gd name="connsiteY14" fmla="*/ 1003546 h 1003546"/>
              <a:gd name="connsiteX15" fmla="*/ 812736 w 2107946"/>
              <a:gd name="connsiteY15" fmla="*/ 997196 h 1003546"/>
              <a:gd name="connsiteX16" fmla="*/ 1828609 w 2107946"/>
              <a:gd name="connsiteY16" fmla="*/ 990846 h 1003546"/>
              <a:gd name="connsiteX17" fmla="*/ 1923859 w 2107946"/>
              <a:gd name="connsiteY17" fmla="*/ 889245 h 1003546"/>
              <a:gd name="connsiteX18" fmla="*/ 1695259 w 2107946"/>
              <a:gd name="connsiteY18" fmla="*/ 793995 h 1003546"/>
              <a:gd name="connsiteX19" fmla="*/ 184150 w 2107946"/>
              <a:gd name="connsiteY19" fmla="*/ 793995 h 1003546"/>
              <a:gd name="connsiteX20" fmla="*/ 0 w 2107946"/>
              <a:gd name="connsiteY20" fmla="*/ 692459 h 1003546"/>
              <a:gd name="connsiteX21" fmla="*/ 82550 w 2107946"/>
              <a:gd name="connsiteY21" fmla="*/ 597209 h 1003546"/>
              <a:gd name="connsiteX22" fmla="*/ 1320673 w 2107946"/>
              <a:gd name="connsiteY22" fmla="*/ 597209 h 1003546"/>
              <a:gd name="connsiteX23" fmla="*/ 1390523 w 2107946"/>
              <a:gd name="connsiteY23" fmla="*/ 521009 h 1003546"/>
              <a:gd name="connsiteX24" fmla="*/ 1142873 w 2107946"/>
              <a:gd name="connsiteY24" fmla="*/ 336859 h 1003546"/>
              <a:gd name="connsiteX25" fmla="*/ 1219073 w 2107946"/>
              <a:gd name="connsiteY25" fmla="*/ 241609 h 1003546"/>
              <a:gd name="connsiteX26" fmla="*/ 1390523 w 2107946"/>
              <a:gd name="connsiteY26" fmla="*/ 241609 h 1003546"/>
              <a:gd name="connsiteX27" fmla="*/ 1479423 w 2107946"/>
              <a:gd name="connsiteY27" fmla="*/ 127373 h 1003546"/>
              <a:gd name="connsiteX28" fmla="*/ 1422273 w 2107946"/>
              <a:gd name="connsiteY28" fmla="*/ 25773 h 1003546"/>
              <a:gd name="connsiteX29" fmla="*/ 1244473 w 2107946"/>
              <a:gd name="connsiteY29" fmla="*/ 13073 h 1003546"/>
              <a:gd name="connsiteX30" fmla="*/ 374649 w 2107946"/>
              <a:gd name="connsiteY30" fmla="*/ 19423 h 1003546"/>
              <a:gd name="connsiteX31" fmla="*/ 374649 w 2107946"/>
              <a:gd name="connsiteY31" fmla="*/ 373 h 100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107946" h="1003546">
                <a:moveTo>
                  <a:pt x="374649" y="373"/>
                </a:moveTo>
                <a:lnTo>
                  <a:pt x="1523809" y="373"/>
                </a:lnTo>
                <a:cubicBezTo>
                  <a:pt x="1612709" y="-5977"/>
                  <a:pt x="1663509" y="70223"/>
                  <a:pt x="1663509" y="127373"/>
                </a:cubicBezTo>
                <a:cubicBezTo>
                  <a:pt x="1663509" y="171823"/>
                  <a:pt x="1612709" y="254309"/>
                  <a:pt x="1549209" y="254309"/>
                </a:cubicBezTo>
                <a:lnTo>
                  <a:pt x="1219073" y="254309"/>
                </a:lnTo>
                <a:cubicBezTo>
                  <a:pt x="1168273" y="279709"/>
                  <a:pt x="1155573" y="298759"/>
                  <a:pt x="1155573" y="336859"/>
                </a:cubicBezTo>
                <a:cubicBezTo>
                  <a:pt x="1155573" y="362259"/>
                  <a:pt x="1168273" y="406709"/>
                  <a:pt x="1219073" y="419409"/>
                </a:cubicBezTo>
                <a:cubicBezTo>
                  <a:pt x="1257173" y="432109"/>
                  <a:pt x="1403223" y="400359"/>
                  <a:pt x="1403223" y="514659"/>
                </a:cubicBezTo>
                <a:cubicBezTo>
                  <a:pt x="1403223" y="552759"/>
                  <a:pt x="1358773" y="609909"/>
                  <a:pt x="1314323" y="609909"/>
                </a:cubicBezTo>
                <a:lnTo>
                  <a:pt x="215900" y="609909"/>
                </a:lnTo>
                <a:cubicBezTo>
                  <a:pt x="171450" y="616259"/>
                  <a:pt x="139700" y="660709"/>
                  <a:pt x="139700" y="692459"/>
                </a:cubicBezTo>
                <a:cubicBezTo>
                  <a:pt x="139700" y="736845"/>
                  <a:pt x="190500" y="781295"/>
                  <a:pt x="228600" y="781295"/>
                </a:cubicBezTo>
                <a:lnTo>
                  <a:pt x="2006410" y="781295"/>
                </a:lnTo>
                <a:cubicBezTo>
                  <a:pt x="2057146" y="774945"/>
                  <a:pt x="2107946" y="851145"/>
                  <a:pt x="2107946" y="882895"/>
                </a:cubicBezTo>
                <a:cubicBezTo>
                  <a:pt x="2107946" y="959096"/>
                  <a:pt x="2044446" y="990846"/>
                  <a:pt x="1974660" y="1003546"/>
                </a:cubicBezTo>
                <a:lnTo>
                  <a:pt x="812736" y="997196"/>
                </a:lnTo>
                <a:lnTo>
                  <a:pt x="1828609" y="990846"/>
                </a:lnTo>
                <a:cubicBezTo>
                  <a:pt x="1885759" y="984496"/>
                  <a:pt x="1923859" y="927346"/>
                  <a:pt x="1923859" y="889245"/>
                </a:cubicBezTo>
                <a:cubicBezTo>
                  <a:pt x="1923859" y="749545"/>
                  <a:pt x="1739709" y="793995"/>
                  <a:pt x="1695259" y="793995"/>
                </a:cubicBezTo>
                <a:lnTo>
                  <a:pt x="184150" y="793995"/>
                </a:lnTo>
                <a:cubicBezTo>
                  <a:pt x="107950" y="787645"/>
                  <a:pt x="0" y="793995"/>
                  <a:pt x="0" y="692459"/>
                </a:cubicBezTo>
                <a:cubicBezTo>
                  <a:pt x="0" y="648009"/>
                  <a:pt x="38100" y="597209"/>
                  <a:pt x="82550" y="597209"/>
                </a:cubicBezTo>
                <a:lnTo>
                  <a:pt x="1320673" y="597209"/>
                </a:lnTo>
                <a:cubicBezTo>
                  <a:pt x="1358773" y="578159"/>
                  <a:pt x="1390523" y="552759"/>
                  <a:pt x="1390523" y="521009"/>
                </a:cubicBezTo>
                <a:cubicBezTo>
                  <a:pt x="1390523" y="343209"/>
                  <a:pt x="1142873" y="527359"/>
                  <a:pt x="1142873" y="336859"/>
                </a:cubicBezTo>
                <a:cubicBezTo>
                  <a:pt x="1142873" y="305109"/>
                  <a:pt x="1168273" y="241609"/>
                  <a:pt x="1219073" y="241609"/>
                </a:cubicBezTo>
                <a:lnTo>
                  <a:pt x="1390523" y="241609"/>
                </a:lnTo>
                <a:cubicBezTo>
                  <a:pt x="1460373" y="209923"/>
                  <a:pt x="1479423" y="171823"/>
                  <a:pt x="1479423" y="127373"/>
                </a:cubicBezTo>
                <a:cubicBezTo>
                  <a:pt x="1479423" y="89273"/>
                  <a:pt x="1479423" y="57523"/>
                  <a:pt x="1422273" y="25773"/>
                </a:cubicBezTo>
                <a:cubicBezTo>
                  <a:pt x="1371473" y="-5977"/>
                  <a:pt x="1295273" y="13073"/>
                  <a:pt x="1244473" y="13073"/>
                </a:cubicBezTo>
                <a:cubicBezTo>
                  <a:pt x="958786" y="6723"/>
                  <a:pt x="666686" y="13073"/>
                  <a:pt x="374649" y="19423"/>
                </a:cubicBezTo>
                <a:cubicBezTo>
                  <a:pt x="368299" y="13073"/>
                  <a:pt x="368299" y="6723"/>
                  <a:pt x="374649" y="373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4" name="任意多边形: 形状 1153">
            <a:extLst>
              <a:ext uri="{FF2B5EF4-FFF2-40B4-BE49-F238E27FC236}">
                <a16:creationId xmlns:a16="http://schemas.microsoft.com/office/drawing/2014/main" id="{8EF629D5-B6E3-1D0C-6770-11725C03095C}"/>
              </a:ext>
            </a:extLst>
          </p:cNvPr>
          <p:cNvSpPr/>
          <p:nvPr/>
        </p:nvSpPr>
        <p:spPr>
          <a:xfrm>
            <a:off x="8464750" y="1589921"/>
            <a:ext cx="1105062" cy="466253"/>
          </a:xfrm>
          <a:custGeom>
            <a:avLst/>
            <a:gdLst>
              <a:gd name="connsiteX0" fmla="*/ 495237 w 3415920"/>
              <a:gd name="connsiteY0" fmla="*/ 0 h 1441260"/>
              <a:gd name="connsiteX1" fmla="*/ 2323846 w 3415920"/>
              <a:gd name="connsiteY1" fmla="*/ 0 h 1441260"/>
              <a:gd name="connsiteX2" fmla="*/ 2488883 w 3415920"/>
              <a:gd name="connsiteY2" fmla="*/ 177800 h 1441260"/>
              <a:gd name="connsiteX3" fmla="*/ 2330196 w 3415920"/>
              <a:gd name="connsiteY3" fmla="*/ 361887 h 1441260"/>
              <a:gd name="connsiteX4" fmla="*/ 2057147 w 3415920"/>
              <a:gd name="connsiteY4" fmla="*/ 361887 h 1441260"/>
              <a:gd name="connsiteX5" fmla="*/ 1968247 w 3415920"/>
              <a:gd name="connsiteY5" fmla="*/ 482537 h 1441260"/>
              <a:gd name="connsiteX6" fmla="*/ 2050797 w 3415920"/>
              <a:gd name="connsiteY6" fmla="*/ 603187 h 1441260"/>
              <a:gd name="connsiteX7" fmla="*/ 3415920 w 3415920"/>
              <a:gd name="connsiteY7" fmla="*/ 603187 h 1441260"/>
              <a:gd name="connsiteX8" fmla="*/ 3415920 w 3415920"/>
              <a:gd name="connsiteY8" fmla="*/ 622237 h 1441260"/>
              <a:gd name="connsiteX9" fmla="*/ 2076197 w 3415920"/>
              <a:gd name="connsiteY9" fmla="*/ 622237 h 1441260"/>
              <a:gd name="connsiteX10" fmla="*/ 1955547 w 3415920"/>
              <a:gd name="connsiteY10" fmla="*/ 482537 h 1441260"/>
              <a:gd name="connsiteX11" fmla="*/ 2050797 w 3415920"/>
              <a:gd name="connsiteY11" fmla="*/ 349187 h 1441260"/>
              <a:gd name="connsiteX12" fmla="*/ 2196847 w 3415920"/>
              <a:gd name="connsiteY12" fmla="*/ 336487 h 1441260"/>
              <a:gd name="connsiteX13" fmla="*/ 2317496 w 3415920"/>
              <a:gd name="connsiteY13" fmla="*/ 177800 h 1441260"/>
              <a:gd name="connsiteX14" fmla="*/ 2311146 w 3415920"/>
              <a:gd name="connsiteY14" fmla="*/ 139700 h 1441260"/>
              <a:gd name="connsiteX15" fmla="*/ 2177797 w 3415920"/>
              <a:gd name="connsiteY15" fmla="*/ 12700 h 1441260"/>
              <a:gd name="connsiteX16" fmla="*/ 641287 w 3415920"/>
              <a:gd name="connsiteY16" fmla="*/ 12700 h 1441260"/>
              <a:gd name="connsiteX17" fmla="*/ 501587 w 3415920"/>
              <a:gd name="connsiteY17" fmla="*/ 177800 h 1441260"/>
              <a:gd name="connsiteX18" fmla="*/ 507937 w 3415920"/>
              <a:gd name="connsiteY18" fmla="*/ 234887 h 1441260"/>
              <a:gd name="connsiteX19" fmla="*/ 622237 w 3415920"/>
              <a:gd name="connsiteY19" fmla="*/ 342837 h 1441260"/>
              <a:gd name="connsiteX20" fmla="*/ 755587 w 3415920"/>
              <a:gd name="connsiteY20" fmla="*/ 342837 h 1441260"/>
              <a:gd name="connsiteX21" fmla="*/ 863537 w 3415920"/>
              <a:gd name="connsiteY21" fmla="*/ 482537 h 1441260"/>
              <a:gd name="connsiteX22" fmla="*/ 723837 w 3415920"/>
              <a:gd name="connsiteY22" fmla="*/ 622237 h 1441260"/>
              <a:gd name="connsiteX23" fmla="*/ 463487 w 3415920"/>
              <a:gd name="connsiteY23" fmla="*/ 615887 h 1441260"/>
              <a:gd name="connsiteX24" fmla="*/ 317500 w 3415920"/>
              <a:gd name="connsiteY24" fmla="*/ 730123 h 1441260"/>
              <a:gd name="connsiteX25" fmla="*/ 406400 w 3415920"/>
              <a:gd name="connsiteY25" fmla="*/ 850773 h 1441260"/>
              <a:gd name="connsiteX26" fmla="*/ 2126997 w 3415920"/>
              <a:gd name="connsiteY26" fmla="*/ 850773 h 1441260"/>
              <a:gd name="connsiteX27" fmla="*/ 2298446 w 3415920"/>
              <a:gd name="connsiteY27" fmla="*/ 1015873 h 1441260"/>
              <a:gd name="connsiteX28" fmla="*/ 2152397 w 3415920"/>
              <a:gd name="connsiteY28" fmla="*/ 1187323 h 1441260"/>
              <a:gd name="connsiteX29" fmla="*/ 1669860 w 3415920"/>
              <a:gd name="connsiteY29" fmla="*/ 1187323 h 1441260"/>
              <a:gd name="connsiteX30" fmla="*/ 1580960 w 3415920"/>
              <a:gd name="connsiteY30" fmla="*/ 1307910 h 1441260"/>
              <a:gd name="connsiteX31" fmla="*/ 1688910 w 3415920"/>
              <a:gd name="connsiteY31" fmla="*/ 1428560 h 1441260"/>
              <a:gd name="connsiteX32" fmla="*/ 2565083 w 3415920"/>
              <a:gd name="connsiteY32" fmla="*/ 1428560 h 1441260"/>
              <a:gd name="connsiteX33" fmla="*/ 2565083 w 3415920"/>
              <a:gd name="connsiteY33" fmla="*/ 1441260 h 1441260"/>
              <a:gd name="connsiteX34" fmla="*/ 1371473 w 3415920"/>
              <a:gd name="connsiteY34" fmla="*/ 1441260 h 1441260"/>
              <a:gd name="connsiteX35" fmla="*/ 1257173 w 3415920"/>
              <a:gd name="connsiteY35" fmla="*/ 1301560 h 1441260"/>
              <a:gd name="connsiteX36" fmla="*/ 1365123 w 3415920"/>
              <a:gd name="connsiteY36" fmla="*/ 1174623 h 1441260"/>
              <a:gd name="connsiteX37" fmla="*/ 1885760 w 3415920"/>
              <a:gd name="connsiteY37" fmla="*/ 1174623 h 1441260"/>
              <a:gd name="connsiteX38" fmla="*/ 2025397 w 3415920"/>
              <a:gd name="connsiteY38" fmla="*/ 1022223 h 1441260"/>
              <a:gd name="connsiteX39" fmla="*/ 1898460 w 3415920"/>
              <a:gd name="connsiteY39" fmla="*/ 869823 h 1441260"/>
              <a:gd name="connsiteX40" fmla="*/ 133350 w 3415920"/>
              <a:gd name="connsiteY40" fmla="*/ 869823 h 1441260"/>
              <a:gd name="connsiteX41" fmla="*/ 0 w 3415920"/>
              <a:gd name="connsiteY41" fmla="*/ 730123 h 1441260"/>
              <a:gd name="connsiteX42" fmla="*/ 101600 w 3415920"/>
              <a:gd name="connsiteY42" fmla="*/ 603187 h 1441260"/>
              <a:gd name="connsiteX43" fmla="*/ 736537 w 3415920"/>
              <a:gd name="connsiteY43" fmla="*/ 603187 h 1441260"/>
              <a:gd name="connsiteX44" fmla="*/ 844487 w 3415920"/>
              <a:gd name="connsiteY44" fmla="*/ 482537 h 1441260"/>
              <a:gd name="connsiteX45" fmla="*/ 755587 w 3415920"/>
              <a:gd name="connsiteY45" fmla="*/ 361887 h 1441260"/>
              <a:gd name="connsiteX46" fmla="*/ 488887 w 3415920"/>
              <a:gd name="connsiteY46" fmla="*/ 361887 h 1441260"/>
              <a:gd name="connsiteX47" fmla="*/ 330200 w 3415920"/>
              <a:gd name="connsiteY47" fmla="*/ 177800 h 1441260"/>
              <a:gd name="connsiteX48" fmla="*/ 495237 w 3415920"/>
              <a:gd name="connsiteY48" fmla="*/ 0 h 144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415920" h="1441260">
                <a:moveTo>
                  <a:pt x="495237" y="0"/>
                </a:moveTo>
                <a:lnTo>
                  <a:pt x="2323846" y="0"/>
                </a:lnTo>
                <a:cubicBezTo>
                  <a:pt x="2431796" y="19050"/>
                  <a:pt x="2488883" y="95250"/>
                  <a:pt x="2488883" y="177800"/>
                </a:cubicBezTo>
                <a:cubicBezTo>
                  <a:pt x="2488883" y="253937"/>
                  <a:pt x="2425446" y="361887"/>
                  <a:pt x="2330196" y="361887"/>
                </a:cubicBezTo>
                <a:lnTo>
                  <a:pt x="2057147" y="361887"/>
                </a:lnTo>
                <a:cubicBezTo>
                  <a:pt x="1987297" y="380937"/>
                  <a:pt x="1968247" y="438087"/>
                  <a:pt x="1968247" y="482537"/>
                </a:cubicBezTo>
                <a:cubicBezTo>
                  <a:pt x="1968247" y="507937"/>
                  <a:pt x="1993647" y="603187"/>
                  <a:pt x="2050797" y="603187"/>
                </a:cubicBezTo>
                <a:lnTo>
                  <a:pt x="3415920" y="603187"/>
                </a:lnTo>
                <a:lnTo>
                  <a:pt x="3415920" y="622237"/>
                </a:lnTo>
                <a:lnTo>
                  <a:pt x="2076197" y="622237"/>
                </a:lnTo>
                <a:cubicBezTo>
                  <a:pt x="1980947" y="609537"/>
                  <a:pt x="1955547" y="546037"/>
                  <a:pt x="1955547" y="482537"/>
                </a:cubicBezTo>
                <a:cubicBezTo>
                  <a:pt x="1955547" y="425387"/>
                  <a:pt x="1961897" y="368237"/>
                  <a:pt x="2050797" y="349187"/>
                </a:cubicBezTo>
                <a:cubicBezTo>
                  <a:pt x="2088897" y="336487"/>
                  <a:pt x="2146047" y="355537"/>
                  <a:pt x="2196847" y="336487"/>
                </a:cubicBezTo>
                <a:cubicBezTo>
                  <a:pt x="2298446" y="298387"/>
                  <a:pt x="2317496" y="247587"/>
                  <a:pt x="2317496" y="177800"/>
                </a:cubicBezTo>
                <a:cubicBezTo>
                  <a:pt x="2317496" y="165100"/>
                  <a:pt x="2317496" y="146050"/>
                  <a:pt x="2311146" y="139700"/>
                </a:cubicBezTo>
                <a:cubicBezTo>
                  <a:pt x="2298446" y="95250"/>
                  <a:pt x="2215897" y="12700"/>
                  <a:pt x="2177797" y="12700"/>
                </a:cubicBezTo>
                <a:lnTo>
                  <a:pt x="641287" y="12700"/>
                </a:lnTo>
                <a:cubicBezTo>
                  <a:pt x="552387" y="38100"/>
                  <a:pt x="501587" y="101600"/>
                  <a:pt x="501587" y="177800"/>
                </a:cubicBezTo>
                <a:cubicBezTo>
                  <a:pt x="501587" y="190500"/>
                  <a:pt x="501587" y="215900"/>
                  <a:pt x="507937" y="234887"/>
                </a:cubicBezTo>
                <a:cubicBezTo>
                  <a:pt x="514287" y="253937"/>
                  <a:pt x="590487" y="342837"/>
                  <a:pt x="622237" y="342837"/>
                </a:cubicBezTo>
                <a:lnTo>
                  <a:pt x="755587" y="342837"/>
                </a:lnTo>
                <a:cubicBezTo>
                  <a:pt x="838137" y="374587"/>
                  <a:pt x="863537" y="412687"/>
                  <a:pt x="863537" y="482537"/>
                </a:cubicBezTo>
                <a:cubicBezTo>
                  <a:pt x="863537" y="533337"/>
                  <a:pt x="819087" y="628587"/>
                  <a:pt x="723837" y="622237"/>
                </a:cubicBezTo>
                <a:cubicBezTo>
                  <a:pt x="482537" y="622237"/>
                  <a:pt x="476187" y="615887"/>
                  <a:pt x="463487" y="615887"/>
                </a:cubicBezTo>
                <a:cubicBezTo>
                  <a:pt x="387350" y="615887"/>
                  <a:pt x="317500" y="641287"/>
                  <a:pt x="317500" y="730123"/>
                </a:cubicBezTo>
                <a:cubicBezTo>
                  <a:pt x="317500" y="768223"/>
                  <a:pt x="355600" y="850773"/>
                  <a:pt x="406400" y="850773"/>
                </a:cubicBezTo>
                <a:lnTo>
                  <a:pt x="2126997" y="850773"/>
                </a:lnTo>
                <a:cubicBezTo>
                  <a:pt x="2247646" y="857123"/>
                  <a:pt x="2298446" y="946023"/>
                  <a:pt x="2298446" y="1015873"/>
                </a:cubicBezTo>
                <a:cubicBezTo>
                  <a:pt x="2298446" y="1104773"/>
                  <a:pt x="2222247" y="1187323"/>
                  <a:pt x="2152397" y="1187323"/>
                </a:cubicBezTo>
                <a:lnTo>
                  <a:pt x="1669860" y="1187323"/>
                </a:lnTo>
                <a:cubicBezTo>
                  <a:pt x="1600010" y="1206373"/>
                  <a:pt x="1580960" y="1263460"/>
                  <a:pt x="1580960" y="1307910"/>
                </a:cubicBezTo>
                <a:cubicBezTo>
                  <a:pt x="1580960" y="1365060"/>
                  <a:pt x="1631760" y="1428560"/>
                  <a:pt x="1688910" y="1428560"/>
                </a:cubicBezTo>
                <a:lnTo>
                  <a:pt x="2565083" y="1428560"/>
                </a:lnTo>
                <a:lnTo>
                  <a:pt x="2565083" y="1441260"/>
                </a:lnTo>
                <a:lnTo>
                  <a:pt x="1371473" y="1441260"/>
                </a:lnTo>
                <a:cubicBezTo>
                  <a:pt x="1301623" y="1441260"/>
                  <a:pt x="1257173" y="1346010"/>
                  <a:pt x="1257173" y="1301560"/>
                </a:cubicBezTo>
                <a:cubicBezTo>
                  <a:pt x="1257173" y="1244410"/>
                  <a:pt x="1314323" y="1174623"/>
                  <a:pt x="1365123" y="1174623"/>
                </a:cubicBezTo>
                <a:lnTo>
                  <a:pt x="1885760" y="1174623"/>
                </a:lnTo>
                <a:cubicBezTo>
                  <a:pt x="1968247" y="1161923"/>
                  <a:pt x="2025397" y="1079373"/>
                  <a:pt x="2025397" y="1022223"/>
                </a:cubicBezTo>
                <a:cubicBezTo>
                  <a:pt x="2025397" y="971423"/>
                  <a:pt x="1961897" y="869823"/>
                  <a:pt x="1898460" y="869823"/>
                </a:cubicBezTo>
                <a:lnTo>
                  <a:pt x="133350" y="869823"/>
                </a:lnTo>
                <a:cubicBezTo>
                  <a:pt x="19050" y="838073"/>
                  <a:pt x="0" y="799973"/>
                  <a:pt x="0" y="730123"/>
                </a:cubicBezTo>
                <a:cubicBezTo>
                  <a:pt x="0" y="673037"/>
                  <a:pt x="44450" y="603187"/>
                  <a:pt x="101600" y="603187"/>
                </a:cubicBezTo>
                <a:lnTo>
                  <a:pt x="736537" y="603187"/>
                </a:lnTo>
                <a:cubicBezTo>
                  <a:pt x="819087" y="571437"/>
                  <a:pt x="844487" y="539687"/>
                  <a:pt x="844487" y="482537"/>
                </a:cubicBezTo>
                <a:cubicBezTo>
                  <a:pt x="844487" y="457137"/>
                  <a:pt x="819087" y="361887"/>
                  <a:pt x="755587" y="361887"/>
                </a:cubicBezTo>
                <a:lnTo>
                  <a:pt x="488887" y="361887"/>
                </a:lnTo>
                <a:cubicBezTo>
                  <a:pt x="374650" y="349187"/>
                  <a:pt x="330200" y="241237"/>
                  <a:pt x="330200" y="177800"/>
                </a:cubicBezTo>
                <a:cubicBezTo>
                  <a:pt x="330200" y="95250"/>
                  <a:pt x="374650" y="19050"/>
                  <a:pt x="495237" y="0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5" name="图形 4">
            <a:extLst>
              <a:ext uri="{FF2B5EF4-FFF2-40B4-BE49-F238E27FC236}">
                <a16:creationId xmlns:a16="http://schemas.microsoft.com/office/drawing/2014/main" id="{C8220236-5A24-C3CF-E878-3163CF144442}"/>
              </a:ext>
            </a:extLst>
          </p:cNvPr>
          <p:cNvSpPr/>
          <p:nvPr/>
        </p:nvSpPr>
        <p:spPr>
          <a:xfrm>
            <a:off x="5406166" y="5741781"/>
            <a:ext cx="1011347" cy="483837"/>
          </a:xfrm>
          <a:custGeom>
            <a:avLst/>
            <a:gdLst>
              <a:gd name="connsiteX0" fmla="*/ 2771489 w 3085718"/>
              <a:gd name="connsiteY0" fmla="*/ 238078 h 1476233"/>
              <a:gd name="connsiteX1" fmla="*/ 2809589 w 3085718"/>
              <a:gd name="connsiteY1" fmla="*/ 409528 h 1476233"/>
              <a:gd name="connsiteX2" fmla="*/ 3085719 w 3085718"/>
              <a:gd name="connsiteY2" fmla="*/ 733378 h 1476233"/>
              <a:gd name="connsiteX3" fmla="*/ 2828639 w 3085718"/>
              <a:gd name="connsiteY3" fmla="*/ 1114283 h 1476233"/>
              <a:gd name="connsiteX4" fmla="*/ 2628614 w 3085718"/>
              <a:gd name="connsiteY4" fmla="*/ 1161908 h 1476233"/>
              <a:gd name="connsiteX5" fmla="*/ 2409539 w 3085718"/>
              <a:gd name="connsiteY5" fmla="*/ 1323833 h 1476233"/>
              <a:gd name="connsiteX6" fmla="*/ 2076260 w 3085718"/>
              <a:gd name="connsiteY6" fmla="*/ 1457183 h 1476233"/>
              <a:gd name="connsiteX7" fmla="*/ 1914335 w 3085718"/>
              <a:gd name="connsiteY7" fmla="*/ 1476233 h 1476233"/>
              <a:gd name="connsiteX8" fmla="*/ 619125 w 3085718"/>
              <a:gd name="connsiteY8" fmla="*/ 1076183 h 1476233"/>
              <a:gd name="connsiteX9" fmla="*/ 0 w 3085718"/>
              <a:gd name="connsiteY9" fmla="*/ 1180958 h 1476233"/>
              <a:gd name="connsiteX10" fmla="*/ 704755 w 3085718"/>
              <a:gd name="connsiteY10" fmla="*/ 828628 h 1476233"/>
              <a:gd name="connsiteX11" fmla="*/ 1904810 w 3085718"/>
              <a:gd name="connsiteY11" fmla="*/ 1219058 h 1476233"/>
              <a:gd name="connsiteX12" fmla="*/ 2552414 w 3085718"/>
              <a:gd name="connsiteY12" fmla="*/ 695278 h 1476233"/>
              <a:gd name="connsiteX13" fmla="*/ 2123885 w 3085718"/>
              <a:gd name="connsiteY13" fmla="*/ 380953 h 1476233"/>
              <a:gd name="connsiteX14" fmla="*/ 1761935 w 3085718"/>
              <a:gd name="connsiteY14" fmla="*/ 666703 h 1476233"/>
              <a:gd name="connsiteX15" fmla="*/ 1971485 w 3085718"/>
              <a:gd name="connsiteY15" fmla="*/ 857203 h 1476233"/>
              <a:gd name="connsiteX16" fmla="*/ 2114360 w 3085718"/>
              <a:gd name="connsiteY16" fmla="*/ 800053 h 1476233"/>
              <a:gd name="connsiteX17" fmla="*/ 1895285 w 3085718"/>
              <a:gd name="connsiteY17" fmla="*/ 657178 h 1476233"/>
              <a:gd name="connsiteX18" fmla="*/ 2161985 w 3085718"/>
              <a:gd name="connsiteY18" fmla="*/ 485728 h 1476233"/>
              <a:gd name="connsiteX19" fmla="*/ 2390489 w 3085718"/>
              <a:gd name="connsiteY19" fmla="*/ 723853 h 1476233"/>
              <a:gd name="connsiteX20" fmla="*/ 2000060 w 3085718"/>
              <a:gd name="connsiteY20" fmla="*/ 1085708 h 1476233"/>
              <a:gd name="connsiteX21" fmla="*/ 1685735 w 3085718"/>
              <a:gd name="connsiteY21" fmla="*/ 980933 h 1476233"/>
              <a:gd name="connsiteX22" fmla="*/ 1495235 w 3085718"/>
              <a:gd name="connsiteY22" fmla="*/ 952358 h 1476233"/>
              <a:gd name="connsiteX23" fmla="*/ 1276255 w 3085718"/>
              <a:gd name="connsiteY23" fmla="*/ 666703 h 1476233"/>
              <a:gd name="connsiteX24" fmla="*/ 1295305 w 3085718"/>
              <a:gd name="connsiteY24" fmla="*/ 514303 h 1476233"/>
              <a:gd name="connsiteX25" fmla="*/ 1666685 w 3085718"/>
              <a:gd name="connsiteY25" fmla="*/ 304753 h 1476233"/>
              <a:gd name="connsiteX26" fmla="*/ 2228564 w 3085718"/>
              <a:gd name="connsiteY26" fmla="*/ 49 h 1476233"/>
              <a:gd name="connsiteX27" fmla="*/ 2771489 w 3085718"/>
              <a:gd name="connsiteY27" fmla="*/ 238078 h 147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085718" h="1476233">
                <a:moveTo>
                  <a:pt x="2771489" y="238078"/>
                </a:moveTo>
                <a:cubicBezTo>
                  <a:pt x="2800064" y="285703"/>
                  <a:pt x="2800064" y="352378"/>
                  <a:pt x="2809589" y="409528"/>
                </a:cubicBezTo>
                <a:cubicBezTo>
                  <a:pt x="3009519" y="457153"/>
                  <a:pt x="3085719" y="590503"/>
                  <a:pt x="3085719" y="733378"/>
                </a:cubicBezTo>
                <a:cubicBezTo>
                  <a:pt x="3085719" y="885778"/>
                  <a:pt x="3028569" y="1038083"/>
                  <a:pt x="2828639" y="1114283"/>
                </a:cubicBezTo>
                <a:cubicBezTo>
                  <a:pt x="2761964" y="1142858"/>
                  <a:pt x="2685764" y="1133333"/>
                  <a:pt x="2628614" y="1161908"/>
                </a:cubicBezTo>
                <a:cubicBezTo>
                  <a:pt x="2542889" y="1190483"/>
                  <a:pt x="2485739" y="1276208"/>
                  <a:pt x="2409539" y="1323833"/>
                </a:cubicBezTo>
                <a:cubicBezTo>
                  <a:pt x="2314289" y="1380983"/>
                  <a:pt x="2181035" y="1438133"/>
                  <a:pt x="2076260" y="1457183"/>
                </a:cubicBezTo>
                <a:cubicBezTo>
                  <a:pt x="2028635" y="1466708"/>
                  <a:pt x="1942910" y="1476233"/>
                  <a:pt x="1914335" y="1476233"/>
                </a:cubicBezTo>
                <a:cubicBezTo>
                  <a:pt x="1381030" y="1476233"/>
                  <a:pt x="1171480" y="1076183"/>
                  <a:pt x="619125" y="1076183"/>
                </a:cubicBezTo>
                <a:cubicBezTo>
                  <a:pt x="447675" y="1076183"/>
                  <a:pt x="142875" y="1123808"/>
                  <a:pt x="0" y="1180958"/>
                </a:cubicBezTo>
                <a:cubicBezTo>
                  <a:pt x="219075" y="904828"/>
                  <a:pt x="466725" y="828628"/>
                  <a:pt x="704755" y="828628"/>
                </a:cubicBezTo>
                <a:cubicBezTo>
                  <a:pt x="1219105" y="828628"/>
                  <a:pt x="1533335" y="1219058"/>
                  <a:pt x="1904810" y="1219058"/>
                </a:cubicBezTo>
                <a:cubicBezTo>
                  <a:pt x="2133410" y="1219058"/>
                  <a:pt x="2552414" y="1028558"/>
                  <a:pt x="2552414" y="695278"/>
                </a:cubicBezTo>
                <a:cubicBezTo>
                  <a:pt x="2552414" y="428578"/>
                  <a:pt x="2285714" y="380953"/>
                  <a:pt x="2123885" y="380953"/>
                </a:cubicBezTo>
                <a:cubicBezTo>
                  <a:pt x="1961960" y="380953"/>
                  <a:pt x="1761935" y="438103"/>
                  <a:pt x="1761935" y="666703"/>
                </a:cubicBezTo>
                <a:cubicBezTo>
                  <a:pt x="1761935" y="800053"/>
                  <a:pt x="1895285" y="857203"/>
                  <a:pt x="1971485" y="857203"/>
                </a:cubicBezTo>
                <a:cubicBezTo>
                  <a:pt x="2028635" y="857203"/>
                  <a:pt x="2038160" y="847678"/>
                  <a:pt x="2114360" y="800053"/>
                </a:cubicBezTo>
                <a:cubicBezTo>
                  <a:pt x="2028635" y="781003"/>
                  <a:pt x="1895285" y="771478"/>
                  <a:pt x="1895285" y="657178"/>
                </a:cubicBezTo>
                <a:cubicBezTo>
                  <a:pt x="1895285" y="504778"/>
                  <a:pt x="2104835" y="485728"/>
                  <a:pt x="2161985" y="485728"/>
                </a:cubicBezTo>
                <a:cubicBezTo>
                  <a:pt x="2314289" y="485728"/>
                  <a:pt x="2390489" y="628603"/>
                  <a:pt x="2390489" y="723853"/>
                </a:cubicBezTo>
                <a:cubicBezTo>
                  <a:pt x="2390489" y="942833"/>
                  <a:pt x="2133410" y="1085708"/>
                  <a:pt x="2000060" y="1085708"/>
                </a:cubicBezTo>
                <a:cubicBezTo>
                  <a:pt x="1885760" y="1085708"/>
                  <a:pt x="1790510" y="1019033"/>
                  <a:pt x="1685735" y="980933"/>
                </a:cubicBezTo>
                <a:cubicBezTo>
                  <a:pt x="1628585" y="961883"/>
                  <a:pt x="1552385" y="971408"/>
                  <a:pt x="1495235" y="952358"/>
                </a:cubicBezTo>
                <a:cubicBezTo>
                  <a:pt x="1304830" y="895303"/>
                  <a:pt x="1276255" y="800053"/>
                  <a:pt x="1276255" y="666703"/>
                </a:cubicBezTo>
                <a:cubicBezTo>
                  <a:pt x="1276255" y="638128"/>
                  <a:pt x="1285780" y="552403"/>
                  <a:pt x="1295305" y="514303"/>
                </a:cubicBezTo>
                <a:cubicBezTo>
                  <a:pt x="1342930" y="333328"/>
                  <a:pt x="1552385" y="304753"/>
                  <a:pt x="1666685" y="304753"/>
                </a:cubicBezTo>
                <a:cubicBezTo>
                  <a:pt x="1723835" y="28624"/>
                  <a:pt x="2047685" y="49"/>
                  <a:pt x="2228564" y="49"/>
                </a:cubicBezTo>
                <a:cubicBezTo>
                  <a:pt x="2400014" y="49"/>
                  <a:pt x="2638139" y="-9476"/>
                  <a:pt x="2771489" y="238078"/>
                </a:cubicBezTo>
                <a:close/>
              </a:path>
            </a:pathLst>
          </a:custGeom>
          <a:noFill/>
          <a:ln w="12700" cap="flat">
            <a:gradFill>
              <a:gsLst>
                <a:gs pos="0">
                  <a:srgbClr val="8C764E"/>
                </a:gs>
                <a:gs pos="100000">
                  <a:srgbClr val="C4B395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43" name="缺角矩形 1042">
            <a:extLst>
              <a:ext uri="{FF2B5EF4-FFF2-40B4-BE49-F238E27FC236}">
                <a16:creationId xmlns:a16="http://schemas.microsoft.com/office/drawing/2014/main" id="{1EADDB41-61B2-DF06-97A4-9CAD5A5B17A8}"/>
              </a:ext>
            </a:extLst>
          </p:cNvPr>
          <p:cNvSpPr/>
          <p:nvPr/>
        </p:nvSpPr>
        <p:spPr>
          <a:xfrm>
            <a:off x="3352800" y="4148091"/>
            <a:ext cx="5486400" cy="423650"/>
          </a:xfrm>
          <a:prstGeom prst="plaqu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5" name="文本框 1044">
            <a:extLst>
              <a:ext uri="{FF2B5EF4-FFF2-40B4-BE49-F238E27FC236}">
                <a16:creationId xmlns:a16="http://schemas.microsoft.com/office/drawing/2014/main" id="{6E4E1DDD-5C1E-2D6C-0F8E-3EDA2A704207}"/>
              </a:ext>
            </a:extLst>
          </p:cNvPr>
          <p:cNvSpPr txBox="1"/>
          <p:nvPr/>
        </p:nvSpPr>
        <p:spPr>
          <a:xfrm>
            <a:off x="3625369" y="4208966"/>
            <a:ext cx="4941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师范大学汉语言文学学院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XX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届</a:t>
            </a:r>
            <a:r>
              <a: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zh-CN" alt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班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AEA87256-5394-8FE7-D188-457348A4D3DE}"/>
              </a:ext>
            </a:extLst>
          </p:cNvPr>
          <p:cNvGrpSpPr/>
          <p:nvPr/>
        </p:nvGrpSpPr>
        <p:grpSpPr>
          <a:xfrm>
            <a:off x="3030378" y="5032645"/>
            <a:ext cx="6131244" cy="320193"/>
            <a:chOff x="2608890" y="5894793"/>
            <a:chExt cx="6131244" cy="320193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DEA704F6-F0F3-2DFD-0142-6A8AD2AF6684}"/>
                </a:ext>
              </a:extLst>
            </p:cNvPr>
            <p:cNvGrpSpPr/>
            <p:nvPr/>
          </p:nvGrpSpPr>
          <p:grpSpPr>
            <a:xfrm>
              <a:off x="2608890" y="5900679"/>
              <a:ext cx="2229895" cy="314307"/>
              <a:chOff x="2608890" y="5900679"/>
              <a:chExt cx="2229895" cy="314307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7C1E6E80-CB73-295A-4D57-4C886328BBA7}"/>
                  </a:ext>
                </a:extLst>
              </p:cNvPr>
              <p:cNvSpPr txBox="1"/>
              <p:nvPr/>
            </p:nvSpPr>
            <p:spPr>
              <a:xfrm>
                <a:off x="2811657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rgbClr val="8C764E"/>
                    </a:solidFill>
                    <a:sym typeface="+mn-lt"/>
                  </a:rPr>
                  <a:t>答辩学生：</a:t>
                </a:r>
                <a:r>
                  <a:rPr lang="en-US" altLang="zh-CN" sz="1400" dirty="0">
                    <a:solidFill>
                      <a:srgbClr val="8C764E"/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rgbClr val="8C764E"/>
                  </a:solidFill>
                  <a:sym typeface="+mn-lt"/>
                </a:endParaRPr>
              </a:p>
            </p:txBody>
          </p:sp>
          <p:sp>
            <p:nvSpPr>
              <p:cNvPr id="28" name="graduate_57239">
                <a:extLst>
                  <a:ext uri="{FF2B5EF4-FFF2-40B4-BE49-F238E27FC236}">
                    <a16:creationId xmlns:a16="http://schemas.microsoft.com/office/drawing/2014/main" id="{EC4A6C14-C071-36FA-8606-73B550D5C070}"/>
                  </a:ext>
                </a:extLst>
              </p:cNvPr>
              <p:cNvSpPr/>
              <p:nvPr/>
            </p:nvSpPr>
            <p:spPr>
              <a:xfrm>
                <a:off x="2608890" y="5900679"/>
                <a:ext cx="211529" cy="307777"/>
              </a:xfrm>
              <a:custGeom>
                <a:avLst/>
                <a:gdLst>
                  <a:gd name="connsiteX0" fmla="*/ 142468 w 412043"/>
                  <a:gd name="connsiteY0" fmla="*/ 396851 h 599527"/>
                  <a:gd name="connsiteX1" fmla="*/ 153964 w 412043"/>
                  <a:gd name="connsiteY1" fmla="*/ 405753 h 599527"/>
                  <a:gd name="connsiteX2" fmla="*/ 144814 w 412043"/>
                  <a:gd name="connsiteY2" fmla="*/ 585910 h 599527"/>
                  <a:gd name="connsiteX3" fmla="*/ 135898 w 412043"/>
                  <a:gd name="connsiteY3" fmla="*/ 595046 h 599527"/>
                  <a:gd name="connsiteX4" fmla="*/ 15768 w 412043"/>
                  <a:gd name="connsiteY4" fmla="*/ 599498 h 599527"/>
                  <a:gd name="connsiteX5" fmla="*/ 6383 w 412043"/>
                  <a:gd name="connsiteY5" fmla="*/ 590127 h 599527"/>
                  <a:gd name="connsiteX6" fmla="*/ 142468 w 412043"/>
                  <a:gd name="connsiteY6" fmla="*/ 396851 h 599527"/>
                  <a:gd name="connsiteX7" fmla="*/ 275305 w 412043"/>
                  <a:gd name="connsiteY7" fmla="*/ 271238 h 599527"/>
                  <a:gd name="connsiteX8" fmla="*/ 222034 w 412043"/>
                  <a:gd name="connsiteY8" fmla="*/ 284828 h 599527"/>
                  <a:gd name="connsiteX9" fmla="*/ 158437 w 412043"/>
                  <a:gd name="connsiteY9" fmla="*/ 287640 h 599527"/>
                  <a:gd name="connsiteX10" fmla="*/ 99299 w 412043"/>
                  <a:gd name="connsiteY10" fmla="*/ 277096 h 599527"/>
                  <a:gd name="connsiteX11" fmla="*/ 205137 w 412043"/>
                  <a:gd name="connsiteY11" fmla="*/ 392382 h 599527"/>
                  <a:gd name="connsiteX12" fmla="*/ 312148 w 412043"/>
                  <a:gd name="connsiteY12" fmla="*/ 309432 h 599527"/>
                  <a:gd name="connsiteX13" fmla="*/ 305108 w 412043"/>
                  <a:gd name="connsiteY13" fmla="*/ 310604 h 599527"/>
                  <a:gd name="connsiteX14" fmla="*/ 275305 w 412043"/>
                  <a:gd name="connsiteY14" fmla="*/ 271238 h 599527"/>
                  <a:gd name="connsiteX15" fmla="*/ 93667 w 412043"/>
                  <a:gd name="connsiteY15" fmla="*/ 210314 h 599527"/>
                  <a:gd name="connsiteX16" fmla="*/ 93667 w 412043"/>
                  <a:gd name="connsiteY16" fmla="*/ 212892 h 599527"/>
                  <a:gd name="connsiteX17" fmla="*/ 100003 w 412043"/>
                  <a:gd name="connsiteY17" fmla="*/ 213595 h 599527"/>
                  <a:gd name="connsiteX18" fmla="*/ 93667 w 412043"/>
                  <a:gd name="connsiteY18" fmla="*/ 210314 h 599527"/>
                  <a:gd name="connsiteX19" fmla="*/ 80202 w 412043"/>
                  <a:gd name="connsiteY19" fmla="*/ 186355 h 599527"/>
                  <a:gd name="connsiteX20" fmla="*/ 89443 w 412043"/>
                  <a:gd name="connsiteY20" fmla="*/ 186413 h 599527"/>
                  <a:gd name="connsiteX21" fmla="*/ 269203 w 412043"/>
                  <a:gd name="connsiteY21" fmla="*/ 193209 h 599527"/>
                  <a:gd name="connsiteX22" fmla="*/ 279059 w 412043"/>
                  <a:gd name="connsiteY22" fmla="*/ 193209 h 599527"/>
                  <a:gd name="connsiteX23" fmla="*/ 284222 w 412043"/>
                  <a:gd name="connsiteY23" fmla="*/ 197661 h 599527"/>
                  <a:gd name="connsiteX24" fmla="*/ 288681 w 412043"/>
                  <a:gd name="connsiteY24" fmla="*/ 255304 h 599527"/>
                  <a:gd name="connsiteX25" fmla="*/ 312383 w 412043"/>
                  <a:gd name="connsiteY25" fmla="*/ 289280 h 599527"/>
                  <a:gd name="connsiteX26" fmla="*/ 314965 w 412043"/>
                  <a:gd name="connsiteY26" fmla="*/ 201175 h 599527"/>
                  <a:gd name="connsiteX27" fmla="*/ 330688 w 412043"/>
                  <a:gd name="connsiteY27" fmla="*/ 199067 h 599527"/>
                  <a:gd name="connsiteX28" fmla="*/ 260051 w 412043"/>
                  <a:gd name="connsiteY28" fmla="*/ 401287 h 599527"/>
                  <a:gd name="connsiteX29" fmla="*/ 263102 w 412043"/>
                  <a:gd name="connsiteY29" fmla="*/ 401990 h 599527"/>
                  <a:gd name="connsiteX30" fmla="*/ 401325 w 412043"/>
                  <a:gd name="connsiteY30" fmla="*/ 590150 h 599527"/>
                  <a:gd name="connsiteX31" fmla="*/ 389591 w 412043"/>
                  <a:gd name="connsiteY31" fmla="*/ 599289 h 599527"/>
                  <a:gd name="connsiteX32" fmla="*/ 262867 w 412043"/>
                  <a:gd name="connsiteY32" fmla="*/ 595071 h 599527"/>
                  <a:gd name="connsiteX33" fmla="*/ 253480 w 412043"/>
                  <a:gd name="connsiteY33" fmla="*/ 585698 h 599527"/>
                  <a:gd name="connsiteX34" fmla="*/ 247144 w 412043"/>
                  <a:gd name="connsiteY34" fmla="*/ 414643 h 599527"/>
                  <a:gd name="connsiteX35" fmla="*/ 248786 w 412043"/>
                  <a:gd name="connsiteY35" fmla="*/ 410660 h 599527"/>
                  <a:gd name="connsiteX36" fmla="*/ 251603 w 412043"/>
                  <a:gd name="connsiteY36" fmla="*/ 404802 h 599527"/>
                  <a:gd name="connsiteX37" fmla="*/ 205137 w 412043"/>
                  <a:gd name="connsiteY37" fmla="*/ 410894 h 599527"/>
                  <a:gd name="connsiteX38" fmla="*/ 75362 w 412043"/>
                  <a:gd name="connsiteY38" fmla="*/ 194380 h 599527"/>
                  <a:gd name="connsiteX39" fmla="*/ 80202 w 412043"/>
                  <a:gd name="connsiteY39" fmla="*/ 186355 h 599527"/>
                  <a:gd name="connsiteX40" fmla="*/ 204675 w 412043"/>
                  <a:gd name="connsiteY40" fmla="*/ 1071 h 599527"/>
                  <a:gd name="connsiteX41" fmla="*/ 297143 w 412043"/>
                  <a:gd name="connsiteY41" fmla="*/ 36212 h 599527"/>
                  <a:gd name="connsiteX42" fmla="*/ 407917 w 412043"/>
                  <a:gd name="connsiteY42" fmla="*/ 88689 h 599527"/>
                  <a:gd name="connsiteX43" fmla="*/ 405335 w 412043"/>
                  <a:gd name="connsiteY43" fmla="*/ 105790 h 599527"/>
                  <a:gd name="connsiteX44" fmla="*/ 367785 w 412043"/>
                  <a:gd name="connsiteY44" fmla="*/ 126172 h 599527"/>
                  <a:gd name="connsiteX45" fmla="*/ 313102 w 412043"/>
                  <a:gd name="connsiteY45" fmla="*/ 136948 h 599527"/>
                  <a:gd name="connsiteX46" fmla="*/ 200216 w 412043"/>
                  <a:gd name="connsiteY46" fmla="*/ 93608 h 599527"/>
                  <a:gd name="connsiteX47" fmla="*/ 282123 w 412043"/>
                  <a:gd name="connsiteY47" fmla="*/ 147256 h 599527"/>
                  <a:gd name="connsiteX48" fmla="*/ 285643 w 412043"/>
                  <a:gd name="connsiteY48" fmla="*/ 153347 h 599527"/>
                  <a:gd name="connsiteX49" fmla="*/ 285174 w 412043"/>
                  <a:gd name="connsiteY49" fmla="*/ 165530 h 599527"/>
                  <a:gd name="connsiteX50" fmla="*/ 172757 w 412043"/>
                  <a:gd name="connsiteY50" fmla="*/ 198328 h 599527"/>
                  <a:gd name="connsiteX51" fmla="*/ 8474 w 412043"/>
                  <a:gd name="connsiteY51" fmla="*/ 110242 h 599527"/>
                  <a:gd name="connsiteX52" fmla="*/ 3310 w 412043"/>
                  <a:gd name="connsiteY52" fmla="*/ 97122 h 599527"/>
                  <a:gd name="connsiteX53" fmla="*/ 113146 w 412043"/>
                  <a:gd name="connsiteY53" fmla="*/ 45114 h 599527"/>
                  <a:gd name="connsiteX54" fmla="*/ 204675 w 412043"/>
                  <a:gd name="connsiteY54" fmla="*/ 1071 h 59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2043" h="599527">
                    <a:moveTo>
                      <a:pt x="142468" y="396851"/>
                    </a:moveTo>
                    <a:cubicBezTo>
                      <a:pt x="148333" y="395679"/>
                      <a:pt x="153730" y="399662"/>
                      <a:pt x="153964" y="405753"/>
                    </a:cubicBezTo>
                    <a:cubicBezTo>
                      <a:pt x="156545" y="464556"/>
                      <a:pt x="165461" y="529215"/>
                      <a:pt x="144814" y="585910"/>
                    </a:cubicBezTo>
                    <a:cubicBezTo>
                      <a:pt x="145048" y="590595"/>
                      <a:pt x="142233" y="595515"/>
                      <a:pt x="135898" y="595046"/>
                    </a:cubicBezTo>
                    <a:cubicBezTo>
                      <a:pt x="95776" y="591532"/>
                      <a:pt x="55889" y="595046"/>
                      <a:pt x="15768" y="599498"/>
                    </a:cubicBezTo>
                    <a:cubicBezTo>
                      <a:pt x="10606" y="599966"/>
                      <a:pt x="6383" y="594812"/>
                      <a:pt x="6383" y="590127"/>
                    </a:cubicBezTo>
                    <a:cubicBezTo>
                      <a:pt x="5913" y="512348"/>
                      <a:pt x="62224" y="414655"/>
                      <a:pt x="142468" y="396851"/>
                    </a:cubicBezTo>
                    <a:close/>
                    <a:moveTo>
                      <a:pt x="275305" y="271238"/>
                    </a:moveTo>
                    <a:cubicBezTo>
                      <a:pt x="260285" y="280845"/>
                      <a:pt x="239165" y="282251"/>
                      <a:pt x="222034" y="284828"/>
                    </a:cubicBezTo>
                    <a:cubicBezTo>
                      <a:pt x="201148" y="287875"/>
                      <a:pt x="179557" y="289280"/>
                      <a:pt x="158437" y="287640"/>
                    </a:cubicBezTo>
                    <a:cubicBezTo>
                      <a:pt x="143887" y="286469"/>
                      <a:pt x="116899" y="285531"/>
                      <a:pt x="99299" y="277096"/>
                    </a:cubicBezTo>
                    <a:cubicBezTo>
                      <a:pt x="110329" y="336145"/>
                      <a:pt x="139663" y="391679"/>
                      <a:pt x="205137" y="392382"/>
                    </a:cubicBezTo>
                    <a:cubicBezTo>
                      <a:pt x="262163" y="392851"/>
                      <a:pt x="296895" y="356062"/>
                      <a:pt x="312148" y="309432"/>
                    </a:cubicBezTo>
                    <a:cubicBezTo>
                      <a:pt x="310036" y="310135"/>
                      <a:pt x="307690" y="310604"/>
                      <a:pt x="305108" y="310604"/>
                    </a:cubicBezTo>
                    <a:cubicBezTo>
                      <a:pt x="287977" y="310604"/>
                      <a:pt x="279294" y="293030"/>
                      <a:pt x="275305" y="271238"/>
                    </a:cubicBezTo>
                    <a:close/>
                    <a:moveTo>
                      <a:pt x="93667" y="210314"/>
                    </a:moveTo>
                    <a:cubicBezTo>
                      <a:pt x="93667" y="211251"/>
                      <a:pt x="93667" y="212189"/>
                      <a:pt x="93667" y="212892"/>
                    </a:cubicBezTo>
                    <a:cubicBezTo>
                      <a:pt x="95779" y="213126"/>
                      <a:pt x="97891" y="213360"/>
                      <a:pt x="100003" y="213595"/>
                    </a:cubicBezTo>
                    <a:cubicBezTo>
                      <a:pt x="97891" y="212423"/>
                      <a:pt x="95779" y="211486"/>
                      <a:pt x="93667" y="210314"/>
                    </a:cubicBezTo>
                    <a:close/>
                    <a:moveTo>
                      <a:pt x="80202" y="186355"/>
                    </a:moveTo>
                    <a:cubicBezTo>
                      <a:pt x="82872" y="184714"/>
                      <a:pt x="86275" y="184422"/>
                      <a:pt x="89443" y="186413"/>
                    </a:cubicBezTo>
                    <a:cubicBezTo>
                      <a:pt x="144356" y="220156"/>
                      <a:pt x="213820" y="232340"/>
                      <a:pt x="269203" y="193209"/>
                    </a:cubicBezTo>
                    <a:cubicBezTo>
                      <a:pt x="272958" y="190397"/>
                      <a:pt x="276713" y="191100"/>
                      <a:pt x="279059" y="193209"/>
                    </a:cubicBezTo>
                    <a:cubicBezTo>
                      <a:pt x="281641" y="192271"/>
                      <a:pt x="284692" y="194380"/>
                      <a:pt x="284222" y="197661"/>
                    </a:cubicBezTo>
                    <a:cubicBezTo>
                      <a:pt x="281876" y="216172"/>
                      <a:pt x="285630" y="237261"/>
                      <a:pt x="288681" y="255304"/>
                    </a:cubicBezTo>
                    <a:cubicBezTo>
                      <a:pt x="289620" y="261162"/>
                      <a:pt x="304404" y="314587"/>
                      <a:pt x="312383" y="289280"/>
                    </a:cubicBezTo>
                    <a:cubicBezTo>
                      <a:pt x="321301" y="261162"/>
                      <a:pt x="315434" y="229997"/>
                      <a:pt x="314965" y="201175"/>
                    </a:cubicBezTo>
                    <a:cubicBezTo>
                      <a:pt x="314730" y="192037"/>
                      <a:pt x="328341" y="190397"/>
                      <a:pt x="330688" y="199067"/>
                    </a:cubicBezTo>
                    <a:cubicBezTo>
                      <a:pt x="349227" y="270300"/>
                      <a:pt x="328576" y="369887"/>
                      <a:pt x="260051" y="401287"/>
                    </a:cubicBezTo>
                    <a:cubicBezTo>
                      <a:pt x="261224" y="401287"/>
                      <a:pt x="262163" y="401521"/>
                      <a:pt x="263102" y="401990"/>
                    </a:cubicBezTo>
                    <a:cubicBezTo>
                      <a:pt x="332330" y="431983"/>
                      <a:pt x="406018" y="510481"/>
                      <a:pt x="401325" y="590150"/>
                    </a:cubicBezTo>
                    <a:cubicBezTo>
                      <a:pt x="401090" y="596711"/>
                      <a:pt x="395693" y="600226"/>
                      <a:pt x="389591" y="599289"/>
                    </a:cubicBezTo>
                    <a:cubicBezTo>
                      <a:pt x="347584" y="591790"/>
                      <a:pt x="305108" y="600460"/>
                      <a:pt x="262867" y="595071"/>
                    </a:cubicBezTo>
                    <a:cubicBezTo>
                      <a:pt x="257704" y="594368"/>
                      <a:pt x="253480" y="591322"/>
                      <a:pt x="253480" y="585698"/>
                    </a:cubicBezTo>
                    <a:cubicBezTo>
                      <a:pt x="252776" y="529226"/>
                      <a:pt x="239634" y="471115"/>
                      <a:pt x="247144" y="414643"/>
                    </a:cubicBezTo>
                    <a:cubicBezTo>
                      <a:pt x="247378" y="413003"/>
                      <a:pt x="248082" y="411831"/>
                      <a:pt x="248786" y="410660"/>
                    </a:cubicBezTo>
                    <a:cubicBezTo>
                      <a:pt x="249021" y="408551"/>
                      <a:pt x="249960" y="406442"/>
                      <a:pt x="251603" y="404802"/>
                    </a:cubicBezTo>
                    <a:cubicBezTo>
                      <a:pt x="237757" y="409722"/>
                      <a:pt x="222268" y="411831"/>
                      <a:pt x="205137" y="410894"/>
                    </a:cubicBezTo>
                    <a:cubicBezTo>
                      <a:pt x="96248" y="404802"/>
                      <a:pt x="70903" y="284360"/>
                      <a:pt x="75362" y="194380"/>
                    </a:cubicBezTo>
                    <a:cubicBezTo>
                      <a:pt x="75597" y="190983"/>
                      <a:pt x="77533" y="187995"/>
                      <a:pt x="80202" y="186355"/>
                    </a:cubicBezTo>
                    <a:close/>
                    <a:moveTo>
                      <a:pt x="204675" y="1071"/>
                    </a:moveTo>
                    <a:cubicBezTo>
                      <a:pt x="234481" y="-6191"/>
                      <a:pt x="272031" y="25435"/>
                      <a:pt x="297143" y="36212"/>
                    </a:cubicBezTo>
                    <a:cubicBezTo>
                      <a:pt x="334459" y="52142"/>
                      <a:pt x="374121" y="65730"/>
                      <a:pt x="407917" y="88689"/>
                    </a:cubicBezTo>
                    <a:cubicBezTo>
                      <a:pt x="415192" y="93843"/>
                      <a:pt x="411907" y="104150"/>
                      <a:pt x="405335" y="105790"/>
                    </a:cubicBezTo>
                    <a:cubicBezTo>
                      <a:pt x="398295" y="117035"/>
                      <a:pt x="379519" y="122189"/>
                      <a:pt x="367785" y="126172"/>
                    </a:cubicBezTo>
                    <a:cubicBezTo>
                      <a:pt x="351122" y="132029"/>
                      <a:pt x="331173" y="139291"/>
                      <a:pt x="313102" y="136948"/>
                    </a:cubicBezTo>
                    <a:cubicBezTo>
                      <a:pt x="271562" y="131092"/>
                      <a:pt x="243164" y="83769"/>
                      <a:pt x="200216" y="93608"/>
                    </a:cubicBezTo>
                    <a:cubicBezTo>
                      <a:pt x="211481" y="122658"/>
                      <a:pt x="255368" y="139760"/>
                      <a:pt x="282123" y="147256"/>
                    </a:cubicBezTo>
                    <a:cubicBezTo>
                      <a:pt x="285174" y="148193"/>
                      <a:pt x="286113" y="150770"/>
                      <a:pt x="285643" y="153347"/>
                    </a:cubicBezTo>
                    <a:cubicBezTo>
                      <a:pt x="288459" y="156627"/>
                      <a:pt x="289398" y="161547"/>
                      <a:pt x="285174" y="165530"/>
                    </a:cubicBezTo>
                    <a:cubicBezTo>
                      <a:pt x="254899" y="193408"/>
                      <a:pt x="213358" y="214961"/>
                      <a:pt x="172757" y="198328"/>
                    </a:cubicBezTo>
                    <a:cubicBezTo>
                      <a:pt x="115493" y="174666"/>
                      <a:pt x="65738" y="134840"/>
                      <a:pt x="8474" y="110242"/>
                    </a:cubicBezTo>
                    <a:cubicBezTo>
                      <a:pt x="728" y="112584"/>
                      <a:pt x="-3261" y="101339"/>
                      <a:pt x="3310" y="97122"/>
                    </a:cubicBezTo>
                    <a:cubicBezTo>
                      <a:pt x="37341" y="75569"/>
                      <a:pt x="76769" y="61982"/>
                      <a:pt x="113146" y="45114"/>
                    </a:cubicBezTo>
                    <a:cubicBezTo>
                      <a:pt x="142482" y="31526"/>
                      <a:pt x="173226" y="8568"/>
                      <a:pt x="204675" y="1071"/>
                    </a:cubicBezTo>
                    <a:close/>
                  </a:path>
                </a:pathLst>
              </a:custGeom>
              <a:solidFill>
                <a:srgbClr val="AF7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2400">
                  <a:solidFill>
                    <a:srgbClr val="8C764E"/>
                  </a:solidFill>
                  <a:cs typeface="+mn-ea"/>
                </a:endParaRP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64E232F0-3510-8459-1A5C-CF56D2EF5EEF}"/>
                </a:ext>
              </a:extLst>
            </p:cNvPr>
            <p:cNvGrpSpPr/>
            <p:nvPr/>
          </p:nvGrpSpPr>
          <p:grpSpPr>
            <a:xfrm>
              <a:off x="4694640" y="5897744"/>
              <a:ext cx="2205242" cy="317242"/>
              <a:chOff x="4759954" y="5897744"/>
              <a:chExt cx="2205242" cy="317242"/>
            </a:xfrm>
          </p:grpSpPr>
          <p:sp>
            <p:nvSpPr>
              <p:cNvPr id="25" name="university-teacher_65684">
                <a:extLst>
                  <a:ext uri="{FF2B5EF4-FFF2-40B4-BE49-F238E27FC236}">
                    <a16:creationId xmlns:a16="http://schemas.microsoft.com/office/drawing/2014/main" id="{6DECFB83-6CB6-07E1-BAA2-29AEE6E76A68}"/>
                  </a:ext>
                </a:extLst>
              </p:cNvPr>
              <p:cNvSpPr/>
              <p:nvPr/>
            </p:nvSpPr>
            <p:spPr>
              <a:xfrm>
                <a:off x="4759954" y="5897744"/>
                <a:ext cx="138508" cy="307777"/>
              </a:xfrm>
              <a:custGeom>
                <a:avLst/>
                <a:gdLst>
                  <a:gd name="T0" fmla="*/ 215 w 257"/>
                  <a:gd name="T1" fmla="*/ 163 h 572"/>
                  <a:gd name="T2" fmla="*/ 201 w 257"/>
                  <a:gd name="T3" fmla="*/ 163 h 572"/>
                  <a:gd name="T4" fmla="*/ 226 w 257"/>
                  <a:gd name="T5" fmla="*/ 97 h 572"/>
                  <a:gd name="T6" fmla="*/ 129 w 257"/>
                  <a:gd name="T7" fmla="*/ 0 h 572"/>
                  <a:gd name="T8" fmla="*/ 31 w 257"/>
                  <a:gd name="T9" fmla="*/ 97 h 572"/>
                  <a:gd name="T10" fmla="*/ 56 w 257"/>
                  <a:gd name="T11" fmla="*/ 163 h 572"/>
                  <a:gd name="T12" fmla="*/ 42 w 257"/>
                  <a:gd name="T13" fmla="*/ 163 h 572"/>
                  <a:gd name="T14" fmla="*/ 0 w 257"/>
                  <a:gd name="T15" fmla="*/ 205 h 572"/>
                  <a:gd name="T16" fmla="*/ 0 w 257"/>
                  <a:gd name="T17" fmla="*/ 323 h 572"/>
                  <a:gd name="T18" fmla="*/ 39 w 257"/>
                  <a:gd name="T19" fmla="*/ 365 h 572"/>
                  <a:gd name="T20" fmla="*/ 39 w 257"/>
                  <a:gd name="T21" fmla="*/ 522 h 572"/>
                  <a:gd name="T22" fmla="*/ 89 w 257"/>
                  <a:gd name="T23" fmla="*/ 572 h 572"/>
                  <a:gd name="T24" fmla="*/ 128 w 257"/>
                  <a:gd name="T25" fmla="*/ 554 h 572"/>
                  <a:gd name="T26" fmla="*/ 167 w 257"/>
                  <a:gd name="T27" fmla="*/ 572 h 572"/>
                  <a:gd name="T28" fmla="*/ 218 w 257"/>
                  <a:gd name="T29" fmla="*/ 522 h 572"/>
                  <a:gd name="T30" fmla="*/ 218 w 257"/>
                  <a:gd name="T31" fmla="*/ 365 h 572"/>
                  <a:gd name="T32" fmla="*/ 257 w 257"/>
                  <a:gd name="T33" fmla="*/ 323 h 572"/>
                  <a:gd name="T34" fmla="*/ 257 w 257"/>
                  <a:gd name="T35" fmla="*/ 205 h 572"/>
                  <a:gd name="T36" fmla="*/ 215 w 257"/>
                  <a:gd name="T37" fmla="*/ 163 h 572"/>
                  <a:gd name="T38" fmla="*/ 160 w 257"/>
                  <a:gd name="T39" fmla="*/ 289 h 572"/>
                  <a:gd name="T40" fmla="*/ 133 w 257"/>
                  <a:gd name="T41" fmla="*/ 316 h 572"/>
                  <a:gd name="T42" fmla="*/ 128 w 257"/>
                  <a:gd name="T43" fmla="*/ 318 h 572"/>
                  <a:gd name="T44" fmla="*/ 124 w 257"/>
                  <a:gd name="T45" fmla="*/ 316 h 572"/>
                  <a:gd name="T46" fmla="*/ 96 w 257"/>
                  <a:gd name="T47" fmla="*/ 289 h 572"/>
                  <a:gd name="T48" fmla="*/ 95 w 257"/>
                  <a:gd name="T49" fmla="*/ 283 h 572"/>
                  <a:gd name="T50" fmla="*/ 112 w 257"/>
                  <a:gd name="T51" fmla="*/ 213 h 572"/>
                  <a:gd name="T52" fmla="*/ 97 w 257"/>
                  <a:gd name="T53" fmla="*/ 199 h 572"/>
                  <a:gd name="T54" fmla="*/ 96 w 257"/>
                  <a:gd name="T55" fmla="*/ 192 h 572"/>
                  <a:gd name="T56" fmla="*/ 101 w 257"/>
                  <a:gd name="T57" fmla="*/ 188 h 572"/>
                  <a:gd name="T58" fmla="*/ 155 w 257"/>
                  <a:gd name="T59" fmla="*/ 188 h 572"/>
                  <a:gd name="T60" fmla="*/ 161 w 257"/>
                  <a:gd name="T61" fmla="*/ 192 h 572"/>
                  <a:gd name="T62" fmla="*/ 159 w 257"/>
                  <a:gd name="T63" fmla="*/ 199 h 572"/>
                  <a:gd name="T64" fmla="*/ 145 w 257"/>
                  <a:gd name="T65" fmla="*/ 213 h 572"/>
                  <a:gd name="T66" fmla="*/ 162 w 257"/>
                  <a:gd name="T67" fmla="*/ 283 h 572"/>
                  <a:gd name="T68" fmla="*/ 160 w 257"/>
                  <a:gd name="T69" fmla="*/ 289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7" h="572">
                    <a:moveTo>
                      <a:pt x="215" y="163"/>
                    </a:moveTo>
                    <a:lnTo>
                      <a:pt x="201" y="163"/>
                    </a:lnTo>
                    <a:cubicBezTo>
                      <a:pt x="216" y="145"/>
                      <a:pt x="226" y="123"/>
                      <a:pt x="226" y="97"/>
                    </a:cubicBezTo>
                    <a:cubicBezTo>
                      <a:pt x="226" y="44"/>
                      <a:pt x="182" y="0"/>
                      <a:pt x="129" y="0"/>
                    </a:cubicBezTo>
                    <a:cubicBezTo>
                      <a:pt x="75" y="0"/>
                      <a:pt x="31" y="44"/>
                      <a:pt x="31" y="97"/>
                    </a:cubicBezTo>
                    <a:cubicBezTo>
                      <a:pt x="31" y="123"/>
                      <a:pt x="41" y="145"/>
                      <a:pt x="56" y="163"/>
                    </a:cubicBezTo>
                    <a:lnTo>
                      <a:pt x="42" y="163"/>
                    </a:lnTo>
                    <a:cubicBezTo>
                      <a:pt x="19" y="163"/>
                      <a:pt x="0" y="181"/>
                      <a:pt x="0" y="205"/>
                    </a:cubicBezTo>
                    <a:lnTo>
                      <a:pt x="0" y="323"/>
                    </a:lnTo>
                    <a:cubicBezTo>
                      <a:pt x="0" y="345"/>
                      <a:pt x="17" y="363"/>
                      <a:pt x="39" y="365"/>
                    </a:cubicBezTo>
                    <a:lnTo>
                      <a:pt x="39" y="522"/>
                    </a:lnTo>
                    <a:cubicBezTo>
                      <a:pt x="39" y="550"/>
                      <a:pt x="61" y="572"/>
                      <a:pt x="89" y="572"/>
                    </a:cubicBezTo>
                    <a:cubicBezTo>
                      <a:pt x="105" y="572"/>
                      <a:pt x="119" y="565"/>
                      <a:pt x="128" y="554"/>
                    </a:cubicBezTo>
                    <a:cubicBezTo>
                      <a:pt x="137" y="565"/>
                      <a:pt x="151" y="572"/>
                      <a:pt x="167" y="572"/>
                    </a:cubicBezTo>
                    <a:cubicBezTo>
                      <a:pt x="195" y="572"/>
                      <a:pt x="218" y="550"/>
                      <a:pt x="218" y="522"/>
                    </a:cubicBezTo>
                    <a:lnTo>
                      <a:pt x="218" y="365"/>
                    </a:lnTo>
                    <a:cubicBezTo>
                      <a:pt x="239" y="363"/>
                      <a:pt x="257" y="345"/>
                      <a:pt x="257" y="323"/>
                    </a:cubicBezTo>
                    <a:lnTo>
                      <a:pt x="257" y="205"/>
                    </a:lnTo>
                    <a:cubicBezTo>
                      <a:pt x="257" y="181"/>
                      <a:pt x="238" y="163"/>
                      <a:pt x="215" y="163"/>
                    </a:cubicBezTo>
                    <a:close/>
                    <a:moveTo>
                      <a:pt x="160" y="289"/>
                    </a:moveTo>
                    <a:lnTo>
                      <a:pt x="133" y="316"/>
                    </a:lnTo>
                    <a:cubicBezTo>
                      <a:pt x="131" y="318"/>
                      <a:pt x="130" y="318"/>
                      <a:pt x="128" y="318"/>
                    </a:cubicBezTo>
                    <a:cubicBezTo>
                      <a:pt x="127" y="318"/>
                      <a:pt x="125" y="318"/>
                      <a:pt x="124" y="316"/>
                    </a:cubicBezTo>
                    <a:lnTo>
                      <a:pt x="96" y="289"/>
                    </a:lnTo>
                    <a:cubicBezTo>
                      <a:pt x="95" y="287"/>
                      <a:pt x="94" y="285"/>
                      <a:pt x="95" y="283"/>
                    </a:cubicBezTo>
                    <a:lnTo>
                      <a:pt x="112" y="213"/>
                    </a:lnTo>
                    <a:lnTo>
                      <a:pt x="97" y="199"/>
                    </a:lnTo>
                    <a:cubicBezTo>
                      <a:pt x="95" y="197"/>
                      <a:pt x="95" y="194"/>
                      <a:pt x="96" y="192"/>
                    </a:cubicBezTo>
                    <a:cubicBezTo>
                      <a:pt x="97" y="189"/>
                      <a:pt x="99" y="188"/>
                      <a:pt x="101" y="188"/>
                    </a:cubicBezTo>
                    <a:lnTo>
                      <a:pt x="155" y="188"/>
                    </a:lnTo>
                    <a:cubicBezTo>
                      <a:pt x="157" y="188"/>
                      <a:pt x="160" y="189"/>
                      <a:pt x="161" y="192"/>
                    </a:cubicBezTo>
                    <a:cubicBezTo>
                      <a:pt x="162" y="194"/>
                      <a:pt x="161" y="197"/>
                      <a:pt x="159" y="199"/>
                    </a:cubicBezTo>
                    <a:lnTo>
                      <a:pt x="145" y="213"/>
                    </a:lnTo>
                    <a:lnTo>
                      <a:pt x="162" y="283"/>
                    </a:lnTo>
                    <a:cubicBezTo>
                      <a:pt x="162" y="285"/>
                      <a:pt x="162" y="287"/>
                      <a:pt x="160" y="289"/>
                    </a:cubicBezTo>
                    <a:close/>
                  </a:path>
                </a:pathLst>
              </a:custGeom>
              <a:solidFill>
                <a:srgbClr val="AF7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2400">
                  <a:solidFill>
                    <a:srgbClr val="8C764E"/>
                  </a:solidFill>
                  <a:cs typeface="+mn-ea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B6D4B08E-150E-426A-1D96-77E6E366D05B}"/>
                  </a:ext>
                </a:extLst>
              </p:cNvPr>
              <p:cNvSpPr txBox="1"/>
              <p:nvPr/>
            </p:nvSpPr>
            <p:spPr>
              <a:xfrm>
                <a:off x="4938068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rgbClr val="8C764E"/>
                    </a:solidFill>
                    <a:sym typeface="+mn-lt"/>
                  </a:rPr>
                  <a:t>指导老师：</a:t>
                </a:r>
                <a:r>
                  <a:rPr lang="en-US" altLang="zh-CN" sz="1400" dirty="0">
                    <a:solidFill>
                      <a:srgbClr val="8C764E"/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rgbClr val="8C764E"/>
                  </a:solidFill>
                  <a:sym typeface="+mn-lt"/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75E636E6-FA31-9E92-A285-ACEBF9F8356F}"/>
                </a:ext>
              </a:extLst>
            </p:cNvPr>
            <p:cNvGrpSpPr/>
            <p:nvPr/>
          </p:nvGrpSpPr>
          <p:grpSpPr>
            <a:xfrm>
              <a:off x="6713006" y="5894793"/>
              <a:ext cx="2027128" cy="313663"/>
              <a:chOff x="7007446" y="5894793"/>
              <a:chExt cx="2027128" cy="313663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7ECA3A5E-3253-8482-C8DA-68FB8C219241}"/>
                  </a:ext>
                </a:extLst>
              </p:cNvPr>
              <p:cNvSpPr txBox="1"/>
              <p:nvPr/>
            </p:nvSpPr>
            <p:spPr>
              <a:xfrm>
                <a:off x="7253195" y="5900679"/>
                <a:ext cx="17813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bg1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rgbClr val="8C764E"/>
                    </a:solidFill>
                    <a:sym typeface="+mn-lt"/>
                  </a:rPr>
                  <a:t>时间：</a:t>
                </a:r>
                <a:r>
                  <a:rPr lang="en-US" altLang="zh-CN" sz="1400" dirty="0">
                    <a:solidFill>
                      <a:srgbClr val="8C764E"/>
                    </a:solidFill>
                    <a:sym typeface="+mn-lt"/>
                  </a:rPr>
                  <a:t>2024.06.05</a:t>
                </a:r>
                <a:endParaRPr lang="zh-CN" altLang="en-US" sz="1400" dirty="0">
                  <a:solidFill>
                    <a:srgbClr val="8C764E"/>
                  </a:solidFill>
                  <a:sym typeface="+mn-lt"/>
                </a:endParaRPr>
              </a:p>
            </p:txBody>
          </p:sp>
          <p:sp>
            <p:nvSpPr>
              <p:cNvPr id="24" name="watch_346578">
                <a:extLst>
                  <a:ext uri="{FF2B5EF4-FFF2-40B4-BE49-F238E27FC236}">
                    <a16:creationId xmlns:a16="http://schemas.microsoft.com/office/drawing/2014/main" id="{38E371E4-0EFF-5C9A-C801-D3840D01F039}"/>
                  </a:ext>
                </a:extLst>
              </p:cNvPr>
              <p:cNvSpPr/>
              <p:nvPr/>
            </p:nvSpPr>
            <p:spPr>
              <a:xfrm>
                <a:off x="7007446" y="5894793"/>
                <a:ext cx="223172" cy="307777"/>
              </a:xfrm>
              <a:custGeom>
                <a:avLst/>
                <a:gdLst>
                  <a:gd name="connsiteX0" fmla="*/ 102320 w 439481"/>
                  <a:gd name="connsiteY0" fmla="*/ 517598 h 606087"/>
                  <a:gd name="connsiteX1" fmla="*/ 219811 w 439481"/>
                  <a:gd name="connsiteY1" fmla="*/ 547703 h 606087"/>
                  <a:gd name="connsiteX2" fmla="*/ 337303 w 439481"/>
                  <a:gd name="connsiteY2" fmla="*/ 517598 h 606087"/>
                  <a:gd name="connsiteX3" fmla="*/ 337303 w 439481"/>
                  <a:gd name="connsiteY3" fmla="*/ 606087 h 606087"/>
                  <a:gd name="connsiteX4" fmla="*/ 102320 w 439481"/>
                  <a:gd name="connsiteY4" fmla="*/ 606087 h 606087"/>
                  <a:gd name="connsiteX5" fmla="*/ 207075 w 439481"/>
                  <a:gd name="connsiteY5" fmla="*/ 135040 h 606087"/>
                  <a:gd name="connsiteX6" fmla="*/ 207075 w 439481"/>
                  <a:gd name="connsiteY6" fmla="*/ 308224 h 606087"/>
                  <a:gd name="connsiteX7" fmla="*/ 275651 w 439481"/>
                  <a:gd name="connsiteY7" fmla="*/ 376689 h 606087"/>
                  <a:gd name="connsiteX8" fmla="*/ 293565 w 439481"/>
                  <a:gd name="connsiteY8" fmla="*/ 358900 h 606087"/>
                  <a:gd name="connsiteX9" fmla="*/ 232406 w 439481"/>
                  <a:gd name="connsiteY9" fmla="*/ 297838 h 606087"/>
                  <a:gd name="connsiteX10" fmla="*/ 232406 w 439481"/>
                  <a:gd name="connsiteY10" fmla="*/ 135040 h 606087"/>
                  <a:gd name="connsiteX11" fmla="*/ 219789 w 439481"/>
                  <a:gd name="connsiteY11" fmla="*/ 83691 h 606087"/>
                  <a:gd name="connsiteX12" fmla="*/ 439481 w 439481"/>
                  <a:gd name="connsiteY12" fmla="*/ 303031 h 606087"/>
                  <a:gd name="connsiteX13" fmla="*/ 219789 w 439481"/>
                  <a:gd name="connsiteY13" fmla="*/ 522467 h 606087"/>
                  <a:gd name="connsiteX14" fmla="*/ 0 w 439481"/>
                  <a:gd name="connsiteY14" fmla="*/ 303031 h 606087"/>
                  <a:gd name="connsiteX15" fmla="*/ 219789 w 439481"/>
                  <a:gd name="connsiteY15" fmla="*/ 83691 h 606087"/>
                  <a:gd name="connsiteX16" fmla="*/ 102320 w 439481"/>
                  <a:gd name="connsiteY16" fmla="*/ 0 h 606087"/>
                  <a:gd name="connsiteX17" fmla="*/ 337303 w 439481"/>
                  <a:gd name="connsiteY17" fmla="*/ 0 h 606087"/>
                  <a:gd name="connsiteX18" fmla="*/ 337303 w 439481"/>
                  <a:gd name="connsiteY18" fmla="*/ 88489 h 606087"/>
                  <a:gd name="connsiteX19" fmla="*/ 219811 w 439481"/>
                  <a:gd name="connsiteY19" fmla="*/ 58384 h 606087"/>
                  <a:gd name="connsiteX20" fmla="*/ 102320 w 439481"/>
                  <a:gd name="connsiteY20" fmla="*/ 88489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9481" h="606087">
                    <a:moveTo>
                      <a:pt x="102320" y="517598"/>
                    </a:moveTo>
                    <a:cubicBezTo>
                      <a:pt x="137182" y="536739"/>
                      <a:pt x="177245" y="547703"/>
                      <a:pt x="219811" y="547703"/>
                    </a:cubicBezTo>
                    <a:cubicBezTo>
                      <a:pt x="262378" y="547703"/>
                      <a:pt x="302344" y="536739"/>
                      <a:pt x="337303" y="517598"/>
                    </a:cubicBezTo>
                    <a:lnTo>
                      <a:pt x="337303" y="606087"/>
                    </a:lnTo>
                    <a:lnTo>
                      <a:pt x="102320" y="606087"/>
                    </a:lnTo>
                    <a:close/>
                    <a:moveTo>
                      <a:pt x="207075" y="135040"/>
                    </a:moveTo>
                    <a:lnTo>
                      <a:pt x="207075" y="308224"/>
                    </a:lnTo>
                    <a:lnTo>
                      <a:pt x="275651" y="376689"/>
                    </a:lnTo>
                    <a:lnTo>
                      <a:pt x="293565" y="358900"/>
                    </a:lnTo>
                    <a:lnTo>
                      <a:pt x="232406" y="297838"/>
                    </a:lnTo>
                    <a:lnTo>
                      <a:pt x="232406" y="135040"/>
                    </a:lnTo>
                    <a:close/>
                    <a:moveTo>
                      <a:pt x="219789" y="83691"/>
                    </a:moveTo>
                    <a:cubicBezTo>
                      <a:pt x="341144" y="83691"/>
                      <a:pt x="439481" y="181870"/>
                      <a:pt x="439481" y="303031"/>
                    </a:cubicBezTo>
                    <a:cubicBezTo>
                      <a:pt x="439481" y="424192"/>
                      <a:pt x="341144" y="522467"/>
                      <a:pt x="219789" y="522467"/>
                    </a:cubicBezTo>
                    <a:cubicBezTo>
                      <a:pt x="98433" y="522467"/>
                      <a:pt x="0" y="424192"/>
                      <a:pt x="0" y="303031"/>
                    </a:cubicBezTo>
                    <a:cubicBezTo>
                      <a:pt x="0" y="181870"/>
                      <a:pt x="98433" y="83691"/>
                      <a:pt x="219789" y="83691"/>
                    </a:cubicBezTo>
                    <a:close/>
                    <a:moveTo>
                      <a:pt x="102320" y="0"/>
                    </a:moveTo>
                    <a:lnTo>
                      <a:pt x="337303" y="0"/>
                    </a:lnTo>
                    <a:lnTo>
                      <a:pt x="337303" y="88489"/>
                    </a:lnTo>
                    <a:cubicBezTo>
                      <a:pt x="302344" y="69348"/>
                      <a:pt x="262378" y="58384"/>
                      <a:pt x="219811" y="58384"/>
                    </a:cubicBezTo>
                    <a:cubicBezTo>
                      <a:pt x="177245" y="58384"/>
                      <a:pt x="137182" y="69348"/>
                      <a:pt x="102320" y="88489"/>
                    </a:cubicBezTo>
                    <a:close/>
                  </a:path>
                </a:pathLst>
              </a:custGeom>
              <a:solidFill>
                <a:srgbClr val="AF73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2400" dirty="0">
                  <a:solidFill>
                    <a:srgbClr val="8C764E"/>
                  </a:solidFill>
                  <a:cs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2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DA3BD74B-145D-7AD5-F652-51A7BE55E1F4}"/>
              </a:ext>
            </a:extLst>
          </p:cNvPr>
          <p:cNvGrpSpPr/>
          <p:nvPr/>
        </p:nvGrpSpPr>
        <p:grpSpPr>
          <a:xfrm>
            <a:off x="649826" y="493109"/>
            <a:ext cx="1933576" cy="705954"/>
            <a:chOff x="5129211" y="505853"/>
            <a:chExt cx="1933576" cy="70595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FBE5F40-6DFA-BBEB-3459-A0DEF4CBC11C}"/>
                </a:ext>
              </a:extLst>
            </p:cNvPr>
            <p:cNvGrpSpPr/>
            <p:nvPr/>
          </p:nvGrpSpPr>
          <p:grpSpPr>
            <a:xfrm>
              <a:off x="5129211" y="505853"/>
              <a:ext cx="705954" cy="705954"/>
              <a:chOff x="4719753" y="720468"/>
              <a:chExt cx="932120" cy="932120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54233783-4646-0FAA-057E-BFBC7165A9D9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B7875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B9017F3D-5DC7-4687-DA95-028D46424BC1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B7875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1024" name="school-building_46763">
                <a:extLst>
                  <a:ext uri="{FF2B5EF4-FFF2-40B4-BE49-F238E27FC236}">
                    <a16:creationId xmlns:a16="http://schemas.microsoft.com/office/drawing/2014/main" id="{8EE307C5-6CC9-FA3F-6B23-DC85D2EA6EF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13DE0EE6-0258-1D07-ECBF-F848BE378835}"/>
                </a:ext>
              </a:extLst>
            </p:cNvPr>
            <p:cNvGrpSpPr/>
            <p:nvPr/>
          </p:nvGrpSpPr>
          <p:grpSpPr>
            <a:xfrm>
              <a:off x="5948485" y="598800"/>
              <a:ext cx="1114302" cy="514367"/>
              <a:chOff x="5819839" y="646922"/>
              <a:chExt cx="1282883" cy="592184"/>
            </a:xfrm>
            <a:solidFill>
              <a:srgbClr val="B78756"/>
            </a:solidFill>
          </p:grpSpPr>
          <p:grpSp>
            <p:nvGrpSpPr>
              <p:cNvPr id="34" name="文本框-50_矢量">
                <a:extLst>
                  <a:ext uri="{FF2B5EF4-FFF2-40B4-BE49-F238E27FC236}">
                    <a16:creationId xmlns:a16="http://schemas.microsoft.com/office/drawing/2014/main" id="{1886EB9F-058C-B118-4878-304E118F9641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CFD09754-A9DD-BCDC-8119-16F3B2907297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F089EEDC-A4CB-DA28-B898-55E87D6FD26F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C8459B6-C184-135A-5F76-2DB69EF7CB3A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685809D7-E449-CF8D-4434-44D5D997F009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97DD7E8-A4CA-031D-5F3E-CD28C423C2B7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7BD146F7-B06D-DCAA-B177-95D47B01DC43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E6FFC3F7-8EC3-CE6E-1A1D-DA79C32D1725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E32F50B7-F378-B41F-B969-35883E398A23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9F2332FE-2D92-F19F-B47B-822C1AE7ADE6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FD9566D6-0501-8049-5249-6B110A5CF7F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A3B690F-CB0B-BDFB-3961-CB8C96752732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B2F2A2DB-6668-D6CE-ED7B-0135798C4A54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496F1F6-F6AC-4332-AC7F-998EBABF0A5E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id="{A3537FDD-D06F-FA16-4C41-E2C8AD7B3FC6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47" name="任意多边形: 形状 46">
                    <a:extLst>
                      <a:ext uri="{FF2B5EF4-FFF2-40B4-BE49-F238E27FC236}">
                        <a16:creationId xmlns:a16="http://schemas.microsoft.com/office/drawing/2014/main" id="{E3EF6C8C-4860-DE50-DCAA-E6A76F9070BD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id="{6C955BAB-1C89-FD69-5A78-B0E6EA90475B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9" name="任意多边形: 形状 48">
                    <a:extLst>
                      <a:ext uri="{FF2B5EF4-FFF2-40B4-BE49-F238E27FC236}">
                        <a16:creationId xmlns:a16="http://schemas.microsoft.com/office/drawing/2014/main" id="{E7819C87-6A38-AC8D-BE6B-F986158FD44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id="{44E0AE59-F405-4034-97B0-4EA4CBDAF7F9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44" name="任意多边形: 形状 43">
                    <a:extLst>
                      <a:ext uri="{FF2B5EF4-FFF2-40B4-BE49-F238E27FC236}">
                        <a16:creationId xmlns:a16="http://schemas.microsoft.com/office/drawing/2014/main" id="{F390B588-4F3C-E3A8-66A8-D405558CC5B8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5" name="任意多边形: 形状 44">
                    <a:extLst>
                      <a:ext uri="{FF2B5EF4-FFF2-40B4-BE49-F238E27FC236}">
                        <a16:creationId xmlns:a16="http://schemas.microsoft.com/office/drawing/2014/main" id="{35778261-53F6-29D2-96AB-81B14992741A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6" name="任意多边形: 形状 45">
                    <a:extLst>
                      <a:ext uri="{FF2B5EF4-FFF2-40B4-BE49-F238E27FC236}">
                        <a16:creationId xmlns:a16="http://schemas.microsoft.com/office/drawing/2014/main" id="{F3B84417-B84C-36C8-1366-14D9D3D564C5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C9C28512-90BA-761E-7816-966EC1E666F1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42" name="任意多边形: 形状 41">
                    <a:extLst>
                      <a:ext uri="{FF2B5EF4-FFF2-40B4-BE49-F238E27FC236}">
                        <a16:creationId xmlns:a16="http://schemas.microsoft.com/office/drawing/2014/main" id="{F306B9E0-B3F5-97FA-C825-341597055E50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3" name="任意多边形: 形状 42">
                    <a:extLst>
                      <a:ext uri="{FF2B5EF4-FFF2-40B4-BE49-F238E27FC236}">
                        <a16:creationId xmlns:a16="http://schemas.microsoft.com/office/drawing/2014/main" id="{A66D88B7-4EC3-2606-465B-E6531967E57D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40A1BD-D640-3043-89A0-6C4B487E2ED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40" name="任意多边形: 形状 39">
                    <a:extLst>
                      <a:ext uri="{FF2B5EF4-FFF2-40B4-BE49-F238E27FC236}">
                        <a16:creationId xmlns:a16="http://schemas.microsoft.com/office/drawing/2014/main" id="{11F588D6-D728-1351-9A3E-6F434069622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1" name="任意多边形: 形状 40">
                    <a:extLst>
                      <a:ext uri="{FF2B5EF4-FFF2-40B4-BE49-F238E27FC236}">
                        <a16:creationId xmlns:a16="http://schemas.microsoft.com/office/drawing/2014/main" id="{3B1EEADD-87FB-73BC-27EB-65F001A40EF2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1153" name="任意多边形: 形状 1152">
            <a:extLst>
              <a:ext uri="{FF2B5EF4-FFF2-40B4-BE49-F238E27FC236}">
                <a16:creationId xmlns:a16="http://schemas.microsoft.com/office/drawing/2014/main" id="{9C7F51F5-B6D9-1E67-B0CA-37982D549674}"/>
              </a:ext>
            </a:extLst>
          </p:cNvPr>
          <p:cNvSpPr/>
          <p:nvPr/>
        </p:nvSpPr>
        <p:spPr>
          <a:xfrm>
            <a:off x="3038550" y="2237428"/>
            <a:ext cx="979361" cy="466252"/>
          </a:xfrm>
          <a:custGeom>
            <a:avLst/>
            <a:gdLst>
              <a:gd name="connsiteX0" fmla="*/ 374649 w 2107946"/>
              <a:gd name="connsiteY0" fmla="*/ 373 h 1003546"/>
              <a:gd name="connsiteX1" fmla="*/ 1523809 w 2107946"/>
              <a:gd name="connsiteY1" fmla="*/ 373 h 1003546"/>
              <a:gd name="connsiteX2" fmla="*/ 1663509 w 2107946"/>
              <a:gd name="connsiteY2" fmla="*/ 127373 h 1003546"/>
              <a:gd name="connsiteX3" fmla="*/ 1549209 w 2107946"/>
              <a:gd name="connsiteY3" fmla="*/ 254309 h 1003546"/>
              <a:gd name="connsiteX4" fmla="*/ 1219073 w 2107946"/>
              <a:gd name="connsiteY4" fmla="*/ 254309 h 1003546"/>
              <a:gd name="connsiteX5" fmla="*/ 1155573 w 2107946"/>
              <a:gd name="connsiteY5" fmla="*/ 336859 h 1003546"/>
              <a:gd name="connsiteX6" fmla="*/ 1219073 w 2107946"/>
              <a:gd name="connsiteY6" fmla="*/ 419409 h 1003546"/>
              <a:gd name="connsiteX7" fmla="*/ 1403223 w 2107946"/>
              <a:gd name="connsiteY7" fmla="*/ 514659 h 1003546"/>
              <a:gd name="connsiteX8" fmla="*/ 1314323 w 2107946"/>
              <a:gd name="connsiteY8" fmla="*/ 609909 h 1003546"/>
              <a:gd name="connsiteX9" fmla="*/ 215900 w 2107946"/>
              <a:gd name="connsiteY9" fmla="*/ 609909 h 1003546"/>
              <a:gd name="connsiteX10" fmla="*/ 139700 w 2107946"/>
              <a:gd name="connsiteY10" fmla="*/ 692459 h 1003546"/>
              <a:gd name="connsiteX11" fmla="*/ 228600 w 2107946"/>
              <a:gd name="connsiteY11" fmla="*/ 781295 h 1003546"/>
              <a:gd name="connsiteX12" fmla="*/ 2006410 w 2107946"/>
              <a:gd name="connsiteY12" fmla="*/ 781295 h 1003546"/>
              <a:gd name="connsiteX13" fmla="*/ 2107946 w 2107946"/>
              <a:gd name="connsiteY13" fmla="*/ 882895 h 1003546"/>
              <a:gd name="connsiteX14" fmla="*/ 1974660 w 2107946"/>
              <a:gd name="connsiteY14" fmla="*/ 1003546 h 1003546"/>
              <a:gd name="connsiteX15" fmla="*/ 812736 w 2107946"/>
              <a:gd name="connsiteY15" fmla="*/ 997196 h 1003546"/>
              <a:gd name="connsiteX16" fmla="*/ 1828609 w 2107946"/>
              <a:gd name="connsiteY16" fmla="*/ 990846 h 1003546"/>
              <a:gd name="connsiteX17" fmla="*/ 1923859 w 2107946"/>
              <a:gd name="connsiteY17" fmla="*/ 889245 h 1003546"/>
              <a:gd name="connsiteX18" fmla="*/ 1695259 w 2107946"/>
              <a:gd name="connsiteY18" fmla="*/ 793995 h 1003546"/>
              <a:gd name="connsiteX19" fmla="*/ 184150 w 2107946"/>
              <a:gd name="connsiteY19" fmla="*/ 793995 h 1003546"/>
              <a:gd name="connsiteX20" fmla="*/ 0 w 2107946"/>
              <a:gd name="connsiteY20" fmla="*/ 692459 h 1003546"/>
              <a:gd name="connsiteX21" fmla="*/ 82550 w 2107946"/>
              <a:gd name="connsiteY21" fmla="*/ 597209 h 1003546"/>
              <a:gd name="connsiteX22" fmla="*/ 1320673 w 2107946"/>
              <a:gd name="connsiteY22" fmla="*/ 597209 h 1003546"/>
              <a:gd name="connsiteX23" fmla="*/ 1390523 w 2107946"/>
              <a:gd name="connsiteY23" fmla="*/ 521009 h 1003546"/>
              <a:gd name="connsiteX24" fmla="*/ 1142873 w 2107946"/>
              <a:gd name="connsiteY24" fmla="*/ 336859 h 1003546"/>
              <a:gd name="connsiteX25" fmla="*/ 1219073 w 2107946"/>
              <a:gd name="connsiteY25" fmla="*/ 241609 h 1003546"/>
              <a:gd name="connsiteX26" fmla="*/ 1390523 w 2107946"/>
              <a:gd name="connsiteY26" fmla="*/ 241609 h 1003546"/>
              <a:gd name="connsiteX27" fmla="*/ 1479423 w 2107946"/>
              <a:gd name="connsiteY27" fmla="*/ 127373 h 1003546"/>
              <a:gd name="connsiteX28" fmla="*/ 1422273 w 2107946"/>
              <a:gd name="connsiteY28" fmla="*/ 25773 h 1003546"/>
              <a:gd name="connsiteX29" fmla="*/ 1244473 w 2107946"/>
              <a:gd name="connsiteY29" fmla="*/ 13073 h 1003546"/>
              <a:gd name="connsiteX30" fmla="*/ 374649 w 2107946"/>
              <a:gd name="connsiteY30" fmla="*/ 19423 h 1003546"/>
              <a:gd name="connsiteX31" fmla="*/ 374649 w 2107946"/>
              <a:gd name="connsiteY31" fmla="*/ 373 h 100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107946" h="1003546">
                <a:moveTo>
                  <a:pt x="374649" y="373"/>
                </a:moveTo>
                <a:lnTo>
                  <a:pt x="1523809" y="373"/>
                </a:lnTo>
                <a:cubicBezTo>
                  <a:pt x="1612709" y="-5977"/>
                  <a:pt x="1663509" y="70223"/>
                  <a:pt x="1663509" y="127373"/>
                </a:cubicBezTo>
                <a:cubicBezTo>
                  <a:pt x="1663509" y="171823"/>
                  <a:pt x="1612709" y="254309"/>
                  <a:pt x="1549209" y="254309"/>
                </a:cubicBezTo>
                <a:lnTo>
                  <a:pt x="1219073" y="254309"/>
                </a:lnTo>
                <a:cubicBezTo>
                  <a:pt x="1168273" y="279709"/>
                  <a:pt x="1155573" y="298759"/>
                  <a:pt x="1155573" y="336859"/>
                </a:cubicBezTo>
                <a:cubicBezTo>
                  <a:pt x="1155573" y="362259"/>
                  <a:pt x="1168273" y="406709"/>
                  <a:pt x="1219073" y="419409"/>
                </a:cubicBezTo>
                <a:cubicBezTo>
                  <a:pt x="1257173" y="432109"/>
                  <a:pt x="1403223" y="400359"/>
                  <a:pt x="1403223" y="514659"/>
                </a:cubicBezTo>
                <a:cubicBezTo>
                  <a:pt x="1403223" y="552759"/>
                  <a:pt x="1358773" y="609909"/>
                  <a:pt x="1314323" y="609909"/>
                </a:cubicBezTo>
                <a:lnTo>
                  <a:pt x="215900" y="609909"/>
                </a:lnTo>
                <a:cubicBezTo>
                  <a:pt x="171450" y="616259"/>
                  <a:pt x="139700" y="660709"/>
                  <a:pt x="139700" y="692459"/>
                </a:cubicBezTo>
                <a:cubicBezTo>
                  <a:pt x="139700" y="736845"/>
                  <a:pt x="190500" y="781295"/>
                  <a:pt x="228600" y="781295"/>
                </a:cubicBezTo>
                <a:lnTo>
                  <a:pt x="2006410" y="781295"/>
                </a:lnTo>
                <a:cubicBezTo>
                  <a:pt x="2057146" y="774945"/>
                  <a:pt x="2107946" y="851145"/>
                  <a:pt x="2107946" y="882895"/>
                </a:cubicBezTo>
                <a:cubicBezTo>
                  <a:pt x="2107946" y="959096"/>
                  <a:pt x="2044446" y="990846"/>
                  <a:pt x="1974660" y="1003546"/>
                </a:cubicBezTo>
                <a:lnTo>
                  <a:pt x="812736" y="997196"/>
                </a:lnTo>
                <a:lnTo>
                  <a:pt x="1828609" y="990846"/>
                </a:lnTo>
                <a:cubicBezTo>
                  <a:pt x="1885759" y="984496"/>
                  <a:pt x="1923859" y="927346"/>
                  <a:pt x="1923859" y="889245"/>
                </a:cubicBezTo>
                <a:cubicBezTo>
                  <a:pt x="1923859" y="749545"/>
                  <a:pt x="1739709" y="793995"/>
                  <a:pt x="1695259" y="793995"/>
                </a:cubicBezTo>
                <a:lnTo>
                  <a:pt x="184150" y="793995"/>
                </a:lnTo>
                <a:cubicBezTo>
                  <a:pt x="107950" y="787645"/>
                  <a:pt x="0" y="793995"/>
                  <a:pt x="0" y="692459"/>
                </a:cubicBezTo>
                <a:cubicBezTo>
                  <a:pt x="0" y="648009"/>
                  <a:pt x="38100" y="597209"/>
                  <a:pt x="82550" y="597209"/>
                </a:cubicBezTo>
                <a:lnTo>
                  <a:pt x="1320673" y="597209"/>
                </a:lnTo>
                <a:cubicBezTo>
                  <a:pt x="1358773" y="578159"/>
                  <a:pt x="1390523" y="552759"/>
                  <a:pt x="1390523" y="521009"/>
                </a:cubicBezTo>
                <a:cubicBezTo>
                  <a:pt x="1390523" y="343209"/>
                  <a:pt x="1142873" y="527359"/>
                  <a:pt x="1142873" y="336859"/>
                </a:cubicBezTo>
                <a:cubicBezTo>
                  <a:pt x="1142873" y="305109"/>
                  <a:pt x="1168273" y="241609"/>
                  <a:pt x="1219073" y="241609"/>
                </a:cubicBezTo>
                <a:lnTo>
                  <a:pt x="1390523" y="241609"/>
                </a:lnTo>
                <a:cubicBezTo>
                  <a:pt x="1460373" y="209923"/>
                  <a:pt x="1479423" y="171823"/>
                  <a:pt x="1479423" y="127373"/>
                </a:cubicBezTo>
                <a:cubicBezTo>
                  <a:pt x="1479423" y="89273"/>
                  <a:pt x="1479423" y="57523"/>
                  <a:pt x="1422273" y="25773"/>
                </a:cubicBezTo>
                <a:cubicBezTo>
                  <a:pt x="1371473" y="-5977"/>
                  <a:pt x="1295273" y="13073"/>
                  <a:pt x="1244473" y="13073"/>
                </a:cubicBezTo>
                <a:cubicBezTo>
                  <a:pt x="958786" y="6723"/>
                  <a:pt x="666686" y="13073"/>
                  <a:pt x="374649" y="19423"/>
                </a:cubicBezTo>
                <a:cubicBezTo>
                  <a:pt x="368299" y="13073"/>
                  <a:pt x="368299" y="6723"/>
                  <a:pt x="374649" y="373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4" name="任意多边形: 形状 1153">
            <a:extLst>
              <a:ext uri="{FF2B5EF4-FFF2-40B4-BE49-F238E27FC236}">
                <a16:creationId xmlns:a16="http://schemas.microsoft.com/office/drawing/2014/main" id="{8EF629D5-B6E3-1D0C-6770-11725C03095C}"/>
              </a:ext>
            </a:extLst>
          </p:cNvPr>
          <p:cNvSpPr/>
          <p:nvPr/>
        </p:nvSpPr>
        <p:spPr>
          <a:xfrm>
            <a:off x="8174089" y="2262866"/>
            <a:ext cx="1105062" cy="466253"/>
          </a:xfrm>
          <a:custGeom>
            <a:avLst/>
            <a:gdLst>
              <a:gd name="connsiteX0" fmla="*/ 495237 w 3415920"/>
              <a:gd name="connsiteY0" fmla="*/ 0 h 1441260"/>
              <a:gd name="connsiteX1" fmla="*/ 2323846 w 3415920"/>
              <a:gd name="connsiteY1" fmla="*/ 0 h 1441260"/>
              <a:gd name="connsiteX2" fmla="*/ 2488883 w 3415920"/>
              <a:gd name="connsiteY2" fmla="*/ 177800 h 1441260"/>
              <a:gd name="connsiteX3" fmla="*/ 2330196 w 3415920"/>
              <a:gd name="connsiteY3" fmla="*/ 361887 h 1441260"/>
              <a:gd name="connsiteX4" fmla="*/ 2057147 w 3415920"/>
              <a:gd name="connsiteY4" fmla="*/ 361887 h 1441260"/>
              <a:gd name="connsiteX5" fmla="*/ 1968247 w 3415920"/>
              <a:gd name="connsiteY5" fmla="*/ 482537 h 1441260"/>
              <a:gd name="connsiteX6" fmla="*/ 2050797 w 3415920"/>
              <a:gd name="connsiteY6" fmla="*/ 603187 h 1441260"/>
              <a:gd name="connsiteX7" fmla="*/ 3415920 w 3415920"/>
              <a:gd name="connsiteY7" fmla="*/ 603187 h 1441260"/>
              <a:gd name="connsiteX8" fmla="*/ 3415920 w 3415920"/>
              <a:gd name="connsiteY8" fmla="*/ 622237 h 1441260"/>
              <a:gd name="connsiteX9" fmla="*/ 2076197 w 3415920"/>
              <a:gd name="connsiteY9" fmla="*/ 622237 h 1441260"/>
              <a:gd name="connsiteX10" fmla="*/ 1955547 w 3415920"/>
              <a:gd name="connsiteY10" fmla="*/ 482537 h 1441260"/>
              <a:gd name="connsiteX11" fmla="*/ 2050797 w 3415920"/>
              <a:gd name="connsiteY11" fmla="*/ 349187 h 1441260"/>
              <a:gd name="connsiteX12" fmla="*/ 2196847 w 3415920"/>
              <a:gd name="connsiteY12" fmla="*/ 336487 h 1441260"/>
              <a:gd name="connsiteX13" fmla="*/ 2317496 w 3415920"/>
              <a:gd name="connsiteY13" fmla="*/ 177800 h 1441260"/>
              <a:gd name="connsiteX14" fmla="*/ 2311146 w 3415920"/>
              <a:gd name="connsiteY14" fmla="*/ 139700 h 1441260"/>
              <a:gd name="connsiteX15" fmla="*/ 2177797 w 3415920"/>
              <a:gd name="connsiteY15" fmla="*/ 12700 h 1441260"/>
              <a:gd name="connsiteX16" fmla="*/ 641287 w 3415920"/>
              <a:gd name="connsiteY16" fmla="*/ 12700 h 1441260"/>
              <a:gd name="connsiteX17" fmla="*/ 501587 w 3415920"/>
              <a:gd name="connsiteY17" fmla="*/ 177800 h 1441260"/>
              <a:gd name="connsiteX18" fmla="*/ 507937 w 3415920"/>
              <a:gd name="connsiteY18" fmla="*/ 234887 h 1441260"/>
              <a:gd name="connsiteX19" fmla="*/ 622237 w 3415920"/>
              <a:gd name="connsiteY19" fmla="*/ 342837 h 1441260"/>
              <a:gd name="connsiteX20" fmla="*/ 755587 w 3415920"/>
              <a:gd name="connsiteY20" fmla="*/ 342837 h 1441260"/>
              <a:gd name="connsiteX21" fmla="*/ 863537 w 3415920"/>
              <a:gd name="connsiteY21" fmla="*/ 482537 h 1441260"/>
              <a:gd name="connsiteX22" fmla="*/ 723837 w 3415920"/>
              <a:gd name="connsiteY22" fmla="*/ 622237 h 1441260"/>
              <a:gd name="connsiteX23" fmla="*/ 463487 w 3415920"/>
              <a:gd name="connsiteY23" fmla="*/ 615887 h 1441260"/>
              <a:gd name="connsiteX24" fmla="*/ 317500 w 3415920"/>
              <a:gd name="connsiteY24" fmla="*/ 730123 h 1441260"/>
              <a:gd name="connsiteX25" fmla="*/ 406400 w 3415920"/>
              <a:gd name="connsiteY25" fmla="*/ 850773 h 1441260"/>
              <a:gd name="connsiteX26" fmla="*/ 2126997 w 3415920"/>
              <a:gd name="connsiteY26" fmla="*/ 850773 h 1441260"/>
              <a:gd name="connsiteX27" fmla="*/ 2298446 w 3415920"/>
              <a:gd name="connsiteY27" fmla="*/ 1015873 h 1441260"/>
              <a:gd name="connsiteX28" fmla="*/ 2152397 w 3415920"/>
              <a:gd name="connsiteY28" fmla="*/ 1187323 h 1441260"/>
              <a:gd name="connsiteX29" fmla="*/ 1669860 w 3415920"/>
              <a:gd name="connsiteY29" fmla="*/ 1187323 h 1441260"/>
              <a:gd name="connsiteX30" fmla="*/ 1580960 w 3415920"/>
              <a:gd name="connsiteY30" fmla="*/ 1307910 h 1441260"/>
              <a:gd name="connsiteX31" fmla="*/ 1688910 w 3415920"/>
              <a:gd name="connsiteY31" fmla="*/ 1428560 h 1441260"/>
              <a:gd name="connsiteX32" fmla="*/ 2565083 w 3415920"/>
              <a:gd name="connsiteY32" fmla="*/ 1428560 h 1441260"/>
              <a:gd name="connsiteX33" fmla="*/ 2565083 w 3415920"/>
              <a:gd name="connsiteY33" fmla="*/ 1441260 h 1441260"/>
              <a:gd name="connsiteX34" fmla="*/ 1371473 w 3415920"/>
              <a:gd name="connsiteY34" fmla="*/ 1441260 h 1441260"/>
              <a:gd name="connsiteX35" fmla="*/ 1257173 w 3415920"/>
              <a:gd name="connsiteY35" fmla="*/ 1301560 h 1441260"/>
              <a:gd name="connsiteX36" fmla="*/ 1365123 w 3415920"/>
              <a:gd name="connsiteY36" fmla="*/ 1174623 h 1441260"/>
              <a:gd name="connsiteX37" fmla="*/ 1885760 w 3415920"/>
              <a:gd name="connsiteY37" fmla="*/ 1174623 h 1441260"/>
              <a:gd name="connsiteX38" fmla="*/ 2025397 w 3415920"/>
              <a:gd name="connsiteY38" fmla="*/ 1022223 h 1441260"/>
              <a:gd name="connsiteX39" fmla="*/ 1898460 w 3415920"/>
              <a:gd name="connsiteY39" fmla="*/ 869823 h 1441260"/>
              <a:gd name="connsiteX40" fmla="*/ 133350 w 3415920"/>
              <a:gd name="connsiteY40" fmla="*/ 869823 h 1441260"/>
              <a:gd name="connsiteX41" fmla="*/ 0 w 3415920"/>
              <a:gd name="connsiteY41" fmla="*/ 730123 h 1441260"/>
              <a:gd name="connsiteX42" fmla="*/ 101600 w 3415920"/>
              <a:gd name="connsiteY42" fmla="*/ 603187 h 1441260"/>
              <a:gd name="connsiteX43" fmla="*/ 736537 w 3415920"/>
              <a:gd name="connsiteY43" fmla="*/ 603187 h 1441260"/>
              <a:gd name="connsiteX44" fmla="*/ 844487 w 3415920"/>
              <a:gd name="connsiteY44" fmla="*/ 482537 h 1441260"/>
              <a:gd name="connsiteX45" fmla="*/ 755587 w 3415920"/>
              <a:gd name="connsiteY45" fmla="*/ 361887 h 1441260"/>
              <a:gd name="connsiteX46" fmla="*/ 488887 w 3415920"/>
              <a:gd name="connsiteY46" fmla="*/ 361887 h 1441260"/>
              <a:gd name="connsiteX47" fmla="*/ 330200 w 3415920"/>
              <a:gd name="connsiteY47" fmla="*/ 177800 h 1441260"/>
              <a:gd name="connsiteX48" fmla="*/ 495237 w 3415920"/>
              <a:gd name="connsiteY48" fmla="*/ 0 h 144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415920" h="1441260">
                <a:moveTo>
                  <a:pt x="495237" y="0"/>
                </a:moveTo>
                <a:lnTo>
                  <a:pt x="2323846" y="0"/>
                </a:lnTo>
                <a:cubicBezTo>
                  <a:pt x="2431796" y="19050"/>
                  <a:pt x="2488883" y="95250"/>
                  <a:pt x="2488883" y="177800"/>
                </a:cubicBezTo>
                <a:cubicBezTo>
                  <a:pt x="2488883" y="253937"/>
                  <a:pt x="2425446" y="361887"/>
                  <a:pt x="2330196" y="361887"/>
                </a:cubicBezTo>
                <a:lnTo>
                  <a:pt x="2057147" y="361887"/>
                </a:lnTo>
                <a:cubicBezTo>
                  <a:pt x="1987297" y="380937"/>
                  <a:pt x="1968247" y="438087"/>
                  <a:pt x="1968247" y="482537"/>
                </a:cubicBezTo>
                <a:cubicBezTo>
                  <a:pt x="1968247" y="507937"/>
                  <a:pt x="1993647" y="603187"/>
                  <a:pt x="2050797" y="603187"/>
                </a:cubicBezTo>
                <a:lnTo>
                  <a:pt x="3415920" y="603187"/>
                </a:lnTo>
                <a:lnTo>
                  <a:pt x="3415920" y="622237"/>
                </a:lnTo>
                <a:lnTo>
                  <a:pt x="2076197" y="622237"/>
                </a:lnTo>
                <a:cubicBezTo>
                  <a:pt x="1980947" y="609537"/>
                  <a:pt x="1955547" y="546037"/>
                  <a:pt x="1955547" y="482537"/>
                </a:cubicBezTo>
                <a:cubicBezTo>
                  <a:pt x="1955547" y="425387"/>
                  <a:pt x="1961897" y="368237"/>
                  <a:pt x="2050797" y="349187"/>
                </a:cubicBezTo>
                <a:cubicBezTo>
                  <a:pt x="2088897" y="336487"/>
                  <a:pt x="2146047" y="355537"/>
                  <a:pt x="2196847" y="336487"/>
                </a:cubicBezTo>
                <a:cubicBezTo>
                  <a:pt x="2298446" y="298387"/>
                  <a:pt x="2317496" y="247587"/>
                  <a:pt x="2317496" y="177800"/>
                </a:cubicBezTo>
                <a:cubicBezTo>
                  <a:pt x="2317496" y="165100"/>
                  <a:pt x="2317496" y="146050"/>
                  <a:pt x="2311146" y="139700"/>
                </a:cubicBezTo>
                <a:cubicBezTo>
                  <a:pt x="2298446" y="95250"/>
                  <a:pt x="2215897" y="12700"/>
                  <a:pt x="2177797" y="12700"/>
                </a:cubicBezTo>
                <a:lnTo>
                  <a:pt x="641287" y="12700"/>
                </a:lnTo>
                <a:cubicBezTo>
                  <a:pt x="552387" y="38100"/>
                  <a:pt x="501587" y="101600"/>
                  <a:pt x="501587" y="177800"/>
                </a:cubicBezTo>
                <a:cubicBezTo>
                  <a:pt x="501587" y="190500"/>
                  <a:pt x="501587" y="215900"/>
                  <a:pt x="507937" y="234887"/>
                </a:cubicBezTo>
                <a:cubicBezTo>
                  <a:pt x="514287" y="253937"/>
                  <a:pt x="590487" y="342837"/>
                  <a:pt x="622237" y="342837"/>
                </a:cubicBezTo>
                <a:lnTo>
                  <a:pt x="755587" y="342837"/>
                </a:lnTo>
                <a:cubicBezTo>
                  <a:pt x="838137" y="374587"/>
                  <a:pt x="863537" y="412687"/>
                  <a:pt x="863537" y="482537"/>
                </a:cubicBezTo>
                <a:cubicBezTo>
                  <a:pt x="863537" y="533337"/>
                  <a:pt x="819087" y="628587"/>
                  <a:pt x="723837" y="622237"/>
                </a:cubicBezTo>
                <a:cubicBezTo>
                  <a:pt x="482537" y="622237"/>
                  <a:pt x="476187" y="615887"/>
                  <a:pt x="463487" y="615887"/>
                </a:cubicBezTo>
                <a:cubicBezTo>
                  <a:pt x="387350" y="615887"/>
                  <a:pt x="317500" y="641287"/>
                  <a:pt x="317500" y="730123"/>
                </a:cubicBezTo>
                <a:cubicBezTo>
                  <a:pt x="317500" y="768223"/>
                  <a:pt x="355600" y="850773"/>
                  <a:pt x="406400" y="850773"/>
                </a:cubicBezTo>
                <a:lnTo>
                  <a:pt x="2126997" y="850773"/>
                </a:lnTo>
                <a:cubicBezTo>
                  <a:pt x="2247646" y="857123"/>
                  <a:pt x="2298446" y="946023"/>
                  <a:pt x="2298446" y="1015873"/>
                </a:cubicBezTo>
                <a:cubicBezTo>
                  <a:pt x="2298446" y="1104773"/>
                  <a:pt x="2222247" y="1187323"/>
                  <a:pt x="2152397" y="1187323"/>
                </a:cubicBezTo>
                <a:lnTo>
                  <a:pt x="1669860" y="1187323"/>
                </a:lnTo>
                <a:cubicBezTo>
                  <a:pt x="1600010" y="1206373"/>
                  <a:pt x="1580960" y="1263460"/>
                  <a:pt x="1580960" y="1307910"/>
                </a:cubicBezTo>
                <a:cubicBezTo>
                  <a:pt x="1580960" y="1365060"/>
                  <a:pt x="1631760" y="1428560"/>
                  <a:pt x="1688910" y="1428560"/>
                </a:cubicBezTo>
                <a:lnTo>
                  <a:pt x="2565083" y="1428560"/>
                </a:lnTo>
                <a:lnTo>
                  <a:pt x="2565083" y="1441260"/>
                </a:lnTo>
                <a:lnTo>
                  <a:pt x="1371473" y="1441260"/>
                </a:lnTo>
                <a:cubicBezTo>
                  <a:pt x="1301623" y="1441260"/>
                  <a:pt x="1257173" y="1346010"/>
                  <a:pt x="1257173" y="1301560"/>
                </a:cubicBezTo>
                <a:cubicBezTo>
                  <a:pt x="1257173" y="1244410"/>
                  <a:pt x="1314323" y="1174623"/>
                  <a:pt x="1365123" y="1174623"/>
                </a:cubicBezTo>
                <a:lnTo>
                  <a:pt x="1885760" y="1174623"/>
                </a:lnTo>
                <a:cubicBezTo>
                  <a:pt x="1968247" y="1161923"/>
                  <a:pt x="2025397" y="1079373"/>
                  <a:pt x="2025397" y="1022223"/>
                </a:cubicBezTo>
                <a:cubicBezTo>
                  <a:pt x="2025397" y="971423"/>
                  <a:pt x="1961897" y="869823"/>
                  <a:pt x="1898460" y="869823"/>
                </a:cubicBezTo>
                <a:lnTo>
                  <a:pt x="133350" y="869823"/>
                </a:lnTo>
                <a:cubicBezTo>
                  <a:pt x="19050" y="838073"/>
                  <a:pt x="0" y="799973"/>
                  <a:pt x="0" y="730123"/>
                </a:cubicBezTo>
                <a:cubicBezTo>
                  <a:pt x="0" y="673037"/>
                  <a:pt x="44450" y="603187"/>
                  <a:pt x="101600" y="603187"/>
                </a:cubicBezTo>
                <a:lnTo>
                  <a:pt x="736537" y="603187"/>
                </a:lnTo>
                <a:cubicBezTo>
                  <a:pt x="819087" y="571437"/>
                  <a:pt x="844487" y="539687"/>
                  <a:pt x="844487" y="482537"/>
                </a:cubicBezTo>
                <a:cubicBezTo>
                  <a:pt x="844487" y="457137"/>
                  <a:pt x="819087" y="361887"/>
                  <a:pt x="755587" y="361887"/>
                </a:cubicBezTo>
                <a:lnTo>
                  <a:pt x="488887" y="361887"/>
                </a:lnTo>
                <a:cubicBezTo>
                  <a:pt x="374650" y="349187"/>
                  <a:pt x="330200" y="241237"/>
                  <a:pt x="330200" y="177800"/>
                </a:cubicBezTo>
                <a:cubicBezTo>
                  <a:pt x="330200" y="95250"/>
                  <a:pt x="374650" y="19050"/>
                  <a:pt x="495237" y="0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5" name="图形 4">
            <a:extLst>
              <a:ext uri="{FF2B5EF4-FFF2-40B4-BE49-F238E27FC236}">
                <a16:creationId xmlns:a16="http://schemas.microsoft.com/office/drawing/2014/main" id="{C8220236-5A24-C3CF-E878-3163CF144442}"/>
              </a:ext>
            </a:extLst>
          </p:cNvPr>
          <p:cNvSpPr/>
          <p:nvPr/>
        </p:nvSpPr>
        <p:spPr>
          <a:xfrm>
            <a:off x="5406166" y="5741781"/>
            <a:ext cx="1011347" cy="483837"/>
          </a:xfrm>
          <a:custGeom>
            <a:avLst/>
            <a:gdLst>
              <a:gd name="connsiteX0" fmla="*/ 2771489 w 3085718"/>
              <a:gd name="connsiteY0" fmla="*/ 238078 h 1476233"/>
              <a:gd name="connsiteX1" fmla="*/ 2809589 w 3085718"/>
              <a:gd name="connsiteY1" fmla="*/ 409528 h 1476233"/>
              <a:gd name="connsiteX2" fmla="*/ 3085719 w 3085718"/>
              <a:gd name="connsiteY2" fmla="*/ 733378 h 1476233"/>
              <a:gd name="connsiteX3" fmla="*/ 2828639 w 3085718"/>
              <a:gd name="connsiteY3" fmla="*/ 1114283 h 1476233"/>
              <a:gd name="connsiteX4" fmla="*/ 2628614 w 3085718"/>
              <a:gd name="connsiteY4" fmla="*/ 1161908 h 1476233"/>
              <a:gd name="connsiteX5" fmla="*/ 2409539 w 3085718"/>
              <a:gd name="connsiteY5" fmla="*/ 1323833 h 1476233"/>
              <a:gd name="connsiteX6" fmla="*/ 2076260 w 3085718"/>
              <a:gd name="connsiteY6" fmla="*/ 1457183 h 1476233"/>
              <a:gd name="connsiteX7" fmla="*/ 1914335 w 3085718"/>
              <a:gd name="connsiteY7" fmla="*/ 1476233 h 1476233"/>
              <a:gd name="connsiteX8" fmla="*/ 619125 w 3085718"/>
              <a:gd name="connsiteY8" fmla="*/ 1076183 h 1476233"/>
              <a:gd name="connsiteX9" fmla="*/ 0 w 3085718"/>
              <a:gd name="connsiteY9" fmla="*/ 1180958 h 1476233"/>
              <a:gd name="connsiteX10" fmla="*/ 704755 w 3085718"/>
              <a:gd name="connsiteY10" fmla="*/ 828628 h 1476233"/>
              <a:gd name="connsiteX11" fmla="*/ 1904810 w 3085718"/>
              <a:gd name="connsiteY11" fmla="*/ 1219058 h 1476233"/>
              <a:gd name="connsiteX12" fmla="*/ 2552414 w 3085718"/>
              <a:gd name="connsiteY12" fmla="*/ 695278 h 1476233"/>
              <a:gd name="connsiteX13" fmla="*/ 2123885 w 3085718"/>
              <a:gd name="connsiteY13" fmla="*/ 380953 h 1476233"/>
              <a:gd name="connsiteX14" fmla="*/ 1761935 w 3085718"/>
              <a:gd name="connsiteY14" fmla="*/ 666703 h 1476233"/>
              <a:gd name="connsiteX15" fmla="*/ 1971485 w 3085718"/>
              <a:gd name="connsiteY15" fmla="*/ 857203 h 1476233"/>
              <a:gd name="connsiteX16" fmla="*/ 2114360 w 3085718"/>
              <a:gd name="connsiteY16" fmla="*/ 800053 h 1476233"/>
              <a:gd name="connsiteX17" fmla="*/ 1895285 w 3085718"/>
              <a:gd name="connsiteY17" fmla="*/ 657178 h 1476233"/>
              <a:gd name="connsiteX18" fmla="*/ 2161985 w 3085718"/>
              <a:gd name="connsiteY18" fmla="*/ 485728 h 1476233"/>
              <a:gd name="connsiteX19" fmla="*/ 2390489 w 3085718"/>
              <a:gd name="connsiteY19" fmla="*/ 723853 h 1476233"/>
              <a:gd name="connsiteX20" fmla="*/ 2000060 w 3085718"/>
              <a:gd name="connsiteY20" fmla="*/ 1085708 h 1476233"/>
              <a:gd name="connsiteX21" fmla="*/ 1685735 w 3085718"/>
              <a:gd name="connsiteY21" fmla="*/ 980933 h 1476233"/>
              <a:gd name="connsiteX22" fmla="*/ 1495235 w 3085718"/>
              <a:gd name="connsiteY22" fmla="*/ 952358 h 1476233"/>
              <a:gd name="connsiteX23" fmla="*/ 1276255 w 3085718"/>
              <a:gd name="connsiteY23" fmla="*/ 666703 h 1476233"/>
              <a:gd name="connsiteX24" fmla="*/ 1295305 w 3085718"/>
              <a:gd name="connsiteY24" fmla="*/ 514303 h 1476233"/>
              <a:gd name="connsiteX25" fmla="*/ 1666685 w 3085718"/>
              <a:gd name="connsiteY25" fmla="*/ 304753 h 1476233"/>
              <a:gd name="connsiteX26" fmla="*/ 2228564 w 3085718"/>
              <a:gd name="connsiteY26" fmla="*/ 49 h 1476233"/>
              <a:gd name="connsiteX27" fmla="*/ 2771489 w 3085718"/>
              <a:gd name="connsiteY27" fmla="*/ 238078 h 147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085718" h="1476233">
                <a:moveTo>
                  <a:pt x="2771489" y="238078"/>
                </a:moveTo>
                <a:cubicBezTo>
                  <a:pt x="2800064" y="285703"/>
                  <a:pt x="2800064" y="352378"/>
                  <a:pt x="2809589" y="409528"/>
                </a:cubicBezTo>
                <a:cubicBezTo>
                  <a:pt x="3009519" y="457153"/>
                  <a:pt x="3085719" y="590503"/>
                  <a:pt x="3085719" y="733378"/>
                </a:cubicBezTo>
                <a:cubicBezTo>
                  <a:pt x="3085719" y="885778"/>
                  <a:pt x="3028569" y="1038083"/>
                  <a:pt x="2828639" y="1114283"/>
                </a:cubicBezTo>
                <a:cubicBezTo>
                  <a:pt x="2761964" y="1142858"/>
                  <a:pt x="2685764" y="1133333"/>
                  <a:pt x="2628614" y="1161908"/>
                </a:cubicBezTo>
                <a:cubicBezTo>
                  <a:pt x="2542889" y="1190483"/>
                  <a:pt x="2485739" y="1276208"/>
                  <a:pt x="2409539" y="1323833"/>
                </a:cubicBezTo>
                <a:cubicBezTo>
                  <a:pt x="2314289" y="1380983"/>
                  <a:pt x="2181035" y="1438133"/>
                  <a:pt x="2076260" y="1457183"/>
                </a:cubicBezTo>
                <a:cubicBezTo>
                  <a:pt x="2028635" y="1466708"/>
                  <a:pt x="1942910" y="1476233"/>
                  <a:pt x="1914335" y="1476233"/>
                </a:cubicBezTo>
                <a:cubicBezTo>
                  <a:pt x="1381030" y="1476233"/>
                  <a:pt x="1171480" y="1076183"/>
                  <a:pt x="619125" y="1076183"/>
                </a:cubicBezTo>
                <a:cubicBezTo>
                  <a:pt x="447675" y="1076183"/>
                  <a:pt x="142875" y="1123808"/>
                  <a:pt x="0" y="1180958"/>
                </a:cubicBezTo>
                <a:cubicBezTo>
                  <a:pt x="219075" y="904828"/>
                  <a:pt x="466725" y="828628"/>
                  <a:pt x="704755" y="828628"/>
                </a:cubicBezTo>
                <a:cubicBezTo>
                  <a:pt x="1219105" y="828628"/>
                  <a:pt x="1533335" y="1219058"/>
                  <a:pt x="1904810" y="1219058"/>
                </a:cubicBezTo>
                <a:cubicBezTo>
                  <a:pt x="2133410" y="1219058"/>
                  <a:pt x="2552414" y="1028558"/>
                  <a:pt x="2552414" y="695278"/>
                </a:cubicBezTo>
                <a:cubicBezTo>
                  <a:pt x="2552414" y="428578"/>
                  <a:pt x="2285714" y="380953"/>
                  <a:pt x="2123885" y="380953"/>
                </a:cubicBezTo>
                <a:cubicBezTo>
                  <a:pt x="1961960" y="380953"/>
                  <a:pt x="1761935" y="438103"/>
                  <a:pt x="1761935" y="666703"/>
                </a:cubicBezTo>
                <a:cubicBezTo>
                  <a:pt x="1761935" y="800053"/>
                  <a:pt x="1895285" y="857203"/>
                  <a:pt x="1971485" y="857203"/>
                </a:cubicBezTo>
                <a:cubicBezTo>
                  <a:pt x="2028635" y="857203"/>
                  <a:pt x="2038160" y="847678"/>
                  <a:pt x="2114360" y="800053"/>
                </a:cubicBezTo>
                <a:cubicBezTo>
                  <a:pt x="2028635" y="781003"/>
                  <a:pt x="1895285" y="771478"/>
                  <a:pt x="1895285" y="657178"/>
                </a:cubicBezTo>
                <a:cubicBezTo>
                  <a:pt x="1895285" y="504778"/>
                  <a:pt x="2104835" y="485728"/>
                  <a:pt x="2161985" y="485728"/>
                </a:cubicBezTo>
                <a:cubicBezTo>
                  <a:pt x="2314289" y="485728"/>
                  <a:pt x="2390489" y="628603"/>
                  <a:pt x="2390489" y="723853"/>
                </a:cubicBezTo>
                <a:cubicBezTo>
                  <a:pt x="2390489" y="942833"/>
                  <a:pt x="2133410" y="1085708"/>
                  <a:pt x="2000060" y="1085708"/>
                </a:cubicBezTo>
                <a:cubicBezTo>
                  <a:pt x="1885760" y="1085708"/>
                  <a:pt x="1790510" y="1019033"/>
                  <a:pt x="1685735" y="980933"/>
                </a:cubicBezTo>
                <a:cubicBezTo>
                  <a:pt x="1628585" y="961883"/>
                  <a:pt x="1552385" y="971408"/>
                  <a:pt x="1495235" y="952358"/>
                </a:cubicBezTo>
                <a:cubicBezTo>
                  <a:pt x="1304830" y="895303"/>
                  <a:pt x="1276255" y="800053"/>
                  <a:pt x="1276255" y="666703"/>
                </a:cubicBezTo>
                <a:cubicBezTo>
                  <a:pt x="1276255" y="638128"/>
                  <a:pt x="1285780" y="552403"/>
                  <a:pt x="1295305" y="514303"/>
                </a:cubicBezTo>
                <a:cubicBezTo>
                  <a:pt x="1342930" y="333328"/>
                  <a:pt x="1552385" y="304753"/>
                  <a:pt x="1666685" y="304753"/>
                </a:cubicBezTo>
                <a:cubicBezTo>
                  <a:pt x="1723835" y="28624"/>
                  <a:pt x="2047685" y="49"/>
                  <a:pt x="2228564" y="49"/>
                </a:cubicBezTo>
                <a:cubicBezTo>
                  <a:pt x="2400014" y="49"/>
                  <a:pt x="2638139" y="-9476"/>
                  <a:pt x="2771489" y="238078"/>
                </a:cubicBezTo>
                <a:close/>
              </a:path>
            </a:pathLst>
          </a:custGeom>
          <a:noFill/>
          <a:ln w="12700" cap="flat">
            <a:gradFill>
              <a:gsLst>
                <a:gs pos="0">
                  <a:srgbClr val="8C764E"/>
                </a:gs>
                <a:gs pos="100000">
                  <a:srgbClr val="C4B395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028" name="组合 1027">
            <a:extLst>
              <a:ext uri="{FF2B5EF4-FFF2-40B4-BE49-F238E27FC236}">
                <a16:creationId xmlns:a16="http://schemas.microsoft.com/office/drawing/2014/main" id="{D032C770-018C-EB84-5BE9-B61BC197CABE}"/>
              </a:ext>
            </a:extLst>
          </p:cNvPr>
          <p:cNvGrpSpPr/>
          <p:nvPr/>
        </p:nvGrpSpPr>
        <p:grpSpPr>
          <a:xfrm>
            <a:off x="4238331" y="2072020"/>
            <a:ext cx="3715338" cy="728709"/>
            <a:chOff x="1760585" y="2145916"/>
            <a:chExt cx="3715338" cy="728709"/>
          </a:xfrm>
        </p:grpSpPr>
        <p:sp>
          <p:nvSpPr>
            <p:cNvPr id="1043" name="缺角矩形 1042">
              <a:extLst>
                <a:ext uri="{FF2B5EF4-FFF2-40B4-BE49-F238E27FC236}">
                  <a16:creationId xmlns:a16="http://schemas.microsoft.com/office/drawing/2014/main" id="{1EADDB41-61B2-DF06-97A4-9CAD5A5B17A8}"/>
                </a:ext>
              </a:extLst>
            </p:cNvPr>
            <p:cNvSpPr/>
            <p:nvPr/>
          </p:nvSpPr>
          <p:spPr>
            <a:xfrm>
              <a:off x="1760585" y="2145916"/>
              <a:ext cx="3715338" cy="728709"/>
            </a:xfrm>
            <a:prstGeom prst="plaqu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254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5" name="文本框 1134">
              <a:extLst>
                <a:ext uri="{FF2B5EF4-FFF2-40B4-BE49-F238E27FC236}">
                  <a16:creationId xmlns:a16="http://schemas.microsoft.com/office/drawing/2014/main" id="{36F03893-806A-11E4-2B97-2ACD523C4445}"/>
                </a:ext>
              </a:extLst>
            </p:cNvPr>
            <p:cNvSpPr txBox="1"/>
            <p:nvPr/>
          </p:nvSpPr>
          <p:spPr>
            <a:xfrm>
              <a:off x="3090928" y="2282730"/>
              <a:ext cx="1992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AF734D"/>
                  </a:solidFill>
                  <a:latin typeface="极影毁片辉宋 Bold" panose="02020700000000000000" pitchFamily="18" charset="-122"/>
                  <a:ea typeface="极影毁片辉宋 Bold" panose="02020700000000000000" pitchFamily="18" charset="-122"/>
                </a:rPr>
                <a:t>添加标题文本</a:t>
              </a:r>
            </a:p>
          </p:txBody>
        </p:sp>
        <p:sp>
          <p:nvSpPr>
            <p:cNvPr id="1027" name="文本框 1026">
              <a:extLst>
                <a:ext uri="{FF2B5EF4-FFF2-40B4-BE49-F238E27FC236}">
                  <a16:creationId xmlns:a16="http://schemas.microsoft.com/office/drawing/2014/main" id="{EFEDC86B-B4BB-68A9-B512-9BE616B3F5AB}"/>
                </a:ext>
              </a:extLst>
            </p:cNvPr>
            <p:cNvSpPr txBox="1"/>
            <p:nvPr/>
          </p:nvSpPr>
          <p:spPr>
            <a:xfrm>
              <a:off x="2155248" y="2206030"/>
              <a:ext cx="7152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rPr>
                <a:t>01</a:t>
              </a:r>
              <a:endParaRPr lang="zh-CN" altLang="en-US" sz="3600" dirty="0">
                <a:solidFill>
                  <a:srgbClr val="AF734D"/>
                </a:solidFill>
                <a:latin typeface="MiSans Semibold" panose="00000700000000000000" pitchFamily="2" charset="-122"/>
                <a:ea typeface="MiSans Semibold" panose="00000700000000000000" pitchFamily="2" charset="-122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5A760FF-4CE8-2805-9EC2-3103EED9713F}"/>
              </a:ext>
            </a:extLst>
          </p:cNvPr>
          <p:cNvSpPr txBox="1"/>
          <p:nvPr/>
        </p:nvSpPr>
        <p:spPr>
          <a:xfrm>
            <a:off x="3225372" y="3208559"/>
            <a:ext cx="5341258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AF734D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</a:t>
            </a:r>
          </a:p>
        </p:txBody>
      </p:sp>
    </p:spTree>
    <p:extLst>
      <p:ext uri="{BB962C8B-B14F-4D97-AF65-F5344CB8AC3E}">
        <p14:creationId xmlns:p14="http://schemas.microsoft.com/office/powerpoint/2010/main" val="203497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152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01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2" name="缺角矩形 1" descr="D:\51PPT模板网\51pptmoban.com\图片.jpg">
            <a:extLst>
              <a:ext uri="{FF2B5EF4-FFF2-40B4-BE49-F238E27FC236}">
                <a16:creationId xmlns:a16="http://schemas.microsoft.com/office/drawing/2014/main" id="{1927C60C-0B86-10A4-6043-3804D03C6848}"/>
              </a:ext>
            </a:extLst>
          </p:cNvPr>
          <p:cNvSpPr/>
          <p:nvPr/>
        </p:nvSpPr>
        <p:spPr>
          <a:xfrm>
            <a:off x="731837" y="1563420"/>
            <a:ext cx="5106987" cy="1916380"/>
          </a:xfrm>
          <a:prstGeom prst="plaque">
            <a:avLst>
              <a:gd name="adj" fmla="val 1098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缺角矩形 2">
            <a:extLst>
              <a:ext uri="{FF2B5EF4-FFF2-40B4-BE49-F238E27FC236}">
                <a16:creationId xmlns:a16="http://schemas.microsoft.com/office/drawing/2014/main" id="{1DF9D7AF-F50B-2CB8-7D7C-C925C4087B70}"/>
              </a:ext>
            </a:extLst>
          </p:cNvPr>
          <p:cNvSpPr/>
          <p:nvPr/>
        </p:nvSpPr>
        <p:spPr>
          <a:xfrm>
            <a:off x="6353178" y="1563420"/>
            <a:ext cx="5106987" cy="1916380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缺角矩形 4">
            <a:extLst>
              <a:ext uri="{FF2B5EF4-FFF2-40B4-BE49-F238E27FC236}">
                <a16:creationId xmlns:a16="http://schemas.microsoft.com/office/drawing/2014/main" id="{E428DE3F-870F-3C3A-6B38-96E20E5B5B7F}"/>
              </a:ext>
            </a:extLst>
          </p:cNvPr>
          <p:cNvSpPr/>
          <p:nvPr/>
        </p:nvSpPr>
        <p:spPr>
          <a:xfrm>
            <a:off x="731837" y="3716070"/>
            <a:ext cx="5106987" cy="1916380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缺角矩形 5">
            <a:extLst>
              <a:ext uri="{FF2B5EF4-FFF2-40B4-BE49-F238E27FC236}">
                <a16:creationId xmlns:a16="http://schemas.microsoft.com/office/drawing/2014/main" id="{90A23DF4-BE71-ACF3-9EAF-157B40D29700}"/>
              </a:ext>
            </a:extLst>
          </p:cNvPr>
          <p:cNvSpPr/>
          <p:nvPr/>
        </p:nvSpPr>
        <p:spPr>
          <a:xfrm>
            <a:off x="6353178" y="3716070"/>
            <a:ext cx="5106987" cy="1916380"/>
          </a:xfrm>
          <a:prstGeom prst="plaque">
            <a:avLst>
              <a:gd name="adj" fmla="val 10980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81DB7708-B807-E8A0-6DB6-9B06C1E8FF14}"/>
              </a:ext>
            </a:extLst>
          </p:cNvPr>
          <p:cNvGrpSpPr/>
          <p:nvPr/>
        </p:nvGrpSpPr>
        <p:grpSpPr>
          <a:xfrm>
            <a:off x="7816359" y="2113349"/>
            <a:ext cx="2966425" cy="816522"/>
            <a:chOff x="283598" y="1906534"/>
            <a:chExt cx="2966425" cy="81652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ACC0E377-1B5E-5EE0-C7E2-0CE9268B924A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E3D50CE4-1B6F-D31F-FF54-50A151AD3A1B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A5E36CF-F275-7B4A-1687-7F614D6296D5}"/>
              </a:ext>
            </a:extLst>
          </p:cNvPr>
          <p:cNvGrpSpPr/>
          <p:nvPr/>
        </p:nvGrpSpPr>
        <p:grpSpPr>
          <a:xfrm>
            <a:off x="1437460" y="4265999"/>
            <a:ext cx="2984539" cy="816522"/>
            <a:chOff x="283598" y="1906534"/>
            <a:chExt cx="2984539" cy="816522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CCA67254-C057-00ED-836F-C7CC331245CB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5FA35B09-D0AB-5434-1360-BCAF76B15F6F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17" name="图形 13" descr="D:\51PPT模板网\51pptmoban.com\图片.jpg">
            <a:extLst>
              <a:ext uri="{FF2B5EF4-FFF2-40B4-BE49-F238E27FC236}">
                <a16:creationId xmlns:a16="http://schemas.microsoft.com/office/drawing/2014/main" id="{D83E919F-A6C0-0881-0827-450B23D22DDC}"/>
              </a:ext>
            </a:extLst>
          </p:cNvPr>
          <p:cNvSpPr/>
          <p:nvPr/>
        </p:nvSpPr>
        <p:spPr>
          <a:xfrm>
            <a:off x="6733213" y="2143467"/>
            <a:ext cx="811529" cy="757237"/>
          </a:xfrm>
          <a:custGeom>
            <a:avLst/>
            <a:gdLst>
              <a:gd name="connsiteX0" fmla="*/ 811530 w 811529"/>
              <a:gd name="connsiteY0" fmla="*/ 266700 h 757237"/>
              <a:gd name="connsiteX1" fmla="*/ 762000 w 811529"/>
              <a:gd name="connsiteY1" fmla="*/ 248603 h 757237"/>
              <a:gd name="connsiteX2" fmla="*/ 762000 w 811529"/>
              <a:gd name="connsiteY2" fmla="*/ 144780 h 757237"/>
              <a:gd name="connsiteX3" fmla="*/ 811530 w 811529"/>
              <a:gd name="connsiteY3" fmla="*/ 123825 h 757237"/>
              <a:gd name="connsiteX4" fmla="*/ 476250 w 811529"/>
              <a:gd name="connsiteY4" fmla="*/ 0 h 757237"/>
              <a:gd name="connsiteX5" fmla="*/ 68580 w 811529"/>
              <a:gd name="connsiteY5" fmla="*/ 142875 h 757237"/>
              <a:gd name="connsiteX6" fmla="*/ 28575 w 811529"/>
              <a:gd name="connsiteY6" fmla="*/ 257175 h 757237"/>
              <a:gd name="connsiteX7" fmla="*/ 33337 w 811529"/>
              <a:gd name="connsiteY7" fmla="*/ 299085 h 757237"/>
              <a:gd name="connsiteX8" fmla="*/ 0 w 811529"/>
              <a:gd name="connsiteY8" fmla="*/ 409575 h 757237"/>
              <a:gd name="connsiteX9" fmla="*/ 28575 w 811529"/>
              <a:gd name="connsiteY9" fmla="*/ 492443 h 757237"/>
              <a:gd name="connsiteX10" fmla="*/ 26670 w 811529"/>
              <a:gd name="connsiteY10" fmla="*/ 552450 h 757237"/>
              <a:gd name="connsiteX11" fmla="*/ 76200 w 811529"/>
              <a:gd name="connsiteY11" fmla="*/ 647700 h 757237"/>
              <a:gd name="connsiteX12" fmla="*/ 340995 w 811529"/>
              <a:gd name="connsiteY12" fmla="*/ 757238 h 757237"/>
              <a:gd name="connsiteX13" fmla="*/ 809625 w 811529"/>
              <a:gd name="connsiteY13" fmla="*/ 562928 h 757237"/>
              <a:gd name="connsiteX14" fmla="*/ 760095 w 811529"/>
              <a:gd name="connsiteY14" fmla="*/ 544830 h 757237"/>
              <a:gd name="connsiteX15" fmla="*/ 760095 w 811529"/>
              <a:gd name="connsiteY15" fmla="*/ 440055 h 757237"/>
              <a:gd name="connsiteX16" fmla="*/ 809625 w 811529"/>
              <a:gd name="connsiteY16" fmla="*/ 419100 h 757237"/>
              <a:gd name="connsiteX17" fmla="*/ 733425 w 811529"/>
              <a:gd name="connsiteY17" fmla="*/ 390525 h 757237"/>
              <a:gd name="connsiteX18" fmla="*/ 733425 w 811529"/>
              <a:gd name="connsiteY18" fmla="*/ 299085 h 757237"/>
              <a:gd name="connsiteX19" fmla="*/ 811530 w 811529"/>
              <a:gd name="connsiteY19" fmla="*/ 266700 h 757237"/>
              <a:gd name="connsiteX20" fmla="*/ 80010 w 811529"/>
              <a:gd name="connsiteY20" fmla="*/ 209550 h 757237"/>
              <a:gd name="connsiteX21" fmla="*/ 344805 w 811529"/>
              <a:gd name="connsiteY21" fmla="*/ 313373 h 757237"/>
              <a:gd name="connsiteX22" fmla="*/ 724853 w 811529"/>
              <a:gd name="connsiteY22" fmla="*/ 160020 h 757237"/>
              <a:gd name="connsiteX23" fmla="*/ 724853 w 811529"/>
              <a:gd name="connsiteY23" fmla="*/ 241935 h 757237"/>
              <a:gd name="connsiteX24" fmla="*/ 344805 w 811529"/>
              <a:gd name="connsiteY24" fmla="*/ 400050 h 757237"/>
              <a:gd name="connsiteX25" fmla="*/ 80010 w 811529"/>
              <a:gd name="connsiteY25" fmla="*/ 295275 h 757237"/>
              <a:gd name="connsiteX26" fmla="*/ 80010 w 811529"/>
              <a:gd name="connsiteY26" fmla="*/ 209550 h 757237"/>
              <a:gd name="connsiteX27" fmla="*/ 722948 w 811529"/>
              <a:gd name="connsiteY27" fmla="*/ 538163 h 757237"/>
              <a:gd name="connsiteX28" fmla="*/ 342900 w 811529"/>
              <a:gd name="connsiteY28" fmla="*/ 695325 h 757237"/>
              <a:gd name="connsiteX29" fmla="*/ 77153 w 811529"/>
              <a:gd name="connsiteY29" fmla="*/ 590550 h 757237"/>
              <a:gd name="connsiteX30" fmla="*/ 77153 w 811529"/>
              <a:gd name="connsiteY30" fmla="*/ 516255 h 757237"/>
              <a:gd name="connsiteX31" fmla="*/ 314325 w 811529"/>
              <a:gd name="connsiteY31" fmla="*/ 613410 h 757237"/>
              <a:gd name="connsiteX32" fmla="*/ 723900 w 811529"/>
              <a:gd name="connsiteY32" fmla="*/ 451485 h 757237"/>
              <a:gd name="connsiteX33" fmla="*/ 722948 w 811529"/>
              <a:gd name="connsiteY33" fmla="*/ 538163 h 757237"/>
              <a:gd name="connsiteX34" fmla="*/ 696278 w 811529"/>
              <a:gd name="connsiteY34" fmla="*/ 395288 h 757237"/>
              <a:gd name="connsiteX35" fmla="*/ 316230 w 811529"/>
              <a:gd name="connsiteY35" fmla="*/ 552450 h 757237"/>
              <a:gd name="connsiteX36" fmla="*/ 51435 w 811529"/>
              <a:gd name="connsiteY36" fmla="*/ 447675 h 757237"/>
              <a:gd name="connsiteX37" fmla="*/ 51435 w 811529"/>
              <a:gd name="connsiteY37" fmla="*/ 361950 h 757237"/>
              <a:gd name="connsiteX38" fmla="*/ 323850 w 811529"/>
              <a:gd name="connsiteY38" fmla="*/ 470535 h 757237"/>
              <a:gd name="connsiteX39" fmla="*/ 697230 w 811529"/>
              <a:gd name="connsiteY39" fmla="*/ 314325 h 757237"/>
              <a:gd name="connsiteX40" fmla="*/ 697230 w 811529"/>
              <a:gd name="connsiteY40" fmla="*/ 395288 h 757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11529" h="757237">
                <a:moveTo>
                  <a:pt x="811530" y="266700"/>
                </a:moveTo>
                <a:lnTo>
                  <a:pt x="762000" y="248603"/>
                </a:lnTo>
                <a:lnTo>
                  <a:pt x="762000" y="144780"/>
                </a:lnTo>
                <a:lnTo>
                  <a:pt x="811530" y="123825"/>
                </a:lnTo>
                <a:lnTo>
                  <a:pt x="476250" y="0"/>
                </a:lnTo>
                <a:lnTo>
                  <a:pt x="68580" y="142875"/>
                </a:lnTo>
                <a:cubicBezTo>
                  <a:pt x="29528" y="161925"/>
                  <a:pt x="28575" y="214312"/>
                  <a:pt x="28575" y="257175"/>
                </a:cubicBezTo>
                <a:cubicBezTo>
                  <a:pt x="28575" y="271463"/>
                  <a:pt x="30480" y="285750"/>
                  <a:pt x="33337" y="299085"/>
                </a:cubicBezTo>
                <a:cubicBezTo>
                  <a:pt x="952" y="320040"/>
                  <a:pt x="0" y="368618"/>
                  <a:pt x="0" y="409575"/>
                </a:cubicBezTo>
                <a:cubicBezTo>
                  <a:pt x="0" y="442913"/>
                  <a:pt x="7620" y="473393"/>
                  <a:pt x="28575" y="492443"/>
                </a:cubicBezTo>
                <a:cubicBezTo>
                  <a:pt x="23813" y="508635"/>
                  <a:pt x="26670" y="528638"/>
                  <a:pt x="26670" y="552450"/>
                </a:cubicBezTo>
                <a:cubicBezTo>
                  <a:pt x="26670" y="595313"/>
                  <a:pt x="38100" y="634365"/>
                  <a:pt x="76200" y="647700"/>
                </a:cubicBezTo>
                <a:lnTo>
                  <a:pt x="340995" y="757238"/>
                </a:lnTo>
                <a:lnTo>
                  <a:pt x="809625" y="562928"/>
                </a:lnTo>
                <a:lnTo>
                  <a:pt x="760095" y="544830"/>
                </a:lnTo>
                <a:lnTo>
                  <a:pt x="760095" y="440055"/>
                </a:lnTo>
                <a:lnTo>
                  <a:pt x="809625" y="419100"/>
                </a:lnTo>
                <a:lnTo>
                  <a:pt x="733425" y="390525"/>
                </a:lnTo>
                <a:lnTo>
                  <a:pt x="733425" y="299085"/>
                </a:lnTo>
                <a:lnTo>
                  <a:pt x="811530" y="266700"/>
                </a:lnTo>
                <a:close/>
                <a:moveTo>
                  <a:pt x="80010" y="209550"/>
                </a:moveTo>
                <a:lnTo>
                  <a:pt x="344805" y="313373"/>
                </a:lnTo>
                <a:lnTo>
                  <a:pt x="724853" y="160020"/>
                </a:lnTo>
                <a:lnTo>
                  <a:pt x="724853" y="241935"/>
                </a:lnTo>
                <a:lnTo>
                  <a:pt x="344805" y="400050"/>
                </a:lnTo>
                <a:lnTo>
                  <a:pt x="80010" y="295275"/>
                </a:lnTo>
                <a:lnTo>
                  <a:pt x="80010" y="209550"/>
                </a:lnTo>
                <a:close/>
                <a:moveTo>
                  <a:pt x="722948" y="538163"/>
                </a:moveTo>
                <a:lnTo>
                  <a:pt x="342900" y="695325"/>
                </a:lnTo>
                <a:lnTo>
                  <a:pt x="77153" y="590550"/>
                </a:lnTo>
                <a:lnTo>
                  <a:pt x="77153" y="516255"/>
                </a:lnTo>
                <a:lnTo>
                  <a:pt x="314325" y="613410"/>
                </a:lnTo>
                <a:lnTo>
                  <a:pt x="723900" y="451485"/>
                </a:lnTo>
                <a:lnTo>
                  <a:pt x="722948" y="538163"/>
                </a:lnTo>
                <a:close/>
                <a:moveTo>
                  <a:pt x="696278" y="395288"/>
                </a:moveTo>
                <a:lnTo>
                  <a:pt x="316230" y="552450"/>
                </a:lnTo>
                <a:lnTo>
                  <a:pt x="51435" y="447675"/>
                </a:lnTo>
                <a:lnTo>
                  <a:pt x="51435" y="361950"/>
                </a:lnTo>
                <a:lnTo>
                  <a:pt x="323850" y="470535"/>
                </a:lnTo>
                <a:lnTo>
                  <a:pt x="697230" y="314325"/>
                </a:lnTo>
                <a:lnTo>
                  <a:pt x="697230" y="39528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0F95E847-855F-150F-2C9A-0399F72C7288}"/>
              </a:ext>
            </a:extLst>
          </p:cNvPr>
          <p:cNvGrpSpPr/>
          <p:nvPr/>
        </p:nvGrpSpPr>
        <p:grpSpPr>
          <a:xfrm>
            <a:off x="4649095" y="4272896"/>
            <a:ext cx="723900" cy="714375"/>
            <a:chOff x="4649095" y="4298296"/>
            <a:chExt cx="723900" cy="714375"/>
          </a:xfrm>
          <a:solidFill>
            <a:srgbClr val="8C764E"/>
          </a:solidFill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182FBB2C-39EF-DF75-034B-DE700753D783}"/>
                </a:ext>
              </a:extLst>
            </p:cNvPr>
            <p:cNvSpPr/>
            <p:nvPr/>
          </p:nvSpPr>
          <p:spPr>
            <a:xfrm>
              <a:off x="5034000" y="4584046"/>
              <a:ext cx="110394" cy="77723"/>
            </a:xfrm>
            <a:custGeom>
              <a:avLst/>
              <a:gdLst>
                <a:gd name="connsiteX0" fmla="*/ 0 w 110394"/>
                <a:gd name="connsiteY0" fmla="*/ 0 h 77723"/>
                <a:gd name="connsiteX1" fmla="*/ 77724 w 110394"/>
                <a:gd name="connsiteY1" fmla="*/ 77724 h 77723"/>
                <a:gd name="connsiteX2" fmla="*/ 110395 w 110394"/>
                <a:gd name="connsiteY2" fmla="*/ 0 h 77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394" h="77723">
                  <a:moveTo>
                    <a:pt x="0" y="0"/>
                  </a:moveTo>
                  <a:lnTo>
                    <a:pt x="77724" y="77724"/>
                  </a:lnTo>
                  <a:cubicBezTo>
                    <a:pt x="96793" y="56068"/>
                    <a:pt x="108265" y="28776"/>
                    <a:pt x="110395" y="0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id="{12D4669D-2795-9E45-B832-7C12B74C1D45}"/>
                </a:ext>
              </a:extLst>
            </p:cNvPr>
            <p:cNvSpPr/>
            <p:nvPr/>
          </p:nvSpPr>
          <p:spPr>
            <a:xfrm>
              <a:off x="4877311" y="4441647"/>
              <a:ext cx="220982" cy="266391"/>
            </a:xfrm>
            <a:custGeom>
              <a:avLst/>
              <a:gdLst>
                <a:gd name="connsiteX0" fmla="*/ 124208 w 220982"/>
                <a:gd name="connsiteY0" fmla="*/ 136779 h 266391"/>
                <a:gd name="connsiteX1" fmla="*/ 124208 w 220982"/>
                <a:gd name="connsiteY1" fmla="*/ 0 h 266391"/>
                <a:gd name="connsiteX2" fmla="*/ 319 w 220982"/>
                <a:gd name="connsiteY2" fmla="*/ 142183 h 266391"/>
                <a:gd name="connsiteX3" fmla="*/ 142502 w 220982"/>
                <a:gd name="connsiteY3" fmla="*/ 266072 h 266391"/>
                <a:gd name="connsiteX4" fmla="*/ 220982 w 220982"/>
                <a:gd name="connsiteY4" fmla="*/ 233553 h 26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2" h="266391">
                  <a:moveTo>
                    <a:pt x="124208" y="136779"/>
                  </a:moveTo>
                  <a:lnTo>
                    <a:pt x="124208" y="0"/>
                  </a:lnTo>
                  <a:cubicBezTo>
                    <a:pt x="50734" y="5051"/>
                    <a:pt x="-4733" y="68709"/>
                    <a:pt x="319" y="142183"/>
                  </a:cubicBezTo>
                  <a:cubicBezTo>
                    <a:pt x="5371" y="215657"/>
                    <a:pt x="69028" y="271123"/>
                    <a:pt x="142502" y="266072"/>
                  </a:cubicBezTo>
                  <a:cubicBezTo>
                    <a:pt x="171508" y="264078"/>
                    <a:pt x="199066" y="252658"/>
                    <a:pt x="220982" y="233553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8B85949C-5E50-B98B-EA75-EA7785483AC3}"/>
                </a:ext>
              </a:extLst>
            </p:cNvPr>
            <p:cNvSpPr/>
            <p:nvPr/>
          </p:nvSpPr>
          <p:spPr>
            <a:xfrm>
              <a:off x="5020570" y="4441647"/>
              <a:ext cx="123825" cy="123348"/>
            </a:xfrm>
            <a:custGeom>
              <a:avLst/>
              <a:gdLst>
                <a:gd name="connsiteX0" fmla="*/ 0 w 123825"/>
                <a:gd name="connsiteY0" fmla="*/ 123349 h 123348"/>
                <a:gd name="connsiteX1" fmla="*/ 123825 w 123825"/>
                <a:gd name="connsiteY1" fmla="*/ 123349 h 123348"/>
                <a:gd name="connsiteX2" fmla="*/ 0 w 123825"/>
                <a:gd name="connsiteY2" fmla="*/ 0 h 123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23348">
                  <a:moveTo>
                    <a:pt x="0" y="123349"/>
                  </a:moveTo>
                  <a:lnTo>
                    <a:pt x="123825" y="123349"/>
                  </a:lnTo>
                  <a:cubicBezTo>
                    <a:pt x="119003" y="57144"/>
                    <a:pt x="66223" y="4566"/>
                    <a:pt x="0" y="0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D888D270-1FC3-AA5C-4924-A035B2BDE6AB}"/>
                </a:ext>
              </a:extLst>
            </p:cNvPr>
            <p:cNvSpPr/>
            <p:nvPr/>
          </p:nvSpPr>
          <p:spPr>
            <a:xfrm>
              <a:off x="4649095" y="4298296"/>
              <a:ext cx="723900" cy="714375"/>
            </a:xfrm>
            <a:custGeom>
              <a:avLst/>
              <a:gdLst>
                <a:gd name="connsiteX0" fmla="*/ 628650 w 723900"/>
                <a:gd name="connsiteY0" fmla="*/ 104775 h 714375"/>
                <a:gd name="connsiteX1" fmla="*/ 628650 w 723900"/>
                <a:gd name="connsiteY1" fmla="*/ 447675 h 714375"/>
                <a:gd name="connsiteX2" fmla="*/ 95250 w 723900"/>
                <a:gd name="connsiteY2" fmla="*/ 447675 h 714375"/>
                <a:gd name="connsiteX3" fmla="*/ 95250 w 723900"/>
                <a:gd name="connsiteY3" fmla="*/ 104775 h 714375"/>
                <a:gd name="connsiteX4" fmla="*/ 704850 w 723900"/>
                <a:gd name="connsiteY4" fmla="*/ 466725 h 714375"/>
                <a:gd name="connsiteX5" fmla="*/ 685800 w 723900"/>
                <a:gd name="connsiteY5" fmla="*/ 466725 h 714375"/>
                <a:gd name="connsiteX6" fmla="*/ 685800 w 723900"/>
                <a:gd name="connsiteY6" fmla="*/ 76200 h 714375"/>
                <a:gd name="connsiteX7" fmla="*/ 704850 w 723900"/>
                <a:gd name="connsiteY7" fmla="*/ 76200 h 714375"/>
                <a:gd name="connsiteX8" fmla="*/ 723900 w 723900"/>
                <a:gd name="connsiteY8" fmla="*/ 57150 h 714375"/>
                <a:gd name="connsiteX9" fmla="*/ 704850 w 723900"/>
                <a:gd name="connsiteY9" fmla="*/ 38100 h 714375"/>
                <a:gd name="connsiteX10" fmla="*/ 381000 w 723900"/>
                <a:gd name="connsiteY10" fmla="*/ 38100 h 714375"/>
                <a:gd name="connsiteX11" fmla="*/ 381000 w 723900"/>
                <a:gd name="connsiteY11" fmla="*/ 19050 h 714375"/>
                <a:gd name="connsiteX12" fmla="*/ 361950 w 723900"/>
                <a:gd name="connsiteY12" fmla="*/ 0 h 714375"/>
                <a:gd name="connsiteX13" fmla="*/ 342900 w 723900"/>
                <a:gd name="connsiteY13" fmla="*/ 19050 h 714375"/>
                <a:gd name="connsiteX14" fmla="*/ 342900 w 723900"/>
                <a:gd name="connsiteY14" fmla="*/ 38100 h 714375"/>
                <a:gd name="connsiteX15" fmla="*/ 19050 w 723900"/>
                <a:gd name="connsiteY15" fmla="*/ 38100 h 714375"/>
                <a:gd name="connsiteX16" fmla="*/ 0 w 723900"/>
                <a:gd name="connsiteY16" fmla="*/ 57150 h 714375"/>
                <a:gd name="connsiteX17" fmla="*/ 19050 w 723900"/>
                <a:gd name="connsiteY17" fmla="*/ 76200 h 714375"/>
                <a:gd name="connsiteX18" fmla="*/ 38100 w 723900"/>
                <a:gd name="connsiteY18" fmla="*/ 76200 h 714375"/>
                <a:gd name="connsiteX19" fmla="*/ 38100 w 723900"/>
                <a:gd name="connsiteY19" fmla="*/ 466725 h 714375"/>
                <a:gd name="connsiteX20" fmla="*/ 19050 w 723900"/>
                <a:gd name="connsiteY20" fmla="*/ 466725 h 714375"/>
                <a:gd name="connsiteX21" fmla="*/ 0 w 723900"/>
                <a:gd name="connsiteY21" fmla="*/ 485775 h 714375"/>
                <a:gd name="connsiteX22" fmla="*/ 19050 w 723900"/>
                <a:gd name="connsiteY22" fmla="*/ 504825 h 714375"/>
                <a:gd name="connsiteX23" fmla="*/ 309944 w 723900"/>
                <a:gd name="connsiteY23" fmla="*/ 504825 h 714375"/>
                <a:gd name="connsiteX24" fmla="*/ 163259 w 723900"/>
                <a:gd name="connsiteY24" fmla="*/ 651510 h 714375"/>
                <a:gd name="connsiteX25" fmla="*/ 163401 w 723900"/>
                <a:gd name="connsiteY25" fmla="*/ 678609 h 714375"/>
                <a:gd name="connsiteX26" fmla="*/ 190500 w 723900"/>
                <a:gd name="connsiteY26" fmla="*/ 678466 h 714375"/>
                <a:gd name="connsiteX27" fmla="*/ 342900 w 723900"/>
                <a:gd name="connsiteY27" fmla="*/ 526066 h 714375"/>
                <a:gd name="connsiteX28" fmla="*/ 342900 w 723900"/>
                <a:gd name="connsiteY28" fmla="*/ 695325 h 714375"/>
                <a:gd name="connsiteX29" fmla="*/ 361950 w 723900"/>
                <a:gd name="connsiteY29" fmla="*/ 714375 h 714375"/>
                <a:gd name="connsiteX30" fmla="*/ 381000 w 723900"/>
                <a:gd name="connsiteY30" fmla="*/ 695325 h 714375"/>
                <a:gd name="connsiteX31" fmla="*/ 381000 w 723900"/>
                <a:gd name="connsiteY31" fmla="*/ 525780 h 714375"/>
                <a:gd name="connsiteX32" fmla="*/ 533400 w 723900"/>
                <a:gd name="connsiteY32" fmla="*/ 678180 h 714375"/>
                <a:gd name="connsiteX33" fmla="*/ 560356 w 723900"/>
                <a:gd name="connsiteY33" fmla="*/ 678180 h 714375"/>
                <a:gd name="connsiteX34" fmla="*/ 560356 w 723900"/>
                <a:gd name="connsiteY34" fmla="*/ 651224 h 714375"/>
                <a:gd name="connsiteX35" fmla="*/ 413957 w 723900"/>
                <a:gd name="connsiteY35" fmla="*/ 504825 h 714375"/>
                <a:gd name="connsiteX36" fmla="*/ 704850 w 723900"/>
                <a:gd name="connsiteY36" fmla="*/ 504825 h 714375"/>
                <a:gd name="connsiteX37" fmla="*/ 723900 w 723900"/>
                <a:gd name="connsiteY37" fmla="*/ 485775 h 714375"/>
                <a:gd name="connsiteX38" fmla="*/ 704850 w 723900"/>
                <a:gd name="connsiteY38" fmla="*/ 466725 h 71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23900" h="714375">
                  <a:moveTo>
                    <a:pt x="628650" y="104775"/>
                  </a:moveTo>
                  <a:lnTo>
                    <a:pt x="628650" y="447675"/>
                  </a:lnTo>
                  <a:lnTo>
                    <a:pt x="95250" y="447675"/>
                  </a:lnTo>
                  <a:lnTo>
                    <a:pt x="95250" y="104775"/>
                  </a:lnTo>
                  <a:close/>
                  <a:moveTo>
                    <a:pt x="704850" y="466725"/>
                  </a:moveTo>
                  <a:lnTo>
                    <a:pt x="685800" y="466725"/>
                  </a:lnTo>
                  <a:lnTo>
                    <a:pt x="685800" y="76200"/>
                  </a:lnTo>
                  <a:lnTo>
                    <a:pt x="704850" y="76200"/>
                  </a:lnTo>
                  <a:cubicBezTo>
                    <a:pt x="715371" y="76200"/>
                    <a:pt x="723900" y="67671"/>
                    <a:pt x="723900" y="57150"/>
                  </a:cubicBezTo>
                  <a:cubicBezTo>
                    <a:pt x="723900" y="46629"/>
                    <a:pt x="715371" y="38100"/>
                    <a:pt x="704850" y="38100"/>
                  </a:cubicBezTo>
                  <a:lnTo>
                    <a:pt x="381000" y="38100"/>
                  </a:lnTo>
                  <a:lnTo>
                    <a:pt x="381000" y="19050"/>
                  </a:lnTo>
                  <a:cubicBezTo>
                    <a:pt x="381000" y="8529"/>
                    <a:pt x="372471" y="0"/>
                    <a:pt x="361950" y="0"/>
                  </a:cubicBezTo>
                  <a:cubicBezTo>
                    <a:pt x="351429" y="0"/>
                    <a:pt x="342900" y="8529"/>
                    <a:pt x="342900" y="19050"/>
                  </a:cubicBezTo>
                  <a:lnTo>
                    <a:pt x="342900" y="38100"/>
                  </a:lnTo>
                  <a:lnTo>
                    <a:pt x="19050" y="38100"/>
                  </a:lnTo>
                  <a:cubicBezTo>
                    <a:pt x="8529" y="38100"/>
                    <a:pt x="0" y="46629"/>
                    <a:pt x="0" y="57150"/>
                  </a:cubicBezTo>
                  <a:cubicBezTo>
                    <a:pt x="0" y="67671"/>
                    <a:pt x="8529" y="76200"/>
                    <a:pt x="19050" y="76200"/>
                  </a:cubicBezTo>
                  <a:lnTo>
                    <a:pt x="38100" y="76200"/>
                  </a:lnTo>
                  <a:lnTo>
                    <a:pt x="38100" y="466725"/>
                  </a:lnTo>
                  <a:lnTo>
                    <a:pt x="19050" y="466725"/>
                  </a:lnTo>
                  <a:cubicBezTo>
                    <a:pt x="8529" y="466725"/>
                    <a:pt x="0" y="475254"/>
                    <a:pt x="0" y="485775"/>
                  </a:cubicBezTo>
                  <a:cubicBezTo>
                    <a:pt x="0" y="496296"/>
                    <a:pt x="8529" y="504825"/>
                    <a:pt x="19050" y="504825"/>
                  </a:cubicBezTo>
                  <a:lnTo>
                    <a:pt x="309944" y="504825"/>
                  </a:lnTo>
                  <a:lnTo>
                    <a:pt x="163259" y="651510"/>
                  </a:lnTo>
                  <a:cubicBezTo>
                    <a:pt x="155815" y="659033"/>
                    <a:pt x="155879" y="671165"/>
                    <a:pt x="163401" y="678609"/>
                  </a:cubicBezTo>
                  <a:cubicBezTo>
                    <a:pt x="170924" y="686052"/>
                    <a:pt x="183056" y="685989"/>
                    <a:pt x="190500" y="678466"/>
                  </a:cubicBezTo>
                  <a:lnTo>
                    <a:pt x="342900" y="526066"/>
                  </a:lnTo>
                  <a:lnTo>
                    <a:pt x="342900" y="695325"/>
                  </a:lnTo>
                  <a:cubicBezTo>
                    <a:pt x="342900" y="705846"/>
                    <a:pt x="351429" y="714375"/>
                    <a:pt x="361950" y="714375"/>
                  </a:cubicBezTo>
                  <a:cubicBezTo>
                    <a:pt x="372471" y="714375"/>
                    <a:pt x="381000" y="705846"/>
                    <a:pt x="381000" y="695325"/>
                  </a:cubicBezTo>
                  <a:lnTo>
                    <a:pt x="381000" y="525780"/>
                  </a:lnTo>
                  <a:lnTo>
                    <a:pt x="533400" y="678180"/>
                  </a:lnTo>
                  <a:cubicBezTo>
                    <a:pt x="540844" y="685624"/>
                    <a:pt x="552912" y="685624"/>
                    <a:pt x="560356" y="678180"/>
                  </a:cubicBezTo>
                  <a:cubicBezTo>
                    <a:pt x="567800" y="670736"/>
                    <a:pt x="567800" y="658668"/>
                    <a:pt x="560356" y="651224"/>
                  </a:cubicBezTo>
                  <a:lnTo>
                    <a:pt x="413957" y="504825"/>
                  </a:lnTo>
                  <a:lnTo>
                    <a:pt x="704850" y="504825"/>
                  </a:lnTo>
                  <a:cubicBezTo>
                    <a:pt x="715371" y="504825"/>
                    <a:pt x="723900" y="496296"/>
                    <a:pt x="723900" y="485775"/>
                  </a:cubicBezTo>
                  <a:cubicBezTo>
                    <a:pt x="723900" y="475254"/>
                    <a:pt x="715371" y="466725"/>
                    <a:pt x="704850" y="466725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610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152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01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ABDDE608-C121-4A38-D4A0-B7ACF0A35C69}"/>
              </a:ext>
            </a:extLst>
          </p:cNvPr>
          <p:cNvGrpSpPr/>
          <p:nvPr/>
        </p:nvGrpSpPr>
        <p:grpSpPr>
          <a:xfrm>
            <a:off x="731838" y="1505300"/>
            <a:ext cx="10780066" cy="4470594"/>
            <a:chOff x="681077" y="1594200"/>
            <a:chExt cx="10780066" cy="4470594"/>
          </a:xfrm>
        </p:grpSpPr>
        <p:sp>
          <p:nvSpPr>
            <p:cNvPr id="8" name="Oval 59"/>
            <p:cNvSpPr>
              <a:spLocks noChangeAspect="1"/>
            </p:cNvSpPr>
            <p:nvPr/>
          </p:nvSpPr>
          <p:spPr>
            <a:xfrm>
              <a:off x="7165649" y="2938588"/>
              <a:ext cx="1935595" cy="1935594"/>
            </a:xfrm>
            <a:prstGeom prst="ellipse">
              <a:avLst/>
            </a:prstGeom>
            <a:noFill/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ym typeface="+mn-lt"/>
              </a:endParaRPr>
            </a:p>
          </p:txBody>
        </p:sp>
        <p:sp>
          <p:nvSpPr>
            <p:cNvPr id="11" name="Oval 57"/>
            <p:cNvSpPr>
              <a:spLocks noChangeAspect="1"/>
            </p:cNvSpPr>
            <p:nvPr/>
          </p:nvSpPr>
          <p:spPr>
            <a:xfrm>
              <a:off x="3013981" y="2925041"/>
              <a:ext cx="1935595" cy="1935595"/>
            </a:xfrm>
            <a:prstGeom prst="ellipse">
              <a:avLst/>
            </a:prstGeom>
            <a:noFill/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ym typeface="+mn-lt"/>
              </a:endParaRPr>
            </a:p>
          </p:txBody>
        </p:sp>
        <p:sp>
          <p:nvSpPr>
            <p:cNvPr id="14" name="Oval 60"/>
            <p:cNvSpPr>
              <a:spLocks noChangeAspect="1"/>
            </p:cNvSpPr>
            <p:nvPr/>
          </p:nvSpPr>
          <p:spPr>
            <a:xfrm>
              <a:off x="4812295" y="1753197"/>
              <a:ext cx="1935595" cy="1935595"/>
            </a:xfrm>
            <a:prstGeom prst="ellipse">
              <a:avLst/>
            </a:prstGeom>
            <a:noFill/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ym typeface="+mn-lt"/>
              </a:endParaRPr>
            </a:p>
          </p:txBody>
        </p:sp>
        <p:sp>
          <p:nvSpPr>
            <p:cNvPr id="17" name="Oval 58"/>
            <p:cNvSpPr>
              <a:spLocks noChangeAspect="1"/>
            </p:cNvSpPr>
            <p:nvPr/>
          </p:nvSpPr>
          <p:spPr>
            <a:xfrm>
              <a:off x="5277473" y="3754172"/>
              <a:ext cx="1935595" cy="1935595"/>
            </a:xfrm>
            <a:prstGeom prst="ellipse">
              <a:avLst/>
            </a:prstGeom>
            <a:noFill/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ym typeface="+mn-lt"/>
              </a:endParaRPr>
            </a:p>
          </p:txBody>
        </p:sp>
        <p:sp>
          <p:nvSpPr>
            <p:cNvPr id="28" name="Arc 46"/>
            <p:cNvSpPr/>
            <p:nvPr/>
          </p:nvSpPr>
          <p:spPr>
            <a:xfrm rot="18536433">
              <a:off x="2852571" y="2542809"/>
              <a:ext cx="2181771" cy="2181771"/>
            </a:xfrm>
            <a:prstGeom prst="arc">
              <a:avLst/>
            </a:prstGeom>
            <a:ln w="12700">
              <a:solidFill>
                <a:srgbClr val="C4B395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29" name="Arc 47"/>
            <p:cNvSpPr/>
            <p:nvPr/>
          </p:nvSpPr>
          <p:spPr>
            <a:xfrm rot="2537090">
              <a:off x="4855745" y="1594200"/>
              <a:ext cx="2181771" cy="2181771"/>
            </a:xfrm>
            <a:prstGeom prst="arc">
              <a:avLst/>
            </a:prstGeom>
            <a:ln w="12700">
              <a:solidFill>
                <a:srgbClr val="C4B395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0" name="Arc 48"/>
            <p:cNvSpPr/>
            <p:nvPr/>
          </p:nvSpPr>
          <p:spPr>
            <a:xfrm rot="16951463" flipH="1">
              <a:off x="5005751" y="3720045"/>
              <a:ext cx="2181771" cy="2181771"/>
            </a:xfrm>
            <a:prstGeom prst="arc">
              <a:avLst/>
            </a:prstGeom>
            <a:ln w="12700">
              <a:solidFill>
                <a:srgbClr val="C4B395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1" name="Arc 49"/>
            <p:cNvSpPr/>
            <p:nvPr/>
          </p:nvSpPr>
          <p:spPr>
            <a:xfrm rot="12440065" flipH="1">
              <a:off x="7062013" y="2987236"/>
              <a:ext cx="2181771" cy="2181771"/>
            </a:xfrm>
            <a:prstGeom prst="arc">
              <a:avLst/>
            </a:prstGeom>
            <a:ln w="12700">
              <a:solidFill>
                <a:srgbClr val="C4B395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32" name="Freeform 66"/>
            <p:cNvSpPr>
              <a:spLocks noEditPoints="1"/>
            </p:cNvSpPr>
            <p:nvPr/>
          </p:nvSpPr>
          <p:spPr bwMode="auto">
            <a:xfrm>
              <a:off x="3601529" y="3549495"/>
              <a:ext cx="760499" cy="589876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3" name="Freeform 52" descr="D:\51PPT模板网\51pptmoban.com\图片.jpg"/>
            <p:cNvSpPr>
              <a:spLocks noEditPoints="1"/>
            </p:cNvSpPr>
            <p:nvPr/>
          </p:nvSpPr>
          <p:spPr bwMode="auto">
            <a:xfrm>
              <a:off x="5450352" y="2393382"/>
              <a:ext cx="609024" cy="655224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4" name="Freeform 131" descr="D:\51PPT模板网\51pptmoban.com\图片.jpg"/>
            <p:cNvSpPr>
              <a:spLocks/>
            </p:cNvSpPr>
            <p:nvPr/>
          </p:nvSpPr>
          <p:spPr bwMode="auto">
            <a:xfrm>
              <a:off x="5963497" y="4396886"/>
              <a:ext cx="563547" cy="572085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5" name="Freeform 57" descr="D:\51PPT模板网\51pptmoban.com\图片.jpg"/>
            <p:cNvSpPr>
              <a:spLocks noEditPoints="1"/>
            </p:cNvSpPr>
            <p:nvPr/>
          </p:nvSpPr>
          <p:spPr bwMode="auto">
            <a:xfrm>
              <a:off x="7848754" y="3688792"/>
              <a:ext cx="610744" cy="602203"/>
            </a:xfrm>
            <a:custGeom>
              <a:avLst/>
              <a:gdLst/>
              <a:ahLst/>
              <a:cxnLst>
                <a:cxn ang="0">
                  <a:pos x="62" y="56"/>
                </a:cxn>
                <a:cxn ang="0">
                  <a:pos x="56" y="62"/>
                </a:cxn>
                <a:cxn ang="0">
                  <a:pos x="48" y="65"/>
                </a:cxn>
                <a:cxn ang="0">
                  <a:pos x="40" y="62"/>
                </a:cxn>
                <a:cxn ang="0">
                  <a:pos x="32" y="54"/>
                </a:cxn>
                <a:cxn ang="0">
                  <a:pos x="28" y="46"/>
                </a:cxn>
                <a:cxn ang="0">
                  <a:pos x="32" y="37"/>
                </a:cxn>
                <a:cxn ang="0">
                  <a:pos x="28" y="34"/>
                </a:cxn>
                <a:cxn ang="0">
                  <a:pos x="20" y="37"/>
                </a:cxn>
                <a:cxn ang="0">
                  <a:pos x="12" y="34"/>
                </a:cxn>
                <a:cxn ang="0">
                  <a:pos x="3" y="25"/>
                </a:cxn>
                <a:cxn ang="0">
                  <a:pos x="0" y="17"/>
                </a:cxn>
                <a:cxn ang="0">
                  <a:pos x="4" y="9"/>
                </a:cxn>
                <a:cxn ang="0">
                  <a:pos x="9" y="3"/>
                </a:cxn>
                <a:cxn ang="0">
                  <a:pos x="18" y="0"/>
                </a:cxn>
                <a:cxn ang="0">
                  <a:pos x="26" y="3"/>
                </a:cxn>
                <a:cxn ang="0">
                  <a:pos x="34" y="12"/>
                </a:cxn>
                <a:cxn ang="0">
                  <a:pos x="37" y="20"/>
                </a:cxn>
                <a:cxn ang="0">
                  <a:pos x="34" y="28"/>
                </a:cxn>
                <a:cxn ang="0">
                  <a:pos x="37" y="32"/>
                </a:cxn>
                <a:cxn ang="0">
                  <a:pos x="46" y="28"/>
                </a:cxn>
                <a:cxn ang="0">
                  <a:pos x="54" y="32"/>
                </a:cxn>
                <a:cxn ang="0">
                  <a:pos x="62" y="40"/>
                </a:cxn>
                <a:cxn ang="0">
                  <a:pos x="66" y="48"/>
                </a:cxn>
                <a:cxn ang="0">
                  <a:pos x="62" y="56"/>
                </a:cxn>
                <a:cxn ang="0">
                  <a:pos x="29" y="17"/>
                </a:cxn>
                <a:cxn ang="0">
                  <a:pos x="20" y="9"/>
                </a:cxn>
                <a:cxn ang="0">
                  <a:pos x="18" y="8"/>
                </a:cxn>
                <a:cxn ang="0">
                  <a:pos x="15" y="9"/>
                </a:cxn>
                <a:cxn ang="0">
                  <a:pos x="9" y="15"/>
                </a:cxn>
                <a:cxn ang="0">
                  <a:pos x="8" y="17"/>
                </a:cxn>
                <a:cxn ang="0">
                  <a:pos x="9" y="20"/>
                </a:cxn>
                <a:cxn ang="0">
                  <a:pos x="17" y="28"/>
                </a:cxn>
                <a:cxn ang="0">
                  <a:pos x="20" y="29"/>
                </a:cxn>
                <a:cxn ang="0">
                  <a:pos x="23" y="28"/>
                </a:cxn>
                <a:cxn ang="0">
                  <a:pos x="20" y="24"/>
                </a:cxn>
                <a:cxn ang="0">
                  <a:pos x="24" y="20"/>
                </a:cxn>
                <a:cxn ang="0">
                  <a:pos x="28" y="23"/>
                </a:cxn>
                <a:cxn ang="0">
                  <a:pos x="30" y="20"/>
                </a:cxn>
                <a:cxn ang="0">
                  <a:pos x="29" y="17"/>
                </a:cxn>
                <a:cxn ang="0">
                  <a:pos x="57" y="45"/>
                </a:cxn>
                <a:cxn ang="0">
                  <a:pos x="48" y="37"/>
                </a:cxn>
                <a:cxn ang="0">
                  <a:pos x="46" y="36"/>
                </a:cxn>
                <a:cxn ang="0">
                  <a:pos x="43" y="37"/>
                </a:cxn>
                <a:cxn ang="0">
                  <a:pos x="46" y="42"/>
                </a:cxn>
                <a:cxn ang="0">
                  <a:pos x="42" y="46"/>
                </a:cxn>
                <a:cxn ang="0">
                  <a:pos x="37" y="43"/>
                </a:cxn>
                <a:cxn ang="0">
                  <a:pos x="36" y="46"/>
                </a:cxn>
                <a:cxn ang="0">
                  <a:pos x="37" y="48"/>
                </a:cxn>
                <a:cxn ang="0">
                  <a:pos x="45" y="57"/>
                </a:cxn>
                <a:cxn ang="0">
                  <a:pos x="48" y="58"/>
                </a:cxn>
                <a:cxn ang="0">
                  <a:pos x="51" y="57"/>
                </a:cxn>
                <a:cxn ang="0">
                  <a:pos x="57" y="51"/>
                </a:cxn>
                <a:cxn ang="0">
                  <a:pos x="58" y="48"/>
                </a:cxn>
                <a:cxn ang="0">
                  <a:pos x="57" y="45"/>
                </a:cxn>
              </a:cxnLst>
              <a:rect l="0" t="0" r="r" b="b"/>
              <a:pathLst>
                <a:path w="66" h="65">
                  <a:moveTo>
                    <a:pt x="62" y="56"/>
                  </a:moveTo>
                  <a:cubicBezTo>
                    <a:pt x="56" y="62"/>
                    <a:pt x="56" y="62"/>
                    <a:pt x="56" y="62"/>
                  </a:cubicBezTo>
                  <a:cubicBezTo>
                    <a:pt x="54" y="64"/>
                    <a:pt x="51" y="65"/>
                    <a:pt x="48" y="65"/>
                  </a:cubicBezTo>
                  <a:cubicBezTo>
                    <a:pt x="45" y="65"/>
                    <a:pt x="42" y="64"/>
                    <a:pt x="40" y="6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28" y="49"/>
                    <a:pt x="28" y="46"/>
                  </a:cubicBezTo>
                  <a:cubicBezTo>
                    <a:pt x="28" y="42"/>
                    <a:pt x="30" y="39"/>
                    <a:pt x="32" y="3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6"/>
                    <a:pt x="23" y="37"/>
                    <a:pt x="20" y="37"/>
                  </a:cubicBezTo>
                  <a:cubicBezTo>
                    <a:pt x="17" y="37"/>
                    <a:pt x="14" y="36"/>
                    <a:pt x="12" y="3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3"/>
                    <a:pt x="0" y="20"/>
                    <a:pt x="0" y="17"/>
                  </a:cubicBezTo>
                  <a:cubicBezTo>
                    <a:pt x="0" y="14"/>
                    <a:pt x="1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1"/>
                    <a:pt x="15" y="0"/>
                    <a:pt x="18" y="0"/>
                  </a:cubicBezTo>
                  <a:cubicBezTo>
                    <a:pt x="21" y="0"/>
                    <a:pt x="24" y="1"/>
                    <a:pt x="26" y="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14"/>
                    <a:pt x="37" y="17"/>
                    <a:pt x="37" y="20"/>
                  </a:cubicBezTo>
                  <a:cubicBezTo>
                    <a:pt x="37" y="23"/>
                    <a:pt x="36" y="26"/>
                    <a:pt x="34" y="28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0" y="30"/>
                    <a:pt x="43" y="28"/>
                    <a:pt x="46" y="28"/>
                  </a:cubicBezTo>
                  <a:cubicBezTo>
                    <a:pt x="49" y="28"/>
                    <a:pt x="52" y="29"/>
                    <a:pt x="54" y="32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4" y="42"/>
                    <a:pt x="66" y="45"/>
                    <a:pt x="66" y="48"/>
                  </a:cubicBezTo>
                  <a:cubicBezTo>
                    <a:pt x="66" y="51"/>
                    <a:pt x="64" y="54"/>
                    <a:pt x="62" y="56"/>
                  </a:cubicBezTo>
                  <a:close/>
                  <a:moveTo>
                    <a:pt x="29" y="17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8"/>
                    <a:pt x="15" y="9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2" y="27"/>
                    <a:pt x="20" y="26"/>
                    <a:pt x="20" y="24"/>
                  </a:cubicBezTo>
                  <a:cubicBezTo>
                    <a:pt x="20" y="22"/>
                    <a:pt x="22" y="20"/>
                    <a:pt x="24" y="20"/>
                  </a:cubicBezTo>
                  <a:cubicBezTo>
                    <a:pt x="26" y="20"/>
                    <a:pt x="27" y="21"/>
                    <a:pt x="28" y="23"/>
                  </a:cubicBezTo>
                  <a:cubicBezTo>
                    <a:pt x="29" y="22"/>
                    <a:pt x="30" y="21"/>
                    <a:pt x="30" y="20"/>
                  </a:cubicBezTo>
                  <a:cubicBezTo>
                    <a:pt x="30" y="19"/>
                    <a:pt x="29" y="18"/>
                    <a:pt x="29" y="17"/>
                  </a:cubicBezTo>
                  <a:close/>
                  <a:moveTo>
                    <a:pt x="57" y="45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7" y="36"/>
                    <a:pt x="46" y="36"/>
                  </a:cubicBezTo>
                  <a:cubicBezTo>
                    <a:pt x="45" y="36"/>
                    <a:pt x="44" y="36"/>
                    <a:pt x="43" y="37"/>
                  </a:cubicBezTo>
                  <a:cubicBezTo>
                    <a:pt x="44" y="39"/>
                    <a:pt x="46" y="40"/>
                    <a:pt x="46" y="42"/>
                  </a:cubicBezTo>
                  <a:cubicBezTo>
                    <a:pt x="46" y="44"/>
                    <a:pt x="44" y="46"/>
                    <a:pt x="42" y="46"/>
                  </a:cubicBezTo>
                  <a:cubicBezTo>
                    <a:pt x="40" y="46"/>
                    <a:pt x="39" y="44"/>
                    <a:pt x="37" y="43"/>
                  </a:cubicBezTo>
                  <a:cubicBezTo>
                    <a:pt x="37" y="43"/>
                    <a:pt x="36" y="44"/>
                    <a:pt x="36" y="46"/>
                  </a:cubicBezTo>
                  <a:cubicBezTo>
                    <a:pt x="36" y="47"/>
                    <a:pt x="36" y="48"/>
                    <a:pt x="37" y="48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7" y="58"/>
                    <a:pt x="48" y="58"/>
                  </a:cubicBezTo>
                  <a:cubicBezTo>
                    <a:pt x="49" y="58"/>
                    <a:pt x="50" y="57"/>
                    <a:pt x="51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8" y="50"/>
                    <a:pt x="58" y="49"/>
                    <a:pt x="58" y="48"/>
                  </a:cubicBezTo>
                  <a:cubicBezTo>
                    <a:pt x="58" y="47"/>
                    <a:pt x="58" y="46"/>
                    <a:pt x="57" y="45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  <a:sym typeface="+mn-lt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E7F0CFE2-78FD-1CB5-3518-44630B4A11CB}"/>
                </a:ext>
              </a:extLst>
            </p:cNvPr>
            <p:cNvGrpSpPr/>
            <p:nvPr/>
          </p:nvGrpSpPr>
          <p:grpSpPr>
            <a:xfrm>
              <a:off x="7154568" y="1720143"/>
              <a:ext cx="2966425" cy="816522"/>
              <a:chOff x="283598" y="1906534"/>
              <a:chExt cx="2966425" cy="816522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3EBD8567-4039-0DDB-A749-BA9C970C5D4B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376DF0D0-ECA7-79F2-5B3D-0076DD4838B1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0BA9F994-C8E8-A612-312B-00CC3924639C}"/>
                </a:ext>
              </a:extLst>
            </p:cNvPr>
            <p:cNvGrpSpPr/>
            <p:nvPr/>
          </p:nvGrpSpPr>
          <p:grpSpPr>
            <a:xfrm>
              <a:off x="2117797" y="5248272"/>
              <a:ext cx="2984539" cy="816522"/>
              <a:chOff x="283598" y="1906534"/>
              <a:chExt cx="2984539" cy="816522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C1371658-9351-550F-0C56-F69E32E3578F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CD6AEDB7-E2C4-2237-56D0-93D1F4C09BCF}"/>
                  </a:ext>
                </a:extLst>
              </p:cNvPr>
              <p:cNvSpPr txBox="1"/>
              <p:nvPr/>
            </p:nvSpPr>
            <p:spPr>
              <a:xfrm>
                <a:off x="1032570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59400215-CD64-4B5A-C169-409C579BD878}"/>
                </a:ext>
              </a:extLst>
            </p:cNvPr>
            <p:cNvGrpSpPr/>
            <p:nvPr/>
          </p:nvGrpSpPr>
          <p:grpSpPr>
            <a:xfrm>
              <a:off x="9225575" y="3484577"/>
              <a:ext cx="2235568" cy="1047355"/>
              <a:chOff x="283598" y="1906534"/>
              <a:chExt cx="2235568" cy="1047355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3CCCE81A-B052-CEC3-AF91-E4A72F6EFB07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064725" cy="763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139A3E56-506B-5399-06FB-A3FC82677FD8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A8B26D43-2723-E469-0C88-40F48C592A10}"/>
                </a:ext>
              </a:extLst>
            </p:cNvPr>
            <p:cNvGrpSpPr/>
            <p:nvPr/>
          </p:nvGrpSpPr>
          <p:grpSpPr>
            <a:xfrm>
              <a:off x="681077" y="3141234"/>
              <a:ext cx="2235567" cy="1047355"/>
              <a:chOff x="1032570" y="1906534"/>
              <a:chExt cx="2235567" cy="1047355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DD018A59-6073-4C87-F5B6-DD9A590C3D13}"/>
                  </a:ext>
                </a:extLst>
              </p:cNvPr>
              <p:cNvSpPr txBox="1"/>
              <p:nvPr/>
            </p:nvSpPr>
            <p:spPr>
              <a:xfrm>
                <a:off x="1140708" y="2190603"/>
                <a:ext cx="2109315" cy="763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C41FBD94-ECA2-C96A-0DEA-E45F2E8F95C5}"/>
                  </a:ext>
                </a:extLst>
              </p:cNvPr>
              <p:cNvSpPr txBox="1"/>
              <p:nvPr/>
            </p:nvSpPr>
            <p:spPr>
              <a:xfrm>
                <a:off x="1032570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200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152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01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grpSp>
        <p:nvGrpSpPr>
          <p:cNvPr id="5" name="Group 38"/>
          <p:cNvGrpSpPr/>
          <p:nvPr/>
        </p:nvGrpSpPr>
        <p:grpSpPr>
          <a:xfrm flipH="1" flipV="1">
            <a:off x="4025346" y="3968358"/>
            <a:ext cx="1616801" cy="1581047"/>
            <a:chOff x="4724404" y="1514475"/>
            <a:chExt cx="1384755" cy="1354133"/>
          </a:xfrm>
        </p:grpSpPr>
        <p:sp>
          <p:nvSpPr>
            <p:cNvPr id="47" name="Freeform: Shape 43"/>
            <p:cNvSpPr>
              <a:spLocks/>
            </p:cNvSpPr>
            <p:nvPr/>
          </p:nvSpPr>
          <p:spPr bwMode="auto">
            <a:xfrm>
              <a:off x="4724404" y="1990723"/>
              <a:ext cx="877887" cy="877885"/>
            </a:xfrm>
            <a:custGeom>
              <a:avLst/>
              <a:gdLst/>
              <a:ahLst/>
              <a:cxnLst>
                <a:cxn ang="0">
                  <a:pos x="158" y="73"/>
                </a:cxn>
                <a:cxn ang="0">
                  <a:pos x="86" y="0"/>
                </a:cxn>
                <a:cxn ang="0">
                  <a:pos x="0" y="87"/>
                </a:cxn>
                <a:cxn ang="0">
                  <a:pos x="69" y="158"/>
                </a:cxn>
                <a:cxn ang="0">
                  <a:pos x="158" y="73"/>
                </a:cxn>
              </a:cxnLst>
              <a:rect l="0" t="0" r="r" b="b"/>
              <a:pathLst>
                <a:path w="158" h="158">
                  <a:moveTo>
                    <a:pt x="158" y="73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51"/>
                    <a:pt x="50" y="86"/>
                    <a:pt x="0" y="87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07"/>
                    <a:pt x="107" y="73"/>
                    <a:pt x="158" y="73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49" name="Oval 41"/>
            <p:cNvSpPr>
              <a:spLocks/>
            </p:cNvSpPr>
            <p:nvPr/>
          </p:nvSpPr>
          <p:spPr bwMode="auto">
            <a:xfrm>
              <a:off x="5172075" y="1514475"/>
              <a:ext cx="937084" cy="935102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6" name="Group 45"/>
          <p:cNvGrpSpPr/>
          <p:nvPr/>
        </p:nvGrpSpPr>
        <p:grpSpPr>
          <a:xfrm flipV="1">
            <a:off x="6549846" y="3968354"/>
            <a:ext cx="1616807" cy="1581051"/>
            <a:chOff x="4724400" y="1514475"/>
            <a:chExt cx="1384759" cy="1354136"/>
          </a:xfrm>
        </p:grpSpPr>
        <p:sp>
          <p:nvSpPr>
            <p:cNvPr id="43" name="Freeform: Shape 50"/>
            <p:cNvSpPr>
              <a:spLocks/>
            </p:cNvSpPr>
            <p:nvPr/>
          </p:nvSpPr>
          <p:spPr bwMode="auto">
            <a:xfrm>
              <a:off x="4724400" y="1990725"/>
              <a:ext cx="877886" cy="877886"/>
            </a:xfrm>
            <a:custGeom>
              <a:avLst/>
              <a:gdLst/>
              <a:ahLst/>
              <a:cxnLst>
                <a:cxn ang="0">
                  <a:pos x="158" y="73"/>
                </a:cxn>
                <a:cxn ang="0">
                  <a:pos x="86" y="0"/>
                </a:cxn>
                <a:cxn ang="0">
                  <a:pos x="0" y="87"/>
                </a:cxn>
                <a:cxn ang="0">
                  <a:pos x="69" y="158"/>
                </a:cxn>
                <a:cxn ang="0">
                  <a:pos x="158" y="73"/>
                </a:cxn>
              </a:cxnLst>
              <a:rect l="0" t="0" r="r" b="b"/>
              <a:pathLst>
                <a:path w="158" h="158">
                  <a:moveTo>
                    <a:pt x="158" y="73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51"/>
                    <a:pt x="50" y="86"/>
                    <a:pt x="0" y="87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07"/>
                    <a:pt x="107" y="73"/>
                    <a:pt x="158" y="73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45" name="Oval 48"/>
            <p:cNvSpPr>
              <a:spLocks/>
            </p:cNvSpPr>
            <p:nvPr/>
          </p:nvSpPr>
          <p:spPr bwMode="auto">
            <a:xfrm>
              <a:off x="5172075" y="1514475"/>
              <a:ext cx="937084" cy="935102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7" name="Group 52"/>
          <p:cNvGrpSpPr/>
          <p:nvPr/>
        </p:nvGrpSpPr>
        <p:grpSpPr>
          <a:xfrm flipH="1">
            <a:off x="4025355" y="1599560"/>
            <a:ext cx="1616805" cy="1581051"/>
            <a:chOff x="4724399" y="1514475"/>
            <a:chExt cx="1384760" cy="1354136"/>
          </a:xfrm>
        </p:grpSpPr>
        <p:sp>
          <p:nvSpPr>
            <p:cNvPr id="39" name="Freeform: Shape 77"/>
            <p:cNvSpPr>
              <a:spLocks/>
            </p:cNvSpPr>
            <p:nvPr/>
          </p:nvSpPr>
          <p:spPr bwMode="auto">
            <a:xfrm>
              <a:off x="4724399" y="1990725"/>
              <a:ext cx="877886" cy="877886"/>
            </a:xfrm>
            <a:custGeom>
              <a:avLst/>
              <a:gdLst/>
              <a:ahLst/>
              <a:cxnLst>
                <a:cxn ang="0">
                  <a:pos x="158" y="73"/>
                </a:cxn>
                <a:cxn ang="0">
                  <a:pos x="86" y="0"/>
                </a:cxn>
                <a:cxn ang="0">
                  <a:pos x="0" y="87"/>
                </a:cxn>
                <a:cxn ang="0">
                  <a:pos x="69" y="158"/>
                </a:cxn>
                <a:cxn ang="0">
                  <a:pos x="158" y="73"/>
                </a:cxn>
              </a:cxnLst>
              <a:rect l="0" t="0" r="r" b="b"/>
              <a:pathLst>
                <a:path w="158" h="158">
                  <a:moveTo>
                    <a:pt x="158" y="73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51"/>
                    <a:pt x="50" y="86"/>
                    <a:pt x="0" y="87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07"/>
                    <a:pt x="107" y="73"/>
                    <a:pt x="158" y="73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41" name="Oval 75"/>
            <p:cNvSpPr>
              <a:spLocks/>
            </p:cNvSpPr>
            <p:nvPr/>
          </p:nvSpPr>
          <p:spPr bwMode="auto">
            <a:xfrm>
              <a:off x="5172075" y="1514475"/>
              <a:ext cx="937084" cy="935102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ym typeface="+mn-lt"/>
              </a:endParaRPr>
            </a:p>
          </p:txBody>
        </p:sp>
      </p:grpSp>
      <p:grpSp>
        <p:nvGrpSpPr>
          <p:cNvPr id="8" name="Group 79"/>
          <p:cNvGrpSpPr/>
          <p:nvPr/>
        </p:nvGrpSpPr>
        <p:grpSpPr>
          <a:xfrm>
            <a:off x="6549846" y="1599560"/>
            <a:ext cx="1616807" cy="1581051"/>
            <a:chOff x="4724400" y="1514475"/>
            <a:chExt cx="1384759" cy="1354136"/>
          </a:xfrm>
        </p:grpSpPr>
        <p:sp>
          <p:nvSpPr>
            <p:cNvPr id="35" name="Freeform: Shape 84"/>
            <p:cNvSpPr>
              <a:spLocks/>
            </p:cNvSpPr>
            <p:nvPr/>
          </p:nvSpPr>
          <p:spPr bwMode="auto">
            <a:xfrm>
              <a:off x="4724400" y="1990725"/>
              <a:ext cx="877886" cy="877886"/>
            </a:xfrm>
            <a:custGeom>
              <a:avLst/>
              <a:gdLst/>
              <a:ahLst/>
              <a:cxnLst>
                <a:cxn ang="0">
                  <a:pos x="158" y="73"/>
                </a:cxn>
                <a:cxn ang="0">
                  <a:pos x="86" y="0"/>
                </a:cxn>
                <a:cxn ang="0">
                  <a:pos x="0" y="87"/>
                </a:cxn>
                <a:cxn ang="0">
                  <a:pos x="69" y="158"/>
                </a:cxn>
                <a:cxn ang="0">
                  <a:pos x="158" y="73"/>
                </a:cxn>
              </a:cxnLst>
              <a:rect l="0" t="0" r="r" b="b"/>
              <a:pathLst>
                <a:path w="158" h="158">
                  <a:moveTo>
                    <a:pt x="158" y="73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5" y="51"/>
                    <a:pt x="50" y="86"/>
                    <a:pt x="0" y="87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07"/>
                    <a:pt x="107" y="73"/>
                    <a:pt x="158" y="73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7" name="Oval 82"/>
            <p:cNvSpPr>
              <a:spLocks/>
            </p:cNvSpPr>
            <p:nvPr/>
          </p:nvSpPr>
          <p:spPr bwMode="auto">
            <a:xfrm>
              <a:off x="5172075" y="1514475"/>
              <a:ext cx="937084" cy="935102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sp>
        <p:nvSpPr>
          <p:cNvPr id="33" name="Oval 87"/>
          <p:cNvSpPr>
            <a:spLocks/>
          </p:cNvSpPr>
          <p:nvPr/>
        </p:nvSpPr>
        <p:spPr bwMode="auto">
          <a:xfrm>
            <a:off x="5092977" y="2573581"/>
            <a:ext cx="2006044" cy="2001800"/>
          </a:xfrm>
          <a:prstGeom prst="ellipse">
            <a:avLst/>
          </a:prstGeom>
          <a:solidFill>
            <a:schemeClr val="bg1"/>
          </a:solid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10" name="Group 89" descr="D:\51PPT模板网\51pptmoban.com\图片.jpg"/>
          <p:cNvGrpSpPr/>
          <p:nvPr/>
        </p:nvGrpSpPr>
        <p:grpSpPr>
          <a:xfrm>
            <a:off x="5794438" y="3276427"/>
            <a:ext cx="603127" cy="596113"/>
            <a:chOff x="3959226" y="1355724"/>
            <a:chExt cx="273050" cy="269875"/>
          </a:xfrm>
        </p:grpSpPr>
        <p:sp>
          <p:nvSpPr>
            <p:cNvPr id="29" name="Freeform: Shape 90"/>
            <p:cNvSpPr>
              <a:spLocks/>
            </p:cNvSpPr>
            <p:nvPr/>
          </p:nvSpPr>
          <p:spPr bwMode="auto">
            <a:xfrm>
              <a:off x="3983038" y="1376361"/>
              <a:ext cx="249238" cy="249238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25" y="9"/>
                </a:cxn>
                <a:cxn ang="0">
                  <a:pos x="25" y="10"/>
                </a:cxn>
                <a:cxn ang="0">
                  <a:pos x="30" y="16"/>
                </a:cxn>
                <a:cxn ang="0">
                  <a:pos x="32" y="16"/>
                </a:cxn>
                <a:cxn ang="0">
                  <a:pos x="54" y="10"/>
                </a:cxn>
                <a:cxn ang="0">
                  <a:pos x="99" y="54"/>
                </a:cxn>
                <a:cxn ang="0">
                  <a:pos x="54" y="99"/>
                </a:cxn>
                <a:cxn ang="0">
                  <a:pos x="10" y="54"/>
                </a:cxn>
                <a:cxn ang="0">
                  <a:pos x="14" y="34"/>
                </a:cxn>
                <a:cxn ang="0">
                  <a:pos x="15" y="32"/>
                </a:cxn>
                <a:cxn ang="0">
                  <a:pos x="9" y="27"/>
                </a:cxn>
                <a:cxn ang="0">
                  <a:pos x="7" y="27"/>
                </a:cxn>
                <a:cxn ang="0">
                  <a:pos x="0" y="54"/>
                </a:cxn>
                <a:cxn ang="0">
                  <a:pos x="54" y="109"/>
                </a:cxn>
                <a:cxn ang="0">
                  <a:pos x="109" y="54"/>
                </a:cxn>
                <a:cxn ang="0">
                  <a:pos x="54" y="0"/>
                </a:cxn>
              </a:cxnLst>
              <a:rect l="0" t="0" r="r" b="b"/>
              <a:pathLst>
                <a:path w="109" h="109">
                  <a:moveTo>
                    <a:pt x="54" y="0"/>
                  </a:moveTo>
                  <a:cubicBezTo>
                    <a:pt x="44" y="0"/>
                    <a:pt x="33" y="3"/>
                    <a:pt x="25" y="9"/>
                  </a:cubicBezTo>
                  <a:cubicBezTo>
                    <a:pt x="25" y="9"/>
                    <a:pt x="24" y="9"/>
                    <a:pt x="25" y="10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2" y="16"/>
                    <a:pt x="32" y="16"/>
                  </a:cubicBezTo>
                  <a:cubicBezTo>
                    <a:pt x="39" y="12"/>
                    <a:pt x="46" y="10"/>
                    <a:pt x="54" y="10"/>
                  </a:cubicBezTo>
                  <a:cubicBezTo>
                    <a:pt x="79" y="10"/>
                    <a:pt x="99" y="30"/>
                    <a:pt x="99" y="54"/>
                  </a:cubicBezTo>
                  <a:cubicBezTo>
                    <a:pt x="99" y="79"/>
                    <a:pt x="79" y="99"/>
                    <a:pt x="54" y="99"/>
                  </a:cubicBezTo>
                  <a:cubicBezTo>
                    <a:pt x="30" y="99"/>
                    <a:pt x="10" y="79"/>
                    <a:pt x="10" y="54"/>
                  </a:cubicBezTo>
                  <a:cubicBezTo>
                    <a:pt x="10" y="47"/>
                    <a:pt x="11" y="40"/>
                    <a:pt x="14" y="34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7"/>
                    <a:pt x="7" y="27"/>
                  </a:cubicBezTo>
                  <a:cubicBezTo>
                    <a:pt x="3" y="35"/>
                    <a:pt x="0" y="45"/>
                    <a:pt x="0" y="54"/>
                  </a:cubicBezTo>
                  <a:cubicBezTo>
                    <a:pt x="0" y="84"/>
                    <a:pt x="24" y="109"/>
                    <a:pt x="54" y="109"/>
                  </a:cubicBezTo>
                  <a:cubicBezTo>
                    <a:pt x="84" y="109"/>
                    <a:pt x="109" y="84"/>
                    <a:pt x="109" y="54"/>
                  </a:cubicBezTo>
                  <a:cubicBezTo>
                    <a:pt x="109" y="24"/>
                    <a:pt x="84" y="0"/>
                    <a:pt x="54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0" name="Freeform: Shape 91"/>
            <p:cNvSpPr>
              <a:spLocks/>
            </p:cNvSpPr>
            <p:nvPr/>
          </p:nvSpPr>
          <p:spPr bwMode="auto">
            <a:xfrm>
              <a:off x="3959226" y="1355724"/>
              <a:ext cx="153988" cy="153988"/>
            </a:xfrm>
            <a:custGeom>
              <a:avLst/>
              <a:gdLst/>
              <a:ahLst/>
              <a:cxnLst>
                <a:cxn ang="0">
                  <a:pos x="63" y="67"/>
                </a:cxn>
                <a:cxn ang="0">
                  <a:pos x="58" y="65"/>
                </a:cxn>
                <a:cxn ang="0">
                  <a:pos x="17" y="24"/>
                </a:cxn>
                <a:cxn ang="0">
                  <a:pos x="13" y="22"/>
                </a:cxn>
                <a:cxn ang="0">
                  <a:pos x="8" y="21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5" y="9"/>
                </a:cxn>
                <a:cxn ang="0">
                  <a:pos x="9" y="5"/>
                </a:cxn>
                <a:cxn ang="0">
                  <a:pos x="10" y="2"/>
                </a:cxn>
                <a:cxn ang="0">
                  <a:pos x="13" y="2"/>
                </a:cxn>
                <a:cxn ang="0">
                  <a:pos x="20" y="9"/>
                </a:cxn>
                <a:cxn ang="0">
                  <a:pos x="22" y="13"/>
                </a:cxn>
                <a:cxn ang="0">
                  <a:pos x="23" y="17"/>
                </a:cxn>
                <a:cxn ang="0">
                  <a:pos x="64" y="58"/>
                </a:cxn>
                <a:cxn ang="0">
                  <a:pos x="67" y="64"/>
                </a:cxn>
                <a:cxn ang="0">
                  <a:pos x="67" y="64"/>
                </a:cxn>
                <a:cxn ang="0">
                  <a:pos x="64" y="67"/>
                </a:cxn>
                <a:cxn ang="0">
                  <a:pos x="63" y="67"/>
                </a:cxn>
              </a:cxnLst>
              <a:rect l="0" t="0" r="r" b="b"/>
              <a:pathLst>
                <a:path w="67" h="67">
                  <a:moveTo>
                    <a:pt x="63" y="67"/>
                  </a:moveTo>
                  <a:cubicBezTo>
                    <a:pt x="62" y="67"/>
                    <a:pt x="59" y="66"/>
                    <a:pt x="58" y="65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2"/>
                    <a:pt x="14" y="22"/>
                    <a:pt x="13" y="22"/>
                  </a:cubicBezTo>
                  <a:cubicBezTo>
                    <a:pt x="12" y="23"/>
                    <a:pt x="10" y="22"/>
                    <a:pt x="8" y="2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1"/>
                    <a:pt x="2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7" y="9"/>
                    <a:pt x="8" y="7"/>
                    <a:pt x="9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2" y="0"/>
                    <a:pt x="13" y="2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10"/>
                    <a:pt x="22" y="12"/>
                    <a:pt x="22" y="13"/>
                  </a:cubicBezTo>
                  <a:cubicBezTo>
                    <a:pt x="21" y="14"/>
                    <a:pt x="22" y="16"/>
                    <a:pt x="23" y="17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6" y="59"/>
                    <a:pt x="67" y="62"/>
                    <a:pt x="67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66"/>
                    <a:pt x="66" y="67"/>
                    <a:pt x="64" y="67"/>
                  </a:cubicBezTo>
                  <a:lnTo>
                    <a:pt x="63" y="67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1" name="Freeform: Shape 92"/>
            <p:cNvSpPr>
              <a:spLocks/>
            </p:cNvSpPr>
            <p:nvPr/>
          </p:nvSpPr>
          <p:spPr bwMode="auto">
            <a:xfrm>
              <a:off x="4071938" y="1465261"/>
              <a:ext cx="71438" cy="71438"/>
            </a:xfrm>
            <a:custGeom>
              <a:avLst/>
              <a:gdLst/>
              <a:ahLst/>
              <a:cxnLst>
                <a:cxn ang="0">
                  <a:pos x="16" y="1"/>
                </a:cxn>
                <a:cxn ang="0">
                  <a:pos x="20" y="6"/>
                </a:cxn>
                <a:cxn ang="0">
                  <a:pos x="24" y="15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5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4" y="21"/>
                </a:cxn>
                <a:cxn ang="0">
                  <a:pos x="2" y="19"/>
                </a:cxn>
                <a:cxn ang="0">
                  <a:pos x="1" y="20"/>
                </a:cxn>
                <a:cxn ang="0">
                  <a:pos x="15" y="31"/>
                </a:cxn>
                <a:cxn ang="0">
                  <a:pos x="31" y="15"/>
                </a:cxn>
                <a:cxn ang="0">
                  <a:pos x="17" y="0"/>
                </a:cxn>
                <a:cxn ang="0">
                  <a:pos x="16" y="1"/>
                </a:cxn>
              </a:cxnLst>
              <a:rect l="0" t="0" r="r" b="b"/>
              <a:pathLst>
                <a:path w="31" h="31">
                  <a:moveTo>
                    <a:pt x="16" y="1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2" y="8"/>
                    <a:pt x="24" y="12"/>
                    <a:pt x="24" y="15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19"/>
                    <a:pt x="24" y="21"/>
                    <a:pt x="22" y="23"/>
                  </a:cubicBezTo>
                  <a:cubicBezTo>
                    <a:pt x="20" y="25"/>
                    <a:pt x="18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26"/>
                    <a:pt x="6" y="24"/>
                    <a:pt x="4" y="2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7"/>
                    <a:pt x="0" y="19"/>
                    <a:pt x="1" y="20"/>
                  </a:cubicBezTo>
                  <a:cubicBezTo>
                    <a:pt x="2" y="26"/>
                    <a:pt x="8" y="31"/>
                    <a:pt x="15" y="31"/>
                  </a:cubicBezTo>
                  <a:cubicBezTo>
                    <a:pt x="24" y="31"/>
                    <a:pt x="31" y="24"/>
                    <a:pt x="31" y="15"/>
                  </a:cubicBezTo>
                  <a:cubicBezTo>
                    <a:pt x="31" y="8"/>
                    <a:pt x="25" y="1"/>
                    <a:pt x="17" y="0"/>
                  </a:cubicBezTo>
                  <a:cubicBezTo>
                    <a:pt x="17" y="0"/>
                    <a:pt x="14" y="0"/>
                    <a:pt x="16" y="1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32" name="Freeform: Shape 93"/>
            <p:cNvSpPr>
              <a:spLocks/>
            </p:cNvSpPr>
            <p:nvPr/>
          </p:nvSpPr>
          <p:spPr bwMode="auto">
            <a:xfrm>
              <a:off x="4025901" y="1419224"/>
              <a:ext cx="160338" cy="16192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0" y="4"/>
                </a:cxn>
                <a:cxn ang="0">
                  <a:pos x="20" y="6"/>
                </a:cxn>
                <a:cxn ang="0">
                  <a:pos x="25" y="11"/>
                </a:cxn>
                <a:cxn ang="0">
                  <a:pos x="28" y="11"/>
                </a:cxn>
                <a:cxn ang="0">
                  <a:pos x="35" y="10"/>
                </a:cxn>
                <a:cxn ang="0">
                  <a:pos x="61" y="35"/>
                </a:cxn>
                <a:cxn ang="0">
                  <a:pos x="35" y="61"/>
                </a:cxn>
                <a:cxn ang="0">
                  <a:pos x="10" y="35"/>
                </a:cxn>
                <a:cxn ang="0">
                  <a:pos x="11" y="30"/>
                </a:cxn>
                <a:cxn ang="0">
                  <a:pos x="10" y="28"/>
                </a:cxn>
                <a:cxn ang="0">
                  <a:pos x="5" y="22"/>
                </a:cxn>
                <a:cxn ang="0">
                  <a:pos x="3" y="22"/>
                </a:cxn>
                <a:cxn ang="0">
                  <a:pos x="0" y="35"/>
                </a:cxn>
                <a:cxn ang="0">
                  <a:pos x="35" y="70"/>
                </a:cxn>
                <a:cxn ang="0">
                  <a:pos x="70" y="35"/>
                </a:cxn>
                <a:cxn ang="0">
                  <a:pos x="35" y="0"/>
                </a:cxn>
              </a:cxnLst>
              <a:rect l="0" t="0" r="r" b="b"/>
              <a:pathLst>
                <a:path w="70" h="70">
                  <a:moveTo>
                    <a:pt x="35" y="0"/>
                  </a:moveTo>
                  <a:cubicBezTo>
                    <a:pt x="30" y="0"/>
                    <a:pt x="25" y="2"/>
                    <a:pt x="20" y="4"/>
                  </a:cubicBezTo>
                  <a:cubicBezTo>
                    <a:pt x="20" y="4"/>
                    <a:pt x="19" y="4"/>
                    <a:pt x="20" y="6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7" y="12"/>
                    <a:pt x="28" y="11"/>
                  </a:cubicBezTo>
                  <a:cubicBezTo>
                    <a:pt x="30" y="11"/>
                    <a:pt x="33" y="10"/>
                    <a:pt x="35" y="10"/>
                  </a:cubicBezTo>
                  <a:cubicBezTo>
                    <a:pt x="49" y="10"/>
                    <a:pt x="61" y="22"/>
                    <a:pt x="61" y="35"/>
                  </a:cubicBezTo>
                  <a:cubicBezTo>
                    <a:pt x="61" y="49"/>
                    <a:pt x="49" y="61"/>
                    <a:pt x="35" y="61"/>
                  </a:cubicBezTo>
                  <a:cubicBezTo>
                    <a:pt x="21" y="61"/>
                    <a:pt x="10" y="49"/>
                    <a:pt x="10" y="35"/>
                  </a:cubicBezTo>
                  <a:cubicBezTo>
                    <a:pt x="10" y="33"/>
                    <a:pt x="10" y="32"/>
                    <a:pt x="11" y="30"/>
                  </a:cubicBezTo>
                  <a:cubicBezTo>
                    <a:pt x="11" y="29"/>
                    <a:pt x="11" y="29"/>
                    <a:pt x="10" y="28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1"/>
                    <a:pt x="3" y="22"/>
                    <a:pt x="3" y="22"/>
                  </a:cubicBezTo>
                  <a:cubicBezTo>
                    <a:pt x="1" y="26"/>
                    <a:pt x="0" y="31"/>
                    <a:pt x="0" y="35"/>
                  </a:cubicBezTo>
                  <a:cubicBezTo>
                    <a:pt x="0" y="55"/>
                    <a:pt x="16" y="70"/>
                    <a:pt x="35" y="70"/>
                  </a:cubicBezTo>
                  <a:cubicBezTo>
                    <a:pt x="55" y="70"/>
                    <a:pt x="70" y="55"/>
                    <a:pt x="70" y="35"/>
                  </a:cubicBezTo>
                  <a:cubicBezTo>
                    <a:pt x="70" y="16"/>
                    <a:pt x="55" y="0"/>
                    <a:pt x="35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1" name="Group 94"/>
          <p:cNvGrpSpPr/>
          <p:nvPr/>
        </p:nvGrpSpPr>
        <p:grpSpPr>
          <a:xfrm>
            <a:off x="4346041" y="1928827"/>
            <a:ext cx="453253" cy="428073"/>
            <a:chOff x="5530851" y="1866899"/>
            <a:chExt cx="285750" cy="269875"/>
          </a:xfrm>
          <a:solidFill>
            <a:schemeClr val="accent1"/>
          </a:solidFill>
        </p:grpSpPr>
        <p:sp>
          <p:nvSpPr>
            <p:cNvPr id="27" name="Oval 95"/>
            <p:cNvSpPr>
              <a:spLocks/>
            </p:cNvSpPr>
            <p:nvPr/>
          </p:nvSpPr>
          <p:spPr bwMode="auto">
            <a:xfrm>
              <a:off x="5661026" y="1912936"/>
              <a:ext cx="68263" cy="68263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8" name="Freeform: Shape 96"/>
            <p:cNvSpPr>
              <a:spLocks/>
            </p:cNvSpPr>
            <p:nvPr/>
          </p:nvSpPr>
          <p:spPr bwMode="auto">
            <a:xfrm>
              <a:off x="5530851" y="1866899"/>
              <a:ext cx="285750" cy="269875"/>
            </a:xfrm>
            <a:custGeom>
              <a:avLst/>
              <a:gdLst/>
              <a:ahLst/>
              <a:cxnLst>
                <a:cxn ang="0">
                  <a:pos x="100" y="75"/>
                </a:cxn>
                <a:cxn ang="0">
                  <a:pos x="97" y="77"/>
                </a:cxn>
                <a:cxn ang="0">
                  <a:pos x="96" y="77"/>
                </a:cxn>
                <a:cxn ang="0">
                  <a:pos x="90" y="57"/>
                </a:cxn>
                <a:cxn ang="0">
                  <a:pos x="84" y="53"/>
                </a:cxn>
                <a:cxn ang="0">
                  <a:pos x="82" y="53"/>
                </a:cxn>
                <a:cxn ang="0">
                  <a:pos x="60" y="53"/>
                </a:cxn>
                <a:cxn ang="0">
                  <a:pos x="55" y="57"/>
                </a:cxn>
                <a:cxn ang="0">
                  <a:pos x="48" y="76"/>
                </a:cxn>
                <a:cxn ang="0">
                  <a:pos x="47" y="76"/>
                </a:cxn>
                <a:cxn ang="0">
                  <a:pos x="46" y="75"/>
                </a:cxn>
                <a:cxn ang="0">
                  <a:pos x="46" y="20"/>
                </a:cxn>
                <a:cxn ang="0">
                  <a:pos x="73" y="9"/>
                </a:cxn>
                <a:cxn ang="0">
                  <a:pos x="100" y="20"/>
                </a:cxn>
                <a:cxn ang="0">
                  <a:pos x="111" y="48"/>
                </a:cxn>
                <a:cxn ang="0">
                  <a:pos x="100" y="75"/>
                </a:cxn>
                <a:cxn ang="0">
                  <a:pos x="78" y="78"/>
                </a:cxn>
                <a:cxn ang="0">
                  <a:pos x="73" y="83"/>
                </a:cxn>
                <a:cxn ang="0">
                  <a:pos x="71" y="83"/>
                </a:cxn>
                <a:cxn ang="0">
                  <a:pos x="66" y="78"/>
                </a:cxn>
                <a:cxn ang="0">
                  <a:pos x="66" y="76"/>
                </a:cxn>
                <a:cxn ang="0">
                  <a:pos x="68" y="63"/>
                </a:cxn>
                <a:cxn ang="0">
                  <a:pos x="68" y="60"/>
                </a:cxn>
                <a:cxn ang="0">
                  <a:pos x="69" y="59"/>
                </a:cxn>
                <a:cxn ang="0">
                  <a:pos x="75" y="59"/>
                </a:cxn>
                <a:cxn ang="0">
                  <a:pos x="76" y="60"/>
                </a:cxn>
                <a:cxn ang="0">
                  <a:pos x="76" y="63"/>
                </a:cxn>
                <a:cxn ang="0">
                  <a:pos x="79" y="76"/>
                </a:cxn>
                <a:cxn ang="0">
                  <a:pos x="78" y="78"/>
                </a:cxn>
                <a:cxn ang="0">
                  <a:pos x="106" y="14"/>
                </a:cxn>
                <a:cxn ang="0">
                  <a:pos x="73" y="0"/>
                </a:cxn>
                <a:cxn ang="0">
                  <a:pos x="39" y="14"/>
                </a:cxn>
                <a:cxn ang="0">
                  <a:pos x="25" y="42"/>
                </a:cxn>
                <a:cxn ang="0">
                  <a:pos x="32" y="71"/>
                </a:cxn>
                <a:cxn ang="0">
                  <a:pos x="31" y="76"/>
                </a:cxn>
                <a:cxn ang="0">
                  <a:pos x="6" y="101"/>
                </a:cxn>
                <a:cxn ang="0">
                  <a:pos x="4" y="115"/>
                </a:cxn>
                <a:cxn ang="0">
                  <a:pos x="5" y="116"/>
                </a:cxn>
                <a:cxn ang="0">
                  <a:pos x="10" y="118"/>
                </a:cxn>
                <a:cxn ang="0">
                  <a:pos x="19" y="114"/>
                </a:cxn>
                <a:cxn ang="0">
                  <a:pos x="44" y="89"/>
                </a:cxn>
                <a:cxn ang="0">
                  <a:pos x="44" y="89"/>
                </a:cxn>
                <a:cxn ang="0">
                  <a:pos x="47" y="88"/>
                </a:cxn>
                <a:cxn ang="0">
                  <a:pos x="49" y="88"/>
                </a:cxn>
                <a:cxn ang="0">
                  <a:pos x="54" y="91"/>
                </a:cxn>
                <a:cxn ang="0">
                  <a:pos x="57" y="92"/>
                </a:cxn>
                <a:cxn ang="0">
                  <a:pos x="61" y="94"/>
                </a:cxn>
                <a:cxn ang="0">
                  <a:pos x="73" y="95"/>
                </a:cxn>
                <a:cxn ang="0">
                  <a:pos x="88" y="93"/>
                </a:cxn>
                <a:cxn ang="0">
                  <a:pos x="90" y="92"/>
                </a:cxn>
                <a:cxn ang="0">
                  <a:pos x="100" y="87"/>
                </a:cxn>
                <a:cxn ang="0">
                  <a:pos x="106" y="81"/>
                </a:cxn>
                <a:cxn ang="0">
                  <a:pos x="106" y="14"/>
                </a:cxn>
              </a:cxnLst>
              <a:rect l="0" t="0" r="r" b="b"/>
              <a:pathLst>
                <a:path w="125" h="118">
                  <a:moveTo>
                    <a:pt x="100" y="75"/>
                  </a:moveTo>
                  <a:cubicBezTo>
                    <a:pt x="99" y="75"/>
                    <a:pt x="98" y="76"/>
                    <a:pt x="97" y="77"/>
                  </a:cubicBezTo>
                  <a:cubicBezTo>
                    <a:pt x="97" y="77"/>
                    <a:pt x="97" y="77"/>
                    <a:pt x="96" y="7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9" y="55"/>
                    <a:pt x="86" y="53"/>
                    <a:pt x="84" y="53"/>
                  </a:cubicBezTo>
                  <a:cubicBezTo>
                    <a:pt x="83" y="53"/>
                    <a:pt x="83" y="53"/>
                    <a:pt x="82" y="53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8" y="53"/>
                    <a:pt x="55" y="55"/>
                    <a:pt x="55" y="57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8" y="77"/>
                    <a:pt x="48" y="77"/>
                    <a:pt x="47" y="76"/>
                  </a:cubicBezTo>
                  <a:cubicBezTo>
                    <a:pt x="47" y="76"/>
                    <a:pt x="46" y="75"/>
                    <a:pt x="46" y="75"/>
                  </a:cubicBezTo>
                  <a:cubicBezTo>
                    <a:pt x="31" y="60"/>
                    <a:pt x="31" y="35"/>
                    <a:pt x="46" y="20"/>
                  </a:cubicBezTo>
                  <a:cubicBezTo>
                    <a:pt x="53" y="13"/>
                    <a:pt x="62" y="9"/>
                    <a:pt x="73" y="9"/>
                  </a:cubicBezTo>
                  <a:cubicBezTo>
                    <a:pt x="83" y="9"/>
                    <a:pt x="93" y="13"/>
                    <a:pt x="100" y="20"/>
                  </a:cubicBezTo>
                  <a:cubicBezTo>
                    <a:pt x="107" y="28"/>
                    <a:pt x="111" y="37"/>
                    <a:pt x="111" y="48"/>
                  </a:cubicBezTo>
                  <a:cubicBezTo>
                    <a:pt x="111" y="58"/>
                    <a:pt x="107" y="67"/>
                    <a:pt x="100" y="75"/>
                  </a:cubicBezTo>
                  <a:moveTo>
                    <a:pt x="78" y="78"/>
                  </a:moveTo>
                  <a:cubicBezTo>
                    <a:pt x="73" y="83"/>
                    <a:pt x="73" y="83"/>
                    <a:pt x="73" y="83"/>
                  </a:cubicBezTo>
                  <a:cubicBezTo>
                    <a:pt x="73" y="83"/>
                    <a:pt x="72" y="83"/>
                    <a:pt x="71" y="83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6" y="78"/>
                    <a:pt x="65" y="77"/>
                    <a:pt x="66" y="76"/>
                  </a:cubicBezTo>
                  <a:cubicBezTo>
                    <a:pt x="66" y="76"/>
                    <a:pt x="68" y="66"/>
                    <a:pt x="68" y="63"/>
                  </a:cubicBezTo>
                  <a:cubicBezTo>
                    <a:pt x="68" y="63"/>
                    <a:pt x="68" y="60"/>
                    <a:pt x="68" y="60"/>
                  </a:cubicBezTo>
                  <a:cubicBezTo>
                    <a:pt x="68" y="60"/>
                    <a:pt x="69" y="59"/>
                    <a:pt x="69" y="59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6" y="59"/>
                    <a:pt x="76" y="60"/>
                    <a:pt x="76" y="60"/>
                  </a:cubicBezTo>
                  <a:cubicBezTo>
                    <a:pt x="76" y="60"/>
                    <a:pt x="76" y="63"/>
                    <a:pt x="76" y="63"/>
                  </a:cubicBezTo>
                  <a:cubicBezTo>
                    <a:pt x="77" y="66"/>
                    <a:pt x="79" y="76"/>
                    <a:pt x="79" y="76"/>
                  </a:cubicBezTo>
                  <a:cubicBezTo>
                    <a:pt x="79" y="77"/>
                    <a:pt x="79" y="78"/>
                    <a:pt x="78" y="78"/>
                  </a:cubicBezTo>
                  <a:moveTo>
                    <a:pt x="106" y="14"/>
                  </a:moveTo>
                  <a:cubicBezTo>
                    <a:pt x="97" y="5"/>
                    <a:pt x="85" y="0"/>
                    <a:pt x="73" y="0"/>
                  </a:cubicBezTo>
                  <a:cubicBezTo>
                    <a:pt x="60" y="0"/>
                    <a:pt x="48" y="5"/>
                    <a:pt x="39" y="14"/>
                  </a:cubicBezTo>
                  <a:cubicBezTo>
                    <a:pt x="31" y="21"/>
                    <a:pt x="26" y="31"/>
                    <a:pt x="25" y="42"/>
                  </a:cubicBezTo>
                  <a:cubicBezTo>
                    <a:pt x="24" y="52"/>
                    <a:pt x="26" y="62"/>
                    <a:pt x="32" y="71"/>
                  </a:cubicBezTo>
                  <a:cubicBezTo>
                    <a:pt x="32" y="73"/>
                    <a:pt x="33" y="75"/>
                    <a:pt x="31" y="76"/>
                  </a:cubicBezTo>
                  <a:cubicBezTo>
                    <a:pt x="6" y="101"/>
                    <a:pt x="6" y="101"/>
                    <a:pt x="6" y="101"/>
                  </a:cubicBezTo>
                  <a:cubicBezTo>
                    <a:pt x="2" y="105"/>
                    <a:pt x="0" y="111"/>
                    <a:pt x="4" y="115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8" y="118"/>
                    <a:pt x="10" y="118"/>
                  </a:cubicBezTo>
                  <a:cubicBezTo>
                    <a:pt x="13" y="118"/>
                    <a:pt x="16" y="117"/>
                    <a:pt x="19" y="114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5" y="88"/>
                    <a:pt x="46" y="88"/>
                    <a:pt x="47" y="88"/>
                  </a:cubicBezTo>
                  <a:cubicBezTo>
                    <a:pt x="48" y="88"/>
                    <a:pt x="49" y="88"/>
                    <a:pt x="49" y="88"/>
                  </a:cubicBezTo>
                  <a:cubicBezTo>
                    <a:pt x="51" y="90"/>
                    <a:pt x="52" y="90"/>
                    <a:pt x="54" y="91"/>
                  </a:cubicBezTo>
                  <a:cubicBezTo>
                    <a:pt x="55" y="92"/>
                    <a:pt x="56" y="92"/>
                    <a:pt x="57" y="92"/>
                  </a:cubicBezTo>
                  <a:cubicBezTo>
                    <a:pt x="58" y="93"/>
                    <a:pt x="59" y="93"/>
                    <a:pt x="61" y="94"/>
                  </a:cubicBezTo>
                  <a:cubicBezTo>
                    <a:pt x="65" y="95"/>
                    <a:pt x="69" y="95"/>
                    <a:pt x="73" y="95"/>
                  </a:cubicBezTo>
                  <a:cubicBezTo>
                    <a:pt x="78" y="95"/>
                    <a:pt x="83" y="94"/>
                    <a:pt x="88" y="93"/>
                  </a:cubicBezTo>
                  <a:cubicBezTo>
                    <a:pt x="89" y="93"/>
                    <a:pt x="89" y="92"/>
                    <a:pt x="90" y="92"/>
                  </a:cubicBezTo>
                  <a:cubicBezTo>
                    <a:pt x="94" y="91"/>
                    <a:pt x="97" y="89"/>
                    <a:pt x="100" y="87"/>
                  </a:cubicBezTo>
                  <a:cubicBezTo>
                    <a:pt x="102" y="85"/>
                    <a:pt x="104" y="83"/>
                    <a:pt x="106" y="81"/>
                  </a:cubicBezTo>
                  <a:cubicBezTo>
                    <a:pt x="125" y="63"/>
                    <a:pt x="125" y="32"/>
                    <a:pt x="106" y="14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2" name="Group 97" descr="D:\51PPT模板网\51pptmoban.com\图片.jpg"/>
          <p:cNvGrpSpPr/>
          <p:nvPr/>
        </p:nvGrpSpPr>
        <p:grpSpPr>
          <a:xfrm>
            <a:off x="4358586" y="4817666"/>
            <a:ext cx="433107" cy="372677"/>
            <a:chOff x="1941513" y="2401886"/>
            <a:chExt cx="273050" cy="234951"/>
          </a:xfrm>
          <a:solidFill>
            <a:schemeClr val="accent4"/>
          </a:solidFill>
        </p:grpSpPr>
        <p:sp>
          <p:nvSpPr>
            <p:cNvPr id="20" name="Oval 98"/>
            <p:cNvSpPr>
              <a:spLocks/>
            </p:cNvSpPr>
            <p:nvPr/>
          </p:nvSpPr>
          <p:spPr bwMode="auto">
            <a:xfrm>
              <a:off x="1941513" y="2401886"/>
              <a:ext cx="180975" cy="68263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1" name="Freeform: Shape 99"/>
            <p:cNvSpPr>
              <a:spLocks/>
            </p:cNvSpPr>
            <p:nvPr/>
          </p:nvSpPr>
          <p:spPr bwMode="auto">
            <a:xfrm>
              <a:off x="1941513" y="2459036"/>
              <a:ext cx="180975" cy="46038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79" y="5"/>
                </a:cxn>
                <a:cxn ang="0">
                  <a:pos x="78" y="1"/>
                </a:cxn>
                <a:cxn ang="0">
                  <a:pos x="77" y="1"/>
                </a:cxn>
                <a:cxn ang="0">
                  <a:pos x="69" y="5"/>
                </a:cxn>
                <a:cxn ang="0">
                  <a:pos x="40" y="9"/>
                </a:cxn>
                <a:cxn ang="0">
                  <a:pos x="10" y="5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5"/>
                </a:cxn>
                <a:cxn ang="0">
                  <a:pos x="40" y="20"/>
                </a:cxn>
              </a:cxnLst>
              <a:rect l="0" t="0" r="r" b="b"/>
              <a:pathLst>
                <a:path w="79" h="20">
                  <a:moveTo>
                    <a:pt x="40" y="20"/>
                  </a:moveTo>
                  <a:cubicBezTo>
                    <a:pt x="61" y="20"/>
                    <a:pt x="79" y="13"/>
                    <a:pt x="79" y="5"/>
                  </a:cubicBezTo>
                  <a:cubicBezTo>
                    <a:pt x="79" y="3"/>
                    <a:pt x="79" y="2"/>
                    <a:pt x="78" y="1"/>
                  </a:cubicBezTo>
                  <a:cubicBezTo>
                    <a:pt x="78" y="1"/>
                    <a:pt x="77" y="0"/>
                    <a:pt x="77" y="1"/>
                  </a:cubicBezTo>
                  <a:cubicBezTo>
                    <a:pt x="74" y="2"/>
                    <a:pt x="72" y="3"/>
                    <a:pt x="69" y="5"/>
                  </a:cubicBezTo>
                  <a:cubicBezTo>
                    <a:pt x="61" y="8"/>
                    <a:pt x="51" y="9"/>
                    <a:pt x="40" y="9"/>
                  </a:cubicBezTo>
                  <a:cubicBezTo>
                    <a:pt x="29" y="9"/>
                    <a:pt x="18" y="8"/>
                    <a:pt x="10" y="5"/>
                  </a:cubicBezTo>
                  <a:cubicBezTo>
                    <a:pt x="7" y="3"/>
                    <a:pt x="5" y="2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13"/>
                    <a:pt x="18" y="20"/>
                    <a:pt x="40" y="2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2" name="Freeform: Shape 100"/>
            <p:cNvSpPr>
              <a:spLocks/>
            </p:cNvSpPr>
            <p:nvPr/>
          </p:nvSpPr>
          <p:spPr bwMode="auto">
            <a:xfrm>
              <a:off x="1941513" y="2562224"/>
              <a:ext cx="127000" cy="46038"/>
            </a:xfrm>
            <a:custGeom>
              <a:avLst/>
              <a:gdLst/>
              <a:ahLst/>
              <a:cxnLst>
                <a:cxn ang="0">
                  <a:pos x="51" y="9"/>
                </a:cxn>
                <a:cxn ang="0">
                  <a:pos x="50" y="9"/>
                </a:cxn>
                <a:cxn ang="0">
                  <a:pos x="40" y="9"/>
                </a:cxn>
                <a:cxn ang="0">
                  <a:pos x="10" y="5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5"/>
                </a:cxn>
                <a:cxn ang="0">
                  <a:pos x="40" y="20"/>
                </a:cxn>
                <a:cxn ang="0">
                  <a:pos x="54" y="19"/>
                </a:cxn>
                <a:cxn ang="0">
                  <a:pos x="55" y="18"/>
                </a:cxn>
                <a:cxn ang="0">
                  <a:pos x="51" y="9"/>
                </a:cxn>
              </a:cxnLst>
              <a:rect l="0" t="0" r="r" b="b"/>
              <a:pathLst>
                <a:path w="55" h="20">
                  <a:moveTo>
                    <a:pt x="51" y="9"/>
                  </a:moveTo>
                  <a:cubicBezTo>
                    <a:pt x="51" y="9"/>
                    <a:pt x="51" y="9"/>
                    <a:pt x="50" y="9"/>
                  </a:cubicBezTo>
                  <a:cubicBezTo>
                    <a:pt x="47" y="9"/>
                    <a:pt x="43" y="9"/>
                    <a:pt x="40" y="9"/>
                  </a:cubicBezTo>
                  <a:cubicBezTo>
                    <a:pt x="29" y="9"/>
                    <a:pt x="18" y="8"/>
                    <a:pt x="10" y="5"/>
                  </a:cubicBezTo>
                  <a:cubicBezTo>
                    <a:pt x="7" y="3"/>
                    <a:pt x="5" y="3"/>
                    <a:pt x="3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13"/>
                    <a:pt x="18" y="20"/>
                    <a:pt x="40" y="20"/>
                  </a:cubicBezTo>
                  <a:cubicBezTo>
                    <a:pt x="44" y="20"/>
                    <a:pt x="50" y="20"/>
                    <a:pt x="54" y="19"/>
                  </a:cubicBezTo>
                  <a:cubicBezTo>
                    <a:pt x="55" y="19"/>
                    <a:pt x="55" y="19"/>
                    <a:pt x="55" y="18"/>
                  </a:cubicBezTo>
                  <a:cubicBezTo>
                    <a:pt x="53" y="16"/>
                    <a:pt x="51" y="12"/>
                    <a:pt x="51" y="9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3" name="Freeform: Shape 101"/>
            <p:cNvSpPr>
              <a:spLocks/>
            </p:cNvSpPr>
            <p:nvPr/>
          </p:nvSpPr>
          <p:spPr bwMode="auto">
            <a:xfrm>
              <a:off x="1941513" y="2527299"/>
              <a:ext cx="117475" cy="46038"/>
            </a:xfrm>
            <a:custGeom>
              <a:avLst/>
              <a:gdLst/>
              <a:ahLst/>
              <a:cxnLst>
                <a:cxn ang="0">
                  <a:pos x="40" y="20"/>
                </a:cxn>
                <a:cxn ang="0">
                  <a:pos x="49" y="19"/>
                </a:cxn>
                <a:cxn ang="0">
                  <a:pos x="50" y="19"/>
                </a:cxn>
                <a:cxn ang="0">
                  <a:pos x="51" y="10"/>
                </a:cxn>
                <a:cxn ang="0">
                  <a:pos x="51" y="9"/>
                </a:cxn>
                <a:cxn ang="0">
                  <a:pos x="40" y="9"/>
                </a:cxn>
                <a:cxn ang="0">
                  <a:pos x="10" y="5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5"/>
                </a:cxn>
                <a:cxn ang="0">
                  <a:pos x="40" y="20"/>
                </a:cxn>
              </a:cxnLst>
              <a:rect l="0" t="0" r="r" b="b"/>
              <a:pathLst>
                <a:path w="51" h="20">
                  <a:moveTo>
                    <a:pt x="40" y="20"/>
                  </a:moveTo>
                  <a:cubicBezTo>
                    <a:pt x="44" y="20"/>
                    <a:pt x="47" y="20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6"/>
                    <a:pt x="50" y="13"/>
                    <a:pt x="51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47" y="9"/>
                    <a:pt x="44" y="9"/>
                    <a:pt x="40" y="9"/>
                  </a:cubicBezTo>
                  <a:cubicBezTo>
                    <a:pt x="29" y="9"/>
                    <a:pt x="18" y="8"/>
                    <a:pt x="10" y="5"/>
                  </a:cubicBezTo>
                  <a:cubicBezTo>
                    <a:pt x="7" y="3"/>
                    <a:pt x="5" y="3"/>
                    <a:pt x="3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13"/>
                    <a:pt x="18" y="20"/>
                    <a:pt x="40" y="2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4" name="Freeform: Shape 102"/>
            <p:cNvSpPr>
              <a:spLocks/>
            </p:cNvSpPr>
            <p:nvPr/>
          </p:nvSpPr>
          <p:spPr bwMode="auto">
            <a:xfrm>
              <a:off x="1941513" y="2492374"/>
              <a:ext cx="142875" cy="46038"/>
            </a:xfrm>
            <a:custGeom>
              <a:avLst/>
              <a:gdLst/>
              <a:ahLst/>
              <a:cxnLst>
                <a:cxn ang="0">
                  <a:pos x="61" y="8"/>
                </a:cxn>
                <a:cxn ang="0">
                  <a:pos x="61" y="7"/>
                </a:cxn>
                <a:cxn ang="0">
                  <a:pos x="40" y="9"/>
                </a:cxn>
                <a:cxn ang="0">
                  <a:pos x="10" y="5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5"/>
                </a:cxn>
                <a:cxn ang="0">
                  <a:pos x="40" y="20"/>
                </a:cxn>
                <a:cxn ang="0">
                  <a:pos x="52" y="19"/>
                </a:cxn>
                <a:cxn ang="0">
                  <a:pos x="53" y="18"/>
                </a:cxn>
                <a:cxn ang="0">
                  <a:pos x="61" y="8"/>
                </a:cxn>
              </a:cxnLst>
              <a:rect l="0" t="0" r="r" b="b"/>
              <a:pathLst>
                <a:path w="62" h="20">
                  <a:moveTo>
                    <a:pt x="61" y="8"/>
                  </a:moveTo>
                  <a:cubicBezTo>
                    <a:pt x="61" y="8"/>
                    <a:pt x="62" y="7"/>
                    <a:pt x="61" y="7"/>
                  </a:cubicBezTo>
                  <a:cubicBezTo>
                    <a:pt x="54" y="9"/>
                    <a:pt x="48" y="9"/>
                    <a:pt x="40" y="9"/>
                  </a:cubicBezTo>
                  <a:cubicBezTo>
                    <a:pt x="29" y="9"/>
                    <a:pt x="18" y="8"/>
                    <a:pt x="10" y="5"/>
                  </a:cubicBezTo>
                  <a:cubicBezTo>
                    <a:pt x="7" y="3"/>
                    <a:pt x="5" y="2"/>
                    <a:pt x="3" y="1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13"/>
                    <a:pt x="18" y="20"/>
                    <a:pt x="40" y="20"/>
                  </a:cubicBezTo>
                  <a:cubicBezTo>
                    <a:pt x="44" y="20"/>
                    <a:pt x="48" y="20"/>
                    <a:pt x="52" y="19"/>
                  </a:cubicBezTo>
                  <a:cubicBezTo>
                    <a:pt x="53" y="19"/>
                    <a:pt x="53" y="18"/>
                    <a:pt x="53" y="18"/>
                  </a:cubicBezTo>
                  <a:cubicBezTo>
                    <a:pt x="55" y="14"/>
                    <a:pt x="58" y="11"/>
                    <a:pt x="61" y="8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5" name="Freeform: Shape 103"/>
            <p:cNvSpPr>
              <a:spLocks/>
            </p:cNvSpPr>
            <p:nvPr/>
          </p:nvSpPr>
          <p:spPr bwMode="auto">
            <a:xfrm>
              <a:off x="2125663" y="2528887"/>
              <a:ext cx="36512" cy="76200"/>
            </a:xfrm>
            <a:custGeom>
              <a:avLst/>
              <a:gdLst/>
              <a:ahLst/>
              <a:cxnLst>
                <a:cxn ang="0">
                  <a:pos x="10" y="14"/>
                </a:cxn>
                <a:cxn ang="0">
                  <a:pos x="5" y="10"/>
                </a:cxn>
                <a:cxn ang="0">
                  <a:pos x="9" y="8"/>
                </a:cxn>
                <a:cxn ang="0">
                  <a:pos x="13" y="9"/>
                </a:cxn>
                <a:cxn ang="0">
                  <a:pos x="13" y="9"/>
                </a:cxn>
                <a:cxn ang="0">
                  <a:pos x="15" y="8"/>
                </a:cxn>
                <a:cxn ang="0">
                  <a:pos x="15" y="6"/>
                </a:cxn>
                <a:cxn ang="0">
                  <a:pos x="15" y="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7" y="4"/>
                </a:cxn>
                <a:cxn ang="0">
                  <a:pos x="6" y="4"/>
                </a:cxn>
                <a:cxn ang="0">
                  <a:pos x="1" y="11"/>
                </a:cxn>
                <a:cxn ang="0">
                  <a:pos x="7" y="18"/>
                </a:cxn>
                <a:cxn ang="0">
                  <a:pos x="11" y="22"/>
                </a:cxn>
                <a:cxn ang="0">
                  <a:pos x="7" y="25"/>
                </a:cxn>
                <a:cxn ang="0">
                  <a:pos x="3" y="24"/>
                </a:cxn>
                <a:cxn ang="0">
                  <a:pos x="2" y="23"/>
                </a:cxn>
                <a:cxn ang="0">
                  <a:pos x="1" y="24"/>
                </a:cxn>
                <a:cxn ang="0">
                  <a:pos x="0" y="26"/>
                </a:cxn>
                <a:cxn ang="0">
                  <a:pos x="1" y="27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31"/>
                </a:cxn>
                <a:cxn ang="0">
                  <a:pos x="8" y="33"/>
                </a:cxn>
                <a:cxn ang="0">
                  <a:pos x="9" y="33"/>
                </a:cxn>
                <a:cxn ang="0">
                  <a:pos x="10" y="31"/>
                </a:cxn>
                <a:cxn ang="0">
                  <a:pos x="10" y="29"/>
                </a:cxn>
                <a:cxn ang="0">
                  <a:pos x="10" y="28"/>
                </a:cxn>
                <a:cxn ang="0">
                  <a:pos x="16" y="21"/>
                </a:cxn>
                <a:cxn ang="0">
                  <a:pos x="10" y="14"/>
                </a:cxn>
              </a:cxnLst>
              <a:rect l="0" t="0" r="r" b="b"/>
              <a:pathLst>
                <a:path w="16" h="33">
                  <a:moveTo>
                    <a:pt x="10" y="14"/>
                  </a:moveTo>
                  <a:cubicBezTo>
                    <a:pt x="6" y="13"/>
                    <a:pt x="5" y="12"/>
                    <a:pt x="5" y="10"/>
                  </a:cubicBezTo>
                  <a:cubicBezTo>
                    <a:pt x="5" y="9"/>
                    <a:pt x="6" y="8"/>
                    <a:pt x="9" y="8"/>
                  </a:cubicBezTo>
                  <a:cubicBezTo>
                    <a:pt x="11" y="8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8"/>
                    <a:pt x="15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3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3" y="5"/>
                    <a:pt x="1" y="7"/>
                    <a:pt x="1" y="11"/>
                  </a:cubicBezTo>
                  <a:cubicBezTo>
                    <a:pt x="1" y="15"/>
                    <a:pt x="4" y="16"/>
                    <a:pt x="7" y="18"/>
                  </a:cubicBezTo>
                  <a:cubicBezTo>
                    <a:pt x="10" y="19"/>
                    <a:pt x="11" y="20"/>
                    <a:pt x="11" y="22"/>
                  </a:cubicBezTo>
                  <a:cubicBezTo>
                    <a:pt x="11" y="24"/>
                    <a:pt x="10" y="25"/>
                    <a:pt x="7" y="25"/>
                  </a:cubicBezTo>
                  <a:cubicBezTo>
                    <a:pt x="5" y="25"/>
                    <a:pt x="3" y="24"/>
                    <a:pt x="3" y="24"/>
                  </a:cubicBezTo>
                  <a:cubicBezTo>
                    <a:pt x="3" y="23"/>
                    <a:pt x="2" y="23"/>
                    <a:pt x="2" y="23"/>
                  </a:cubicBezTo>
                  <a:cubicBezTo>
                    <a:pt x="2" y="23"/>
                    <a:pt x="1" y="24"/>
                    <a:pt x="1" y="2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3" y="28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7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10" y="32"/>
                    <a:pt x="10" y="31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4" y="28"/>
                    <a:pt x="16" y="25"/>
                    <a:pt x="16" y="21"/>
                  </a:cubicBezTo>
                  <a:cubicBezTo>
                    <a:pt x="16" y="18"/>
                    <a:pt x="14" y="16"/>
                    <a:pt x="10" y="14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6" name="Freeform: Shape 104"/>
            <p:cNvSpPr>
              <a:spLocks/>
            </p:cNvSpPr>
            <p:nvPr/>
          </p:nvSpPr>
          <p:spPr bwMode="auto">
            <a:xfrm>
              <a:off x="2074863" y="2497137"/>
              <a:ext cx="139700" cy="139700"/>
            </a:xfrm>
            <a:custGeom>
              <a:avLst/>
              <a:gdLst/>
              <a:ahLst/>
              <a:cxnLst>
                <a:cxn ang="0">
                  <a:pos x="30" y="54"/>
                </a:cxn>
                <a:cxn ang="0">
                  <a:pos x="7" y="30"/>
                </a:cxn>
                <a:cxn ang="0">
                  <a:pos x="30" y="7"/>
                </a:cxn>
                <a:cxn ang="0">
                  <a:pos x="54" y="30"/>
                </a:cxn>
                <a:cxn ang="0">
                  <a:pos x="30" y="54"/>
                </a:cxn>
                <a:cxn ang="0">
                  <a:pos x="30" y="0"/>
                </a:cxn>
                <a:cxn ang="0">
                  <a:pos x="0" y="30"/>
                </a:cxn>
                <a:cxn ang="0">
                  <a:pos x="30" y="61"/>
                </a:cxn>
                <a:cxn ang="0">
                  <a:pos x="61" y="30"/>
                </a:cxn>
                <a:cxn ang="0">
                  <a:pos x="30" y="0"/>
                </a:cxn>
              </a:cxnLst>
              <a:rect l="0" t="0" r="r" b="b"/>
              <a:pathLst>
                <a:path w="61" h="61">
                  <a:moveTo>
                    <a:pt x="30" y="54"/>
                  </a:moveTo>
                  <a:cubicBezTo>
                    <a:pt x="17" y="54"/>
                    <a:pt x="7" y="43"/>
                    <a:pt x="7" y="30"/>
                  </a:cubicBezTo>
                  <a:cubicBezTo>
                    <a:pt x="7" y="17"/>
                    <a:pt x="17" y="7"/>
                    <a:pt x="30" y="7"/>
                  </a:cubicBezTo>
                  <a:cubicBezTo>
                    <a:pt x="43" y="7"/>
                    <a:pt x="54" y="17"/>
                    <a:pt x="54" y="30"/>
                  </a:cubicBezTo>
                  <a:cubicBezTo>
                    <a:pt x="54" y="43"/>
                    <a:pt x="43" y="54"/>
                    <a:pt x="30" y="54"/>
                  </a:cubicBezTo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1"/>
                    <a:pt x="30" y="61"/>
                  </a:cubicBezTo>
                  <a:cubicBezTo>
                    <a:pt x="47" y="61"/>
                    <a:pt x="61" y="47"/>
                    <a:pt x="61" y="30"/>
                  </a:cubicBezTo>
                  <a:cubicBezTo>
                    <a:pt x="61" y="13"/>
                    <a:pt x="47" y="0"/>
                    <a:pt x="30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3" name="Group 108" descr="D:\51PPT模板网\51pptmoban.com\图片.jpg"/>
          <p:cNvGrpSpPr/>
          <p:nvPr/>
        </p:nvGrpSpPr>
        <p:grpSpPr>
          <a:xfrm>
            <a:off x="7410762" y="1915095"/>
            <a:ext cx="430585" cy="463323"/>
            <a:chOff x="1066800" y="2373312"/>
            <a:chExt cx="271462" cy="292100"/>
          </a:xfrm>
          <a:solidFill>
            <a:schemeClr val="accent2"/>
          </a:solidFill>
        </p:grpSpPr>
        <p:sp>
          <p:nvSpPr>
            <p:cNvPr id="17" name="Oval 109"/>
            <p:cNvSpPr>
              <a:spLocks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8" name="Freeform: Shape 110"/>
            <p:cNvSpPr>
              <a:spLocks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9" name="Freeform: Shape 122"/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14" name="Group 123"/>
          <p:cNvGrpSpPr/>
          <p:nvPr/>
        </p:nvGrpSpPr>
        <p:grpSpPr>
          <a:xfrm>
            <a:off x="7398204" y="4790234"/>
            <a:ext cx="428071" cy="428071"/>
            <a:chOff x="5535613" y="2382837"/>
            <a:chExt cx="269875" cy="269875"/>
          </a:xfrm>
          <a:solidFill>
            <a:schemeClr val="accent3"/>
          </a:solidFill>
        </p:grpSpPr>
        <p:sp>
          <p:nvSpPr>
            <p:cNvPr id="15" name="Freeform: Shape 124"/>
            <p:cNvSpPr>
              <a:spLocks/>
            </p:cNvSpPr>
            <p:nvPr/>
          </p:nvSpPr>
          <p:spPr bwMode="auto">
            <a:xfrm>
              <a:off x="5535613" y="2382837"/>
              <a:ext cx="269875" cy="269875"/>
            </a:xfrm>
            <a:custGeom>
              <a:avLst/>
              <a:gdLst/>
              <a:ahLst/>
              <a:cxnLst>
                <a:cxn ang="0">
                  <a:pos x="59" y="107"/>
                </a:cxn>
                <a:cxn ang="0">
                  <a:pos x="11" y="59"/>
                </a:cxn>
                <a:cxn ang="0">
                  <a:pos x="23" y="27"/>
                </a:cxn>
                <a:cxn ang="0">
                  <a:pos x="59" y="11"/>
                </a:cxn>
                <a:cxn ang="0">
                  <a:pos x="107" y="59"/>
                </a:cxn>
                <a:cxn ang="0">
                  <a:pos x="107" y="64"/>
                </a:cxn>
                <a:cxn ang="0">
                  <a:pos x="59" y="107"/>
                </a:cxn>
                <a:cxn ang="0">
                  <a:pos x="59" y="0"/>
                </a:cxn>
                <a:cxn ang="0">
                  <a:pos x="15" y="20"/>
                </a:cxn>
                <a:cxn ang="0">
                  <a:pos x="0" y="59"/>
                </a:cxn>
                <a:cxn ang="0">
                  <a:pos x="59" y="118"/>
                </a:cxn>
                <a:cxn ang="0">
                  <a:pos x="118" y="64"/>
                </a:cxn>
                <a:cxn ang="0">
                  <a:pos x="118" y="59"/>
                </a:cxn>
                <a:cxn ang="0">
                  <a:pos x="59" y="0"/>
                </a:cxn>
              </a:cxnLst>
              <a:rect l="0" t="0" r="r" b="b"/>
              <a:pathLst>
                <a:path w="118" h="118">
                  <a:moveTo>
                    <a:pt x="59" y="107"/>
                  </a:moveTo>
                  <a:cubicBezTo>
                    <a:pt x="33" y="107"/>
                    <a:pt x="11" y="86"/>
                    <a:pt x="11" y="59"/>
                  </a:cubicBezTo>
                  <a:cubicBezTo>
                    <a:pt x="11" y="47"/>
                    <a:pt x="16" y="36"/>
                    <a:pt x="23" y="27"/>
                  </a:cubicBezTo>
                  <a:cubicBezTo>
                    <a:pt x="32" y="17"/>
                    <a:pt x="45" y="11"/>
                    <a:pt x="59" y="11"/>
                  </a:cubicBezTo>
                  <a:cubicBezTo>
                    <a:pt x="86" y="11"/>
                    <a:pt x="107" y="33"/>
                    <a:pt x="107" y="59"/>
                  </a:cubicBezTo>
                  <a:cubicBezTo>
                    <a:pt x="107" y="61"/>
                    <a:pt x="107" y="62"/>
                    <a:pt x="107" y="64"/>
                  </a:cubicBezTo>
                  <a:cubicBezTo>
                    <a:pt x="104" y="88"/>
                    <a:pt x="84" y="107"/>
                    <a:pt x="59" y="107"/>
                  </a:cubicBezTo>
                  <a:moveTo>
                    <a:pt x="59" y="0"/>
                  </a:moveTo>
                  <a:cubicBezTo>
                    <a:pt x="42" y="0"/>
                    <a:pt x="26" y="8"/>
                    <a:pt x="15" y="20"/>
                  </a:cubicBezTo>
                  <a:cubicBezTo>
                    <a:pt x="6" y="30"/>
                    <a:pt x="0" y="44"/>
                    <a:pt x="0" y="59"/>
                  </a:cubicBezTo>
                  <a:cubicBezTo>
                    <a:pt x="0" y="92"/>
                    <a:pt x="26" y="118"/>
                    <a:pt x="59" y="118"/>
                  </a:cubicBezTo>
                  <a:cubicBezTo>
                    <a:pt x="90" y="118"/>
                    <a:pt x="116" y="94"/>
                    <a:pt x="118" y="64"/>
                  </a:cubicBezTo>
                  <a:cubicBezTo>
                    <a:pt x="118" y="62"/>
                    <a:pt x="118" y="61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16" name="Freeform: Shape 125"/>
            <p:cNvSpPr>
              <a:spLocks/>
            </p:cNvSpPr>
            <p:nvPr/>
          </p:nvSpPr>
          <p:spPr bwMode="auto">
            <a:xfrm>
              <a:off x="5584825" y="2425699"/>
              <a:ext cx="179387" cy="185738"/>
            </a:xfrm>
            <a:custGeom>
              <a:avLst/>
              <a:gdLst/>
              <a:ahLst/>
              <a:cxnLst>
                <a:cxn ang="0">
                  <a:pos x="77" y="44"/>
                </a:cxn>
                <a:cxn ang="0">
                  <a:pos x="78" y="40"/>
                </a:cxn>
                <a:cxn ang="0">
                  <a:pos x="37" y="0"/>
                </a:cxn>
                <a:cxn ang="0">
                  <a:pos x="7" y="13"/>
                </a:cxn>
                <a:cxn ang="0">
                  <a:pos x="1" y="23"/>
                </a:cxn>
                <a:cxn ang="0">
                  <a:pos x="2" y="27"/>
                </a:cxn>
                <a:cxn ang="0">
                  <a:pos x="35" y="40"/>
                </a:cxn>
                <a:cxn ang="0">
                  <a:pos x="37" y="43"/>
                </a:cxn>
                <a:cxn ang="0">
                  <a:pos x="37" y="78"/>
                </a:cxn>
                <a:cxn ang="0">
                  <a:pos x="40" y="81"/>
                </a:cxn>
                <a:cxn ang="0">
                  <a:pos x="77" y="44"/>
                </a:cxn>
              </a:cxnLst>
              <a:rect l="0" t="0" r="r" b="b"/>
              <a:pathLst>
                <a:path w="78" h="81">
                  <a:moveTo>
                    <a:pt x="77" y="44"/>
                  </a:moveTo>
                  <a:cubicBezTo>
                    <a:pt x="78" y="43"/>
                    <a:pt x="78" y="42"/>
                    <a:pt x="78" y="40"/>
                  </a:cubicBezTo>
                  <a:cubicBezTo>
                    <a:pt x="78" y="18"/>
                    <a:pt x="60" y="0"/>
                    <a:pt x="37" y="0"/>
                  </a:cubicBezTo>
                  <a:cubicBezTo>
                    <a:pt x="25" y="0"/>
                    <a:pt x="15" y="5"/>
                    <a:pt x="7" y="13"/>
                  </a:cubicBezTo>
                  <a:cubicBezTo>
                    <a:pt x="4" y="16"/>
                    <a:pt x="2" y="19"/>
                    <a:pt x="1" y="23"/>
                  </a:cubicBezTo>
                  <a:cubicBezTo>
                    <a:pt x="0" y="25"/>
                    <a:pt x="0" y="26"/>
                    <a:pt x="2" y="27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7" y="40"/>
                    <a:pt x="37" y="43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80"/>
                    <a:pt x="39" y="81"/>
                    <a:pt x="40" y="81"/>
                  </a:cubicBezTo>
                  <a:cubicBezTo>
                    <a:pt x="61" y="79"/>
                    <a:pt x="76" y="64"/>
                    <a:pt x="77" y="44"/>
                  </a:cubicBezTo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6CB23D81-8B61-CBE3-B729-9E4E6EA59A91}"/>
              </a:ext>
            </a:extLst>
          </p:cNvPr>
          <p:cNvGrpSpPr/>
          <p:nvPr/>
        </p:nvGrpSpPr>
        <p:grpSpPr>
          <a:xfrm>
            <a:off x="8257630" y="1863920"/>
            <a:ext cx="2966425" cy="816522"/>
            <a:chOff x="283598" y="1906534"/>
            <a:chExt cx="2966425" cy="816522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CBDB0192-7D94-0F4E-2987-DF6E7442169C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BE9E22A0-44B5-AA31-6836-8FBC791EE055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F5069751-3B59-9507-DA34-AC314CB20684}"/>
              </a:ext>
            </a:extLst>
          </p:cNvPr>
          <p:cNvGrpSpPr/>
          <p:nvPr/>
        </p:nvGrpSpPr>
        <p:grpSpPr>
          <a:xfrm>
            <a:off x="967945" y="1863920"/>
            <a:ext cx="2984539" cy="816522"/>
            <a:chOff x="283598" y="1906534"/>
            <a:chExt cx="2984539" cy="816522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0CB24CB2-A424-7761-1275-541697B614CB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45ED9778-EE1F-0A8E-48F6-1909037B7F77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B470A97B-9DCB-86D2-ADF2-6E6BAC56AB15}"/>
              </a:ext>
            </a:extLst>
          </p:cNvPr>
          <p:cNvGrpSpPr/>
          <p:nvPr/>
        </p:nvGrpSpPr>
        <p:grpSpPr>
          <a:xfrm>
            <a:off x="8257630" y="4275323"/>
            <a:ext cx="2966425" cy="816522"/>
            <a:chOff x="283598" y="1906534"/>
            <a:chExt cx="2966425" cy="816522"/>
          </a:xfrm>
        </p:grpSpPr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442CF82A-9F8A-2F88-FDFB-3838585F5C0C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0873A9A6-9019-33F9-A67C-7332F2269279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59EBC9E4-986F-3338-519B-35FE54FFA8B7}"/>
              </a:ext>
            </a:extLst>
          </p:cNvPr>
          <p:cNvGrpSpPr/>
          <p:nvPr/>
        </p:nvGrpSpPr>
        <p:grpSpPr>
          <a:xfrm>
            <a:off x="967945" y="4275323"/>
            <a:ext cx="2984539" cy="816522"/>
            <a:chOff x="283598" y="1906534"/>
            <a:chExt cx="2984539" cy="816522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8428220C-D24C-01C4-5A8E-ECF788B04021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4DFCACDD-2F93-4B21-80BF-ACAAF020998A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124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18730"/>
                <a:ext cx="71526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01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0474D245-1D64-3B69-BEF5-BD4802531D27}"/>
              </a:ext>
            </a:extLst>
          </p:cNvPr>
          <p:cNvGrpSpPr/>
          <p:nvPr/>
        </p:nvGrpSpPr>
        <p:grpSpPr>
          <a:xfrm>
            <a:off x="731838" y="1308100"/>
            <a:ext cx="2554002" cy="4533899"/>
            <a:chOff x="731838" y="1308100"/>
            <a:chExt cx="2554002" cy="4533899"/>
          </a:xfrm>
        </p:grpSpPr>
        <p:sp>
          <p:nvSpPr>
            <p:cNvPr id="3" name="缺角矩形 2">
              <a:extLst>
                <a:ext uri="{FF2B5EF4-FFF2-40B4-BE49-F238E27FC236}">
                  <a16:creationId xmlns:a16="http://schemas.microsoft.com/office/drawing/2014/main" id="{DFB42DF0-A1F3-FA9B-FC67-A192C65E4B6C}"/>
                </a:ext>
              </a:extLst>
            </p:cNvPr>
            <p:cNvSpPr/>
            <p:nvPr/>
          </p:nvSpPr>
          <p:spPr>
            <a:xfrm>
              <a:off x="731838" y="1758962"/>
              <a:ext cx="2554002" cy="4083037"/>
            </a:xfrm>
            <a:prstGeom prst="plaque">
              <a:avLst>
                <a:gd name="adj" fmla="val 10980"/>
              </a:avLst>
            </a:prstGeom>
            <a:noFill/>
            <a:ln w="12700">
              <a:solidFill>
                <a:srgbClr val="B7875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Oval 8"/>
            <p:cNvSpPr>
              <a:spLocks noChangeArrowheads="1"/>
            </p:cNvSpPr>
            <p:nvPr/>
          </p:nvSpPr>
          <p:spPr bwMode="auto">
            <a:xfrm>
              <a:off x="1479407" y="1308100"/>
              <a:ext cx="1058862" cy="1059002"/>
            </a:xfrm>
            <a:prstGeom prst="ellips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BA8D4931-4E5D-4139-EAB9-C9B28DD19C10}"/>
                </a:ext>
              </a:extLst>
            </p:cNvPr>
            <p:cNvGrpSpPr/>
            <p:nvPr/>
          </p:nvGrpSpPr>
          <p:grpSpPr>
            <a:xfrm>
              <a:off x="1707954" y="1687663"/>
              <a:ext cx="609108" cy="406826"/>
              <a:chOff x="1707954" y="1687663"/>
              <a:chExt cx="609108" cy="406826"/>
            </a:xfrm>
          </p:grpSpPr>
          <p:sp>
            <p:nvSpPr>
              <p:cNvPr id="7" name="Oval 29"/>
              <p:cNvSpPr>
                <a:spLocks noChangeArrowheads="1"/>
              </p:cNvSpPr>
              <p:nvPr/>
            </p:nvSpPr>
            <p:spPr bwMode="auto">
              <a:xfrm>
                <a:off x="1707954" y="1687663"/>
                <a:ext cx="50322" cy="51378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lt1"/>
                  </a:solidFill>
                  <a:sym typeface="+mn-lt"/>
                </a:endParaRPr>
              </a:p>
            </p:txBody>
          </p:sp>
          <p:sp>
            <p:nvSpPr>
              <p:cNvPr id="8" name="Oval 30"/>
              <p:cNvSpPr>
                <a:spLocks noChangeArrowheads="1"/>
              </p:cNvSpPr>
              <p:nvPr/>
            </p:nvSpPr>
            <p:spPr bwMode="auto">
              <a:xfrm>
                <a:off x="1840050" y="1687663"/>
                <a:ext cx="51371" cy="49281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lt1"/>
                  </a:solidFill>
                  <a:sym typeface="+mn-lt"/>
                </a:endParaRPr>
              </a:p>
            </p:txBody>
          </p:sp>
          <p:sp>
            <p:nvSpPr>
              <p:cNvPr id="9" name="Oval 31"/>
              <p:cNvSpPr>
                <a:spLocks noChangeArrowheads="1"/>
              </p:cNvSpPr>
              <p:nvPr/>
            </p:nvSpPr>
            <p:spPr bwMode="auto">
              <a:xfrm>
                <a:off x="1986823" y="1687663"/>
                <a:ext cx="49274" cy="51378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lt1"/>
                  </a:solidFill>
                  <a:sym typeface="+mn-lt"/>
                </a:endParaRPr>
              </a:p>
            </p:txBody>
          </p:sp>
          <p:sp>
            <p:nvSpPr>
              <p:cNvPr id="10" name="Oval 32"/>
              <p:cNvSpPr>
                <a:spLocks noChangeArrowheads="1"/>
              </p:cNvSpPr>
              <p:nvPr/>
            </p:nvSpPr>
            <p:spPr bwMode="auto">
              <a:xfrm>
                <a:off x="2131499" y="1687663"/>
                <a:ext cx="49274" cy="51378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lt1"/>
                  </a:solidFill>
                  <a:sym typeface="+mn-lt"/>
                </a:endParaRPr>
              </a:p>
            </p:txBody>
          </p:sp>
          <p:sp>
            <p:nvSpPr>
              <p:cNvPr id="11" name="Oval 33"/>
              <p:cNvSpPr>
                <a:spLocks noChangeArrowheads="1"/>
              </p:cNvSpPr>
              <p:nvPr/>
            </p:nvSpPr>
            <p:spPr bwMode="auto">
              <a:xfrm>
                <a:off x="2265691" y="1687663"/>
                <a:ext cx="51371" cy="51378"/>
              </a:xfrm>
              <a:prstGeom prst="ellipse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lt1"/>
                  </a:solidFill>
                  <a:sym typeface="+mn-lt"/>
                </a:endParaRPr>
              </a:p>
            </p:txBody>
          </p:sp>
          <p:sp>
            <p:nvSpPr>
              <p:cNvPr id="12" name="Freeform 39"/>
              <p:cNvSpPr/>
              <p:nvPr/>
            </p:nvSpPr>
            <p:spPr bwMode="auto">
              <a:xfrm>
                <a:off x="1732067" y="1709682"/>
                <a:ext cx="558786" cy="299876"/>
              </a:xfrm>
              <a:custGeom>
                <a:avLst/>
                <a:gdLst>
                  <a:gd name="T0" fmla="*/ 407 w 533"/>
                  <a:gd name="T1" fmla="*/ 164 h 286"/>
                  <a:gd name="T2" fmla="*/ 407 w 533"/>
                  <a:gd name="T3" fmla="*/ 0 h 286"/>
                  <a:gd name="T4" fmla="*/ 320 w 533"/>
                  <a:gd name="T5" fmla="*/ 159 h 286"/>
                  <a:gd name="T6" fmla="*/ 267 w 533"/>
                  <a:gd name="T7" fmla="*/ 0 h 286"/>
                  <a:gd name="T8" fmla="*/ 213 w 533"/>
                  <a:gd name="T9" fmla="*/ 159 h 286"/>
                  <a:gd name="T10" fmla="*/ 128 w 533"/>
                  <a:gd name="T11" fmla="*/ 0 h 286"/>
                  <a:gd name="T12" fmla="*/ 128 w 533"/>
                  <a:gd name="T13" fmla="*/ 164 h 286"/>
                  <a:gd name="T14" fmla="*/ 0 w 533"/>
                  <a:gd name="T15" fmla="*/ 5 h 286"/>
                  <a:gd name="T16" fmla="*/ 98 w 533"/>
                  <a:gd name="T17" fmla="*/ 286 h 286"/>
                  <a:gd name="T18" fmla="*/ 267 w 533"/>
                  <a:gd name="T19" fmla="*/ 286 h 286"/>
                  <a:gd name="T20" fmla="*/ 437 w 533"/>
                  <a:gd name="T21" fmla="*/ 286 h 286"/>
                  <a:gd name="T22" fmla="*/ 533 w 533"/>
                  <a:gd name="T23" fmla="*/ 5 h 286"/>
                  <a:gd name="T24" fmla="*/ 407 w 533"/>
                  <a:gd name="T25" fmla="*/ 164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3" h="286">
                    <a:moveTo>
                      <a:pt x="407" y="164"/>
                    </a:moveTo>
                    <a:lnTo>
                      <a:pt x="407" y="0"/>
                    </a:lnTo>
                    <a:lnTo>
                      <a:pt x="320" y="159"/>
                    </a:lnTo>
                    <a:lnTo>
                      <a:pt x="267" y="0"/>
                    </a:lnTo>
                    <a:lnTo>
                      <a:pt x="213" y="159"/>
                    </a:lnTo>
                    <a:lnTo>
                      <a:pt x="128" y="0"/>
                    </a:lnTo>
                    <a:lnTo>
                      <a:pt x="128" y="164"/>
                    </a:lnTo>
                    <a:lnTo>
                      <a:pt x="0" y="5"/>
                    </a:lnTo>
                    <a:lnTo>
                      <a:pt x="98" y="286"/>
                    </a:lnTo>
                    <a:lnTo>
                      <a:pt x="267" y="286"/>
                    </a:lnTo>
                    <a:lnTo>
                      <a:pt x="437" y="286"/>
                    </a:lnTo>
                    <a:lnTo>
                      <a:pt x="533" y="5"/>
                    </a:lnTo>
                    <a:lnTo>
                      <a:pt x="407" y="164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127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ym typeface="+mn-lt"/>
                </a:endParaRPr>
              </a:p>
            </p:txBody>
          </p:sp>
          <p:sp>
            <p:nvSpPr>
              <p:cNvPr id="13" name="Rectangle 40"/>
              <p:cNvSpPr>
                <a:spLocks noChangeArrowheads="1"/>
              </p:cNvSpPr>
              <p:nvPr/>
            </p:nvSpPr>
            <p:spPr bwMode="auto">
              <a:xfrm>
                <a:off x="1829566" y="2045208"/>
                <a:ext cx="351207" cy="49281"/>
              </a:xfrm>
              <a:prstGeom prst="rect">
                <a:avLst/>
              </a:prstGeom>
              <a:blipFill dpi="0" rotWithShape="1">
                <a:blip r:embed="rId3"/>
                <a:srcRect/>
                <a:tile tx="0" ty="0" sx="100000" sy="100000" flip="none" algn="tl"/>
              </a:blipFill>
              <a:ln w="127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lt1"/>
                  </a:solidFill>
                  <a:sym typeface="+mn-lt"/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0E56FEB0-002F-BD00-F652-251369179B5D}"/>
                </a:ext>
              </a:extLst>
            </p:cNvPr>
            <p:cNvGrpSpPr/>
            <p:nvPr/>
          </p:nvGrpSpPr>
          <p:grpSpPr>
            <a:xfrm>
              <a:off x="972806" y="2746665"/>
              <a:ext cx="2064725" cy="2352347"/>
              <a:chOff x="1062988" y="2746665"/>
              <a:chExt cx="2064725" cy="2352347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508A6A3B-47E8-E8FA-A3F3-948AEA928B5F}"/>
                  </a:ext>
                </a:extLst>
              </p:cNvPr>
              <p:cNvSpPr txBox="1"/>
              <p:nvPr/>
            </p:nvSpPr>
            <p:spPr>
              <a:xfrm>
                <a:off x="1062988" y="3181564"/>
                <a:ext cx="2064725" cy="19174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ctr"/>
                <a:r>
                  <a:rPr lang="zh-CN" altLang="en-US" sz="10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0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D1621FEF-9373-4523-E430-93B43D1A30E1}"/>
                  </a:ext>
                </a:extLst>
              </p:cNvPr>
              <p:cNvSpPr txBox="1"/>
              <p:nvPr/>
            </p:nvSpPr>
            <p:spPr>
              <a:xfrm>
                <a:off x="1234139" y="2746665"/>
                <a:ext cx="17224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ctr"/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  <p:sp>
        <p:nvSpPr>
          <p:cNvPr id="41" name="缺角矩形 40">
            <a:extLst>
              <a:ext uri="{FF2B5EF4-FFF2-40B4-BE49-F238E27FC236}">
                <a16:creationId xmlns:a16="http://schemas.microsoft.com/office/drawing/2014/main" id="{63105490-CEC4-CDEB-C73F-2A2C5431972D}"/>
              </a:ext>
            </a:extLst>
          </p:cNvPr>
          <p:cNvSpPr/>
          <p:nvPr/>
        </p:nvSpPr>
        <p:spPr>
          <a:xfrm>
            <a:off x="3455988" y="1758962"/>
            <a:ext cx="2554002" cy="4083037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Oval 8">
            <a:extLst>
              <a:ext uri="{FF2B5EF4-FFF2-40B4-BE49-F238E27FC236}">
                <a16:creationId xmlns:a16="http://schemas.microsoft.com/office/drawing/2014/main" id="{A4D76107-1144-30E2-8637-CBB14D403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557" y="1308100"/>
            <a:ext cx="1058862" cy="1059002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2F835944-770D-B653-39F8-5C681DB18AAF}"/>
              </a:ext>
            </a:extLst>
          </p:cNvPr>
          <p:cNvGrpSpPr/>
          <p:nvPr/>
        </p:nvGrpSpPr>
        <p:grpSpPr>
          <a:xfrm>
            <a:off x="3696956" y="2746665"/>
            <a:ext cx="2064725" cy="2352347"/>
            <a:chOff x="1062988" y="2746665"/>
            <a:chExt cx="2064725" cy="2352347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448A008A-AAE1-B64A-F5C1-FCEB7BD429DB}"/>
                </a:ext>
              </a:extLst>
            </p:cNvPr>
            <p:cNvSpPr txBox="1"/>
            <p:nvPr/>
          </p:nvSpPr>
          <p:spPr>
            <a:xfrm>
              <a:off x="1062988" y="3181564"/>
              <a:ext cx="2064725" cy="19174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8900B2D3-E9EC-82CA-FF0A-8BA8E1FBCEEA}"/>
                </a:ext>
              </a:extLst>
            </p:cNvPr>
            <p:cNvSpPr txBox="1"/>
            <p:nvPr/>
          </p:nvSpPr>
          <p:spPr>
            <a:xfrm>
              <a:off x="1234139" y="2746665"/>
              <a:ext cx="1722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55" name="缺角矩形 54">
            <a:extLst>
              <a:ext uri="{FF2B5EF4-FFF2-40B4-BE49-F238E27FC236}">
                <a16:creationId xmlns:a16="http://schemas.microsoft.com/office/drawing/2014/main" id="{2DBB1AAF-9324-8214-1D0A-CE278ED9C17E}"/>
              </a:ext>
            </a:extLst>
          </p:cNvPr>
          <p:cNvSpPr/>
          <p:nvPr/>
        </p:nvSpPr>
        <p:spPr>
          <a:xfrm>
            <a:off x="6180138" y="1758962"/>
            <a:ext cx="2554002" cy="4083037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Oval 8">
            <a:extLst>
              <a:ext uri="{FF2B5EF4-FFF2-40B4-BE49-F238E27FC236}">
                <a16:creationId xmlns:a16="http://schemas.microsoft.com/office/drawing/2014/main" id="{4F96644A-0170-6C7A-FA85-E8CA4A770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7707" y="1308100"/>
            <a:ext cx="1058862" cy="1059002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DE61ED21-4D56-1E73-0982-72EF39013E65}"/>
              </a:ext>
            </a:extLst>
          </p:cNvPr>
          <p:cNvGrpSpPr/>
          <p:nvPr/>
        </p:nvGrpSpPr>
        <p:grpSpPr>
          <a:xfrm>
            <a:off x="6421106" y="2746665"/>
            <a:ext cx="2064725" cy="2352347"/>
            <a:chOff x="1062988" y="2746665"/>
            <a:chExt cx="2064725" cy="2352347"/>
          </a:xfrm>
        </p:grpSpPr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14D6C579-2EFD-C260-6FAC-471A5CAA5FC0}"/>
                </a:ext>
              </a:extLst>
            </p:cNvPr>
            <p:cNvSpPr txBox="1"/>
            <p:nvPr/>
          </p:nvSpPr>
          <p:spPr>
            <a:xfrm>
              <a:off x="1062988" y="3181564"/>
              <a:ext cx="2064725" cy="19174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162DC68F-A0BF-ED7C-C6FF-65D3B32F91F8}"/>
                </a:ext>
              </a:extLst>
            </p:cNvPr>
            <p:cNvSpPr txBox="1"/>
            <p:nvPr/>
          </p:nvSpPr>
          <p:spPr>
            <a:xfrm>
              <a:off x="1234139" y="2746665"/>
              <a:ext cx="1722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1031" name="缺角矩形 1030">
            <a:extLst>
              <a:ext uri="{FF2B5EF4-FFF2-40B4-BE49-F238E27FC236}">
                <a16:creationId xmlns:a16="http://schemas.microsoft.com/office/drawing/2014/main" id="{E3863BF7-455A-0028-8584-BE41CC293493}"/>
              </a:ext>
            </a:extLst>
          </p:cNvPr>
          <p:cNvSpPr/>
          <p:nvPr/>
        </p:nvSpPr>
        <p:spPr>
          <a:xfrm>
            <a:off x="8904288" y="1758962"/>
            <a:ext cx="2554002" cy="4083037"/>
          </a:xfrm>
          <a:prstGeom prst="plaque">
            <a:avLst>
              <a:gd name="adj" fmla="val 10980"/>
            </a:avLst>
          </a:prstGeom>
          <a:noFill/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2" name="Oval 8">
            <a:extLst>
              <a:ext uri="{FF2B5EF4-FFF2-40B4-BE49-F238E27FC236}">
                <a16:creationId xmlns:a16="http://schemas.microsoft.com/office/drawing/2014/main" id="{1C86F59B-D276-0D14-408A-676747985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1857" y="1308100"/>
            <a:ext cx="1058862" cy="1059002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1034" name="组合 1033">
            <a:extLst>
              <a:ext uri="{FF2B5EF4-FFF2-40B4-BE49-F238E27FC236}">
                <a16:creationId xmlns:a16="http://schemas.microsoft.com/office/drawing/2014/main" id="{3ECB281C-CFB1-CDFC-7257-54ED7FD93C8A}"/>
              </a:ext>
            </a:extLst>
          </p:cNvPr>
          <p:cNvGrpSpPr/>
          <p:nvPr/>
        </p:nvGrpSpPr>
        <p:grpSpPr>
          <a:xfrm>
            <a:off x="9145256" y="2746665"/>
            <a:ext cx="2064725" cy="2352347"/>
            <a:chOff x="1062988" y="2746665"/>
            <a:chExt cx="2064725" cy="2352347"/>
          </a:xfrm>
        </p:grpSpPr>
        <p:sp>
          <p:nvSpPr>
            <p:cNvPr id="1035" name="文本框 1034">
              <a:extLst>
                <a:ext uri="{FF2B5EF4-FFF2-40B4-BE49-F238E27FC236}">
                  <a16:creationId xmlns:a16="http://schemas.microsoft.com/office/drawing/2014/main" id="{AE9CA60B-3AD8-AA10-AB3F-D0D1E1262EF0}"/>
                </a:ext>
              </a:extLst>
            </p:cNvPr>
            <p:cNvSpPr txBox="1"/>
            <p:nvPr/>
          </p:nvSpPr>
          <p:spPr>
            <a:xfrm>
              <a:off x="1062988" y="3181564"/>
              <a:ext cx="2064725" cy="191744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1036" name="文本框 1035">
              <a:extLst>
                <a:ext uri="{FF2B5EF4-FFF2-40B4-BE49-F238E27FC236}">
                  <a16:creationId xmlns:a16="http://schemas.microsoft.com/office/drawing/2014/main" id="{0FAFD043-31D0-1754-7370-561E3EBC0EED}"/>
                </a:ext>
              </a:extLst>
            </p:cNvPr>
            <p:cNvSpPr txBox="1"/>
            <p:nvPr/>
          </p:nvSpPr>
          <p:spPr>
            <a:xfrm>
              <a:off x="1234139" y="2746665"/>
              <a:ext cx="1722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1067" name="组合 1066" descr="D:\51PPT模板网\51pptmoban.com\图片.jpg">
            <a:extLst>
              <a:ext uri="{FF2B5EF4-FFF2-40B4-BE49-F238E27FC236}">
                <a16:creationId xmlns:a16="http://schemas.microsoft.com/office/drawing/2014/main" id="{E4290969-A6EA-F664-11E8-579B04430491}"/>
              </a:ext>
            </a:extLst>
          </p:cNvPr>
          <p:cNvGrpSpPr/>
          <p:nvPr/>
        </p:nvGrpSpPr>
        <p:grpSpPr>
          <a:xfrm>
            <a:off x="9894149" y="1450997"/>
            <a:ext cx="565784" cy="817245"/>
            <a:chOff x="9925142" y="1502231"/>
            <a:chExt cx="565784" cy="817245"/>
          </a:xfrm>
        </p:grpSpPr>
        <p:sp>
          <p:nvSpPr>
            <p:cNvPr id="1064" name="任意多边形: 形状 1063">
              <a:extLst>
                <a:ext uri="{FF2B5EF4-FFF2-40B4-BE49-F238E27FC236}">
                  <a16:creationId xmlns:a16="http://schemas.microsoft.com/office/drawing/2014/main" id="{B489FBE0-A6D5-26E7-586A-F89C3B278667}"/>
                </a:ext>
              </a:extLst>
            </p:cNvPr>
            <p:cNvSpPr/>
            <p:nvPr/>
          </p:nvSpPr>
          <p:spPr>
            <a:xfrm>
              <a:off x="9925142" y="2026107"/>
              <a:ext cx="263842" cy="293369"/>
            </a:xfrm>
            <a:custGeom>
              <a:avLst/>
              <a:gdLst>
                <a:gd name="connsiteX0" fmla="*/ 205740 w 263842"/>
                <a:gd name="connsiteY0" fmla="*/ 48578 h 293369"/>
                <a:gd name="connsiteX1" fmla="*/ 167640 w 263842"/>
                <a:gd name="connsiteY1" fmla="*/ 40957 h 293369"/>
                <a:gd name="connsiteX2" fmla="*/ 118110 w 263842"/>
                <a:gd name="connsiteY2" fmla="*/ 952 h 293369"/>
                <a:gd name="connsiteX3" fmla="*/ 114300 w 263842"/>
                <a:gd name="connsiteY3" fmla="*/ 0 h 293369"/>
                <a:gd name="connsiteX4" fmla="*/ 0 w 263842"/>
                <a:gd name="connsiteY4" fmla="*/ 224790 h 293369"/>
                <a:gd name="connsiteX5" fmla="*/ 96203 w 263842"/>
                <a:gd name="connsiteY5" fmla="*/ 202883 h 293369"/>
                <a:gd name="connsiteX6" fmla="*/ 144780 w 263842"/>
                <a:gd name="connsiteY6" fmla="*/ 293370 h 293369"/>
                <a:gd name="connsiteX7" fmla="*/ 263843 w 263842"/>
                <a:gd name="connsiteY7" fmla="*/ 60960 h 293369"/>
                <a:gd name="connsiteX8" fmla="*/ 225742 w 263842"/>
                <a:gd name="connsiteY8" fmla="*/ 46672 h 293369"/>
                <a:gd name="connsiteX9" fmla="*/ 205740 w 263842"/>
                <a:gd name="connsiteY9" fmla="*/ 48578 h 29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42" h="293369">
                  <a:moveTo>
                    <a:pt x="205740" y="48578"/>
                  </a:moveTo>
                  <a:cubicBezTo>
                    <a:pt x="192405" y="48578"/>
                    <a:pt x="180023" y="45720"/>
                    <a:pt x="167640" y="40957"/>
                  </a:cubicBezTo>
                  <a:cubicBezTo>
                    <a:pt x="147637" y="33338"/>
                    <a:pt x="130492" y="19050"/>
                    <a:pt x="118110" y="952"/>
                  </a:cubicBezTo>
                  <a:cubicBezTo>
                    <a:pt x="117157" y="952"/>
                    <a:pt x="115253" y="0"/>
                    <a:pt x="114300" y="0"/>
                  </a:cubicBezTo>
                  <a:lnTo>
                    <a:pt x="0" y="224790"/>
                  </a:lnTo>
                  <a:lnTo>
                    <a:pt x="96203" y="202883"/>
                  </a:lnTo>
                  <a:lnTo>
                    <a:pt x="144780" y="293370"/>
                  </a:lnTo>
                  <a:lnTo>
                    <a:pt x="263843" y="60960"/>
                  </a:lnTo>
                  <a:cubicBezTo>
                    <a:pt x="250508" y="59055"/>
                    <a:pt x="237173" y="53340"/>
                    <a:pt x="225742" y="46672"/>
                  </a:cubicBezTo>
                  <a:cubicBezTo>
                    <a:pt x="219075" y="47625"/>
                    <a:pt x="212408" y="48578"/>
                    <a:pt x="205740" y="48578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65" name="任意多边形: 形状 1064">
              <a:extLst>
                <a:ext uri="{FF2B5EF4-FFF2-40B4-BE49-F238E27FC236}">
                  <a16:creationId xmlns:a16="http://schemas.microsoft.com/office/drawing/2014/main" id="{EA02302A-D174-489E-B85C-97700F68F997}"/>
                </a:ext>
              </a:extLst>
            </p:cNvPr>
            <p:cNvSpPr/>
            <p:nvPr/>
          </p:nvSpPr>
          <p:spPr>
            <a:xfrm>
              <a:off x="10218512" y="2031821"/>
              <a:ext cx="272414" cy="281940"/>
            </a:xfrm>
            <a:custGeom>
              <a:avLst/>
              <a:gdLst>
                <a:gd name="connsiteX0" fmla="*/ 111442 w 272414"/>
                <a:gd name="connsiteY0" fmla="*/ 30480 h 281940"/>
                <a:gd name="connsiteX1" fmla="*/ 69532 w 272414"/>
                <a:gd name="connsiteY1" fmla="*/ 39053 h 281940"/>
                <a:gd name="connsiteX2" fmla="*/ 47625 w 272414"/>
                <a:gd name="connsiteY2" fmla="*/ 37147 h 281940"/>
                <a:gd name="connsiteX3" fmla="*/ 0 w 272414"/>
                <a:gd name="connsiteY3" fmla="*/ 55245 h 281940"/>
                <a:gd name="connsiteX4" fmla="*/ 125730 w 272414"/>
                <a:gd name="connsiteY4" fmla="*/ 281940 h 281940"/>
                <a:gd name="connsiteX5" fmla="*/ 175260 w 272414"/>
                <a:gd name="connsiteY5" fmla="*/ 200978 h 281940"/>
                <a:gd name="connsiteX6" fmla="*/ 272415 w 272414"/>
                <a:gd name="connsiteY6" fmla="*/ 217170 h 281940"/>
                <a:gd name="connsiteX7" fmla="*/ 151448 w 272414"/>
                <a:gd name="connsiteY7" fmla="*/ 0 h 281940"/>
                <a:gd name="connsiteX8" fmla="*/ 111442 w 272414"/>
                <a:gd name="connsiteY8" fmla="*/ 30480 h 28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414" h="281940">
                  <a:moveTo>
                    <a:pt x="111442" y="30480"/>
                  </a:moveTo>
                  <a:cubicBezTo>
                    <a:pt x="98107" y="36195"/>
                    <a:pt x="83820" y="39053"/>
                    <a:pt x="69532" y="39053"/>
                  </a:cubicBezTo>
                  <a:cubicBezTo>
                    <a:pt x="61913" y="39053"/>
                    <a:pt x="55245" y="38100"/>
                    <a:pt x="47625" y="37147"/>
                  </a:cubicBezTo>
                  <a:cubicBezTo>
                    <a:pt x="33338" y="46672"/>
                    <a:pt x="17145" y="53340"/>
                    <a:pt x="0" y="55245"/>
                  </a:cubicBezTo>
                  <a:lnTo>
                    <a:pt x="125730" y="281940"/>
                  </a:lnTo>
                  <a:lnTo>
                    <a:pt x="175260" y="200978"/>
                  </a:lnTo>
                  <a:lnTo>
                    <a:pt x="272415" y="217170"/>
                  </a:lnTo>
                  <a:lnTo>
                    <a:pt x="151448" y="0"/>
                  </a:lnTo>
                  <a:cubicBezTo>
                    <a:pt x="140970" y="13335"/>
                    <a:pt x="127635" y="23813"/>
                    <a:pt x="111442" y="30480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66" name="任意多边形: 形状 1065">
              <a:extLst>
                <a:ext uri="{FF2B5EF4-FFF2-40B4-BE49-F238E27FC236}">
                  <a16:creationId xmlns:a16="http://schemas.microsoft.com/office/drawing/2014/main" id="{6CE4016F-D3A9-34B0-DEFE-B94B77DE4334}"/>
                </a:ext>
              </a:extLst>
            </p:cNvPr>
            <p:cNvSpPr/>
            <p:nvPr/>
          </p:nvSpPr>
          <p:spPr>
            <a:xfrm>
              <a:off x="9928952" y="1502231"/>
              <a:ext cx="554354" cy="554355"/>
            </a:xfrm>
            <a:custGeom>
              <a:avLst/>
              <a:gdLst>
                <a:gd name="connsiteX0" fmla="*/ 273368 w 554354"/>
                <a:gd name="connsiteY0" fmla="*/ 441960 h 554355"/>
                <a:gd name="connsiteX1" fmla="*/ 108585 w 554354"/>
                <a:gd name="connsiteY1" fmla="*/ 277178 h 554355"/>
                <a:gd name="connsiteX2" fmla="*/ 273368 w 554354"/>
                <a:gd name="connsiteY2" fmla="*/ 112395 h 554355"/>
                <a:gd name="connsiteX3" fmla="*/ 438150 w 554354"/>
                <a:gd name="connsiteY3" fmla="*/ 277178 h 554355"/>
                <a:gd name="connsiteX4" fmla="*/ 273368 w 554354"/>
                <a:gd name="connsiteY4" fmla="*/ 441960 h 554355"/>
                <a:gd name="connsiteX5" fmla="*/ 554355 w 554354"/>
                <a:gd name="connsiteY5" fmla="*/ 277178 h 554355"/>
                <a:gd name="connsiteX6" fmla="*/ 531495 w 554354"/>
                <a:gd name="connsiteY6" fmla="*/ 223838 h 554355"/>
                <a:gd name="connsiteX7" fmla="*/ 531495 w 554354"/>
                <a:gd name="connsiteY7" fmla="*/ 165735 h 554355"/>
                <a:gd name="connsiteX8" fmla="*/ 494348 w 554354"/>
                <a:gd name="connsiteY8" fmla="*/ 128588 h 554355"/>
                <a:gd name="connsiteX9" fmla="*/ 473392 w 554354"/>
                <a:gd name="connsiteY9" fmla="*/ 80963 h 554355"/>
                <a:gd name="connsiteX10" fmla="*/ 419100 w 554354"/>
                <a:gd name="connsiteY10" fmla="*/ 60008 h 554355"/>
                <a:gd name="connsiteX11" fmla="*/ 378143 w 554354"/>
                <a:gd name="connsiteY11" fmla="*/ 19050 h 554355"/>
                <a:gd name="connsiteX12" fmla="*/ 325755 w 554354"/>
                <a:gd name="connsiteY12" fmla="*/ 19050 h 554355"/>
                <a:gd name="connsiteX13" fmla="*/ 277178 w 554354"/>
                <a:gd name="connsiteY13" fmla="*/ 0 h 554355"/>
                <a:gd name="connsiteX14" fmla="*/ 223838 w 554354"/>
                <a:gd name="connsiteY14" fmla="*/ 22860 h 554355"/>
                <a:gd name="connsiteX15" fmla="*/ 165735 w 554354"/>
                <a:gd name="connsiteY15" fmla="*/ 22860 h 554355"/>
                <a:gd name="connsiteX16" fmla="*/ 128588 w 554354"/>
                <a:gd name="connsiteY16" fmla="*/ 60008 h 554355"/>
                <a:gd name="connsiteX17" fmla="*/ 80963 w 554354"/>
                <a:gd name="connsiteY17" fmla="*/ 80963 h 554355"/>
                <a:gd name="connsiteX18" fmla="*/ 60007 w 554354"/>
                <a:gd name="connsiteY18" fmla="*/ 135255 h 554355"/>
                <a:gd name="connsiteX19" fmla="*/ 19050 w 554354"/>
                <a:gd name="connsiteY19" fmla="*/ 176213 h 554355"/>
                <a:gd name="connsiteX20" fmla="*/ 19050 w 554354"/>
                <a:gd name="connsiteY20" fmla="*/ 228600 h 554355"/>
                <a:gd name="connsiteX21" fmla="*/ 0 w 554354"/>
                <a:gd name="connsiteY21" fmla="*/ 277178 h 554355"/>
                <a:gd name="connsiteX22" fmla="*/ 22860 w 554354"/>
                <a:gd name="connsiteY22" fmla="*/ 330518 h 554355"/>
                <a:gd name="connsiteX23" fmla="*/ 22860 w 554354"/>
                <a:gd name="connsiteY23" fmla="*/ 388620 h 554355"/>
                <a:gd name="connsiteX24" fmla="*/ 60007 w 554354"/>
                <a:gd name="connsiteY24" fmla="*/ 425768 h 554355"/>
                <a:gd name="connsiteX25" fmla="*/ 80963 w 554354"/>
                <a:gd name="connsiteY25" fmla="*/ 473393 h 554355"/>
                <a:gd name="connsiteX26" fmla="*/ 135255 w 554354"/>
                <a:gd name="connsiteY26" fmla="*/ 494348 h 554355"/>
                <a:gd name="connsiteX27" fmla="*/ 176213 w 554354"/>
                <a:gd name="connsiteY27" fmla="*/ 535305 h 554355"/>
                <a:gd name="connsiteX28" fmla="*/ 228600 w 554354"/>
                <a:gd name="connsiteY28" fmla="*/ 535305 h 554355"/>
                <a:gd name="connsiteX29" fmla="*/ 277178 w 554354"/>
                <a:gd name="connsiteY29" fmla="*/ 554355 h 554355"/>
                <a:gd name="connsiteX30" fmla="*/ 330518 w 554354"/>
                <a:gd name="connsiteY30" fmla="*/ 531495 h 554355"/>
                <a:gd name="connsiteX31" fmla="*/ 388620 w 554354"/>
                <a:gd name="connsiteY31" fmla="*/ 531495 h 554355"/>
                <a:gd name="connsiteX32" fmla="*/ 425768 w 554354"/>
                <a:gd name="connsiteY32" fmla="*/ 494348 h 554355"/>
                <a:gd name="connsiteX33" fmla="*/ 473392 w 554354"/>
                <a:gd name="connsiteY33" fmla="*/ 473393 h 554355"/>
                <a:gd name="connsiteX34" fmla="*/ 494348 w 554354"/>
                <a:gd name="connsiteY34" fmla="*/ 419100 h 554355"/>
                <a:gd name="connsiteX35" fmla="*/ 535305 w 554354"/>
                <a:gd name="connsiteY35" fmla="*/ 378143 h 554355"/>
                <a:gd name="connsiteX36" fmla="*/ 535305 w 554354"/>
                <a:gd name="connsiteY36" fmla="*/ 325755 h 554355"/>
                <a:gd name="connsiteX37" fmla="*/ 554355 w 554354"/>
                <a:gd name="connsiteY37" fmla="*/ 277178 h 554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54354" h="554355">
                  <a:moveTo>
                    <a:pt x="273368" y="441960"/>
                  </a:moveTo>
                  <a:cubicBezTo>
                    <a:pt x="182880" y="441960"/>
                    <a:pt x="108585" y="368618"/>
                    <a:pt x="108585" y="277178"/>
                  </a:cubicBezTo>
                  <a:cubicBezTo>
                    <a:pt x="108585" y="185738"/>
                    <a:pt x="182880" y="112395"/>
                    <a:pt x="273368" y="112395"/>
                  </a:cubicBezTo>
                  <a:cubicBezTo>
                    <a:pt x="363855" y="112395"/>
                    <a:pt x="438150" y="185738"/>
                    <a:pt x="438150" y="277178"/>
                  </a:cubicBezTo>
                  <a:cubicBezTo>
                    <a:pt x="438150" y="368618"/>
                    <a:pt x="363855" y="441960"/>
                    <a:pt x="273368" y="441960"/>
                  </a:cubicBezTo>
                  <a:close/>
                  <a:moveTo>
                    <a:pt x="554355" y="277178"/>
                  </a:moveTo>
                  <a:cubicBezTo>
                    <a:pt x="554355" y="256222"/>
                    <a:pt x="545783" y="237173"/>
                    <a:pt x="531495" y="223838"/>
                  </a:cubicBezTo>
                  <a:cubicBezTo>
                    <a:pt x="539115" y="205740"/>
                    <a:pt x="540068" y="184785"/>
                    <a:pt x="531495" y="165735"/>
                  </a:cubicBezTo>
                  <a:cubicBezTo>
                    <a:pt x="523875" y="148590"/>
                    <a:pt x="510540" y="135255"/>
                    <a:pt x="494348" y="128588"/>
                  </a:cubicBezTo>
                  <a:cubicBezTo>
                    <a:pt x="493395" y="111443"/>
                    <a:pt x="486728" y="94298"/>
                    <a:pt x="473392" y="80963"/>
                  </a:cubicBezTo>
                  <a:cubicBezTo>
                    <a:pt x="458153" y="65723"/>
                    <a:pt x="439103" y="59055"/>
                    <a:pt x="419100" y="60008"/>
                  </a:cubicBezTo>
                  <a:cubicBezTo>
                    <a:pt x="412433" y="41910"/>
                    <a:pt x="398145" y="26670"/>
                    <a:pt x="378143" y="19050"/>
                  </a:cubicBezTo>
                  <a:cubicBezTo>
                    <a:pt x="360998" y="12383"/>
                    <a:pt x="341948" y="12383"/>
                    <a:pt x="325755" y="19050"/>
                  </a:cubicBezTo>
                  <a:cubicBezTo>
                    <a:pt x="312420" y="7620"/>
                    <a:pt x="296228" y="0"/>
                    <a:pt x="277178" y="0"/>
                  </a:cubicBezTo>
                  <a:cubicBezTo>
                    <a:pt x="256223" y="0"/>
                    <a:pt x="237173" y="8573"/>
                    <a:pt x="223838" y="22860"/>
                  </a:cubicBezTo>
                  <a:cubicBezTo>
                    <a:pt x="205740" y="15240"/>
                    <a:pt x="184785" y="14288"/>
                    <a:pt x="165735" y="22860"/>
                  </a:cubicBezTo>
                  <a:cubicBezTo>
                    <a:pt x="148590" y="30480"/>
                    <a:pt x="135255" y="43815"/>
                    <a:pt x="128588" y="60008"/>
                  </a:cubicBezTo>
                  <a:cubicBezTo>
                    <a:pt x="111443" y="60960"/>
                    <a:pt x="94298" y="67628"/>
                    <a:pt x="80963" y="80963"/>
                  </a:cubicBezTo>
                  <a:cubicBezTo>
                    <a:pt x="65723" y="96203"/>
                    <a:pt x="59055" y="115252"/>
                    <a:pt x="60007" y="135255"/>
                  </a:cubicBezTo>
                  <a:cubicBezTo>
                    <a:pt x="41910" y="141923"/>
                    <a:pt x="26670" y="156210"/>
                    <a:pt x="19050" y="176213"/>
                  </a:cubicBezTo>
                  <a:cubicBezTo>
                    <a:pt x="12382" y="193358"/>
                    <a:pt x="12382" y="212408"/>
                    <a:pt x="19050" y="228600"/>
                  </a:cubicBezTo>
                  <a:cubicBezTo>
                    <a:pt x="7620" y="241935"/>
                    <a:pt x="0" y="258128"/>
                    <a:pt x="0" y="277178"/>
                  </a:cubicBezTo>
                  <a:cubicBezTo>
                    <a:pt x="0" y="298133"/>
                    <a:pt x="8572" y="317183"/>
                    <a:pt x="22860" y="330518"/>
                  </a:cubicBezTo>
                  <a:cubicBezTo>
                    <a:pt x="15240" y="348615"/>
                    <a:pt x="14288" y="369570"/>
                    <a:pt x="22860" y="388620"/>
                  </a:cubicBezTo>
                  <a:cubicBezTo>
                    <a:pt x="30480" y="405765"/>
                    <a:pt x="43815" y="419100"/>
                    <a:pt x="60007" y="425768"/>
                  </a:cubicBezTo>
                  <a:cubicBezTo>
                    <a:pt x="60960" y="442913"/>
                    <a:pt x="67628" y="460058"/>
                    <a:pt x="80963" y="473393"/>
                  </a:cubicBezTo>
                  <a:cubicBezTo>
                    <a:pt x="96203" y="488633"/>
                    <a:pt x="115253" y="495300"/>
                    <a:pt x="135255" y="494348"/>
                  </a:cubicBezTo>
                  <a:cubicBezTo>
                    <a:pt x="141923" y="512445"/>
                    <a:pt x="156210" y="527685"/>
                    <a:pt x="176213" y="535305"/>
                  </a:cubicBezTo>
                  <a:cubicBezTo>
                    <a:pt x="193358" y="541973"/>
                    <a:pt x="212408" y="541973"/>
                    <a:pt x="228600" y="535305"/>
                  </a:cubicBezTo>
                  <a:cubicBezTo>
                    <a:pt x="241935" y="546735"/>
                    <a:pt x="258127" y="554355"/>
                    <a:pt x="277178" y="554355"/>
                  </a:cubicBezTo>
                  <a:cubicBezTo>
                    <a:pt x="298133" y="554355"/>
                    <a:pt x="317183" y="545783"/>
                    <a:pt x="330518" y="531495"/>
                  </a:cubicBezTo>
                  <a:cubicBezTo>
                    <a:pt x="348615" y="539115"/>
                    <a:pt x="369570" y="540068"/>
                    <a:pt x="388620" y="531495"/>
                  </a:cubicBezTo>
                  <a:cubicBezTo>
                    <a:pt x="405765" y="523875"/>
                    <a:pt x="419100" y="510540"/>
                    <a:pt x="425768" y="494348"/>
                  </a:cubicBezTo>
                  <a:cubicBezTo>
                    <a:pt x="442913" y="493395"/>
                    <a:pt x="460058" y="486728"/>
                    <a:pt x="473392" y="473393"/>
                  </a:cubicBezTo>
                  <a:cubicBezTo>
                    <a:pt x="488633" y="458153"/>
                    <a:pt x="495300" y="439103"/>
                    <a:pt x="494348" y="419100"/>
                  </a:cubicBezTo>
                  <a:cubicBezTo>
                    <a:pt x="512445" y="412433"/>
                    <a:pt x="527685" y="398145"/>
                    <a:pt x="535305" y="378143"/>
                  </a:cubicBezTo>
                  <a:cubicBezTo>
                    <a:pt x="541973" y="360998"/>
                    <a:pt x="541973" y="341948"/>
                    <a:pt x="535305" y="325755"/>
                  </a:cubicBezTo>
                  <a:cubicBezTo>
                    <a:pt x="546735" y="313373"/>
                    <a:pt x="554355" y="296228"/>
                    <a:pt x="554355" y="277178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072" name="组合 1071">
            <a:extLst>
              <a:ext uri="{FF2B5EF4-FFF2-40B4-BE49-F238E27FC236}">
                <a16:creationId xmlns:a16="http://schemas.microsoft.com/office/drawing/2014/main" id="{14CC9262-AAB8-E805-A134-D4A6D97BD13A}"/>
              </a:ext>
            </a:extLst>
          </p:cNvPr>
          <p:cNvGrpSpPr/>
          <p:nvPr/>
        </p:nvGrpSpPr>
        <p:grpSpPr>
          <a:xfrm>
            <a:off x="4380880" y="1502231"/>
            <a:ext cx="685800" cy="589597"/>
            <a:chOff x="4624386" y="1468249"/>
            <a:chExt cx="685800" cy="589597"/>
          </a:xfrm>
        </p:grpSpPr>
        <p:sp>
          <p:nvSpPr>
            <p:cNvPr id="1070" name="任意多边形: 形状 1069">
              <a:extLst>
                <a:ext uri="{FF2B5EF4-FFF2-40B4-BE49-F238E27FC236}">
                  <a16:creationId xmlns:a16="http://schemas.microsoft.com/office/drawing/2014/main" id="{B8D89446-8B2A-DAD2-A989-FA90B39BF44C}"/>
                </a:ext>
              </a:extLst>
            </p:cNvPr>
            <p:cNvSpPr/>
            <p:nvPr/>
          </p:nvSpPr>
          <p:spPr>
            <a:xfrm>
              <a:off x="4799645" y="1468249"/>
              <a:ext cx="331469" cy="186689"/>
            </a:xfrm>
            <a:custGeom>
              <a:avLst/>
              <a:gdLst>
                <a:gd name="connsiteX0" fmla="*/ 167640 w 331469"/>
                <a:gd name="connsiteY0" fmla="*/ 45720 h 186689"/>
                <a:gd name="connsiteX1" fmla="*/ 304800 w 331469"/>
                <a:gd name="connsiteY1" fmla="*/ 183833 h 186689"/>
                <a:gd name="connsiteX2" fmla="*/ 331470 w 331469"/>
                <a:gd name="connsiteY2" fmla="*/ 157163 h 186689"/>
                <a:gd name="connsiteX3" fmla="*/ 167640 w 331469"/>
                <a:gd name="connsiteY3" fmla="*/ 0 h 186689"/>
                <a:gd name="connsiteX4" fmla="*/ 0 w 331469"/>
                <a:gd name="connsiteY4" fmla="*/ 160020 h 186689"/>
                <a:gd name="connsiteX5" fmla="*/ 26670 w 331469"/>
                <a:gd name="connsiteY5" fmla="*/ 186690 h 18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1469" h="186689">
                  <a:moveTo>
                    <a:pt x="167640" y="45720"/>
                  </a:moveTo>
                  <a:lnTo>
                    <a:pt x="304800" y="183833"/>
                  </a:lnTo>
                  <a:lnTo>
                    <a:pt x="331470" y="157163"/>
                  </a:lnTo>
                  <a:lnTo>
                    <a:pt x="167640" y="0"/>
                  </a:lnTo>
                  <a:lnTo>
                    <a:pt x="0" y="160020"/>
                  </a:lnTo>
                  <a:lnTo>
                    <a:pt x="26670" y="18669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071" name="任意多边形: 形状 1070">
              <a:extLst>
                <a:ext uri="{FF2B5EF4-FFF2-40B4-BE49-F238E27FC236}">
                  <a16:creationId xmlns:a16="http://schemas.microsoft.com/office/drawing/2014/main" id="{DC7A813A-BDC0-B384-E597-4C962D4EDEF5}"/>
                </a:ext>
              </a:extLst>
            </p:cNvPr>
            <p:cNvSpPr/>
            <p:nvPr/>
          </p:nvSpPr>
          <p:spPr>
            <a:xfrm>
              <a:off x="4624386" y="1562546"/>
              <a:ext cx="685800" cy="495300"/>
            </a:xfrm>
            <a:custGeom>
              <a:avLst/>
              <a:gdLst>
                <a:gd name="connsiteX0" fmla="*/ 647700 w 685800"/>
                <a:gd name="connsiteY0" fmla="*/ 295275 h 495300"/>
                <a:gd name="connsiteX1" fmla="*/ 571500 w 685800"/>
                <a:gd name="connsiteY1" fmla="*/ 295275 h 495300"/>
                <a:gd name="connsiteX2" fmla="*/ 571500 w 685800"/>
                <a:gd name="connsiteY2" fmla="*/ 219075 h 495300"/>
                <a:gd name="connsiteX3" fmla="*/ 647700 w 685800"/>
                <a:gd name="connsiteY3" fmla="*/ 219075 h 495300"/>
                <a:gd name="connsiteX4" fmla="*/ 647700 w 685800"/>
                <a:gd name="connsiteY4" fmla="*/ 295275 h 495300"/>
                <a:gd name="connsiteX5" fmla="*/ 647700 w 685800"/>
                <a:gd name="connsiteY5" fmla="*/ 409575 h 495300"/>
                <a:gd name="connsiteX6" fmla="*/ 571500 w 685800"/>
                <a:gd name="connsiteY6" fmla="*/ 409575 h 495300"/>
                <a:gd name="connsiteX7" fmla="*/ 571500 w 685800"/>
                <a:gd name="connsiteY7" fmla="*/ 333375 h 495300"/>
                <a:gd name="connsiteX8" fmla="*/ 647700 w 685800"/>
                <a:gd name="connsiteY8" fmla="*/ 333375 h 495300"/>
                <a:gd name="connsiteX9" fmla="*/ 647700 w 685800"/>
                <a:gd name="connsiteY9" fmla="*/ 409575 h 495300"/>
                <a:gd name="connsiteX10" fmla="*/ 533400 w 685800"/>
                <a:gd name="connsiteY10" fmla="*/ 295275 h 495300"/>
                <a:gd name="connsiteX11" fmla="*/ 457200 w 685800"/>
                <a:gd name="connsiteY11" fmla="*/ 295275 h 495300"/>
                <a:gd name="connsiteX12" fmla="*/ 457200 w 685800"/>
                <a:gd name="connsiteY12" fmla="*/ 219075 h 495300"/>
                <a:gd name="connsiteX13" fmla="*/ 533400 w 685800"/>
                <a:gd name="connsiteY13" fmla="*/ 219075 h 495300"/>
                <a:gd name="connsiteX14" fmla="*/ 533400 w 685800"/>
                <a:gd name="connsiteY14" fmla="*/ 295275 h 495300"/>
                <a:gd name="connsiteX15" fmla="*/ 533400 w 685800"/>
                <a:gd name="connsiteY15" fmla="*/ 409575 h 495300"/>
                <a:gd name="connsiteX16" fmla="*/ 457200 w 685800"/>
                <a:gd name="connsiteY16" fmla="*/ 409575 h 495300"/>
                <a:gd name="connsiteX17" fmla="*/ 457200 w 685800"/>
                <a:gd name="connsiteY17" fmla="*/ 333375 h 495300"/>
                <a:gd name="connsiteX18" fmla="*/ 533400 w 685800"/>
                <a:gd name="connsiteY18" fmla="*/ 333375 h 495300"/>
                <a:gd name="connsiteX19" fmla="*/ 533400 w 685800"/>
                <a:gd name="connsiteY19" fmla="*/ 409575 h 495300"/>
                <a:gd name="connsiteX20" fmla="*/ 409575 w 685800"/>
                <a:gd name="connsiteY20" fmla="*/ 295275 h 495300"/>
                <a:gd name="connsiteX21" fmla="*/ 276225 w 685800"/>
                <a:gd name="connsiteY21" fmla="*/ 295275 h 495300"/>
                <a:gd name="connsiteX22" fmla="*/ 276225 w 685800"/>
                <a:gd name="connsiteY22" fmla="*/ 257175 h 495300"/>
                <a:gd name="connsiteX23" fmla="*/ 409575 w 685800"/>
                <a:gd name="connsiteY23" fmla="*/ 257175 h 495300"/>
                <a:gd name="connsiteX24" fmla="*/ 409575 w 685800"/>
                <a:gd name="connsiteY24" fmla="*/ 295275 h 495300"/>
                <a:gd name="connsiteX25" fmla="*/ 342900 w 685800"/>
                <a:gd name="connsiteY25" fmla="*/ 114300 h 495300"/>
                <a:gd name="connsiteX26" fmla="*/ 371475 w 685800"/>
                <a:gd name="connsiteY26" fmla="*/ 142875 h 495300"/>
                <a:gd name="connsiteX27" fmla="*/ 342900 w 685800"/>
                <a:gd name="connsiteY27" fmla="*/ 171450 h 495300"/>
                <a:gd name="connsiteX28" fmla="*/ 314325 w 685800"/>
                <a:gd name="connsiteY28" fmla="*/ 142875 h 495300"/>
                <a:gd name="connsiteX29" fmla="*/ 342900 w 685800"/>
                <a:gd name="connsiteY29" fmla="*/ 114300 h 495300"/>
                <a:gd name="connsiteX30" fmla="*/ 228600 w 685800"/>
                <a:gd name="connsiteY30" fmla="*/ 295275 h 495300"/>
                <a:gd name="connsiteX31" fmla="*/ 152400 w 685800"/>
                <a:gd name="connsiteY31" fmla="*/ 295275 h 495300"/>
                <a:gd name="connsiteX32" fmla="*/ 152400 w 685800"/>
                <a:gd name="connsiteY32" fmla="*/ 219075 h 495300"/>
                <a:gd name="connsiteX33" fmla="*/ 228600 w 685800"/>
                <a:gd name="connsiteY33" fmla="*/ 219075 h 495300"/>
                <a:gd name="connsiteX34" fmla="*/ 228600 w 685800"/>
                <a:gd name="connsiteY34" fmla="*/ 295275 h 495300"/>
                <a:gd name="connsiteX35" fmla="*/ 228600 w 685800"/>
                <a:gd name="connsiteY35" fmla="*/ 409575 h 495300"/>
                <a:gd name="connsiteX36" fmla="*/ 152400 w 685800"/>
                <a:gd name="connsiteY36" fmla="*/ 409575 h 495300"/>
                <a:gd name="connsiteX37" fmla="*/ 152400 w 685800"/>
                <a:gd name="connsiteY37" fmla="*/ 333375 h 495300"/>
                <a:gd name="connsiteX38" fmla="*/ 228600 w 685800"/>
                <a:gd name="connsiteY38" fmla="*/ 333375 h 495300"/>
                <a:gd name="connsiteX39" fmla="*/ 228600 w 685800"/>
                <a:gd name="connsiteY39" fmla="*/ 409575 h 495300"/>
                <a:gd name="connsiteX40" fmla="*/ 114300 w 685800"/>
                <a:gd name="connsiteY40" fmla="*/ 295275 h 495300"/>
                <a:gd name="connsiteX41" fmla="*/ 38100 w 685800"/>
                <a:gd name="connsiteY41" fmla="*/ 295275 h 495300"/>
                <a:gd name="connsiteX42" fmla="*/ 38100 w 685800"/>
                <a:gd name="connsiteY42" fmla="*/ 219075 h 495300"/>
                <a:gd name="connsiteX43" fmla="*/ 114300 w 685800"/>
                <a:gd name="connsiteY43" fmla="*/ 219075 h 495300"/>
                <a:gd name="connsiteX44" fmla="*/ 114300 w 685800"/>
                <a:gd name="connsiteY44" fmla="*/ 295275 h 495300"/>
                <a:gd name="connsiteX45" fmla="*/ 114300 w 685800"/>
                <a:gd name="connsiteY45" fmla="*/ 409575 h 495300"/>
                <a:gd name="connsiteX46" fmla="*/ 38100 w 685800"/>
                <a:gd name="connsiteY46" fmla="*/ 409575 h 495300"/>
                <a:gd name="connsiteX47" fmla="*/ 38100 w 685800"/>
                <a:gd name="connsiteY47" fmla="*/ 333375 h 495300"/>
                <a:gd name="connsiteX48" fmla="*/ 114300 w 685800"/>
                <a:gd name="connsiteY48" fmla="*/ 333375 h 495300"/>
                <a:gd name="connsiteX49" fmla="*/ 114300 w 685800"/>
                <a:gd name="connsiteY49" fmla="*/ 409575 h 495300"/>
                <a:gd name="connsiteX50" fmla="*/ 457200 w 685800"/>
                <a:gd name="connsiteY50" fmla="*/ 171450 h 495300"/>
                <a:gd name="connsiteX51" fmla="*/ 457200 w 685800"/>
                <a:gd name="connsiteY51" fmla="*/ 114300 h 495300"/>
                <a:gd name="connsiteX52" fmla="*/ 342900 w 685800"/>
                <a:gd name="connsiteY52" fmla="*/ 0 h 495300"/>
                <a:gd name="connsiteX53" fmla="*/ 228600 w 685800"/>
                <a:gd name="connsiteY53" fmla="*/ 114300 h 495300"/>
                <a:gd name="connsiteX54" fmla="*/ 228600 w 685800"/>
                <a:gd name="connsiteY54" fmla="*/ 171450 h 495300"/>
                <a:gd name="connsiteX55" fmla="*/ 0 w 685800"/>
                <a:gd name="connsiteY55" fmla="*/ 171450 h 495300"/>
                <a:gd name="connsiteX56" fmla="*/ 0 w 685800"/>
                <a:gd name="connsiteY56" fmla="*/ 495300 h 495300"/>
                <a:gd name="connsiteX57" fmla="*/ 276225 w 685800"/>
                <a:gd name="connsiteY57" fmla="*/ 495300 h 495300"/>
                <a:gd name="connsiteX58" fmla="*/ 276225 w 685800"/>
                <a:gd name="connsiteY58" fmla="*/ 390525 h 495300"/>
                <a:gd name="connsiteX59" fmla="*/ 342900 w 685800"/>
                <a:gd name="connsiteY59" fmla="*/ 333375 h 495300"/>
                <a:gd name="connsiteX60" fmla="*/ 409575 w 685800"/>
                <a:gd name="connsiteY60" fmla="*/ 390525 h 495300"/>
                <a:gd name="connsiteX61" fmla="*/ 409575 w 685800"/>
                <a:gd name="connsiteY61" fmla="*/ 495300 h 495300"/>
                <a:gd name="connsiteX62" fmla="*/ 685800 w 685800"/>
                <a:gd name="connsiteY62" fmla="*/ 495300 h 495300"/>
                <a:gd name="connsiteX63" fmla="*/ 685800 w 685800"/>
                <a:gd name="connsiteY63" fmla="*/ 171450 h 495300"/>
                <a:gd name="connsiteX64" fmla="*/ 457200 w 685800"/>
                <a:gd name="connsiteY64" fmla="*/ 17145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85800" h="495300">
                  <a:moveTo>
                    <a:pt x="647700" y="295275"/>
                  </a:moveTo>
                  <a:lnTo>
                    <a:pt x="571500" y="295275"/>
                  </a:lnTo>
                  <a:lnTo>
                    <a:pt x="571500" y="219075"/>
                  </a:lnTo>
                  <a:lnTo>
                    <a:pt x="647700" y="219075"/>
                  </a:lnTo>
                  <a:lnTo>
                    <a:pt x="647700" y="295275"/>
                  </a:lnTo>
                  <a:close/>
                  <a:moveTo>
                    <a:pt x="647700" y="409575"/>
                  </a:moveTo>
                  <a:lnTo>
                    <a:pt x="571500" y="409575"/>
                  </a:lnTo>
                  <a:lnTo>
                    <a:pt x="571500" y="333375"/>
                  </a:lnTo>
                  <a:lnTo>
                    <a:pt x="647700" y="333375"/>
                  </a:lnTo>
                  <a:lnTo>
                    <a:pt x="647700" y="409575"/>
                  </a:lnTo>
                  <a:close/>
                  <a:moveTo>
                    <a:pt x="533400" y="295275"/>
                  </a:moveTo>
                  <a:lnTo>
                    <a:pt x="457200" y="295275"/>
                  </a:lnTo>
                  <a:lnTo>
                    <a:pt x="457200" y="219075"/>
                  </a:lnTo>
                  <a:lnTo>
                    <a:pt x="533400" y="219075"/>
                  </a:lnTo>
                  <a:lnTo>
                    <a:pt x="533400" y="295275"/>
                  </a:lnTo>
                  <a:close/>
                  <a:moveTo>
                    <a:pt x="533400" y="409575"/>
                  </a:moveTo>
                  <a:lnTo>
                    <a:pt x="457200" y="409575"/>
                  </a:lnTo>
                  <a:lnTo>
                    <a:pt x="457200" y="333375"/>
                  </a:lnTo>
                  <a:lnTo>
                    <a:pt x="533400" y="333375"/>
                  </a:lnTo>
                  <a:lnTo>
                    <a:pt x="533400" y="409575"/>
                  </a:lnTo>
                  <a:close/>
                  <a:moveTo>
                    <a:pt x="409575" y="295275"/>
                  </a:moveTo>
                  <a:lnTo>
                    <a:pt x="276225" y="295275"/>
                  </a:lnTo>
                  <a:lnTo>
                    <a:pt x="276225" y="257175"/>
                  </a:lnTo>
                  <a:lnTo>
                    <a:pt x="409575" y="257175"/>
                  </a:lnTo>
                  <a:lnTo>
                    <a:pt x="409575" y="295275"/>
                  </a:lnTo>
                  <a:close/>
                  <a:moveTo>
                    <a:pt x="342900" y="114300"/>
                  </a:moveTo>
                  <a:cubicBezTo>
                    <a:pt x="359093" y="114300"/>
                    <a:pt x="371475" y="126683"/>
                    <a:pt x="371475" y="142875"/>
                  </a:cubicBezTo>
                  <a:cubicBezTo>
                    <a:pt x="371475" y="159067"/>
                    <a:pt x="359093" y="171450"/>
                    <a:pt x="342900" y="171450"/>
                  </a:cubicBezTo>
                  <a:cubicBezTo>
                    <a:pt x="326708" y="171450"/>
                    <a:pt x="314325" y="159067"/>
                    <a:pt x="314325" y="142875"/>
                  </a:cubicBezTo>
                  <a:cubicBezTo>
                    <a:pt x="314325" y="126683"/>
                    <a:pt x="326708" y="114300"/>
                    <a:pt x="342900" y="114300"/>
                  </a:cubicBezTo>
                  <a:close/>
                  <a:moveTo>
                    <a:pt x="228600" y="295275"/>
                  </a:moveTo>
                  <a:lnTo>
                    <a:pt x="152400" y="295275"/>
                  </a:lnTo>
                  <a:lnTo>
                    <a:pt x="152400" y="219075"/>
                  </a:lnTo>
                  <a:lnTo>
                    <a:pt x="228600" y="219075"/>
                  </a:lnTo>
                  <a:lnTo>
                    <a:pt x="228600" y="295275"/>
                  </a:lnTo>
                  <a:close/>
                  <a:moveTo>
                    <a:pt x="228600" y="409575"/>
                  </a:moveTo>
                  <a:lnTo>
                    <a:pt x="152400" y="409575"/>
                  </a:lnTo>
                  <a:lnTo>
                    <a:pt x="152400" y="333375"/>
                  </a:lnTo>
                  <a:lnTo>
                    <a:pt x="228600" y="333375"/>
                  </a:lnTo>
                  <a:lnTo>
                    <a:pt x="228600" y="409575"/>
                  </a:lnTo>
                  <a:close/>
                  <a:moveTo>
                    <a:pt x="114300" y="295275"/>
                  </a:moveTo>
                  <a:lnTo>
                    <a:pt x="38100" y="295275"/>
                  </a:lnTo>
                  <a:lnTo>
                    <a:pt x="38100" y="219075"/>
                  </a:lnTo>
                  <a:lnTo>
                    <a:pt x="114300" y="219075"/>
                  </a:lnTo>
                  <a:lnTo>
                    <a:pt x="114300" y="295275"/>
                  </a:lnTo>
                  <a:close/>
                  <a:moveTo>
                    <a:pt x="114300" y="409575"/>
                  </a:moveTo>
                  <a:lnTo>
                    <a:pt x="38100" y="409575"/>
                  </a:lnTo>
                  <a:lnTo>
                    <a:pt x="38100" y="333375"/>
                  </a:lnTo>
                  <a:lnTo>
                    <a:pt x="114300" y="333375"/>
                  </a:lnTo>
                  <a:lnTo>
                    <a:pt x="114300" y="409575"/>
                  </a:lnTo>
                  <a:close/>
                  <a:moveTo>
                    <a:pt x="457200" y="171450"/>
                  </a:moveTo>
                  <a:lnTo>
                    <a:pt x="457200" y="114300"/>
                  </a:lnTo>
                  <a:lnTo>
                    <a:pt x="342900" y="0"/>
                  </a:lnTo>
                  <a:lnTo>
                    <a:pt x="228600" y="114300"/>
                  </a:lnTo>
                  <a:lnTo>
                    <a:pt x="228600" y="171450"/>
                  </a:lnTo>
                  <a:lnTo>
                    <a:pt x="0" y="171450"/>
                  </a:lnTo>
                  <a:lnTo>
                    <a:pt x="0" y="495300"/>
                  </a:lnTo>
                  <a:lnTo>
                    <a:pt x="276225" y="495300"/>
                  </a:lnTo>
                  <a:lnTo>
                    <a:pt x="276225" y="390525"/>
                  </a:lnTo>
                  <a:cubicBezTo>
                    <a:pt x="276225" y="363855"/>
                    <a:pt x="295275" y="333375"/>
                    <a:pt x="342900" y="333375"/>
                  </a:cubicBezTo>
                  <a:cubicBezTo>
                    <a:pt x="390525" y="333375"/>
                    <a:pt x="409575" y="363855"/>
                    <a:pt x="409575" y="390525"/>
                  </a:cubicBezTo>
                  <a:lnTo>
                    <a:pt x="409575" y="495300"/>
                  </a:lnTo>
                  <a:lnTo>
                    <a:pt x="685800" y="495300"/>
                  </a:lnTo>
                  <a:lnTo>
                    <a:pt x="685800" y="171450"/>
                  </a:lnTo>
                  <a:lnTo>
                    <a:pt x="457200" y="17145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1068" name="图形 1061" descr="D:\51PPT模板网\51pptmoban.com\图片.jpg">
            <a:extLst>
              <a:ext uri="{FF2B5EF4-FFF2-40B4-BE49-F238E27FC236}">
                <a16:creationId xmlns:a16="http://schemas.microsoft.com/office/drawing/2014/main" id="{D6C93583-6C28-9BB6-AA73-011D76BF0394}"/>
              </a:ext>
            </a:extLst>
          </p:cNvPr>
          <p:cNvSpPr/>
          <p:nvPr/>
        </p:nvSpPr>
        <p:spPr>
          <a:xfrm>
            <a:off x="7120093" y="1501292"/>
            <a:ext cx="666750" cy="751522"/>
          </a:xfrm>
          <a:custGeom>
            <a:avLst/>
            <a:gdLst>
              <a:gd name="connsiteX0" fmla="*/ 570548 w 666750"/>
              <a:gd name="connsiteY0" fmla="*/ 361950 h 751522"/>
              <a:gd name="connsiteX1" fmla="*/ 437198 w 666750"/>
              <a:gd name="connsiteY1" fmla="*/ 425768 h 751522"/>
              <a:gd name="connsiteX2" fmla="*/ 494348 w 666750"/>
              <a:gd name="connsiteY2" fmla="*/ 367665 h 751522"/>
              <a:gd name="connsiteX3" fmla="*/ 516255 w 666750"/>
              <a:gd name="connsiteY3" fmla="*/ 339090 h 751522"/>
              <a:gd name="connsiteX4" fmla="*/ 541973 w 666750"/>
              <a:gd name="connsiteY4" fmla="*/ 248602 h 751522"/>
              <a:gd name="connsiteX5" fmla="*/ 541973 w 666750"/>
              <a:gd name="connsiteY5" fmla="*/ 124778 h 751522"/>
              <a:gd name="connsiteX6" fmla="*/ 608648 w 666750"/>
              <a:gd name="connsiteY6" fmla="*/ 124778 h 751522"/>
              <a:gd name="connsiteX7" fmla="*/ 608648 w 666750"/>
              <a:gd name="connsiteY7" fmla="*/ 269558 h 751522"/>
              <a:gd name="connsiteX8" fmla="*/ 570548 w 666750"/>
              <a:gd name="connsiteY8" fmla="*/ 361950 h 751522"/>
              <a:gd name="connsiteX9" fmla="*/ 97155 w 666750"/>
              <a:gd name="connsiteY9" fmla="*/ 361950 h 751522"/>
              <a:gd name="connsiteX10" fmla="*/ 57150 w 666750"/>
              <a:gd name="connsiteY10" fmla="*/ 269558 h 751522"/>
              <a:gd name="connsiteX11" fmla="*/ 57150 w 666750"/>
              <a:gd name="connsiteY11" fmla="*/ 123825 h 751522"/>
              <a:gd name="connsiteX12" fmla="*/ 123825 w 666750"/>
              <a:gd name="connsiteY12" fmla="*/ 123825 h 751522"/>
              <a:gd name="connsiteX13" fmla="*/ 123825 w 666750"/>
              <a:gd name="connsiteY13" fmla="*/ 247650 h 751522"/>
              <a:gd name="connsiteX14" fmla="*/ 149543 w 666750"/>
              <a:gd name="connsiteY14" fmla="*/ 338138 h 751522"/>
              <a:gd name="connsiteX15" fmla="*/ 171450 w 666750"/>
              <a:gd name="connsiteY15" fmla="*/ 366713 h 751522"/>
              <a:gd name="connsiteX16" fmla="*/ 228600 w 666750"/>
              <a:gd name="connsiteY16" fmla="*/ 424815 h 751522"/>
              <a:gd name="connsiteX17" fmla="*/ 97155 w 666750"/>
              <a:gd name="connsiteY17" fmla="*/ 361950 h 751522"/>
              <a:gd name="connsiteX18" fmla="*/ 666750 w 666750"/>
              <a:gd name="connsiteY18" fmla="*/ 266700 h 751522"/>
              <a:gd name="connsiteX19" fmla="*/ 666750 w 666750"/>
              <a:gd name="connsiteY19" fmla="*/ 66675 h 751522"/>
              <a:gd name="connsiteX20" fmla="*/ 542925 w 666750"/>
              <a:gd name="connsiteY20" fmla="*/ 66675 h 751522"/>
              <a:gd name="connsiteX21" fmla="*/ 542925 w 666750"/>
              <a:gd name="connsiteY21" fmla="*/ 0 h 751522"/>
              <a:gd name="connsiteX22" fmla="*/ 333375 w 666750"/>
              <a:gd name="connsiteY22" fmla="*/ 0 h 751522"/>
              <a:gd name="connsiteX23" fmla="*/ 123825 w 666750"/>
              <a:gd name="connsiteY23" fmla="*/ 0 h 751522"/>
              <a:gd name="connsiteX24" fmla="*/ 123825 w 666750"/>
              <a:gd name="connsiteY24" fmla="*/ 66675 h 751522"/>
              <a:gd name="connsiteX25" fmla="*/ 0 w 666750"/>
              <a:gd name="connsiteY25" fmla="*/ 66675 h 751522"/>
              <a:gd name="connsiteX26" fmla="*/ 0 w 666750"/>
              <a:gd name="connsiteY26" fmla="*/ 265748 h 751522"/>
              <a:gd name="connsiteX27" fmla="*/ 54293 w 666750"/>
              <a:gd name="connsiteY27" fmla="*/ 399098 h 751522"/>
              <a:gd name="connsiteX28" fmla="*/ 281940 w 666750"/>
              <a:gd name="connsiteY28" fmla="*/ 484823 h 751522"/>
              <a:gd name="connsiteX29" fmla="*/ 295275 w 666750"/>
              <a:gd name="connsiteY29" fmla="*/ 532448 h 751522"/>
              <a:gd name="connsiteX30" fmla="*/ 295275 w 666750"/>
              <a:gd name="connsiteY30" fmla="*/ 656273 h 751522"/>
              <a:gd name="connsiteX31" fmla="*/ 247650 w 666750"/>
              <a:gd name="connsiteY31" fmla="*/ 656273 h 751522"/>
              <a:gd name="connsiteX32" fmla="*/ 209550 w 666750"/>
              <a:gd name="connsiteY32" fmla="*/ 694373 h 751522"/>
              <a:gd name="connsiteX33" fmla="*/ 161925 w 666750"/>
              <a:gd name="connsiteY33" fmla="*/ 694373 h 751522"/>
              <a:gd name="connsiteX34" fmla="*/ 123825 w 666750"/>
              <a:gd name="connsiteY34" fmla="*/ 732473 h 751522"/>
              <a:gd name="connsiteX35" fmla="*/ 123825 w 666750"/>
              <a:gd name="connsiteY35" fmla="*/ 751523 h 751522"/>
              <a:gd name="connsiteX36" fmla="*/ 542925 w 666750"/>
              <a:gd name="connsiteY36" fmla="*/ 751523 h 751522"/>
              <a:gd name="connsiteX37" fmla="*/ 542925 w 666750"/>
              <a:gd name="connsiteY37" fmla="*/ 732473 h 751522"/>
              <a:gd name="connsiteX38" fmla="*/ 504825 w 666750"/>
              <a:gd name="connsiteY38" fmla="*/ 694373 h 751522"/>
              <a:gd name="connsiteX39" fmla="*/ 457200 w 666750"/>
              <a:gd name="connsiteY39" fmla="*/ 694373 h 751522"/>
              <a:gd name="connsiteX40" fmla="*/ 419100 w 666750"/>
              <a:gd name="connsiteY40" fmla="*/ 656273 h 751522"/>
              <a:gd name="connsiteX41" fmla="*/ 371475 w 666750"/>
              <a:gd name="connsiteY41" fmla="*/ 656273 h 751522"/>
              <a:gd name="connsiteX42" fmla="*/ 371475 w 666750"/>
              <a:gd name="connsiteY42" fmla="*/ 533400 h 751522"/>
              <a:gd name="connsiteX43" fmla="*/ 384810 w 666750"/>
              <a:gd name="connsiteY43" fmla="*/ 485775 h 751522"/>
              <a:gd name="connsiteX44" fmla="*/ 612458 w 666750"/>
              <a:gd name="connsiteY44" fmla="*/ 400050 h 751522"/>
              <a:gd name="connsiteX45" fmla="*/ 666750 w 666750"/>
              <a:gd name="connsiteY45" fmla="*/ 266700 h 75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66750" h="751522">
                <a:moveTo>
                  <a:pt x="570548" y="361950"/>
                </a:moveTo>
                <a:cubicBezTo>
                  <a:pt x="537210" y="396240"/>
                  <a:pt x="505778" y="418148"/>
                  <a:pt x="437198" y="425768"/>
                </a:cubicBezTo>
                <a:cubicBezTo>
                  <a:pt x="455295" y="407670"/>
                  <a:pt x="476250" y="389573"/>
                  <a:pt x="494348" y="367665"/>
                </a:cubicBezTo>
                <a:cubicBezTo>
                  <a:pt x="501967" y="359093"/>
                  <a:pt x="516255" y="340043"/>
                  <a:pt x="516255" y="339090"/>
                </a:cubicBezTo>
                <a:cubicBezTo>
                  <a:pt x="532448" y="312420"/>
                  <a:pt x="541973" y="281940"/>
                  <a:pt x="541973" y="248602"/>
                </a:cubicBezTo>
                <a:lnTo>
                  <a:pt x="541973" y="124778"/>
                </a:lnTo>
                <a:lnTo>
                  <a:pt x="608648" y="124778"/>
                </a:lnTo>
                <a:lnTo>
                  <a:pt x="608648" y="269558"/>
                </a:lnTo>
                <a:cubicBezTo>
                  <a:pt x="609600" y="271463"/>
                  <a:pt x="611505" y="319088"/>
                  <a:pt x="570548" y="361950"/>
                </a:cubicBezTo>
                <a:close/>
                <a:moveTo>
                  <a:pt x="97155" y="361950"/>
                </a:moveTo>
                <a:cubicBezTo>
                  <a:pt x="55245" y="319088"/>
                  <a:pt x="57150" y="271463"/>
                  <a:pt x="57150" y="269558"/>
                </a:cubicBezTo>
                <a:lnTo>
                  <a:pt x="57150" y="123825"/>
                </a:lnTo>
                <a:lnTo>
                  <a:pt x="123825" y="123825"/>
                </a:lnTo>
                <a:lnTo>
                  <a:pt x="123825" y="247650"/>
                </a:lnTo>
                <a:cubicBezTo>
                  <a:pt x="123825" y="280988"/>
                  <a:pt x="133350" y="311468"/>
                  <a:pt x="149543" y="338138"/>
                </a:cubicBezTo>
                <a:cubicBezTo>
                  <a:pt x="149543" y="339090"/>
                  <a:pt x="163830" y="359093"/>
                  <a:pt x="171450" y="366713"/>
                </a:cubicBezTo>
                <a:cubicBezTo>
                  <a:pt x="190500" y="388620"/>
                  <a:pt x="210502" y="406718"/>
                  <a:pt x="228600" y="424815"/>
                </a:cubicBezTo>
                <a:cubicBezTo>
                  <a:pt x="161925" y="417195"/>
                  <a:pt x="129540" y="395288"/>
                  <a:pt x="97155" y="361950"/>
                </a:cubicBezTo>
                <a:close/>
                <a:moveTo>
                  <a:pt x="666750" y="266700"/>
                </a:moveTo>
                <a:lnTo>
                  <a:pt x="666750" y="66675"/>
                </a:lnTo>
                <a:lnTo>
                  <a:pt x="542925" y="66675"/>
                </a:lnTo>
                <a:lnTo>
                  <a:pt x="542925" y="0"/>
                </a:lnTo>
                <a:lnTo>
                  <a:pt x="333375" y="0"/>
                </a:lnTo>
                <a:lnTo>
                  <a:pt x="123825" y="0"/>
                </a:lnTo>
                <a:lnTo>
                  <a:pt x="123825" y="66675"/>
                </a:lnTo>
                <a:lnTo>
                  <a:pt x="0" y="66675"/>
                </a:lnTo>
                <a:lnTo>
                  <a:pt x="0" y="265748"/>
                </a:lnTo>
                <a:cubicBezTo>
                  <a:pt x="0" y="275273"/>
                  <a:pt x="0" y="340995"/>
                  <a:pt x="54293" y="399098"/>
                </a:cubicBezTo>
                <a:cubicBezTo>
                  <a:pt x="106680" y="454343"/>
                  <a:pt x="170498" y="482918"/>
                  <a:pt x="281940" y="484823"/>
                </a:cubicBezTo>
                <a:cubicBezTo>
                  <a:pt x="290513" y="499110"/>
                  <a:pt x="295275" y="515303"/>
                  <a:pt x="295275" y="532448"/>
                </a:cubicBezTo>
                <a:lnTo>
                  <a:pt x="295275" y="656273"/>
                </a:lnTo>
                <a:lnTo>
                  <a:pt x="247650" y="656273"/>
                </a:lnTo>
                <a:cubicBezTo>
                  <a:pt x="226695" y="656273"/>
                  <a:pt x="209550" y="673418"/>
                  <a:pt x="209550" y="694373"/>
                </a:cubicBezTo>
                <a:lnTo>
                  <a:pt x="161925" y="694373"/>
                </a:lnTo>
                <a:cubicBezTo>
                  <a:pt x="140970" y="694373"/>
                  <a:pt x="123825" y="711518"/>
                  <a:pt x="123825" y="732473"/>
                </a:cubicBezTo>
                <a:lnTo>
                  <a:pt x="123825" y="751523"/>
                </a:lnTo>
                <a:lnTo>
                  <a:pt x="542925" y="751523"/>
                </a:lnTo>
                <a:lnTo>
                  <a:pt x="542925" y="732473"/>
                </a:lnTo>
                <a:cubicBezTo>
                  <a:pt x="542925" y="711518"/>
                  <a:pt x="525780" y="694373"/>
                  <a:pt x="504825" y="694373"/>
                </a:cubicBezTo>
                <a:lnTo>
                  <a:pt x="457200" y="694373"/>
                </a:lnTo>
                <a:cubicBezTo>
                  <a:pt x="457200" y="673418"/>
                  <a:pt x="440055" y="656273"/>
                  <a:pt x="419100" y="656273"/>
                </a:cubicBezTo>
                <a:lnTo>
                  <a:pt x="371475" y="656273"/>
                </a:lnTo>
                <a:lnTo>
                  <a:pt x="371475" y="533400"/>
                </a:lnTo>
                <a:cubicBezTo>
                  <a:pt x="371475" y="516255"/>
                  <a:pt x="376238" y="500063"/>
                  <a:pt x="384810" y="485775"/>
                </a:cubicBezTo>
                <a:cubicBezTo>
                  <a:pt x="496253" y="483870"/>
                  <a:pt x="560070" y="454343"/>
                  <a:pt x="612458" y="400050"/>
                </a:cubicBezTo>
                <a:cubicBezTo>
                  <a:pt x="666750" y="342900"/>
                  <a:pt x="666750" y="276225"/>
                  <a:pt x="666750" y="266700"/>
                </a:cubicBez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9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2" name="组合 1061">
            <a:extLst>
              <a:ext uri="{FF2B5EF4-FFF2-40B4-BE49-F238E27FC236}">
                <a16:creationId xmlns:a16="http://schemas.microsoft.com/office/drawing/2014/main" id="{DA3BD74B-145D-7AD5-F652-51A7BE55E1F4}"/>
              </a:ext>
            </a:extLst>
          </p:cNvPr>
          <p:cNvGrpSpPr/>
          <p:nvPr/>
        </p:nvGrpSpPr>
        <p:grpSpPr>
          <a:xfrm>
            <a:off x="649826" y="493109"/>
            <a:ext cx="1933576" cy="705954"/>
            <a:chOff x="5129211" y="505853"/>
            <a:chExt cx="1933576" cy="705954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4FBE5F40-6DFA-BBEB-3459-A0DEF4CBC11C}"/>
                </a:ext>
              </a:extLst>
            </p:cNvPr>
            <p:cNvGrpSpPr/>
            <p:nvPr/>
          </p:nvGrpSpPr>
          <p:grpSpPr>
            <a:xfrm>
              <a:off x="5129211" y="505853"/>
              <a:ext cx="705954" cy="705954"/>
              <a:chOff x="4719753" y="720468"/>
              <a:chExt cx="932120" cy="932120"/>
            </a:xfrm>
          </p:grpSpPr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id="{54233783-4646-0FAA-057E-BFBC7165A9D9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B7875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椭圆 62">
                <a:extLst>
                  <a:ext uri="{FF2B5EF4-FFF2-40B4-BE49-F238E27FC236}">
                    <a16:creationId xmlns:a16="http://schemas.microsoft.com/office/drawing/2014/main" id="{B9017F3D-5DC7-4687-DA95-028D46424BC1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B7875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1024" name="school-building_46763">
                <a:extLst>
                  <a:ext uri="{FF2B5EF4-FFF2-40B4-BE49-F238E27FC236}">
                    <a16:creationId xmlns:a16="http://schemas.microsoft.com/office/drawing/2014/main" id="{8EE307C5-6CC9-FA3F-6B23-DC85D2EA6EF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13DE0EE6-0258-1D07-ECBF-F848BE378835}"/>
                </a:ext>
              </a:extLst>
            </p:cNvPr>
            <p:cNvGrpSpPr/>
            <p:nvPr/>
          </p:nvGrpSpPr>
          <p:grpSpPr>
            <a:xfrm>
              <a:off x="5948485" y="598800"/>
              <a:ext cx="1114302" cy="514367"/>
              <a:chOff x="5819839" y="646922"/>
              <a:chExt cx="1282883" cy="592184"/>
            </a:xfrm>
            <a:solidFill>
              <a:srgbClr val="B78756"/>
            </a:solidFill>
          </p:grpSpPr>
          <p:grpSp>
            <p:nvGrpSpPr>
              <p:cNvPr id="34" name="文本框-50_矢量">
                <a:extLst>
                  <a:ext uri="{FF2B5EF4-FFF2-40B4-BE49-F238E27FC236}">
                    <a16:creationId xmlns:a16="http://schemas.microsoft.com/office/drawing/2014/main" id="{1886EB9F-058C-B118-4878-304E118F9641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CFD09754-A9DD-BCDC-8119-16F3B2907297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1" name="文本框 50">
                  <a:extLst>
                    <a:ext uri="{FF2B5EF4-FFF2-40B4-BE49-F238E27FC236}">
                      <a16:creationId xmlns:a16="http://schemas.microsoft.com/office/drawing/2014/main" id="{F089EEDC-A4CB-DA28-B898-55E87D6FD26F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:a16="http://schemas.microsoft.com/office/drawing/2014/main" id="{9C8459B6-C184-135A-5F76-2DB69EF7CB3A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3" name="文本框 52">
                  <a:extLst>
                    <a:ext uri="{FF2B5EF4-FFF2-40B4-BE49-F238E27FC236}">
                      <a16:creationId xmlns:a16="http://schemas.microsoft.com/office/drawing/2014/main" id="{685809D7-E449-CF8D-4434-44D5D997F009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4" name="文本框 53">
                  <a:extLst>
                    <a:ext uri="{FF2B5EF4-FFF2-40B4-BE49-F238E27FC236}">
                      <a16:creationId xmlns:a16="http://schemas.microsoft.com/office/drawing/2014/main" id="{F97DD7E8-A4CA-031D-5F3E-CD28C423C2B7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5" name="文本框 54">
                  <a:extLst>
                    <a:ext uri="{FF2B5EF4-FFF2-40B4-BE49-F238E27FC236}">
                      <a16:creationId xmlns:a16="http://schemas.microsoft.com/office/drawing/2014/main" id="{7BD146F7-B06D-DCAA-B177-95D47B01DC43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6" name="文本框 55">
                  <a:extLst>
                    <a:ext uri="{FF2B5EF4-FFF2-40B4-BE49-F238E27FC236}">
                      <a16:creationId xmlns:a16="http://schemas.microsoft.com/office/drawing/2014/main" id="{E6FFC3F7-8EC3-CE6E-1A1D-DA79C32D1725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E32F50B7-F378-B41F-B969-35883E398A23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8" name="文本框 57">
                  <a:extLst>
                    <a:ext uri="{FF2B5EF4-FFF2-40B4-BE49-F238E27FC236}">
                      <a16:creationId xmlns:a16="http://schemas.microsoft.com/office/drawing/2014/main" id="{9F2332FE-2D92-F19F-B47B-822C1AE7ADE6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59" name="文本框 58">
                  <a:extLst>
                    <a:ext uri="{FF2B5EF4-FFF2-40B4-BE49-F238E27FC236}">
                      <a16:creationId xmlns:a16="http://schemas.microsoft.com/office/drawing/2014/main" id="{FD9566D6-0501-8049-5249-6B110A5CF7F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EA3B690F-CB0B-BDFB-3961-CB8C96752732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B2F2A2DB-6668-D6CE-ED7B-0135798C4A54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zh-CN" altLang="en-US" dirty="0">
                    <a:sym typeface="+mn-lt"/>
                  </a:endParaRPr>
                </a:p>
              </p:txBody>
            </p:sp>
          </p:grpSp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496F1F6-F6AC-4332-AC7F-998EBABF0A5E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36" name="组合 35">
                  <a:extLst>
                    <a:ext uri="{FF2B5EF4-FFF2-40B4-BE49-F238E27FC236}">
                      <a16:creationId xmlns:a16="http://schemas.microsoft.com/office/drawing/2014/main" id="{A3537FDD-D06F-FA16-4C41-E2C8AD7B3FC6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47" name="任意多边形: 形状 46">
                    <a:extLst>
                      <a:ext uri="{FF2B5EF4-FFF2-40B4-BE49-F238E27FC236}">
                        <a16:creationId xmlns:a16="http://schemas.microsoft.com/office/drawing/2014/main" id="{E3EF6C8C-4860-DE50-DCAA-E6A76F9070BD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8" name="任意多边形: 形状 47">
                    <a:extLst>
                      <a:ext uri="{FF2B5EF4-FFF2-40B4-BE49-F238E27FC236}">
                        <a16:creationId xmlns:a16="http://schemas.microsoft.com/office/drawing/2014/main" id="{6C955BAB-1C89-FD69-5A78-B0E6EA90475B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9" name="任意多边形: 形状 48">
                    <a:extLst>
                      <a:ext uri="{FF2B5EF4-FFF2-40B4-BE49-F238E27FC236}">
                        <a16:creationId xmlns:a16="http://schemas.microsoft.com/office/drawing/2014/main" id="{E7819C87-6A38-AC8D-BE6B-F986158FD44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>
                  <a:extLst>
                    <a:ext uri="{FF2B5EF4-FFF2-40B4-BE49-F238E27FC236}">
                      <a16:creationId xmlns:a16="http://schemas.microsoft.com/office/drawing/2014/main" id="{44E0AE59-F405-4034-97B0-4EA4CBDAF7F9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44" name="任意多边形: 形状 43">
                    <a:extLst>
                      <a:ext uri="{FF2B5EF4-FFF2-40B4-BE49-F238E27FC236}">
                        <a16:creationId xmlns:a16="http://schemas.microsoft.com/office/drawing/2014/main" id="{F390B588-4F3C-E3A8-66A8-D405558CC5B8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5" name="任意多边形: 形状 44">
                    <a:extLst>
                      <a:ext uri="{FF2B5EF4-FFF2-40B4-BE49-F238E27FC236}">
                        <a16:creationId xmlns:a16="http://schemas.microsoft.com/office/drawing/2014/main" id="{35778261-53F6-29D2-96AB-81B14992741A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6" name="任意多边形: 形状 45">
                    <a:extLst>
                      <a:ext uri="{FF2B5EF4-FFF2-40B4-BE49-F238E27FC236}">
                        <a16:creationId xmlns:a16="http://schemas.microsoft.com/office/drawing/2014/main" id="{F3B84417-B84C-36C8-1366-14D9D3D564C5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8" name="组合 37">
                  <a:extLst>
                    <a:ext uri="{FF2B5EF4-FFF2-40B4-BE49-F238E27FC236}">
                      <a16:creationId xmlns:a16="http://schemas.microsoft.com/office/drawing/2014/main" id="{C9C28512-90BA-761E-7816-966EC1E666F1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42" name="任意多边形: 形状 41">
                    <a:extLst>
                      <a:ext uri="{FF2B5EF4-FFF2-40B4-BE49-F238E27FC236}">
                        <a16:creationId xmlns:a16="http://schemas.microsoft.com/office/drawing/2014/main" id="{F306B9E0-B3F5-97FA-C825-341597055E50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3" name="任意多边形: 形状 42">
                    <a:extLst>
                      <a:ext uri="{FF2B5EF4-FFF2-40B4-BE49-F238E27FC236}">
                        <a16:creationId xmlns:a16="http://schemas.microsoft.com/office/drawing/2014/main" id="{A66D88B7-4EC3-2606-465B-E6531967E57D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  <p:grpSp>
              <p:nvGrpSpPr>
                <p:cNvPr id="39" name="组合 38">
                  <a:extLst>
                    <a:ext uri="{FF2B5EF4-FFF2-40B4-BE49-F238E27FC236}">
                      <a16:creationId xmlns:a16="http://schemas.microsoft.com/office/drawing/2014/main" id="{7940A1BD-D640-3043-89A0-6C4B487E2ED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40" name="任意多边形: 形状 39">
                    <a:extLst>
                      <a:ext uri="{FF2B5EF4-FFF2-40B4-BE49-F238E27FC236}">
                        <a16:creationId xmlns:a16="http://schemas.microsoft.com/office/drawing/2014/main" id="{11F588D6-D728-1351-9A3E-6F434069622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  <p:sp>
                <p:nvSpPr>
                  <p:cNvPr id="41" name="任意多边形: 形状 40">
                    <a:extLst>
                      <a:ext uri="{FF2B5EF4-FFF2-40B4-BE49-F238E27FC236}">
                        <a16:creationId xmlns:a16="http://schemas.microsoft.com/office/drawing/2014/main" id="{3B1EEADD-87FB-73BC-27EB-65F001A40EF2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lt1"/>
                      </a:solidFill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1153" name="任意多边形: 形状 1152">
            <a:extLst>
              <a:ext uri="{FF2B5EF4-FFF2-40B4-BE49-F238E27FC236}">
                <a16:creationId xmlns:a16="http://schemas.microsoft.com/office/drawing/2014/main" id="{9C7F51F5-B6D9-1E67-B0CA-37982D549674}"/>
              </a:ext>
            </a:extLst>
          </p:cNvPr>
          <p:cNvSpPr/>
          <p:nvPr/>
        </p:nvSpPr>
        <p:spPr>
          <a:xfrm>
            <a:off x="3038550" y="2237428"/>
            <a:ext cx="979361" cy="466252"/>
          </a:xfrm>
          <a:custGeom>
            <a:avLst/>
            <a:gdLst>
              <a:gd name="connsiteX0" fmla="*/ 374649 w 2107946"/>
              <a:gd name="connsiteY0" fmla="*/ 373 h 1003546"/>
              <a:gd name="connsiteX1" fmla="*/ 1523809 w 2107946"/>
              <a:gd name="connsiteY1" fmla="*/ 373 h 1003546"/>
              <a:gd name="connsiteX2" fmla="*/ 1663509 w 2107946"/>
              <a:gd name="connsiteY2" fmla="*/ 127373 h 1003546"/>
              <a:gd name="connsiteX3" fmla="*/ 1549209 w 2107946"/>
              <a:gd name="connsiteY3" fmla="*/ 254309 h 1003546"/>
              <a:gd name="connsiteX4" fmla="*/ 1219073 w 2107946"/>
              <a:gd name="connsiteY4" fmla="*/ 254309 h 1003546"/>
              <a:gd name="connsiteX5" fmla="*/ 1155573 w 2107946"/>
              <a:gd name="connsiteY5" fmla="*/ 336859 h 1003546"/>
              <a:gd name="connsiteX6" fmla="*/ 1219073 w 2107946"/>
              <a:gd name="connsiteY6" fmla="*/ 419409 h 1003546"/>
              <a:gd name="connsiteX7" fmla="*/ 1403223 w 2107946"/>
              <a:gd name="connsiteY7" fmla="*/ 514659 h 1003546"/>
              <a:gd name="connsiteX8" fmla="*/ 1314323 w 2107946"/>
              <a:gd name="connsiteY8" fmla="*/ 609909 h 1003546"/>
              <a:gd name="connsiteX9" fmla="*/ 215900 w 2107946"/>
              <a:gd name="connsiteY9" fmla="*/ 609909 h 1003546"/>
              <a:gd name="connsiteX10" fmla="*/ 139700 w 2107946"/>
              <a:gd name="connsiteY10" fmla="*/ 692459 h 1003546"/>
              <a:gd name="connsiteX11" fmla="*/ 228600 w 2107946"/>
              <a:gd name="connsiteY11" fmla="*/ 781295 h 1003546"/>
              <a:gd name="connsiteX12" fmla="*/ 2006410 w 2107946"/>
              <a:gd name="connsiteY12" fmla="*/ 781295 h 1003546"/>
              <a:gd name="connsiteX13" fmla="*/ 2107946 w 2107946"/>
              <a:gd name="connsiteY13" fmla="*/ 882895 h 1003546"/>
              <a:gd name="connsiteX14" fmla="*/ 1974660 w 2107946"/>
              <a:gd name="connsiteY14" fmla="*/ 1003546 h 1003546"/>
              <a:gd name="connsiteX15" fmla="*/ 812736 w 2107946"/>
              <a:gd name="connsiteY15" fmla="*/ 997196 h 1003546"/>
              <a:gd name="connsiteX16" fmla="*/ 1828609 w 2107946"/>
              <a:gd name="connsiteY16" fmla="*/ 990846 h 1003546"/>
              <a:gd name="connsiteX17" fmla="*/ 1923859 w 2107946"/>
              <a:gd name="connsiteY17" fmla="*/ 889245 h 1003546"/>
              <a:gd name="connsiteX18" fmla="*/ 1695259 w 2107946"/>
              <a:gd name="connsiteY18" fmla="*/ 793995 h 1003546"/>
              <a:gd name="connsiteX19" fmla="*/ 184150 w 2107946"/>
              <a:gd name="connsiteY19" fmla="*/ 793995 h 1003546"/>
              <a:gd name="connsiteX20" fmla="*/ 0 w 2107946"/>
              <a:gd name="connsiteY20" fmla="*/ 692459 h 1003546"/>
              <a:gd name="connsiteX21" fmla="*/ 82550 w 2107946"/>
              <a:gd name="connsiteY21" fmla="*/ 597209 h 1003546"/>
              <a:gd name="connsiteX22" fmla="*/ 1320673 w 2107946"/>
              <a:gd name="connsiteY22" fmla="*/ 597209 h 1003546"/>
              <a:gd name="connsiteX23" fmla="*/ 1390523 w 2107946"/>
              <a:gd name="connsiteY23" fmla="*/ 521009 h 1003546"/>
              <a:gd name="connsiteX24" fmla="*/ 1142873 w 2107946"/>
              <a:gd name="connsiteY24" fmla="*/ 336859 h 1003546"/>
              <a:gd name="connsiteX25" fmla="*/ 1219073 w 2107946"/>
              <a:gd name="connsiteY25" fmla="*/ 241609 h 1003546"/>
              <a:gd name="connsiteX26" fmla="*/ 1390523 w 2107946"/>
              <a:gd name="connsiteY26" fmla="*/ 241609 h 1003546"/>
              <a:gd name="connsiteX27" fmla="*/ 1479423 w 2107946"/>
              <a:gd name="connsiteY27" fmla="*/ 127373 h 1003546"/>
              <a:gd name="connsiteX28" fmla="*/ 1422273 w 2107946"/>
              <a:gd name="connsiteY28" fmla="*/ 25773 h 1003546"/>
              <a:gd name="connsiteX29" fmla="*/ 1244473 w 2107946"/>
              <a:gd name="connsiteY29" fmla="*/ 13073 h 1003546"/>
              <a:gd name="connsiteX30" fmla="*/ 374649 w 2107946"/>
              <a:gd name="connsiteY30" fmla="*/ 19423 h 1003546"/>
              <a:gd name="connsiteX31" fmla="*/ 374649 w 2107946"/>
              <a:gd name="connsiteY31" fmla="*/ 373 h 100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107946" h="1003546">
                <a:moveTo>
                  <a:pt x="374649" y="373"/>
                </a:moveTo>
                <a:lnTo>
                  <a:pt x="1523809" y="373"/>
                </a:lnTo>
                <a:cubicBezTo>
                  <a:pt x="1612709" y="-5977"/>
                  <a:pt x="1663509" y="70223"/>
                  <a:pt x="1663509" y="127373"/>
                </a:cubicBezTo>
                <a:cubicBezTo>
                  <a:pt x="1663509" y="171823"/>
                  <a:pt x="1612709" y="254309"/>
                  <a:pt x="1549209" y="254309"/>
                </a:cubicBezTo>
                <a:lnTo>
                  <a:pt x="1219073" y="254309"/>
                </a:lnTo>
                <a:cubicBezTo>
                  <a:pt x="1168273" y="279709"/>
                  <a:pt x="1155573" y="298759"/>
                  <a:pt x="1155573" y="336859"/>
                </a:cubicBezTo>
                <a:cubicBezTo>
                  <a:pt x="1155573" y="362259"/>
                  <a:pt x="1168273" y="406709"/>
                  <a:pt x="1219073" y="419409"/>
                </a:cubicBezTo>
                <a:cubicBezTo>
                  <a:pt x="1257173" y="432109"/>
                  <a:pt x="1403223" y="400359"/>
                  <a:pt x="1403223" y="514659"/>
                </a:cubicBezTo>
                <a:cubicBezTo>
                  <a:pt x="1403223" y="552759"/>
                  <a:pt x="1358773" y="609909"/>
                  <a:pt x="1314323" y="609909"/>
                </a:cubicBezTo>
                <a:lnTo>
                  <a:pt x="215900" y="609909"/>
                </a:lnTo>
                <a:cubicBezTo>
                  <a:pt x="171450" y="616259"/>
                  <a:pt x="139700" y="660709"/>
                  <a:pt x="139700" y="692459"/>
                </a:cubicBezTo>
                <a:cubicBezTo>
                  <a:pt x="139700" y="736845"/>
                  <a:pt x="190500" y="781295"/>
                  <a:pt x="228600" y="781295"/>
                </a:cubicBezTo>
                <a:lnTo>
                  <a:pt x="2006410" y="781295"/>
                </a:lnTo>
                <a:cubicBezTo>
                  <a:pt x="2057146" y="774945"/>
                  <a:pt x="2107946" y="851145"/>
                  <a:pt x="2107946" y="882895"/>
                </a:cubicBezTo>
                <a:cubicBezTo>
                  <a:pt x="2107946" y="959096"/>
                  <a:pt x="2044446" y="990846"/>
                  <a:pt x="1974660" y="1003546"/>
                </a:cubicBezTo>
                <a:lnTo>
                  <a:pt x="812736" y="997196"/>
                </a:lnTo>
                <a:lnTo>
                  <a:pt x="1828609" y="990846"/>
                </a:lnTo>
                <a:cubicBezTo>
                  <a:pt x="1885759" y="984496"/>
                  <a:pt x="1923859" y="927346"/>
                  <a:pt x="1923859" y="889245"/>
                </a:cubicBezTo>
                <a:cubicBezTo>
                  <a:pt x="1923859" y="749545"/>
                  <a:pt x="1739709" y="793995"/>
                  <a:pt x="1695259" y="793995"/>
                </a:cubicBezTo>
                <a:lnTo>
                  <a:pt x="184150" y="793995"/>
                </a:lnTo>
                <a:cubicBezTo>
                  <a:pt x="107950" y="787645"/>
                  <a:pt x="0" y="793995"/>
                  <a:pt x="0" y="692459"/>
                </a:cubicBezTo>
                <a:cubicBezTo>
                  <a:pt x="0" y="648009"/>
                  <a:pt x="38100" y="597209"/>
                  <a:pt x="82550" y="597209"/>
                </a:cubicBezTo>
                <a:lnTo>
                  <a:pt x="1320673" y="597209"/>
                </a:lnTo>
                <a:cubicBezTo>
                  <a:pt x="1358773" y="578159"/>
                  <a:pt x="1390523" y="552759"/>
                  <a:pt x="1390523" y="521009"/>
                </a:cubicBezTo>
                <a:cubicBezTo>
                  <a:pt x="1390523" y="343209"/>
                  <a:pt x="1142873" y="527359"/>
                  <a:pt x="1142873" y="336859"/>
                </a:cubicBezTo>
                <a:cubicBezTo>
                  <a:pt x="1142873" y="305109"/>
                  <a:pt x="1168273" y="241609"/>
                  <a:pt x="1219073" y="241609"/>
                </a:cubicBezTo>
                <a:lnTo>
                  <a:pt x="1390523" y="241609"/>
                </a:lnTo>
                <a:cubicBezTo>
                  <a:pt x="1460373" y="209923"/>
                  <a:pt x="1479423" y="171823"/>
                  <a:pt x="1479423" y="127373"/>
                </a:cubicBezTo>
                <a:cubicBezTo>
                  <a:pt x="1479423" y="89273"/>
                  <a:pt x="1479423" y="57523"/>
                  <a:pt x="1422273" y="25773"/>
                </a:cubicBezTo>
                <a:cubicBezTo>
                  <a:pt x="1371473" y="-5977"/>
                  <a:pt x="1295273" y="13073"/>
                  <a:pt x="1244473" y="13073"/>
                </a:cubicBezTo>
                <a:cubicBezTo>
                  <a:pt x="958786" y="6723"/>
                  <a:pt x="666686" y="13073"/>
                  <a:pt x="374649" y="19423"/>
                </a:cubicBezTo>
                <a:cubicBezTo>
                  <a:pt x="368299" y="13073"/>
                  <a:pt x="368299" y="6723"/>
                  <a:pt x="374649" y="373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4" name="任意多边形: 形状 1153">
            <a:extLst>
              <a:ext uri="{FF2B5EF4-FFF2-40B4-BE49-F238E27FC236}">
                <a16:creationId xmlns:a16="http://schemas.microsoft.com/office/drawing/2014/main" id="{8EF629D5-B6E3-1D0C-6770-11725C03095C}"/>
              </a:ext>
            </a:extLst>
          </p:cNvPr>
          <p:cNvSpPr/>
          <p:nvPr/>
        </p:nvSpPr>
        <p:spPr>
          <a:xfrm>
            <a:off x="8174089" y="2262866"/>
            <a:ext cx="1105062" cy="466253"/>
          </a:xfrm>
          <a:custGeom>
            <a:avLst/>
            <a:gdLst>
              <a:gd name="connsiteX0" fmla="*/ 495237 w 3415920"/>
              <a:gd name="connsiteY0" fmla="*/ 0 h 1441260"/>
              <a:gd name="connsiteX1" fmla="*/ 2323846 w 3415920"/>
              <a:gd name="connsiteY1" fmla="*/ 0 h 1441260"/>
              <a:gd name="connsiteX2" fmla="*/ 2488883 w 3415920"/>
              <a:gd name="connsiteY2" fmla="*/ 177800 h 1441260"/>
              <a:gd name="connsiteX3" fmla="*/ 2330196 w 3415920"/>
              <a:gd name="connsiteY3" fmla="*/ 361887 h 1441260"/>
              <a:gd name="connsiteX4" fmla="*/ 2057147 w 3415920"/>
              <a:gd name="connsiteY4" fmla="*/ 361887 h 1441260"/>
              <a:gd name="connsiteX5" fmla="*/ 1968247 w 3415920"/>
              <a:gd name="connsiteY5" fmla="*/ 482537 h 1441260"/>
              <a:gd name="connsiteX6" fmla="*/ 2050797 w 3415920"/>
              <a:gd name="connsiteY6" fmla="*/ 603187 h 1441260"/>
              <a:gd name="connsiteX7" fmla="*/ 3415920 w 3415920"/>
              <a:gd name="connsiteY7" fmla="*/ 603187 h 1441260"/>
              <a:gd name="connsiteX8" fmla="*/ 3415920 w 3415920"/>
              <a:gd name="connsiteY8" fmla="*/ 622237 h 1441260"/>
              <a:gd name="connsiteX9" fmla="*/ 2076197 w 3415920"/>
              <a:gd name="connsiteY9" fmla="*/ 622237 h 1441260"/>
              <a:gd name="connsiteX10" fmla="*/ 1955547 w 3415920"/>
              <a:gd name="connsiteY10" fmla="*/ 482537 h 1441260"/>
              <a:gd name="connsiteX11" fmla="*/ 2050797 w 3415920"/>
              <a:gd name="connsiteY11" fmla="*/ 349187 h 1441260"/>
              <a:gd name="connsiteX12" fmla="*/ 2196847 w 3415920"/>
              <a:gd name="connsiteY12" fmla="*/ 336487 h 1441260"/>
              <a:gd name="connsiteX13" fmla="*/ 2317496 w 3415920"/>
              <a:gd name="connsiteY13" fmla="*/ 177800 h 1441260"/>
              <a:gd name="connsiteX14" fmla="*/ 2311146 w 3415920"/>
              <a:gd name="connsiteY14" fmla="*/ 139700 h 1441260"/>
              <a:gd name="connsiteX15" fmla="*/ 2177797 w 3415920"/>
              <a:gd name="connsiteY15" fmla="*/ 12700 h 1441260"/>
              <a:gd name="connsiteX16" fmla="*/ 641287 w 3415920"/>
              <a:gd name="connsiteY16" fmla="*/ 12700 h 1441260"/>
              <a:gd name="connsiteX17" fmla="*/ 501587 w 3415920"/>
              <a:gd name="connsiteY17" fmla="*/ 177800 h 1441260"/>
              <a:gd name="connsiteX18" fmla="*/ 507937 w 3415920"/>
              <a:gd name="connsiteY18" fmla="*/ 234887 h 1441260"/>
              <a:gd name="connsiteX19" fmla="*/ 622237 w 3415920"/>
              <a:gd name="connsiteY19" fmla="*/ 342837 h 1441260"/>
              <a:gd name="connsiteX20" fmla="*/ 755587 w 3415920"/>
              <a:gd name="connsiteY20" fmla="*/ 342837 h 1441260"/>
              <a:gd name="connsiteX21" fmla="*/ 863537 w 3415920"/>
              <a:gd name="connsiteY21" fmla="*/ 482537 h 1441260"/>
              <a:gd name="connsiteX22" fmla="*/ 723837 w 3415920"/>
              <a:gd name="connsiteY22" fmla="*/ 622237 h 1441260"/>
              <a:gd name="connsiteX23" fmla="*/ 463487 w 3415920"/>
              <a:gd name="connsiteY23" fmla="*/ 615887 h 1441260"/>
              <a:gd name="connsiteX24" fmla="*/ 317500 w 3415920"/>
              <a:gd name="connsiteY24" fmla="*/ 730123 h 1441260"/>
              <a:gd name="connsiteX25" fmla="*/ 406400 w 3415920"/>
              <a:gd name="connsiteY25" fmla="*/ 850773 h 1441260"/>
              <a:gd name="connsiteX26" fmla="*/ 2126997 w 3415920"/>
              <a:gd name="connsiteY26" fmla="*/ 850773 h 1441260"/>
              <a:gd name="connsiteX27" fmla="*/ 2298446 w 3415920"/>
              <a:gd name="connsiteY27" fmla="*/ 1015873 h 1441260"/>
              <a:gd name="connsiteX28" fmla="*/ 2152397 w 3415920"/>
              <a:gd name="connsiteY28" fmla="*/ 1187323 h 1441260"/>
              <a:gd name="connsiteX29" fmla="*/ 1669860 w 3415920"/>
              <a:gd name="connsiteY29" fmla="*/ 1187323 h 1441260"/>
              <a:gd name="connsiteX30" fmla="*/ 1580960 w 3415920"/>
              <a:gd name="connsiteY30" fmla="*/ 1307910 h 1441260"/>
              <a:gd name="connsiteX31" fmla="*/ 1688910 w 3415920"/>
              <a:gd name="connsiteY31" fmla="*/ 1428560 h 1441260"/>
              <a:gd name="connsiteX32" fmla="*/ 2565083 w 3415920"/>
              <a:gd name="connsiteY32" fmla="*/ 1428560 h 1441260"/>
              <a:gd name="connsiteX33" fmla="*/ 2565083 w 3415920"/>
              <a:gd name="connsiteY33" fmla="*/ 1441260 h 1441260"/>
              <a:gd name="connsiteX34" fmla="*/ 1371473 w 3415920"/>
              <a:gd name="connsiteY34" fmla="*/ 1441260 h 1441260"/>
              <a:gd name="connsiteX35" fmla="*/ 1257173 w 3415920"/>
              <a:gd name="connsiteY35" fmla="*/ 1301560 h 1441260"/>
              <a:gd name="connsiteX36" fmla="*/ 1365123 w 3415920"/>
              <a:gd name="connsiteY36" fmla="*/ 1174623 h 1441260"/>
              <a:gd name="connsiteX37" fmla="*/ 1885760 w 3415920"/>
              <a:gd name="connsiteY37" fmla="*/ 1174623 h 1441260"/>
              <a:gd name="connsiteX38" fmla="*/ 2025397 w 3415920"/>
              <a:gd name="connsiteY38" fmla="*/ 1022223 h 1441260"/>
              <a:gd name="connsiteX39" fmla="*/ 1898460 w 3415920"/>
              <a:gd name="connsiteY39" fmla="*/ 869823 h 1441260"/>
              <a:gd name="connsiteX40" fmla="*/ 133350 w 3415920"/>
              <a:gd name="connsiteY40" fmla="*/ 869823 h 1441260"/>
              <a:gd name="connsiteX41" fmla="*/ 0 w 3415920"/>
              <a:gd name="connsiteY41" fmla="*/ 730123 h 1441260"/>
              <a:gd name="connsiteX42" fmla="*/ 101600 w 3415920"/>
              <a:gd name="connsiteY42" fmla="*/ 603187 h 1441260"/>
              <a:gd name="connsiteX43" fmla="*/ 736537 w 3415920"/>
              <a:gd name="connsiteY43" fmla="*/ 603187 h 1441260"/>
              <a:gd name="connsiteX44" fmla="*/ 844487 w 3415920"/>
              <a:gd name="connsiteY44" fmla="*/ 482537 h 1441260"/>
              <a:gd name="connsiteX45" fmla="*/ 755587 w 3415920"/>
              <a:gd name="connsiteY45" fmla="*/ 361887 h 1441260"/>
              <a:gd name="connsiteX46" fmla="*/ 488887 w 3415920"/>
              <a:gd name="connsiteY46" fmla="*/ 361887 h 1441260"/>
              <a:gd name="connsiteX47" fmla="*/ 330200 w 3415920"/>
              <a:gd name="connsiteY47" fmla="*/ 177800 h 1441260"/>
              <a:gd name="connsiteX48" fmla="*/ 495237 w 3415920"/>
              <a:gd name="connsiteY48" fmla="*/ 0 h 1441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415920" h="1441260">
                <a:moveTo>
                  <a:pt x="495237" y="0"/>
                </a:moveTo>
                <a:lnTo>
                  <a:pt x="2323846" y="0"/>
                </a:lnTo>
                <a:cubicBezTo>
                  <a:pt x="2431796" y="19050"/>
                  <a:pt x="2488883" y="95250"/>
                  <a:pt x="2488883" y="177800"/>
                </a:cubicBezTo>
                <a:cubicBezTo>
                  <a:pt x="2488883" y="253937"/>
                  <a:pt x="2425446" y="361887"/>
                  <a:pt x="2330196" y="361887"/>
                </a:cubicBezTo>
                <a:lnTo>
                  <a:pt x="2057147" y="361887"/>
                </a:lnTo>
                <a:cubicBezTo>
                  <a:pt x="1987297" y="380937"/>
                  <a:pt x="1968247" y="438087"/>
                  <a:pt x="1968247" y="482537"/>
                </a:cubicBezTo>
                <a:cubicBezTo>
                  <a:pt x="1968247" y="507937"/>
                  <a:pt x="1993647" y="603187"/>
                  <a:pt x="2050797" y="603187"/>
                </a:cubicBezTo>
                <a:lnTo>
                  <a:pt x="3415920" y="603187"/>
                </a:lnTo>
                <a:lnTo>
                  <a:pt x="3415920" y="622237"/>
                </a:lnTo>
                <a:lnTo>
                  <a:pt x="2076197" y="622237"/>
                </a:lnTo>
                <a:cubicBezTo>
                  <a:pt x="1980947" y="609537"/>
                  <a:pt x="1955547" y="546037"/>
                  <a:pt x="1955547" y="482537"/>
                </a:cubicBezTo>
                <a:cubicBezTo>
                  <a:pt x="1955547" y="425387"/>
                  <a:pt x="1961897" y="368237"/>
                  <a:pt x="2050797" y="349187"/>
                </a:cubicBezTo>
                <a:cubicBezTo>
                  <a:pt x="2088897" y="336487"/>
                  <a:pt x="2146047" y="355537"/>
                  <a:pt x="2196847" y="336487"/>
                </a:cubicBezTo>
                <a:cubicBezTo>
                  <a:pt x="2298446" y="298387"/>
                  <a:pt x="2317496" y="247587"/>
                  <a:pt x="2317496" y="177800"/>
                </a:cubicBezTo>
                <a:cubicBezTo>
                  <a:pt x="2317496" y="165100"/>
                  <a:pt x="2317496" y="146050"/>
                  <a:pt x="2311146" y="139700"/>
                </a:cubicBezTo>
                <a:cubicBezTo>
                  <a:pt x="2298446" y="95250"/>
                  <a:pt x="2215897" y="12700"/>
                  <a:pt x="2177797" y="12700"/>
                </a:cubicBezTo>
                <a:lnTo>
                  <a:pt x="641287" y="12700"/>
                </a:lnTo>
                <a:cubicBezTo>
                  <a:pt x="552387" y="38100"/>
                  <a:pt x="501587" y="101600"/>
                  <a:pt x="501587" y="177800"/>
                </a:cubicBezTo>
                <a:cubicBezTo>
                  <a:pt x="501587" y="190500"/>
                  <a:pt x="501587" y="215900"/>
                  <a:pt x="507937" y="234887"/>
                </a:cubicBezTo>
                <a:cubicBezTo>
                  <a:pt x="514287" y="253937"/>
                  <a:pt x="590487" y="342837"/>
                  <a:pt x="622237" y="342837"/>
                </a:cubicBezTo>
                <a:lnTo>
                  <a:pt x="755587" y="342837"/>
                </a:lnTo>
                <a:cubicBezTo>
                  <a:pt x="838137" y="374587"/>
                  <a:pt x="863537" y="412687"/>
                  <a:pt x="863537" y="482537"/>
                </a:cubicBezTo>
                <a:cubicBezTo>
                  <a:pt x="863537" y="533337"/>
                  <a:pt x="819087" y="628587"/>
                  <a:pt x="723837" y="622237"/>
                </a:cubicBezTo>
                <a:cubicBezTo>
                  <a:pt x="482537" y="622237"/>
                  <a:pt x="476187" y="615887"/>
                  <a:pt x="463487" y="615887"/>
                </a:cubicBezTo>
                <a:cubicBezTo>
                  <a:pt x="387350" y="615887"/>
                  <a:pt x="317500" y="641287"/>
                  <a:pt x="317500" y="730123"/>
                </a:cubicBezTo>
                <a:cubicBezTo>
                  <a:pt x="317500" y="768223"/>
                  <a:pt x="355600" y="850773"/>
                  <a:pt x="406400" y="850773"/>
                </a:cubicBezTo>
                <a:lnTo>
                  <a:pt x="2126997" y="850773"/>
                </a:lnTo>
                <a:cubicBezTo>
                  <a:pt x="2247646" y="857123"/>
                  <a:pt x="2298446" y="946023"/>
                  <a:pt x="2298446" y="1015873"/>
                </a:cubicBezTo>
                <a:cubicBezTo>
                  <a:pt x="2298446" y="1104773"/>
                  <a:pt x="2222247" y="1187323"/>
                  <a:pt x="2152397" y="1187323"/>
                </a:cubicBezTo>
                <a:lnTo>
                  <a:pt x="1669860" y="1187323"/>
                </a:lnTo>
                <a:cubicBezTo>
                  <a:pt x="1600010" y="1206373"/>
                  <a:pt x="1580960" y="1263460"/>
                  <a:pt x="1580960" y="1307910"/>
                </a:cubicBezTo>
                <a:cubicBezTo>
                  <a:pt x="1580960" y="1365060"/>
                  <a:pt x="1631760" y="1428560"/>
                  <a:pt x="1688910" y="1428560"/>
                </a:cubicBezTo>
                <a:lnTo>
                  <a:pt x="2565083" y="1428560"/>
                </a:lnTo>
                <a:lnTo>
                  <a:pt x="2565083" y="1441260"/>
                </a:lnTo>
                <a:lnTo>
                  <a:pt x="1371473" y="1441260"/>
                </a:lnTo>
                <a:cubicBezTo>
                  <a:pt x="1301623" y="1441260"/>
                  <a:pt x="1257173" y="1346010"/>
                  <a:pt x="1257173" y="1301560"/>
                </a:cubicBezTo>
                <a:cubicBezTo>
                  <a:pt x="1257173" y="1244410"/>
                  <a:pt x="1314323" y="1174623"/>
                  <a:pt x="1365123" y="1174623"/>
                </a:cubicBezTo>
                <a:lnTo>
                  <a:pt x="1885760" y="1174623"/>
                </a:lnTo>
                <a:cubicBezTo>
                  <a:pt x="1968247" y="1161923"/>
                  <a:pt x="2025397" y="1079373"/>
                  <a:pt x="2025397" y="1022223"/>
                </a:cubicBezTo>
                <a:cubicBezTo>
                  <a:pt x="2025397" y="971423"/>
                  <a:pt x="1961897" y="869823"/>
                  <a:pt x="1898460" y="869823"/>
                </a:cubicBezTo>
                <a:lnTo>
                  <a:pt x="133350" y="869823"/>
                </a:lnTo>
                <a:cubicBezTo>
                  <a:pt x="19050" y="838073"/>
                  <a:pt x="0" y="799973"/>
                  <a:pt x="0" y="730123"/>
                </a:cubicBezTo>
                <a:cubicBezTo>
                  <a:pt x="0" y="673037"/>
                  <a:pt x="44450" y="603187"/>
                  <a:pt x="101600" y="603187"/>
                </a:cubicBezTo>
                <a:lnTo>
                  <a:pt x="736537" y="603187"/>
                </a:lnTo>
                <a:cubicBezTo>
                  <a:pt x="819087" y="571437"/>
                  <a:pt x="844487" y="539687"/>
                  <a:pt x="844487" y="482537"/>
                </a:cubicBezTo>
                <a:cubicBezTo>
                  <a:pt x="844487" y="457137"/>
                  <a:pt x="819087" y="361887"/>
                  <a:pt x="755587" y="361887"/>
                </a:cubicBezTo>
                <a:lnTo>
                  <a:pt x="488887" y="361887"/>
                </a:lnTo>
                <a:cubicBezTo>
                  <a:pt x="374650" y="349187"/>
                  <a:pt x="330200" y="241237"/>
                  <a:pt x="330200" y="177800"/>
                </a:cubicBezTo>
                <a:cubicBezTo>
                  <a:pt x="330200" y="95250"/>
                  <a:pt x="374650" y="19050"/>
                  <a:pt x="495237" y="0"/>
                </a:cubicBezTo>
                <a:close/>
              </a:path>
            </a:pathLst>
          </a:custGeom>
          <a:solidFill>
            <a:srgbClr val="C4B39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155" name="图形 4">
            <a:extLst>
              <a:ext uri="{FF2B5EF4-FFF2-40B4-BE49-F238E27FC236}">
                <a16:creationId xmlns:a16="http://schemas.microsoft.com/office/drawing/2014/main" id="{C8220236-5A24-C3CF-E878-3163CF144442}"/>
              </a:ext>
            </a:extLst>
          </p:cNvPr>
          <p:cNvSpPr/>
          <p:nvPr/>
        </p:nvSpPr>
        <p:spPr>
          <a:xfrm>
            <a:off x="5406166" y="5741781"/>
            <a:ext cx="1011347" cy="483837"/>
          </a:xfrm>
          <a:custGeom>
            <a:avLst/>
            <a:gdLst>
              <a:gd name="connsiteX0" fmla="*/ 2771489 w 3085718"/>
              <a:gd name="connsiteY0" fmla="*/ 238078 h 1476233"/>
              <a:gd name="connsiteX1" fmla="*/ 2809589 w 3085718"/>
              <a:gd name="connsiteY1" fmla="*/ 409528 h 1476233"/>
              <a:gd name="connsiteX2" fmla="*/ 3085719 w 3085718"/>
              <a:gd name="connsiteY2" fmla="*/ 733378 h 1476233"/>
              <a:gd name="connsiteX3" fmla="*/ 2828639 w 3085718"/>
              <a:gd name="connsiteY3" fmla="*/ 1114283 h 1476233"/>
              <a:gd name="connsiteX4" fmla="*/ 2628614 w 3085718"/>
              <a:gd name="connsiteY4" fmla="*/ 1161908 h 1476233"/>
              <a:gd name="connsiteX5" fmla="*/ 2409539 w 3085718"/>
              <a:gd name="connsiteY5" fmla="*/ 1323833 h 1476233"/>
              <a:gd name="connsiteX6" fmla="*/ 2076260 w 3085718"/>
              <a:gd name="connsiteY6" fmla="*/ 1457183 h 1476233"/>
              <a:gd name="connsiteX7" fmla="*/ 1914335 w 3085718"/>
              <a:gd name="connsiteY7" fmla="*/ 1476233 h 1476233"/>
              <a:gd name="connsiteX8" fmla="*/ 619125 w 3085718"/>
              <a:gd name="connsiteY8" fmla="*/ 1076183 h 1476233"/>
              <a:gd name="connsiteX9" fmla="*/ 0 w 3085718"/>
              <a:gd name="connsiteY9" fmla="*/ 1180958 h 1476233"/>
              <a:gd name="connsiteX10" fmla="*/ 704755 w 3085718"/>
              <a:gd name="connsiteY10" fmla="*/ 828628 h 1476233"/>
              <a:gd name="connsiteX11" fmla="*/ 1904810 w 3085718"/>
              <a:gd name="connsiteY11" fmla="*/ 1219058 h 1476233"/>
              <a:gd name="connsiteX12" fmla="*/ 2552414 w 3085718"/>
              <a:gd name="connsiteY12" fmla="*/ 695278 h 1476233"/>
              <a:gd name="connsiteX13" fmla="*/ 2123885 w 3085718"/>
              <a:gd name="connsiteY13" fmla="*/ 380953 h 1476233"/>
              <a:gd name="connsiteX14" fmla="*/ 1761935 w 3085718"/>
              <a:gd name="connsiteY14" fmla="*/ 666703 h 1476233"/>
              <a:gd name="connsiteX15" fmla="*/ 1971485 w 3085718"/>
              <a:gd name="connsiteY15" fmla="*/ 857203 h 1476233"/>
              <a:gd name="connsiteX16" fmla="*/ 2114360 w 3085718"/>
              <a:gd name="connsiteY16" fmla="*/ 800053 h 1476233"/>
              <a:gd name="connsiteX17" fmla="*/ 1895285 w 3085718"/>
              <a:gd name="connsiteY17" fmla="*/ 657178 h 1476233"/>
              <a:gd name="connsiteX18" fmla="*/ 2161985 w 3085718"/>
              <a:gd name="connsiteY18" fmla="*/ 485728 h 1476233"/>
              <a:gd name="connsiteX19" fmla="*/ 2390489 w 3085718"/>
              <a:gd name="connsiteY19" fmla="*/ 723853 h 1476233"/>
              <a:gd name="connsiteX20" fmla="*/ 2000060 w 3085718"/>
              <a:gd name="connsiteY20" fmla="*/ 1085708 h 1476233"/>
              <a:gd name="connsiteX21" fmla="*/ 1685735 w 3085718"/>
              <a:gd name="connsiteY21" fmla="*/ 980933 h 1476233"/>
              <a:gd name="connsiteX22" fmla="*/ 1495235 w 3085718"/>
              <a:gd name="connsiteY22" fmla="*/ 952358 h 1476233"/>
              <a:gd name="connsiteX23" fmla="*/ 1276255 w 3085718"/>
              <a:gd name="connsiteY23" fmla="*/ 666703 h 1476233"/>
              <a:gd name="connsiteX24" fmla="*/ 1295305 w 3085718"/>
              <a:gd name="connsiteY24" fmla="*/ 514303 h 1476233"/>
              <a:gd name="connsiteX25" fmla="*/ 1666685 w 3085718"/>
              <a:gd name="connsiteY25" fmla="*/ 304753 h 1476233"/>
              <a:gd name="connsiteX26" fmla="*/ 2228564 w 3085718"/>
              <a:gd name="connsiteY26" fmla="*/ 49 h 1476233"/>
              <a:gd name="connsiteX27" fmla="*/ 2771489 w 3085718"/>
              <a:gd name="connsiteY27" fmla="*/ 238078 h 147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085718" h="1476233">
                <a:moveTo>
                  <a:pt x="2771489" y="238078"/>
                </a:moveTo>
                <a:cubicBezTo>
                  <a:pt x="2800064" y="285703"/>
                  <a:pt x="2800064" y="352378"/>
                  <a:pt x="2809589" y="409528"/>
                </a:cubicBezTo>
                <a:cubicBezTo>
                  <a:pt x="3009519" y="457153"/>
                  <a:pt x="3085719" y="590503"/>
                  <a:pt x="3085719" y="733378"/>
                </a:cubicBezTo>
                <a:cubicBezTo>
                  <a:pt x="3085719" y="885778"/>
                  <a:pt x="3028569" y="1038083"/>
                  <a:pt x="2828639" y="1114283"/>
                </a:cubicBezTo>
                <a:cubicBezTo>
                  <a:pt x="2761964" y="1142858"/>
                  <a:pt x="2685764" y="1133333"/>
                  <a:pt x="2628614" y="1161908"/>
                </a:cubicBezTo>
                <a:cubicBezTo>
                  <a:pt x="2542889" y="1190483"/>
                  <a:pt x="2485739" y="1276208"/>
                  <a:pt x="2409539" y="1323833"/>
                </a:cubicBezTo>
                <a:cubicBezTo>
                  <a:pt x="2314289" y="1380983"/>
                  <a:pt x="2181035" y="1438133"/>
                  <a:pt x="2076260" y="1457183"/>
                </a:cubicBezTo>
                <a:cubicBezTo>
                  <a:pt x="2028635" y="1466708"/>
                  <a:pt x="1942910" y="1476233"/>
                  <a:pt x="1914335" y="1476233"/>
                </a:cubicBezTo>
                <a:cubicBezTo>
                  <a:pt x="1381030" y="1476233"/>
                  <a:pt x="1171480" y="1076183"/>
                  <a:pt x="619125" y="1076183"/>
                </a:cubicBezTo>
                <a:cubicBezTo>
                  <a:pt x="447675" y="1076183"/>
                  <a:pt x="142875" y="1123808"/>
                  <a:pt x="0" y="1180958"/>
                </a:cubicBezTo>
                <a:cubicBezTo>
                  <a:pt x="219075" y="904828"/>
                  <a:pt x="466725" y="828628"/>
                  <a:pt x="704755" y="828628"/>
                </a:cubicBezTo>
                <a:cubicBezTo>
                  <a:pt x="1219105" y="828628"/>
                  <a:pt x="1533335" y="1219058"/>
                  <a:pt x="1904810" y="1219058"/>
                </a:cubicBezTo>
                <a:cubicBezTo>
                  <a:pt x="2133410" y="1219058"/>
                  <a:pt x="2552414" y="1028558"/>
                  <a:pt x="2552414" y="695278"/>
                </a:cubicBezTo>
                <a:cubicBezTo>
                  <a:pt x="2552414" y="428578"/>
                  <a:pt x="2285714" y="380953"/>
                  <a:pt x="2123885" y="380953"/>
                </a:cubicBezTo>
                <a:cubicBezTo>
                  <a:pt x="1961960" y="380953"/>
                  <a:pt x="1761935" y="438103"/>
                  <a:pt x="1761935" y="666703"/>
                </a:cubicBezTo>
                <a:cubicBezTo>
                  <a:pt x="1761935" y="800053"/>
                  <a:pt x="1895285" y="857203"/>
                  <a:pt x="1971485" y="857203"/>
                </a:cubicBezTo>
                <a:cubicBezTo>
                  <a:pt x="2028635" y="857203"/>
                  <a:pt x="2038160" y="847678"/>
                  <a:pt x="2114360" y="800053"/>
                </a:cubicBezTo>
                <a:cubicBezTo>
                  <a:pt x="2028635" y="781003"/>
                  <a:pt x="1895285" y="771478"/>
                  <a:pt x="1895285" y="657178"/>
                </a:cubicBezTo>
                <a:cubicBezTo>
                  <a:pt x="1895285" y="504778"/>
                  <a:pt x="2104835" y="485728"/>
                  <a:pt x="2161985" y="485728"/>
                </a:cubicBezTo>
                <a:cubicBezTo>
                  <a:pt x="2314289" y="485728"/>
                  <a:pt x="2390489" y="628603"/>
                  <a:pt x="2390489" y="723853"/>
                </a:cubicBezTo>
                <a:cubicBezTo>
                  <a:pt x="2390489" y="942833"/>
                  <a:pt x="2133410" y="1085708"/>
                  <a:pt x="2000060" y="1085708"/>
                </a:cubicBezTo>
                <a:cubicBezTo>
                  <a:pt x="1885760" y="1085708"/>
                  <a:pt x="1790510" y="1019033"/>
                  <a:pt x="1685735" y="980933"/>
                </a:cubicBezTo>
                <a:cubicBezTo>
                  <a:pt x="1628585" y="961883"/>
                  <a:pt x="1552385" y="971408"/>
                  <a:pt x="1495235" y="952358"/>
                </a:cubicBezTo>
                <a:cubicBezTo>
                  <a:pt x="1304830" y="895303"/>
                  <a:pt x="1276255" y="800053"/>
                  <a:pt x="1276255" y="666703"/>
                </a:cubicBezTo>
                <a:cubicBezTo>
                  <a:pt x="1276255" y="638128"/>
                  <a:pt x="1285780" y="552403"/>
                  <a:pt x="1295305" y="514303"/>
                </a:cubicBezTo>
                <a:cubicBezTo>
                  <a:pt x="1342930" y="333328"/>
                  <a:pt x="1552385" y="304753"/>
                  <a:pt x="1666685" y="304753"/>
                </a:cubicBezTo>
                <a:cubicBezTo>
                  <a:pt x="1723835" y="28624"/>
                  <a:pt x="2047685" y="49"/>
                  <a:pt x="2228564" y="49"/>
                </a:cubicBezTo>
                <a:cubicBezTo>
                  <a:pt x="2400014" y="49"/>
                  <a:pt x="2638139" y="-9476"/>
                  <a:pt x="2771489" y="238078"/>
                </a:cubicBezTo>
                <a:close/>
              </a:path>
            </a:pathLst>
          </a:custGeom>
          <a:noFill/>
          <a:ln w="12700" cap="flat">
            <a:gradFill>
              <a:gsLst>
                <a:gs pos="0">
                  <a:srgbClr val="8C764E"/>
                </a:gs>
                <a:gs pos="100000">
                  <a:srgbClr val="C4B395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028" name="组合 1027">
            <a:extLst>
              <a:ext uri="{FF2B5EF4-FFF2-40B4-BE49-F238E27FC236}">
                <a16:creationId xmlns:a16="http://schemas.microsoft.com/office/drawing/2014/main" id="{D032C770-018C-EB84-5BE9-B61BC197CABE}"/>
              </a:ext>
            </a:extLst>
          </p:cNvPr>
          <p:cNvGrpSpPr/>
          <p:nvPr/>
        </p:nvGrpSpPr>
        <p:grpSpPr>
          <a:xfrm>
            <a:off x="4238331" y="2072020"/>
            <a:ext cx="3715338" cy="728709"/>
            <a:chOff x="1760585" y="2145916"/>
            <a:chExt cx="3715338" cy="728709"/>
          </a:xfrm>
        </p:grpSpPr>
        <p:sp>
          <p:nvSpPr>
            <p:cNvPr id="1043" name="缺角矩形 1042">
              <a:extLst>
                <a:ext uri="{FF2B5EF4-FFF2-40B4-BE49-F238E27FC236}">
                  <a16:creationId xmlns:a16="http://schemas.microsoft.com/office/drawing/2014/main" id="{1EADDB41-61B2-DF06-97A4-9CAD5A5B17A8}"/>
                </a:ext>
              </a:extLst>
            </p:cNvPr>
            <p:cNvSpPr/>
            <p:nvPr/>
          </p:nvSpPr>
          <p:spPr>
            <a:xfrm>
              <a:off x="1760585" y="2145916"/>
              <a:ext cx="3715338" cy="728709"/>
            </a:xfrm>
            <a:prstGeom prst="plaque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254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5" name="文本框 1134">
              <a:extLst>
                <a:ext uri="{FF2B5EF4-FFF2-40B4-BE49-F238E27FC236}">
                  <a16:creationId xmlns:a16="http://schemas.microsoft.com/office/drawing/2014/main" id="{36F03893-806A-11E4-2B97-2ACD523C4445}"/>
                </a:ext>
              </a:extLst>
            </p:cNvPr>
            <p:cNvSpPr txBox="1"/>
            <p:nvPr/>
          </p:nvSpPr>
          <p:spPr>
            <a:xfrm>
              <a:off x="3090928" y="2282730"/>
              <a:ext cx="1992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AF734D"/>
                  </a:solidFill>
                  <a:latin typeface="极影毁片辉宋 Bold" panose="02020700000000000000" pitchFamily="18" charset="-122"/>
                  <a:ea typeface="极影毁片辉宋 Bold" panose="02020700000000000000" pitchFamily="18" charset="-122"/>
                </a:rPr>
                <a:t>添加标题文本</a:t>
              </a:r>
            </a:p>
          </p:txBody>
        </p:sp>
        <p:sp>
          <p:nvSpPr>
            <p:cNvPr id="1027" name="文本框 1026">
              <a:extLst>
                <a:ext uri="{FF2B5EF4-FFF2-40B4-BE49-F238E27FC236}">
                  <a16:creationId xmlns:a16="http://schemas.microsoft.com/office/drawing/2014/main" id="{EFEDC86B-B4BB-68A9-B512-9BE616B3F5AB}"/>
                </a:ext>
              </a:extLst>
            </p:cNvPr>
            <p:cNvSpPr txBox="1"/>
            <p:nvPr/>
          </p:nvSpPr>
          <p:spPr>
            <a:xfrm>
              <a:off x="2155248" y="2206030"/>
              <a:ext cx="7761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rPr>
                <a:t>02</a:t>
              </a:r>
              <a:endParaRPr lang="zh-CN" altLang="en-US" sz="3600" dirty="0">
                <a:solidFill>
                  <a:srgbClr val="AF734D"/>
                </a:solidFill>
                <a:latin typeface="MiSans Semibold" panose="00000700000000000000" pitchFamily="2" charset="-122"/>
                <a:ea typeface="MiSans Semibold" panose="00000700000000000000" pitchFamily="2" charset="-122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5A760FF-4CE8-2805-9EC2-3103EED9713F}"/>
              </a:ext>
            </a:extLst>
          </p:cNvPr>
          <p:cNvSpPr txBox="1"/>
          <p:nvPr/>
        </p:nvSpPr>
        <p:spPr>
          <a:xfrm>
            <a:off x="3225372" y="3208559"/>
            <a:ext cx="5341258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AF734D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</a:t>
            </a:r>
          </a:p>
        </p:txBody>
      </p:sp>
    </p:spTree>
    <p:extLst>
      <p:ext uri="{BB962C8B-B14F-4D97-AF65-F5344CB8AC3E}">
        <p14:creationId xmlns:p14="http://schemas.microsoft.com/office/powerpoint/2010/main" val="49595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缺角矩形 31">
            <a:extLst>
              <a:ext uri="{FF2B5EF4-FFF2-40B4-BE49-F238E27FC236}">
                <a16:creationId xmlns:a16="http://schemas.microsoft.com/office/drawing/2014/main" id="{AB50D15C-9F15-6615-C0E7-6512B1EFB773}"/>
              </a:ext>
            </a:extLst>
          </p:cNvPr>
          <p:cNvSpPr/>
          <p:nvPr/>
        </p:nvSpPr>
        <p:spPr>
          <a:xfrm>
            <a:off x="3471318" y="1601520"/>
            <a:ext cx="2486753" cy="2818080"/>
          </a:xfrm>
          <a:prstGeom prst="plaque">
            <a:avLst>
              <a:gd name="adj" fmla="val 10980"/>
            </a:avLst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缺角矩形 32" descr="D:\51PPT模板网\51pptmoban.com\图片.jpg">
            <a:extLst>
              <a:ext uri="{FF2B5EF4-FFF2-40B4-BE49-F238E27FC236}">
                <a16:creationId xmlns:a16="http://schemas.microsoft.com/office/drawing/2014/main" id="{28931534-E688-A76D-C554-DAF97D3AE23F}"/>
              </a:ext>
            </a:extLst>
          </p:cNvPr>
          <p:cNvSpPr/>
          <p:nvPr/>
        </p:nvSpPr>
        <p:spPr>
          <a:xfrm>
            <a:off x="6201612" y="1601520"/>
            <a:ext cx="2486753" cy="2818080"/>
          </a:xfrm>
          <a:prstGeom prst="plaque">
            <a:avLst>
              <a:gd name="adj" fmla="val 10980"/>
            </a:avLst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缺角矩形 33">
            <a:extLst>
              <a:ext uri="{FF2B5EF4-FFF2-40B4-BE49-F238E27FC236}">
                <a16:creationId xmlns:a16="http://schemas.microsoft.com/office/drawing/2014/main" id="{912DD514-4E66-5D8A-B850-1F32264714AC}"/>
              </a:ext>
            </a:extLst>
          </p:cNvPr>
          <p:cNvSpPr/>
          <p:nvPr/>
        </p:nvSpPr>
        <p:spPr>
          <a:xfrm>
            <a:off x="8931906" y="1601520"/>
            <a:ext cx="2486753" cy="2818080"/>
          </a:xfrm>
          <a:prstGeom prst="plaque">
            <a:avLst>
              <a:gd name="adj" fmla="val 10980"/>
            </a:avLst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缺角矩形 30">
            <a:extLst>
              <a:ext uri="{FF2B5EF4-FFF2-40B4-BE49-F238E27FC236}">
                <a16:creationId xmlns:a16="http://schemas.microsoft.com/office/drawing/2014/main" id="{159055F1-54F1-C69E-ACDD-C9220D06188C}"/>
              </a:ext>
            </a:extLst>
          </p:cNvPr>
          <p:cNvSpPr/>
          <p:nvPr/>
        </p:nvSpPr>
        <p:spPr>
          <a:xfrm>
            <a:off x="741024" y="1601520"/>
            <a:ext cx="2486753" cy="2818080"/>
          </a:xfrm>
          <a:prstGeom prst="plaque">
            <a:avLst>
              <a:gd name="adj" fmla="val 10980"/>
            </a:avLst>
          </a:prstGeom>
          <a:blipFill dpi="0" rotWithShape="0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>
            <a:solidFill>
              <a:srgbClr val="B7875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FC9B4A0B-7718-C8F0-BA6C-EF6C1DCABCD1}"/>
              </a:ext>
            </a:extLst>
          </p:cNvPr>
          <p:cNvGrpSpPr/>
          <p:nvPr/>
        </p:nvGrpSpPr>
        <p:grpSpPr>
          <a:xfrm>
            <a:off x="3058971" y="78977"/>
            <a:ext cx="6240601" cy="890962"/>
            <a:chOff x="3058971" y="0"/>
            <a:chExt cx="6240601" cy="890962"/>
          </a:xfrm>
        </p:grpSpPr>
        <p:sp>
          <p:nvSpPr>
            <p:cNvPr id="1153" name="任意多边形: 形状 1152">
              <a:extLst>
                <a:ext uri="{FF2B5EF4-FFF2-40B4-BE49-F238E27FC236}">
                  <a16:creationId xmlns:a16="http://schemas.microsoft.com/office/drawing/2014/main" id="{9C7F51F5-B6D9-1E67-B0CA-37982D549674}"/>
                </a:ext>
              </a:extLst>
            </p:cNvPr>
            <p:cNvSpPr/>
            <p:nvPr/>
          </p:nvSpPr>
          <p:spPr>
            <a:xfrm>
              <a:off x="3058971" y="399271"/>
              <a:ext cx="979361" cy="466252"/>
            </a:xfrm>
            <a:custGeom>
              <a:avLst/>
              <a:gdLst>
                <a:gd name="connsiteX0" fmla="*/ 374649 w 2107946"/>
                <a:gd name="connsiteY0" fmla="*/ 373 h 1003546"/>
                <a:gd name="connsiteX1" fmla="*/ 1523809 w 2107946"/>
                <a:gd name="connsiteY1" fmla="*/ 373 h 1003546"/>
                <a:gd name="connsiteX2" fmla="*/ 1663509 w 2107946"/>
                <a:gd name="connsiteY2" fmla="*/ 127373 h 1003546"/>
                <a:gd name="connsiteX3" fmla="*/ 1549209 w 2107946"/>
                <a:gd name="connsiteY3" fmla="*/ 254309 h 1003546"/>
                <a:gd name="connsiteX4" fmla="*/ 1219073 w 2107946"/>
                <a:gd name="connsiteY4" fmla="*/ 254309 h 1003546"/>
                <a:gd name="connsiteX5" fmla="*/ 1155573 w 2107946"/>
                <a:gd name="connsiteY5" fmla="*/ 336859 h 1003546"/>
                <a:gd name="connsiteX6" fmla="*/ 1219073 w 2107946"/>
                <a:gd name="connsiteY6" fmla="*/ 419409 h 1003546"/>
                <a:gd name="connsiteX7" fmla="*/ 1403223 w 2107946"/>
                <a:gd name="connsiteY7" fmla="*/ 514659 h 1003546"/>
                <a:gd name="connsiteX8" fmla="*/ 1314323 w 2107946"/>
                <a:gd name="connsiteY8" fmla="*/ 609909 h 1003546"/>
                <a:gd name="connsiteX9" fmla="*/ 215900 w 2107946"/>
                <a:gd name="connsiteY9" fmla="*/ 609909 h 1003546"/>
                <a:gd name="connsiteX10" fmla="*/ 139700 w 2107946"/>
                <a:gd name="connsiteY10" fmla="*/ 692459 h 1003546"/>
                <a:gd name="connsiteX11" fmla="*/ 228600 w 2107946"/>
                <a:gd name="connsiteY11" fmla="*/ 781295 h 1003546"/>
                <a:gd name="connsiteX12" fmla="*/ 2006410 w 2107946"/>
                <a:gd name="connsiteY12" fmla="*/ 781295 h 1003546"/>
                <a:gd name="connsiteX13" fmla="*/ 2107946 w 2107946"/>
                <a:gd name="connsiteY13" fmla="*/ 882895 h 1003546"/>
                <a:gd name="connsiteX14" fmla="*/ 1974660 w 2107946"/>
                <a:gd name="connsiteY14" fmla="*/ 1003546 h 1003546"/>
                <a:gd name="connsiteX15" fmla="*/ 812736 w 2107946"/>
                <a:gd name="connsiteY15" fmla="*/ 997196 h 1003546"/>
                <a:gd name="connsiteX16" fmla="*/ 1828609 w 2107946"/>
                <a:gd name="connsiteY16" fmla="*/ 990846 h 1003546"/>
                <a:gd name="connsiteX17" fmla="*/ 1923859 w 2107946"/>
                <a:gd name="connsiteY17" fmla="*/ 889245 h 1003546"/>
                <a:gd name="connsiteX18" fmla="*/ 1695259 w 2107946"/>
                <a:gd name="connsiteY18" fmla="*/ 793995 h 1003546"/>
                <a:gd name="connsiteX19" fmla="*/ 184150 w 2107946"/>
                <a:gd name="connsiteY19" fmla="*/ 793995 h 1003546"/>
                <a:gd name="connsiteX20" fmla="*/ 0 w 2107946"/>
                <a:gd name="connsiteY20" fmla="*/ 692459 h 1003546"/>
                <a:gd name="connsiteX21" fmla="*/ 82550 w 2107946"/>
                <a:gd name="connsiteY21" fmla="*/ 597209 h 1003546"/>
                <a:gd name="connsiteX22" fmla="*/ 1320673 w 2107946"/>
                <a:gd name="connsiteY22" fmla="*/ 597209 h 1003546"/>
                <a:gd name="connsiteX23" fmla="*/ 1390523 w 2107946"/>
                <a:gd name="connsiteY23" fmla="*/ 521009 h 1003546"/>
                <a:gd name="connsiteX24" fmla="*/ 1142873 w 2107946"/>
                <a:gd name="connsiteY24" fmla="*/ 336859 h 1003546"/>
                <a:gd name="connsiteX25" fmla="*/ 1219073 w 2107946"/>
                <a:gd name="connsiteY25" fmla="*/ 241609 h 1003546"/>
                <a:gd name="connsiteX26" fmla="*/ 1390523 w 2107946"/>
                <a:gd name="connsiteY26" fmla="*/ 241609 h 1003546"/>
                <a:gd name="connsiteX27" fmla="*/ 1479423 w 2107946"/>
                <a:gd name="connsiteY27" fmla="*/ 127373 h 1003546"/>
                <a:gd name="connsiteX28" fmla="*/ 1422273 w 2107946"/>
                <a:gd name="connsiteY28" fmla="*/ 25773 h 1003546"/>
                <a:gd name="connsiteX29" fmla="*/ 1244473 w 2107946"/>
                <a:gd name="connsiteY29" fmla="*/ 13073 h 1003546"/>
                <a:gd name="connsiteX30" fmla="*/ 374649 w 2107946"/>
                <a:gd name="connsiteY30" fmla="*/ 19423 h 1003546"/>
                <a:gd name="connsiteX31" fmla="*/ 374649 w 2107946"/>
                <a:gd name="connsiteY31" fmla="*/ 373 h 100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107946" h="1003546">
                  <a:moveTo>
                    <a:pt x="374649" y="373"/>
                  </a:moveTo>
                  <a:lnTo>
                    <a:pt x="1523809" y="373"/>
                  </a:lnTo>
                  <a:cubicBezTo>
                    <a:pt x="1612709" y="-5977"/>
                    <a:pt x="1663509" y="70223"/>
                    <a:pt x="1663509" y="127373"/>
                  </a:cubicBezTo>
                  <a:cubicBezTo>
                    <a:pt x="1663509" y="171823"/>
                    <a:pt x="1612709" y="254309"/>
                    <a:pt x="1549209" y="254309"/>
                  </a:cubicBezTo>
                  <a:lnTo>
                    <a:pt x="1219073" y="254309"/>
                  </a:lnTo>
                  <a:cubicBezTo>
                    <a:pt x="1168273" y="279709"/>
                    <a:pt x="1155573" y="298759"/>
                    <a:pt x="1155573" y="336859"/>
                  </a:cubicBezTo>
                  <a:cubicBezTo>
                    <a:pt x="1155573" y="362259"/>
                    <a:pt x="1168273" y="406709"/>
                    <a:pt x="1219073" y="419409"/>
                  </a:cubicBezTo>
                  <a:cubicBezTo>
                    <a:pt x="1257173" y="432109"/>
                    <a:pt x="1403223" y="400359"/>
                    <a:pt x="1403223" y="514659"/>
                  </a:cubicBezTo>
                  <a:cubicBezTo>
                    <a:pt x="1403223" y="552759"/>
                    <a:pt x="1358773" y="609909"/>
                    <a:pt x="1314323" y="609909"/>
                  </a:cubicBezTo>
                  <a:lnTo>
                    <a:pt x="215900" y="609909"/>
                  </a:lnTo>
                  <a:cubicBezTo>
                    <a:pt x="171450" y="616259"/>
                    <a:pt x="139700" y="660709"/>
                    <a:pt x="139700" y="692459"/>
                  </a:cubicBezTo>
                  <a:cubicBezTo>
                    <a:pt x="139700" y="736845"/>
                    <a:pt x="190500" y="781295"/>
                    <a:pt x="228600" y="781295"/>
                  </a:cubicBezTo>
                  <a:lnTo>
                    <a:pt x="2006410" y="781295"/>
                  </a:lnTo>
                  <a:cubicBezTo>
                    <a:pt x="2057146" y="774945"/>
                    <a:pt x="2107946" y="851145"/>
                    <a:pt x="2107946" y="882895"/>
                  </a:cubicBezTo>
                  <a:cubicBezTo>
                    <a:pt x="2107946" y="959096"/>
                    <a:pt x="2044446" y="990846"/>
                    <a:pt x="1974660" y="1003546"/>
                  </a:cubicBezTo>
                  <a:lnTo>
                    <a:pt x="812736" y="997196"/>
                  </a:lnTo>
                  <a:lnTo>
                    <a:pt x="1828609" y="990846"/>
                  </a:lnTo>
                  <a:cubicBezTo>
                    <a:pt x="1885759" y="984496"/>
                    <a:pt x="1923859" y="927346"/>
                    <a:pt x="1923859" y="889245"/>
                  </a:cubicBezTo>
                  <a:cubicBezTo>
                    <a:pt x="1923859" y="749545"/>
                    <a:pt x="1739709" y="793995"/>
                    <a:pt x="1695259" y="793995"/>
                  </a:cubicBezTo>
                  <a:lnTo>
                    <a:pt x="184150" y="793995"/>
                  </a:lnTo>
                  <a:cubicBezTo>
                    <a:pt x="107950" y="787645"/>
                    <a:pt x="0" y="793995"/>
                    <a:pt x="0" y="692459"/>
                  </a:cubicBezTo>
                  <a:cubicBezTo>
                    <a:pt x="0" y="648009"/>
                    <a:pt x="38100" y="597209"/>
                    <a:pt x="82550" y="597209"/>
                  </a:cubicBezTo>
                  <a:lnTo>
                    <a:pt x="1320673" y="597209"/>
                  </a:lnTo>
                  <a:cubicBezTo>
                    <a:pt x="1358773" y="578159"/>
                    <a:pt x="1390523" y="552759"/>
                    <a:pt x="1390523" y="521009"/>
                  </a:cubicBezTo>
                  <a:cubicBezTo>
                    <a:pt x="1390523" y="343209"/>
                    <a:pt x="1142873" y="527359"/>
                    <a:pt x="1142873" y="336859"/>
                  </a:cubicBezTo>
                  <a:cubicBezTo>
                    <a:pt x="1142873" y="305109"/>
                    <a:pt x="1168273" y="241609"/>
                    <a:pt x="1219073" y="241609"/>
                  </a:cubicBezTo>
                  <a:lnTo>
                    <a:pt x="1390523" y="241609"/>
                  </a:lnTo>
                  <a:cubicBezTo>
                    <a:pt x="1460373" y="209923"/>
                    <a:pt x="1479423" y="171823"/>
                    <a:pt x="1479423" y="127373"/>
                  </a:cubicBezTo>
                  <a:cubicBezTo>
                    <a:pt x="1479423" y="89273"/>
                    <a:pt x="1479423" y="57523"/>
                    <a:pt x="1422273" y="25773"/>
                  </a:cubicBezTo>
                  <a:cubicBezTo>
                    <a:pt x="1371473" y="-5977"/>
                    <a:pt x="1295273" y="13073"/>
                    <a:pt x="1244473" y="13073"/>
                  </a:cubicBezTo>
                  <a:cubicBezTo>
                    <a:pt x="958786" y="6723"/>
                    <a:pt x="666686" y="13073"/>
                    <a:pt x="374649" y="19423"/>
                  </a:cubicBezTo>
                  <a:cubicBezTo>
                    <a:pt x="368299" y="13073"/>
                    <a:pt x="368299" y="6723"/>
                    <a:pt x="374649" y="373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4" name="任意多边形: 形状 1153">
              <a:extLst>
                <a:ext uri="{FF2B5EF4-FFF2-40B4-BE49-F238E27FC236}">
                  <a16:creationId xmlns:a16="http://schemas.microsoft.com/office/drawing/2014/main" id="{8EF629D5-B6E3-1D0C-6770-11725C03095C}"/>
                </a:ext>
              </a:extLst>
            </p:cNvPr>
            <p:cNvSpPr/>
            <p:nvPr/>
          </p:nvSpPr>
          <p:spPr>
            <a:xfrm>
              <a:off x="8194510" y="424709"/>
              <a:ext cx="1105062" cy="466253"/>
            </a:xfrm>
            <a:custGeom>
              <a:avLst/>
              <a:gdLst>
                <a:gd name="connsiteX0" fmla="*/ 495237 w 3415920"/>
                <a:gd name="connsiteY0" fmla="*/ 0 h 1441260"/>
                <a:gd name="connsiteX1" fmla="*/ 2323846 w 3415920"/>
                <a:gd name="connsiteY1" fmla="*/ 0 h 1441260"/>
                <a:gd name="connsiteX2" fmla="*/ 2488883 w 3415920"/>
                <a:gd name="connsiteY2" fmla="*/ 177800 h 1441260"/>
                <a:gd name="connsiteX3" fmla="*/ 2330196 w 3415920"/>
                <a:gd name="connsiteY3" fmla="*/ 361887 h 1441260"/>
                <a:gd name="connsiteX4" fmla="*/ 2057147 w 3415920"/>
                <a:gd name="connsiteY4" fmla="*/ 361887 h 1441260"/>
                <a:gd name="connsiteX5" fmla="*/ 1968247 w 3415920"/>
                <a:gd name="connsiteY5" fmla="*/ 482537 h 1441260"/>
                <a:gd name="connsiteX6" fmla="*/ 2050797 w 3415920"/>
                <a:gd name="connsiteY6" fmla="*/ 603187 h 1441260"/>
                <a:gd name="connsiteX7" fmla="*/ 3415920 w 3415920"/>
                <a:gd name="connsiteY7" fmla="*/ 603187 h 1441260"/>
                <a:gd name="connsiteX8" fmla="*/ 3415920 w 3415920"/>
                <a:gd name="connsiteY8" fmla="*/ 622237 h 1441260"/>
                <a:gd name="connsiteX9" fmla="*/ 2076197 w 3415920"/>
                <a:gd name="connsiteY9" fmla="*/ 622237 h 1441260"/>
                <a:gd name="connsiteX10" fmla="*/ 1955547 w 3415920"/>
                <a:gd name="connsiteY10" fmla="*/ 482537 h 1441260"/>
                <a:gd name="connsiteX11" fmla="*/ 2050797 w 3415920"/>
                <a:gd name="connsiteY11" fmla="*/ 349187 h 1441260"/>
                <a:gd name="connsiteX12" fmla="*/ 2196847 w 3415920"/>
                <a:gd name="connsiteY12" fmla="*/ 336487 h 1441260"/>
                <a:gd name="connsiteX13" fmla="*/ 2317496 w 3415920"/>
                <a:gd name="connsiteY13" fmla="*/ 177800 h 1441260"/>
                <a:gd name="connsiteX14" fmla="*/ 2311146 w 3415920"/>
                <a:gd name="connsiteY14" fmla="*/ 139700 h 1441260"/>
                <a:gd name="connsiteX15" fmla="*/ 2177797 w 3415920"/>
                <a:gd name="connsiteY15" fmla="*/ 12700 h 1441260"/>
                <a:gd name="connsiteX16" fmla="*/ 641287 w 3415920"/>
                <a:gd name="connsiteY16" fmla="*/ 12700 h 1441260"/>
                <a:gd name="connsiteX17" fmla="*/ 501587 w 3415920"/>
                <a:gd name="connsiteY17" fmla="*/ 177800 h 1441260"/>
                <a:gd name="connsiteX18" fmla="*/ 507937 w 3415920"/>
                <a:gd name="connsiteY18" fmla="*/ 234887 h 1441260"/>
                <a:gd name="connsiteX19" fmla="*/ 622237 w 3415920"/>
                <a:gd name="connsiteY19" fmla="*/ 342837 h 1441260"/>
                <a:gd name="connsiteX20" fmla="*/ 755587 w 3415920"/>
                <a:gd name="connsiteY20" fmla="*/ 342837 h 1441260"/>
                <a:gd name="connsiteX21" fmla="*/ 863537 w 3415920"/>
                <a:gd name="connsiteY21" fmla="*/ 482537 h 1441260"/>
                <a:gd name="connsiteX22" fmla="*/ 723837 w 3415920"/>
                <a:gd name="connsiteY22" fmla="*/ 622237 h 1441260"/>
                <a:gd name="connsiteX23" fmla="*/ 463487 w 3415920"/>
                <a:gd name="connsiteY23" fmla="*/ 615887 h 1441260"/>
                <a:gd name="connsiteX24" fmla="*/ 317500 w 3415920"/>
                <a:gd name="connsiteY24" fmla="*/ 730123 h 1441260"/>
                <a:gd name="connsiteX25" fmla="*/ 406400 w 3415920"/>
                <a:gd name="connsiteY25" fmla="*/ 850773 h 1441260"/>
                <a:gd name="connsiteX26" fmla="*/ 2126997 w 3415920"/>
                <a:gd name="connsiteY26" fmla="*/ 850773 h 1441260"/>
                <a:gd name="connsiteX27" fmla="*/ 2298446 w 3415920"/>
                <a:gd name="connsiteY27" fmla="*/ 1015873 h 1441260"/>
                <a:gd name="connsiteX28" fmla="*/ 2152397 w 3415920"/>
                <a:gd name="connsiteY28" fmla="*/ 1187323 h 1441260"/>
                <a:gd name="connsiteX29" fmla="*/ 1669860 w 3415920"/>
                <a:gd name="connsiteY29" fmla="*/ 1187323 h 1441260"/>
                <a:gd name="connsiteX30" fmla="*/ 1580960 w 3415920"/>
                <a:gd name="connsiteY30" fmla="*/ 1307910 h 1441260"/>
                <a:gd name="connsiteX31" fmla="*/ 1688910 w 3415920"/>
                <a:gd name="connsiteY31" fmla="*/ 1428560 h 1441260"/>
                <a:gd name="connsiteX32" fmla="*/ 2565083 w 3415920"/>
                <a:gd name="connsiteY32" fmla="*/ 1428560 h 1441260"/>
                <a:gd name="connsiteX33" fmla="*/ 2565083 w 3415920"/>
                <a:gd name="connsiteY33" fmla="*/ 1441260 h 1441260"/>
                <a:gd name="connsiteX34" fmla="*/ 1371473 w 3415920"/>
                <a:gd name="connsiteY34" fmla="*/ 1441260 h 1441260"/>
                <a:gd name="connsiteX35" fmla="*/ 1257173 w 3415920"/>
                <a:gd name="connsiteY35" fmla="*/ 1301560 h 1441260"/>
                <a:gd name="connsiteX36" fmla="*/ 1365123 w 3415920"/>
                <a:gd name="connsiteY36" fmla="*/ 1174623 h 1441260"/>
                <a:gd name="connsiteX37" fmla="*/ 1885760 w 3415920"/>
                <a:gd name="connsiteY37" fmla="*/ 1174623 h 1441260"/>
                <a:gd name="connsiteX38" fmla="*/ 2025397 w 3415920"/>
                <a:gd name="connsiteY38" fmla="*/ 1022223 h 1441260"/>
                <a:gd name="connsiteX39" fmla="*/ 1898460 w 3415920"/>
                <a:gd name="connsiteY39" fmla="*/ 869823 h 1441260"/>
                <a:gd name="connsiteX40" fmla="*/ 133350 w 3415920"/>
                <a:gd name="connsiteY40" fmla="*/ 869823 h 1441260"/>
                <a:gd name="connsiteX41" fmla="*/ 0 w 3415920"/>
                <a:gd name="connsiteY41" fmla="*/ 730123 h 1441260"/>
                <a:gd name="connsiteX42" fmla="*/ 101600 w 3415920"/>
                <a:gd name="connsiteY42" fmla="*/ 603187 h 1441260"/>
                <a:gd name="connsiteX43" fmla="*/ 736537 w 3415920"/>
                <a:gd name="connsiteY43" fmla="*/ 603187 h 1441260"/>
                <a:gd name="connsiteX44" fmla="*/ 844487 w 3415920"/>
                <a:gd name="connsiteY44" fmla="*/ 482537 h 1441260"/>
                <a:gd name="connsiteX45" fmla="*/ 755587 w 3415920"/>
                <a:gd name="connsiteY45" fmla="*/ 361887 h 1441260"/>
                <a:gd name="connsiteX46" fmla="*/ 488887 w 3415920"/>
                <a:gd name="connsiteY46" fmla="*/ 361887 h 1441260"/>
                <a:gd name="connsiteX47" fmla="*/ 330200 w 3415920"/>
                <a:gd name="connsiteY47" fmla="*/ 177800 h 1441260"/>
                <a:gd name="connsiteX48" fmla="*/ 495237 w 3415920"/>
                <a:gd name="connsiteY48" fmla="*/ 0 h 144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415920" h="1441260">
                  <a:moveTo>
                    <a:pt x="495237" y="0"/>
                  </a:moveTo>
                  <a:lnTo>
                    <a:pt x="2323846" y="0"/>
                  </a:lnTo>
                  <a:cubicBezTo>
                    <a:pt x="2431796" y="19050"/>
                    <a:pt x="2488883" y="95250"/>
                    <a:pt x="2488883" y="177800"/>
                  </a:cubicBezTo>
                  <a:cubicBezTo>
                    <a:pt x="2488883" y="253937"/>
                    <a:pt x="2425446" y="361887"/>
                    <a:pt x="2330196" y="361887"/>
                  </a:cubicBezTo>
                  <a:lnTo>
                    <a:pt x="2057147" y="361887"/>
                  </a:lnTo>
                  <a:cubicBezTo>
                    <a:pt x="1987297" y="380937"/>
                    <a:pt x="1968247" y="438087"/>
                    <a:pt x="1968247" y="482537"/>
                  </a:cubicBezTo>
                  <a:cubicBezTo>
                    <a:pt x="1968247" y="507937"/>
                    <a:pt x="1993647" y="603187"/>
                    <a:pt x="2050797" y="603187"/>
                  </a:cubicBezTo>
                  <a:lnTo>
                    <a:pt x="3415920" y="603187"/>
                  </a:lnTo>
                  <a:lnTo>
                    <a:pt x="3415920" y="622237"/>
                  </a:lnTo>
                  <a:lnTo>
                    <a:pt x="2076197" y="622237"/>
                  </a:lnTo>
                  <a:cubicBezTo>
                    <a:pt x="1980947" y="609537"/>
                    <a:pt x="1955547" y="546037"/>
                    <a:pt x="1955547" y="482537"/>
                  </a:cubicBezTo>
                  <a:cubicBezTo>
                    <a:pt x="1955547" y="425387"/>
                    <a:pt x="1961897" y="368237"/>
                    <a:pt x="2050797" y="349187"/>
                  </a:cubicBezTo>
                  <a:cubicBezTo>
                    <a:pt x="2088897" y="336487"/>
                    <a:pt x="2146047" y="355537"/>
                    <a:pt x="2196847" y="336487"/>
                  </a:cubicBezTo>
                  <a:cubicBezTo>
                    <a:pt x="2298446" y="298387"/>
                    <a:pt x="2317496" y="247587"/>
                    <a:pt x="2317496" y="177800"/>
                  </a:cubicBezTo>
                  <a:cubicBezTo>
                    <a:pt x="2317496" y="165100"/>
                    <a:pt x="2317496" y="146050"/>
                    <a:pt x="2311146" y="139700"/>
                  </a:cubicBezTo>
                  <a:cubicBezTo>
                    <a:pt x="2298446" y="95250"/>
                    <a:pt x="2215897" y="12700"/>
                    <a:pt x="2177797" y="12700"/>
                  </a:cubicBezTo>
                  <a:lnTo>
                    <a:pt x="641287" y="12700"/>
                  </a:lnTo>
                  <a:cubicBezTo>
                    <a:pt x="552387" y="38100"/>
                    <a:pt x="501587" y="101600"/>
                    <a:pt x="501587" y="177800"/>
                  </a:cubicBezTo>
                  <a:cubicBezTo>
                    <a:pt x="501587" y="190500"/>
                    <a:pt x="501587" y="215900"/>
                    <a:pt x="507937" y="234887"/>
                  </a:cubicBezTo>
                  <a:cubicBezTo>
                    <a:pt x="514287" y="253937"/>
                    <a:pt x="590487" y="342837"/>
                    <a:pt x="622237" y="342837"/>
                  </a:cubicBezTo>
                  <a:lnTo>
                    <a:pt x="755587" y="342837"/>
                  </a:lnTo>
                  <a:cubicBezTo>
                    <a:pt x="838137" y="374587"/>
                    <a:pt x="863537" y="412687"/>
                    <a:pt x="863537" y="482537"/>
                  </a:cubicBezTo>
                  <a:cubicBezTo>
                    <a:pt x="863537" y="533337"/>
                    <a:pt x="819087" y="628587"/>
                    <a:pt x="723837" y="622237"/>
                  </a:cubicBezTo>
                  <a:cubicBezTo>
                    <a:pt x="482537" y="622237"/>
                    <a:pt x="476187" y="615887"/>
                    <a:pt x="463487" y="615887"/>
                  </a:cubicBezTo>
                  <a:cubicBezTo>
                    <a:pt x="387350" y="615887"/>
                    <a:pt x="317500" y="641287"/>
                    <a:pt x="317500" y="730123"/>
                  </a:cubicBezTo>
                  <a:cubicBezTo>
                    <a:pt x="317500" y="768223"/>
                    <a:pt x="355600" y="850773"/>
                    <a:pt x="406400" y="850773"/>
                  </a:cubicBezTo>
                  <a:lnTo>
                    <a:pt x="2126997" y="850773"/>
                  </a:lnTo>
                  <a:cubicBezTo>
                    <a:pt x="2247646" y="857123"/>
                    <a:pt x="2298446" y="946023"/>
                    <a:pt x="2298446" y="1015873"/>
                  </a:cubicBezTo>
                  <a:cubicBezTo>
                    <a:pt x="2298446" y="1104773"/>
                    <a:pt x="2222247" y="1187323"/>
                    <a:pt x="2152397" y="1187323"/>
                  </a:cubicBezTo>
                  <a:lnTo>
                    <a:pt x="1669860" y="1187323"/>
                  </a:lnTo>
                  <a:cubicBezTo>
                    <a:pt x="1600010" y="1206373"/>
                    <a:pt x="1580960" y="1263460"/>
                    <a:pt x="1580960" y="1307910"/>
                  </a:cubicBezTo>
                  <a:cubicBezTo>
                    <a:pt x="1580960" y="1365060"/>
                    <a:pt x="1631760" y="1428560"/>
                    <a:pt x="1688910" y="1428560"/>
                  </a:cubicBezTo>
                  <a:lnTo>
                    <a:pt x="2565083" y="1428560"/>
                  </a:lnTo>
                  <a:lnTo>
                    <a:pt x="2565083" y="1441260"/>
                  </a:lnTo>
                  <a:lnTo>
                    <a:pt x="1371473" y="1441260"/>
                  </a:lnTo>
                  <a:cubicBezTo>
                    <a:pt x="1301623" y="1441260"/>
                    <a:pt x="1257173" y="1346010"/>
                    <a:pt x="1257173" y="1301560"/>
                  </a:cubicBezTo>
                  <a:cubicBezTo>
                    <a:pt x="1257173" y="1244410"/>
                    <a:pt x="1314323" y="1174623"/>
                    <a:pt x="1365123" y="1174623"/>
                  </a:cubicBezTo>
                  <a:lnTo>
                    <a:pt x="1885760" y="1174623"/>
                  </a:lnTo>
                  <a:cubicBezTo>
                    <a:pt x="1968247" y="1161923"/>
                    <a:pt x="2025397" y="1079373"/>
                    <a:pt x="2025397" y="1022223"/>
                  </a:cubicBezTo>
                  <a:cubicBezTo>
                    <a:pt x="2025397" y="971423"/>
                    <a:pt x="1961897" y="869823"/>
                    <a:pt x="1898460" y="869823"/>
                  </a:cubicBezTo>
                  <a:lnTo>
                    <a:pt x="133350" y="869823"/>
                  </a:lnTo>
                  <a:cubicBezTo>
                    <a:pt x="19050" y="838073"/>
                    <a:pt x="0" y="799973"/>
                    <a:pt x="0" y="730123"/>
                  </a:cubicBezTo>
                  <a:cubicBezTo>
                    <a:pt x="0" y="673037"/>
                    <a:pt x="44450" y="603187"/>
                    <a:pt x="101600" y="603187"/>
                  </a:cubicBezTo>
                  <a:lnTo>
                    <a:pt x="736537" y="603187"/>
                  </a:lnTo>
                  <a:cubicBezTo>
                    <a:pt x="819087" y="571437"/>
                    <a:pt x="844487" y="539687"/>
                    <a:pt x="844487" y="482537"/>
                  </a:cubicBezTo>
                  <a:cubicBezTo>
                    <a:pt x="844487" y="457137"/>
                    <a:pt x="819087" y="361887"/>
                    <a:pt x="755587" y="361887"/>
                  </a:cubicBezTo>
                  <a:lnTo>
                    <a:pt x="488887" y="361887"/>
                  </a:lnTo>
                  <a:cubicBezTo>
                    <a:pt x="374650" y="349187"/>
                    <a:pt x="330200" y="241237"/>
                    <a:pt x="330200" y="177800"/>
                  </a:cubicBezTo>
                  <a:cubicBezTo>
                    <a:pt x="330200" y="95250"/>
                    <a:pt x="374650" y="19050"/>
                    <a:pt x="495237" y="0"/>
                  </a:cubicBezTo>
                  <a:close/>
                </a:path>
              </a:pathLst>
            </a:custGeom>
            <a:solidFill>
              <a:srgbClr val="C4B39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028" name="组合 1027">
              <a:extLst>
                <a:ext uri="{FF2B5EF4-FFF2-40B4-BE49-F238E27FC236}">
                  <a16:creationId xmlns:a16="http://schemas.microsoft.com/office/drawing/2014/main" id="{D032C770-018C-EB84-5BE9-B61BC197CABE}"/>
                </a:ext>
              </a:extLst>
            </p:cNvPr>
            <p:cNvGrpSpPr/>
            <p:nvPr/>
          </p:nvGrpSpPr>
          <p:grpSpPr>
            <a:xfrm>
              <a:off x="4258752" y="0"/>
              <a:ext cx="3715338" cy="728709"/>
              <a:chOff x="1760585" y="2145916"/>
              <a:chExt cx="3715338" cy="728709"/>
            </a:xfrm>
          </p:grpSpPr>
          <p:sp>
            <p:nvSpPr>
              <p:cNvPr id="1043" name="缺角矩形 1042">
                <a:extLst>
                  <a:ext uri="{FF2B5EF4-FFF2-40B4-BE49-F238E27FC236}">
                    <a16:creationId xmlns:a16="http://schemas.microsoft.com/office/drawing/2014/main" id="{1EADDB41-61B2-DF06-97A4-9CAD5A5B17A8}"/>
                  </a:ext>
                </a:extLst>
              </p:cNvPr>
              <p:cNvSpPr/>
              <p:nvPr/>
            </p:nvSpPr>
            <p:spPr>
              <a:xfrm>
                <a:off x="1760585" y="2145916"/>
                <a:ext cx="3715338" cy="728709"/>
              </a:xfrm>
              <a:prstGeom prst="plaque">
                <a:avLst/>
              </a:prstGeom>
              <a:blipFill dpi="0" rotWithShape="1">
                <a:blip r:embed="rId7"/>
                <a:srcRect/>
                <a:tile tx="0" ty="0" sx="100000" sy="100000" flip="none" algn="tl"/>
              </a:blipFill>
              <a:ln w="25400">
                <a:solidFill>
                  <a:srgbClr val="AF734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5" name="文本框 1134">
                <a:extLst>
                  <a:ext uri="{FF2B5EF4-FFF2-40B4-BE49-F238E27FC236}">
                    <a16:creationId xmlns:a16="http://schemas.microsoft.com/office/drawing/2014/main" id="{36F03893-806A-11E4-2B97-2ACD523C4445}"/>
                  </a:ext>
                </a:extLst>
              </p:cNvPr>
              <p:cNvSpPr txBox="1"/>
              <p:nvPr/>
            </p:nvSpPr>
            <p:spPr>
              <a:xfrm>
                <a:off x="3090928" y="2282730"/>
                <a:ext cx="199285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AF734D"/>
                    </a:solidFill>
                    <a:latin typeface="极影毁片辉宋 Bold" panose="02020700000000000000" pitchFamily="18" charset="-122"/>
                    <a:ea typeface="极影毁片辉宋 Bold" panose="02020700000000000000" pitchFamily="18" charset="-122"/>
                  </a:rPr>
                  <a:t>添加标题文本</a:t>
                </a:r>
              </a:p>
            </p:txBody>
          </p:sp>
          <p:sp>
            <p:nvSpPr>
              <p:cNvPr id="1027" name="文本框 1026">
                <a:extLst>
                  <a:ext uri="{FF2B5EF4-FFF2-40B4-BE49-F238E27FC236}">
                    <a16:creationId xmlns:a16="http://schemas.microsoft.com/office/drawing/2014/main" id="{EFEDC86B-B4BB-68A9-B512-9BE616B3F5AB}"/>
                  </a:ext>
                </a:extLst>
              </p:cNvPr>
              <p:cNvSpPr txBox="1"/>
              <p:nvPr/>
            </p:nvSpPr>
            <p:spPr>
              <a:xfrm>
                <a:off x="2155248" y="2206030"/>
                <a:ext cx="7761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>
                    <a:solidFill>
                      <a:srgbClr val="AF734D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02</a:t>
                </a:r>
                <a:endParaRPr lang="zh-CN" altLang="en-US" sz="3600" dirty="0">
                  <a:solidFill>
                    <a:srgbClr val="AF734D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sp>
        <p:nvSpPr>
          <p:cNvPr id="8" name="Down Arrow Callout 15">
            <a:extLst>
              <a:ext uri="{FF2B5EF4-FFF2-40B4-BE49-F238E27FC236}">
                <a16:creationId xmlns:a16="http://schemas.microsoft.com/office/drawing/2014/main" id="{93AB6ED4-F2C5-4680-A9AE-8CAFD88A01B4}"/>
              </a:ext>
            </a:extLst>
          </p:cNvPr>
          <p:cNvSpPr/>
          <p:nvPr/>
        </p:nvSpPr>
        <p:spPr>
          <a:xfrm flipV="1">
            <a:off x="731837" y="3188881"/>
            <a:ext cx="2495941" cy="2202602"/>
          </a:xfrm>
          <a:prstGeom prst="downArrowCallout">
            <a:avLst>
              <a:gd name="adj1" fmla="val 24468"/>
              <a:gd name="adj2" fmla="val 12234"/>
              <a:gd name="adj3" fmla="val 9681"/>
              <a:gd name="adj4" fmla="val 90319"/>
            </a:avLst>
          </a:prstGeom>
          <a:blipFill dpi="0" rotWithShape="1">
            <a:blip r:embed="rId7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ym typeface="+mn-lt"/>
            </a:endParaRPr>
          </a:p>
        </p:txBody>
      </p:sp>
      <p:sp>
        <p:nvSpPr>
          <p:cNvPr id="10" name="Down Arrow Callout 17">
            <a:extLst>
              <a:ext uri="{FF2B5EF4-FFF2-40B4-BE49-F238E27FC236}">
                <a16:creationId xmlns:a16="http://schemas.microsoft.com/office/drawing/2014/main" id="{F3610C01-9885-4871-9E85-2513922F40FB}"/>
              </a:ext>
            </a:extLst>
          </p:cNvPr>
          <p:cNvSpPr/>
          <p:nvPr/>
        </p:nvSpPr>
        <p:spPr>
          <a:xfrm flipV="1">
            <a:off x="3469731" y="3188879"/>
            <a:ext cx="2486753" cy="2202602"/>
          </a:xfrm>
          <a:prstGeom prst="downArrowCallout">
            <a:avLst>
              <a:gd name="adj1" fmla="val 24468"/>
              <a:gd name="adj2" fmla="val 12234"/>
              <a:gd name="adj3" fmla="val 9681"/>
              <a:gd name="adj4" fmla="val 90319"/>
            </a:avLst>
          </a:prstGeom>
          <a:blipFill dpi="0" rotWithShape="1">
            <a:blip r:embed="rId7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ym typeface="+mn-lt"/>
            </a:endParaRPr>
          </a:p>
        </p:txBody>
      </p:sp>
      <p:sp>
        <p:nvSpPr>
          <p:cNvPr id="12" name="Down Arrow Callout 18">
            <a:extLst>
              <a:ext uri="{FF2B5EF4-FFF2-40B4-BE49-F238E27FC236}">
                <a16:creationId xmlns:a16="http://schemas.microsoft.com/office/drawing/2014/main" id="{5847707A-4982-4D8D-8089-E1C400CBF852}"/>
              </a:ext>
            </a:extLst>
          </p:cNvPr>
          <p:cNvSpPr/>
          <p:nvPr/>
        </p:nvSpPr>
        <p:spPr>
          <a:xfrm flipV="1">
            <a:off x="6198437" y="3188879"/>
            <a:ext cx="2496277" cy="2202602"/>
          </a:xfrm>
          <a:prstGeom prst="downArrowCallout">
            <a:avLst>
              <a:gd name="adj1" fmla="val 24468"/>
              <a:gd name="adj2" fmla="val 12234"/>
              <a:gd name="adj3" fmla="val 9681"/>
              <a:gd name="adj4" fmla="val 90319"/>
            </a:avLst>
          </a:prstGeom>
          <a:blipFill dpi="0" rotWithShape="1">
            <a:blip r:embed="rId7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ym typeface="+mn-lt"/>
            </a:endParaRPr>
          </a:p>
        </p:txBody>
      </p:sp>
      <p:sp>
        <p:nvSpPr>
          <p:cNvPr id="14" name="Down Arrow Callout 20">
            <a:extLst>
              <a:ext uri="{FF2B5EF4-FFF2-40B4-BE49-F238E27FC236}">
                <a16:creationId xmlns:a16="http://schemas.microsoft.com/office/drawing/2014/main" id="{72BFC99F-4CD6-4ACF-9AC5-4ED0E4768B85}"/>
              </a:ext>
            </a:extLst>
          </p:cNvPr>
          <p:cNvSpPr/>
          <p:nvPr/>
        </p:nvSpPr>
        <p:spPr>
          <a:xfrm flipV="1">
            <a:off x="8935079" y="3188881"/>
            <a:ext cx="2483580" cy="2202602"/>
          </a:xfrm>
          <a:prstGeom prst="downArrowCallout">
            <a:avLst>
              <a:gd name="adj1" fmla="val 24468"/>
              <a:gd name="adj2" fmla="val 12234"/>
              <a:gd name="adj3" fmla="val 9681"/>
              <a:gd name="adj4" fmla="val 90319"/>
            </a:avLst>
          </a:prstGeom>
          <a:blipFill dpi="0" rotWithShape="1">
            <a:blip r:embed="rId7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ym typeface="+mn-lt"/>
            </a:endParaRPr>
          </a:p>
        </p:txBody>
      </p:sp>
      <p:grpSp>
        <p:nvGrpSpPr>
          <p:cNvPr id="20" name="Group 21">
            <a:extLst>
              <a:ext uri="{FF2B5EF4-FFF2-40B4-BE49-F238E27FC236}">
                <a16:creationId xmlns:a16="http://schemas.microsoft.com/office/drawing/2014/main" id="{81650D19-BA1D-401B-8C5D-06350F83DA0A}"/>
              </a:ext>
            </a:extLst>
          </p:cNvPr>
          <p:cNvGrpSpPr/>
          <p:nvPr/>
        </p:nvGrpSpPr>
        <p:grpSpPr>
          <a:xfrm>
            <a:off x="1786702" y="3488855"/>
            <a:ext cx="386282" cy="332065"/>
            <a:chOff x="8356601" y="858836"/>
            <a:chExt cx="271463" cy="233363"/>
          </a:xfrm>
          <a:solidFill>
            <a:schemeClr val="bg1"/>
          </a:solidFill>
        </p:grpSpPr>
        <p:sp>
          <p:nvSpPr>
            <p:cNvPr id="21" name="Freeform 63">
              <a:extLst>
                <a:ext uri="{FF2B5EF4-FFF2-40B4-BE49-F238E27FC236}">
                  <a16:creationId xmlns:a16="http://schemas.microsoft.com/office/drawing/2014/main" id="{11CF1DFA-F641-479A-9BB0-9A757ABDE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6451" y="896936"/>
              <a:ext cx="201613" cy="153988"/>
            </a:xfrm>
            <a:custGeom>
              <a:avLst/>
              <a:gdLst/>
              <a:ahLst/>
              <a:cxnLst>
                <a:cxn ang="0">
                  <a:pos x="37" y="65"/>
                </a:cxn>
                <a:cxn ang="0">
                  <a:pos x="31" y="66"/>
                </a:cxn>
                <a:cxn ang="0">
                  <a:pos x="2" y="45"/>
                </a:cxn>
                <a:cxn ang="0">
                  <a:pos x="1" y="39"/>
                </a:cxn>
                <a:cxn ang="0">
                  <a:pos x="5" y="34"/>
                </a:cxn>
                <a:cxn ang="0">
                  <a:pos x="11" y="33"/>
                </a:cxn>
                <a:cxn ang="0">
                  <a:pos x="29" y="47"/>
                </a:cxn>
                <a:cxn ang="0">
                  <a:pos x="35" y="46"/>
                </a:cxn>
                <a:cxn ang="0">
                  <a:pos x="76" y="2"/>
                </a:cxn>
                <a:cxn ang="0">
                  <a:pos x="82" y="2"/>
                </a:cxn>
                <a:cxn ang="0">
                  <a:pos x="87" y="6"/>
                </a:cxn>
                <a:cxn ang="0">
                  <a:pos x="87" y="12"/>
                </a:cxn>
                <a:cxn ang="0">
                  <a:pos x="37" y="65"/>
                </a:cxn>
              </a:cxnLst>
              <a:rect l="0" t="0" r="r" b="b"/>
              <a:pathLst>
                <a:path w="88" h="67">
                  <a:moveTo>
                    <a:pt x="37" y="65"/>
                  </a:moveTo>
                  <a:cubicBezTo>
                    <a:pt x="35" y="67"/>
                    <a:pt x="33" y="67"/>
                    <a:pt x="31" y="66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0" y="41"/>
                    <a:pt x="1" y="39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9" y="32"/>
                    <a:pt x="11" y="33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1" y="48"/>
                    <a:pt x="34" y="48"/>
                    <a:pt x="35" y="46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8" y="0"/>
                    <a:pt x="81" y="0"/>
                    <a:pt x="82" y="2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8" y="7"/>
                    <a:pt x="88" y="10"/>
                    <a:pt x="87" y="12"/>
                  </a:cubicBezTo>
                  <a:lnTo>
                    <a:pt x="37" y="65"/>
                  </a:lnTo>
                  <a:close/>
                </a:path>
              </a:pathLst>
            </a:custGeom>
            <a:blipFill dpi="0" rotWithShape="1">
              <a:blip r:embed="rId7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2" name="Freeform 64">
              <a:extLst>
                <a:ext uri="{FF2B5EF4-FFF2-40B4-BE49-F238E27FC236}">
                  <a16:creationId xmlns:a16="http://schemas.microsoft.com/office/drawing/2014/main" id="{4C5001AF-759F-47D0-8898-87A012A17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6601" y="858836"/>
              <a:ext cx="239713" cy="233363"/>
            </a:xfrm>
            <a:custGeom>
              <a:avLst/>
              <a:gdLst/>
              <a:ahLst/>
              <a:cxnLst>
                <a:cxn ang="0">
                  <a:pos x="97" y="65"/>
                </a:cxn>
                <a:cxn ang="0">
                  <a:pos x="97" y="89"/>
                </a:cxn>
                <a:cxn ang="0">
                  <a:pos x="91" y="95"/>
                </a:cxn>
                <a:cxn ang="0">
                  <a:pos x="13" y="95"/>
                </a:cxn>
                <a:cxn ang="0">
                  <a:pos x="6" y="89"/>
                </a:cxn>
                <a:cxn ang="0">
                  <a:pos x="6" y="13"/>
                </a:cxn>
                <a:cxn ang="0">
                  <a:pos x="13" y="7"/>
                </a:cxn>
                <a:cxn ang="0">
                  <a:pos x="91" y="7"/>
                </a:cxn>
                <a:cxn ang="0">
                  <a:pos x="97" y="13"/>
                </a:cxn>
                <a:cxn ang="0">
                  <a:pos x="97" y="17"/>
                </a:cxn>
                <a:cxn ang="0">
                  <a:pos x="99" y="18"/>
                </a:cxn>
                <a:cxn ang="0">
                  <a:pos x="103" y="14"/>
                </a:cxn>
                <a:cxn ang="0">
                  <a:pos x="104" y="12"/>
                </a:cxn>
                <a:cxn ang="0">
                  <a:pos x="104" y="7"/>
                </a:cxn>
                <a:cxn ang="0">
                  <a:pos x="97" y="0"/>
                </a:cxn>
                <a:cxn ang="0">
                  <a:pos x="6" y="0"/>
                </a:cxn>
                <a:cxn ang="0">
                  <a:pos x="0" y="7"/>
                </a:cxn>
                <a:cxn ang="0">
                  <a:pos x="0" y="95"/>
                </a:cxn>
                <a:cxn ang="0">
                  <a:pos x="6" y="102"/>
                </a:cxn>
                <a:cxn ang="0">
                  <a:pos x="97" y="102"/>
                </a:cxn>
                <a:cxn ang="0">
                  <a:pos x="104" y="95"/>
                </a:cxn>
                <a:cxn ang="0">
                  <a:pos x="104" y="57"/>
                </a:cxn>
                <a:cxn ang="0">
                  <a:pos x="102" y="57"/>
                </a:cxn>
                <a:cxn ang="0">
                  <a:pos x="98" y="62"/>
                </a:cxn>
                <a:cxn ang="0">
                  <a:pos x="97" y="65"/>
                </a:cxn>
              </a:cxnLst>
              <a:rect l="0" t="0" r="r" b="b"/>
              <a:pathLst>
                <a:path w="104" h="102">
                  <a:moveTo>
                    <a:pt x="97" y="65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97" y="92"/>
                    <a:pt x="94" y="95"/>
                    <a:pt x="91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9" y="95"/>
                    <a:pt x="6" y="92"/>
                    <a:pt x="6" y="89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0"/>
                    <a:pt x="9" y="7"/>
                    <a:pt x="13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4" y="7"/>
                    <a:pt x="97" y="10"/>
                    <a:pt x="97" y="13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7" y="19"/>
                    <a:pt x="99" y="18"/>
                    <a:pt x="99" y="18"/>
                  </a:cubicBezTo>
                  <a:cubicBezTo>
                    <a:pt x="99" y="18"/>
                    <a:pt x="102" y="15"/>
                    <a:pt x="103" y="14"/>
                  </a:cubicBezTo>
                  <a:cubicBezTo>
                    <a:pt x="103" y="14"/>
                    <a:pt x="104" y="13"/>
                    <a:pt x="104" y="1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3"/>
                    <a:pt x="101" y="0"/>
                    <a:pt x="9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9"/>
                    <a:pt x="2" y="102"/>
                    <a:pt x="6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101" y="102"/>
                    <a:pt x="104" y="99"/>
                    <a:pt x="104" y="95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6"/>
                    <a:pt x="102" y="57"/>
                    <a:pt x="102" y="57"/>
                  </a:cubicBezTo>
                  <a:cubicBezTo>
                    <a:pt x="102" y="57"/>
                    <a:pt x="99" y="60"/>
                    <a:pt x="98" y="62"/>
                  </a:cubicBezTo>
                  <a:cubicBezTo>
                    <a:pt x="97" y="62"/>
                    <a:pt x="97" y="63"/>
                    <a:pt x="97" y="65"/>
                  </a:cubicBezTo>
                </a:path>
              </a:pathLst>
            </a:custGeom>
            <a:blipFill dpi="0" rotWithShape="1">
              <a:blip r:embed="rId7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23" name="Group 24" descr="D:\51PPT模板网\51pptmoban.com\图片.jpg">
            <a:extLst>
              <a:ext uri="{FF2B5EF4-FFF2-40B4-BE49-F238E27FC236}">
                <a16:creationId xmlns:a16="http://schemas.microsoft.com/office/drawing/2014/main" id="{2AA7529B-9DF4-4169-8C78-7D9A82C13689}"/>
              </a:ext>
            </a:extLst>
          </p:cNvPr>
          <p:cNvGrpSpPr/>
          <p:nvPr/>
        </p:nvGrpSpPr>
        <p:grpSpPr>
          <a:xfrm>
            <a:off x="4550760" y="3466139"/>
            <a:ext cx="368919" cy="377498"/>
            <a:chOff x="2308225" y="2935287"/>
            <a:chExt cx="273050" cy="279400"/>
          </a:xfrm>
          <a:solidFill>
            <a:schemeClr val="bg1"/>
          </a:solidFill>
        </p:grpSpPr>
        <p:sp>
          <p:nvSpPr>
            <p:cNvPr id="24" name="Freeform 294">
              <a:extLst>
                <a:ext uri="{FF2B5EF4-FFF2-40B4-BE49-F238E27FC236}">
                  <a16:creationId xmlns:a16="http://schemas.microsoft.com/office/drawing/2014/main" id="{2F5F2D8C-B029-4546-8F16-C96454931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5" y="2935287"/>
              <a:ext cx="246062" cy="279400"/>
            </a:xfrm>
            <a:custGeom>
              <a:avLst/>
              <a:gdLst/>
              <a:ahLst/>
              <a:cxnLst>
                <a:cxn ang="0">
                  <a:pos x="66" y="97"/>
                </a:cxn>
                <a:cxn ang="0">
                  <a:pos x="95" y="68"/>
                </a:cxn>
                <a:cxn ang="0">
                  <a:pos x="103" y="69"/>
                </a:cxn>
                <a:cxn ang="0">
                  <a:pos x="105" y="67"/>
                </a:cxn>
                <a:cxn ang="0">
                  <a:pos x="107" y="55"/>
                </a:cxn>
                <a:cxn ang="0">
                  <a:pos x="107" y="20"/>
                </a:cxn>
                <a:cxn ang="0">
                  <a:pos x="104" y="17"/>
                </a:cxn>
                <a:cxn ang="0">
                  <a:pos x="85" y="15"/>
                </a:cxn>
                <a:cxn ang="0">
                  <a:pos x="53" y="0"/>
                </a:cxn>
                <a:cxn ang="0">
                  <a:pos x="26" y="15"/>
                </a:cxn>
                <a:cxn ang="0">
                  <a:pos x="3" y="16"/>
                </a:cxn>
                <a:cxn ang="0">
                  <a:pos x="1" y="19"/>
                </a:cxn>
                <a:cxn ang="0">
                  <a:pos x="0" y="55"/>
                </a:cxn>
                <a:cxn ang="0">
                  <a:pos x="53" y="122"/>
                </a:cxn>
                <a:cxn ang="0">
                  <a:pos x="70" y="114"/>
                </a:cxn>
                <a:cxn ang="0">
                  <a:pos x="70" y="112"/>
                </a:cxn>
                <a:cxn ang="0">
                  <a:pos x="66" y="97"/>
                </a:cxn>
              </a:cxnLst>
              <a:rect l="0" t="0" r="r" b="b"/>
              <a:pathLst>
                <a:path w="107" h="122">
                  <a:moveTo>
                    <a:pt x="66" y="97"/>
                  </a:moveTo>
                  <a:cubicBezTo>
                    <a:pt x="66" y="81"/>
                    <a:pt x="79" y="68"/>
                    <a:pt x="95" y="68"/>
                  </a:cubicBezTo>
                  <a:cubicBezTo>
                    <a:pt x="98" y="68"/>
                    <a:pt x="101" y="68"/>
                    <a:pt x="103" y="69"/>
                  </a:cubicBezTo>
                  <a:cubicBezTo>
                    <a:pt x="104" y="69"/>
                    <a:pt x="105" y="68"/>
                    <a:pt x="105" y="67"/>
                  </a:cubicBezTo>
                  <a:cubicBezTo>
                    <a:pt x="106" y="63"/>
                    <a:pt x="107" y="59"/>
                    <a:pt x="107" y="55"/>
                  </a:cubicBezTo>
                  <a:cubicBezTo>
                    <a:pt x="107" y="55"/>
                    <a:pt x="107" y="20"/>
                    <a:pt x="107" y="20"/>
                  </a:cubicBezTo>
                  <a:cubicBezTo>
                    <a:pt x="107" y="17"/>
                    <a:pt x="105" y="17"/>
                    <a:pt x="104" y="17"/>
                  </a:cubicBezTo>
                  <a:cubicBezTo>
                    <a:pt x="98" y="17"/>
                    <a:pt x="91" y="17"/>
                    <a:pt x="85" y="15"/>
                  </a:cubicBezTo>
                  <a:cubicBezTo>
                    <a:pt x="71" y="11"/>
                    <a:pt x="58" y="0"/>
                    <a:pt x="53" y="0"/>
                  </a:cubicBezTo>
                  <a:cubicBezTo>
                    <a:pt x="49" y="0"/>
                    <a:pt x="40" y="11"/>
                    <a:pt x="26" y="15"/>
                  </a:cubicBezTo>
                  <a:cubicBezTo>
                    <a:pt x="18" y="17"/>
                    <a:pt x="10" y="17"/>
                    <a:pt x="3" y="16"/>
                  </a:cubicBezTo>
                  <a:cubicBezTo>
                    <a:pt x="2" y="16"/>
                    <a:pt x="1" y="16"/>
                    <a:pt x="1" y="19"/>
                  </a:cubicBezTo>
                  <a:cubicBezTo>
                    <a:pt x="1" y="20"/>
                    <a:pt x="0" y="55"/>
                    <a:pt x="0" y="55"/>
                  </a:cubicBezTo>
                  <a:cubicBezTo>
                    <a:pt x="0" y="90"/>
                    <a:pt x="43" y="122"/>
                    <a:pt x="53" y="122"/>
                  </a:cubicBezTo>
                  <a:cubicBezTo>
                    <a:pt x="57" y="122"/>
                    <a:pt x="62" y="120"/>
                    <a:pt x="70" y="114"/>
                  </a:cubicBezTo>
                  <a:cubicBezTo>
                    <a:pt x="71" y="113"/>
                    <a:pt x="70" y="113"/>
                    <a:pt x="70" y="112"/>
                  </a:cubicBezTo>
                  <a:cubicBezTo>
                    <a:pt x="67" y="108"/>
                    <a:pt x="66" y="102"/>
                    <a:pt x="66" y="97"/>
                  </a:cubicBezTo>
                </a:path>
              </a:pathLst>
            </a:custGeom>
            <a:blipFill dpi="0" rotWithShape="1">
              <a:blip r:embed="rId7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5" name="Freeform 295">
              <a:extLst>
                <a:ext uri="{FF2B5EF4-FFF2-40B4-BE49-F238E27FC236}">
                  <a16:creationId xmlns:a16="http://schemas.microsoft.com/office/drawing/2014/main" id="{9967F7CB-157B-4AB8-8008-BC4FAD607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1738" y="3121024"/>
              <a:ext cx="109537" cy="73025"/>
            </a:xfrm>
            <a:custGeom>
              <a:avLst/>
              <a:gdLst/>
              <a:ahLst/>
              <a:cxnLst>
                <a:cxn ang="0">
                  <a:pos x="24" y="31"/>
                </a:cxn>
                <a:cxn ang="0">
                  <a:pos x="20" y="31"/>
                </a:cxn>
                <a:cxn ang="0">
                  <a:pos x="2" y="17"/>
                </a:cxn>
                <a:cxn ang="0">
                  <a:pos x="1" y="14"/>
                </a:cxn>
                <a:cxn ang="0">
                  <a:pos x="4" y="11"/>
                </a:cxn>
                <a:cxn ang="0">
                  <a:pos x="7" y="10"/>
                </a:cxn>
                <a:cxn ang="0">
                  <a:pos x="19" y="19"/>
                </a:cxn>
                <a:cxn ang="0">
                  <a:pos x="23" y="18"/>
                </a:cxn>
                <a:cxn ang="0">
                  <a:pos x="40" y="1"/>
                </a:cxn>
                <a:cxn ang="0">
                  <a:pos x="44" y="1"/>
                </a:cxn>
                <a:cxn ang="0">
                  <a:pos x="47" y="3"/>
                </a:cxn>
                <a:cxn ang="0">
                  <a:pos x="47" y="7"/>
                </a:cxn>
                <a:cxn ang="0">
                  <a:pos x="24" y="31"/>
                </a:cxn>
              </a:cxnLst>
              <a:rect l="0" t="0" r="r" b="b"/>
              <a:pathLst>
                <a:path w="48" h="32">
                  <a:moveTo>
                    <a:pt x="24" y="31"/>
                  </a:moveTo>
                  <a:cubicBezTo>
                    <a:pt x="23" y="32"/>
                    <a:pt x="21" y="32"/>
                    <a:pt x="20" y="3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5"/>
                    <a:pt x="1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9"/>
                    <a:pt x="6" y="9"/>
                    <a:pt x="7" y="1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20"/>
                    <a:pt x="22" y="20"/>
                    <a:pt x="23" y="1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0"/>
                    <a:pt x="43" y="0"/>
                    <a:pt x="44" y="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8" y="4"/>
                    <a:pt x="48" y="6"/>
                    <a:pt x="47" y="7"/>
                  </a:cubicBezTo>
                  <a:lnTo>
                    <a:pt x="24" y="31"/>
                  </a:lnTo>
                  <a:close/>
                </a:path>
              </a:pathLst>
            </a:custGeom>
            <a:blipFill dpi="0" rotWithShape="1">
              <a:blip r:embed="rId7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</p:grpSp>
      <p:grpSp>
        <p:nvGrpSpPr>
          <p:cNvPr id="26" name="Group 27">
            <a:extLst>
              <a:ext uri="{FF2B5EF4-FFF2-40B4-BE49-F238E27FC236}">
                <a16:creationId xmlns:a16="http://schemas.microsoft.com/office/drawing/2014/main" id="{755A3CDD-8591-406D-8649-7757A65CB864}"/>
              </a:ext>
            </a:extLst>
          </p:cNvPr>
          <p:cNvGrpSpPr/>
          <p:nvPr/>
        </p:nvGrpSpPr>
        <p:grpSpPr>
          <a:xfrm>
            <a:off x="7253705" y="3450350"/>
            <a:ext cx="406696" cy="409060"/>
            <a:chOff x="2308226" y="1865311"/>
            <a:chExt cx="273050" cy="274638"/>
          </a:xfrm>
          <a:solidFill>
            <a:schemeClr val="bg1"/>
          </a:solidFill>
        </p:grpSpPr>
        <p:sp>
          <p:nvSpPr>
            <p:cNvPr id="27" name="Freeform 147">
              <a:extLst>
                <a:ext uri="{FF2B5EF4-FFF2-40B4-BE49-F238E27FC236}">
                  <a16:creationId xmlns:a16="http://schemas.microsoft.com/office/drawing/2014/main" id="{2B1549B0-A1A2-4E8C-AECE-952F4E961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4263" y="1914524"/>
              <a:ext cx="180975" cy="92075"/>
            </a:xfrm>
            <a:custGeom>
              <a:avLst/>
              <a:gdLst/>
              <a:ahLst/>
              <a:cxnLst>
                <a:cxn ang="0">
                  <a:pos x="79" y="2"/>
                </a:cxn>
                <a:cxn ang="0">
                  <a:pos x="77" y="0"/>
                </a:cxn>
                <a:cxn ang="0">
                  <a:pos x="75" y="0"/>
                </a:cxn>
                <a:cxn ang="0">
                  <a:pos x="73" y="1"/>
                </a:cxn>
                <a:cxn ang="0">
                  <a:pos x="56" y="22"/>
                </a:cxn>
                <a:cxn ang="0">
                  <a:pos x="56" y="22"/>
                </a:cxn>
                <a:cxn ang="0">
                  <a:pos x="37" y="12"/>
                </a:cxn>
                <a:cxn ang="0">
                  <a:pos x="34" y="12"/>
                </a:cxn>
                <a:cxn ang="0">
                  <a:pos x="30" y="14"/>
                </a:cxn>
                <a:cxn ang="0">
                  <a:pos x="17" y="33"/>
                </a:cxn>
                <a:cxn ang="0">
                  <a:pos x="17" y="33"/>
                </a:cxn>
                <a:cxn ang="0">
                  <a:pos x="3" y="33"/>
                </a:cxn>
                <a:cxn ang="0">
                  <a:pos x="0" y="36"/>
                </a:cxn>
                <a:cxn ang="0">
                  <a:pos x="3" y="40"/>
                </a:cxn>
                <a:cxn ang="0">
                  <a:pos x="17" y="40"/>
                </a:cxn>
                <a:cxn ang="0">
                  <a:pos x="22" y="37"/>
                </a:cxn>
                <a:cxn ang="0">
                  <a:pos x="35" y="18"/>
                </a:cxn>
                <a:cxn ang="0">
                  <a:pos x="35" y="18"/>
                </a:cxn>
                <a:cxn ang="0">
                  <a:pos x="54" y="29"/>
                </a:cxn>
                <a:cxn ang="0">
                  <a:pos x="57" y="29"/>
                </a:cxn>
                <a:cxn ang="0">
                  <a:pos x="61" y="27"/>
                </a:cxn>
                <a:cxn ang="0">
                  <a:pos x="78" y="5"/>
                </a:cxn>
                <a:cxn ang="0">
                  <a:pos x="79" y="2"/>
                </a:cxn>
              </a:cxnLst>
              <a:rect l="0" t="0" r="r" b="b"/>
              <a:pathLst>
                <a:path w="79" h="40">
                  <a:moveTo>
                    <a:pt x="79" y="2"/>
                  </a:moveTo>
                  <a:cubicBezTo>
                    <a:pt x="78" y="2"/>
                    <a:pt x="78" y="1"/>
                    <a:pt x="77" y="0"/>
                  </a:cubicBezTo>
                  <a:cubicBezTo>
                    <a:pt x="77" y="0"/>
                    <a:pt x="76" y="0"/>
                    <a:pt x="75" y="0"/>
                  </a:cubicBezTo>
                  <a:cubicBezTo>
                    <a:pt x="74" y="0"/>
                    <a:pt x="73" y="0"/>
                    <a:pt x="73" y="1"/>
                  </a:cubicBezTo>
                  <a:cubicBezTo>
                    <a:pt x="73" y="1"/>
                    <a:pt x="60" y="17"/>
                    <a:pt x="56" y="22"/>
                  </a:cubicBezTo>
                  <a:cubicBezTo>
                    <a:pt x="56" y="23"/>
                    <a:pt x="56" y="22"/>
                    <a:pt x="56" y="2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5" y="12"/>
                    <a:pt x="34" y="12"/>
                  </a:cubicBezTo>
                  <a:cubicBezTo>
                    <a:pt x="33" y="12"/>
                    <a:pt x="31" y="12"/>
                    <a:pt x="30" y="1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3"/>
                    <a:pt x="0" y="35"/>
                    <a:pt x="0" y="36"/>
                  </a:cubicBezTo>
                  <a:cubicBezTo>
                    <a:pt x="0" y="38"/>
                    <a:pt x="1" y="40"/>
                    <a:pt x="3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1" y="38"/>
                    <a:pt x="22" y="37"/>
                  </a:cubicBezTo>
                  <a:cubicBezTo>
                    <a:pt x="22" y="37"/>
                    <a:pt x="32" y="23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6" y="29"/>
                    <a:pt x="57" y="29"/>
                  </a:cubicBezTo>
                  <a:cubicBezTo>
                    <a:pt x="58" y="29"/>
                    <a:pt x="60" y="29"/>
                    <a:pt x="61" y="27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4"/>
                    <a:pt x="79" y="3"/>
                    <a:pt x="79" y="2"/>
                  </a:cubicBezTo>
                </a:path>
              </a:pathLst>
            </a:custGeom>
            <a:blipFill dpi="0" rotWithShape="1">
              <a:blip r:embed="rId7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8" name="Freeform 148">
              <a:extLst>
                <a:ext uri="{FF2B5EF4-FFF2-40B4-BE49-F238E27FC236}">
                  <a16:creationId xmlns:a16="http://schemas.microsoft.com/office/drawing/2014/main" id="{A2187EAF-7AE4-4F31-A63C-BFF9D0E14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8226" y="1865311"/>
              <a:ext cx="273050" cy="193675"/>
            </a:xfrm>
            <a:custGeom>
              <a:avLst/>
              <a:gdLst/>
              <a:ahLst/>
              <a:cxnLst>
                <a:cxn ang="0">
                  <a:pos x="109" y="74"/>
                </a:cxn>
                <a:cxn ang="0">
                  <a:pos x="108" y="75"/>
                </a:cxn>
                <a:cxn ang="0">
                  <a:pos x="11" y="75"/>
                </a:cxn>
                <a:cxn ang="0">
                  <a:pos x="10" y="74"/>
                </a:cxn>
                <a:cxn ang="0">
                  <a:pos x="10" y="11"/>
                </a:cxn>
                <a:cxn ang="0">
                  <a:pos x="11" y="10"/>
                </a:cxn>
                <a:cxn ang="0">
                  <a:pos x="107" y="10"/>
                </a:cxn>
                <a:cxn ang="0">
                  <a:pos x="109" y="11"/>
                </a:cxn>
                <a:cxn ang="0">
                  <a:pos x="109" y="74"/>
                </a:cxn>
                <a:cxn ang="0">
                  <a:pos x="119" y="6"/>
                </a:cxn>
                <a:cxn ang="0">
                  <a:pos x="119" y="4"/>
                </a:cxn>
                <a:cxn ang="0">
                  <a:pos x="115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9"/>
                </a:cxn>
                <a:cxn ang="0">
                  <a:pos x="4" y="11"/>
                </a:cxn>
                <a:cxn ang="0">
                  <a:pos x="4" y="75"/>
                </a:cxn>
                <a:cxn ang="0">
                  <a:pos x="3" y="75"/>
                </a:cxn>
                <a:cxn ang="0">
                  <a:pos x="0" y="79"/>
                </a:cxn>
                <a:cxn ang="0">
                  <a:pos x="0" y="82"/>
                </a:cxn>
                <a:cxn ang="0">
                  <a:pos x="4" y="85"/>
                </a:cxn>
                <a:cxn ang="0">
                  <a:pos x="115" y="85"/>
                </a:cxn>
                <a:cxn ang="0">
                  <a:pos x="119" y="82"/>
                </a:cxn>
                <a:cxn ang="0">
                  <a:pos x="119" y="79"/>
                </a:cxn>
                <a:cxn ang="0">
                  <a:pos x="116" y="75"/>
                </a:cxn>
                <a:cxn ang="0">
                  <a:pos x="115" y="75"/>
                </a:cxn>
                <a:cxn ang="0">
                  <a:pos x="115" y="11"/>
                </a:cxn>
                <a:cxn ang="0">
                  <a:pos x="116" y="10"/>
                </a:cxn>
                <a:cxn ang="0">
                  <a:pos x="119" y="6"/>
                </a:cxn>
              </a:cxnLst>
              <a:rect l="0" t="0" r="r" b="b"/>
              <a:pathLst>
                <a:path w="119" h="85">
                  <a:moveTo>
                    <a:pt x="109" y="74"/>
                  </a:moveTo>
                  <a:cubicBezTo>
                    <a:pt x="109" y="75"/>
                    <a:pt x="108" y="75"/>
                    <a:pt x="108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1" y="75"/>
                    <a:pt x="10" y="75"/>
                    <a:pt x="10" y="7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0"/>
                    <a:pt x="109" y="10"/>
                    <a:pt x="109" y="11"/>
                  </a:cubicBezTo>
                  <a:lnTo>
                    <a:pt x="109" y="74"/>
                  </a:lnTo>
                  <a:close/>
                  <a:moveTo>
                    <a:pt x="119" y="6"/>
                  </a:moveTo>
                  <a:cubicBezTo>
                    <a:pt x="119" y="4"/>
                    <a:pt x="119" y="4"/>
                    <a:pt x="119" y="4"/>
                  </a:cubicBezTo>
                  <a:cubicBezTo>
                    <a:pt x="119" y="1"/>
                    <a:pt x="117" y="0"/>
                    <a:pt x="11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3" y="10"/>
                    <a:pt x="4" y="10"/>
                    <a:pt x="4" y="11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3" y="75"/>
                    <a:pt x="3" y="75"/>
                  </a:cubicBezTo>
                  <a:cubicBezTo>
                    <a:pt x="1" y="76"/>
                    <a:pt x="0" y="77"/>
                    <a:pt x="0" y="7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2" y="85"/>
                    <a:pt x="4" y="85"/>
                  </a:cubicBezTo>
                  <a:cubicBezTo>
                    <a:pt x="115" y="85"/>
                    <a:pt x="115" y="85"/>
                    <a:pt x="115" y="85"/>
                  </a:cubicBezTo>
                  <a:cubicBezTo>
                    <a:pt x="117" y="85"/>
                    <a:pt x="119" y="84"/>
                    <a:pt x="119" y="82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7"/>
                    <a:pt x="117" y="76"/>
                    <a:pt x="116" y="75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0"/>
                    <a:pt x="116" y="10"/>
                    <a:pt x="116" y="10"/>
                  </a:cubicBezTo>
                  <a:cubicBezTo>
                    <a:pt x="118" y="9"/>
                    <a:pt x="119" y="8"/>
                    <a:pt x="119" y="6"/>
                  </a:cubicBezTo>
                </a:path>
              </a:pathLst>
            </a:custGeom>
            <a:blipFill dpi="0" rotWithShape="1">
              <a:blip r:embed="rId7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29" name="Freeform 149">
              <a:extLst>
                <a:ext uri="{FF2B5EF4-FFF2-40B4-BE49-F238E27FC236}">
                  <a16:creationId xmlns:a16="http://schemas.microsoft.com/office/drawing/2014/main" id="{05EBF2E4-8AB3-40B9-9227-58B57CA5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838" y="2073274"/>
              <a:ext cx="125413" cy="66675"/>
            </a:xfrm>
            <a:custGeom>
              <a:avLst/>
              <a:gdLst/>
              <a:ahLst/>
              <a:cxnLst>
                <a:cxn ang="0">
                  <a:pos x="53" y="23"/>
                </a:cxn>
                <a:cxn ang="0">
                  <a:pos x="31" y="8"/>
                </a:cxn>
                <a:cxn ang="0">
                  <a:pos x="31" y="7"/>
                </a:cxn>
                <a:cxn ang="0">
                  <a:pos x="31" y="2"/>
                </a:cxn>
                <a:cxn ang="0">
                  <a:pos x="27" y="0"/>
                </a:cxn>
                <a:cxn ang="0">
                  <a:pos x="24" y="2"/>
                </a:cxn>
                <a:cxn ang="0">
                  <a:pos x="24" y="7"/>
                </a:cxn>
                <a:cxn ang="0">
                  <a:pos x="23" y="8"/>
                </a:cxn>
                <a:cxn ang="0">
                  <a:pos x="2" y="23"/>
                </a:cxn>
                <a:cxn ang="0">
                  <a:pos x="1" y="28"/>
                </a:cxn>
                <a:cxn ang="0">
                  <a:pos x="4" y="29"/>
                </a:cxn>
                <a:cxn ang="0">
                  <a:pos x="5" y="29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4" y="26"/>
                </a:cxn>
                <a:cxn ang="0">
                  <a:pos x="27" y="29"/>
                </a:cxn>
                <a:cxn ang="0">
                  <a:pos x="31" y="26"/>
                </a:cxn>
                <a:cxn ang="0">
                  <a:pos x="31" y="16"/>
                </a:cxn>
                <a:cxn ang="0">
                  <a:pos x="31" y="16"/>
                </a:cxn>
                <a:cxn ang="0">
                  <a:pos x="49" y="29"/>
                </a:cxn>
                <a:cxn ang="0">
                  <a:pos x="51" y="29"/>
                </a:cxn>
                <a:cxn ang="0">
                  <a:pos x="54" y="28"/>
                </a:cxn>
                <a:cxn ang="0">
                  <a:pos x="53" y="23"/>
                </a:cxn>
              </a:cxnLst>
              <a:rect l="0" t="0" r="r" b="b"/>
              <a:pathLst>
                <a:path w="55" h="29">
                  <a:moveTo>
                    <a:pt x="53" y="23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7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0"/>
                    <a:pt x="29" y="0"/>
                    <a:pt x="27" y="0"/>
                  </a:cubicBezTo>
                  <a:cubicBezTo>
                    <a:pt x="25" y="0"/>
                    <a:pt x="24" y="0"/>
                    <a:pt x="24" y="2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3" y="8"/>
                    <a:pt x="23" y="8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1" y="29"/>
                    <a:pt x="2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8"/>
                    <a:pt x="25" y="29"/>
                    <a:pt x="27" y="29"/>
                  </a:cubicBezTo>
                  <a:cubicBezTo>
                    <a:pt x="29" y="29"/>
                    <a:pt x="31" y="28"/>
                    <a:pt x="31" y="2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9"/>
                    <a:pt x="50" y="29"/>
                    <a:pt x="51" y="29"/>
                  </a:cubicBezTo>
                  <a:cubicBezTo>
                    <a:pt x="52" y="29"/>
                    <a:pt x="53" y="29"/>
                    <a:pt x="54" y="28"/>
                  </a:cubicBezTo>
                  <a:cubicBezTo>
                    <a:pt x="55" y="26"/>
                    <a:pt x="55" y="24"/>
                    <a:pt x="53" y="23"/>
                  </a:cubicBezTo>
                </a:path>
              </a:pathLst>
            </a:custGeom>
            <a:blipFill dpi="0" rotWithShape="1">
              <a:blip r:embed="rId7"/>
              <a:srcRect/>
              <a:tile tx="0" ty="0" sx="100000" sy="100000" flip="none" algn="tl"/>
            </a:blipFill>
            <a:ln w="12700">
              <a:solidFill>
                <a:srgbClr val="AF734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lt1"/>
                </a:solidFill>
                <a:sym typeface="+mn-lt"/>
              </a:endParaRPr>
            </a:p>
          </p:txBody>
        </p:sp>
      </p:grpSp>
      <p:sp>
        <p:nvSpPr>
          <p:cNvPr id="30" name="Freeform 10" descr="D:\51PPT模板网\51pptmoban.com\图片.jpg">
            <a:extLst>
              <a:ext uri="{FF2B5EF4-FFF2-40B4-BE49-F238E27FC236}">
                <a16:creationId xmlns:a16="http://schemas.microsoft.com/office/drawing/2014/main" id="{EC5523FC-AF99-4E6A-AF38-E0935E7CBF52}"/>
              </a:ext>
            </a:extLst>
          </p:cNvPr>
          <p:cNvSpPr>
            <a:spLocks noEditPoints="1"/>
          </p:cNvSpPr>
          <p:nvPr/>
        </p:nvSpPr>
        <p:spPr bwMode="auto">
          <a:xfrm>
            <a:off x="9981799" y="3438071"/>
            <a:ext cx="442409" cy="433634"/>
          </a:xfrm>
          <a:custGeom>
            <a:avLst/>
            <a:gdLst/>
            <a:ahLst/>
            <a:cxnLst>
              <a:cxn ang="0">
                <a:pos x="368" y="372"/>
              </a:cxn>
              <a:cxn ang="0">
                <a:pos x="298" y="367"/>
              </a:cxn>
              <a:cxn ang="0">
                <a:pos x="339" y="306"/>
              </a:cxn>
              <a:cxn ang="0">
                <a:pos x="313" y="488"/>
              </a:cxn>
              <a:cxn ang="0">
                <a:pos x="411" y="520"/>
              </a:cxn>
              <a:cxn ang="0">
                <a:pos x="270" y="502"/>
              </a:cxn>
              <a:cxn ang="0">
                <a:pos x="523" y="310"/>
              </a:cxn>
              <a:cxn ang="0">
                <a:pos x="569" y="434"/>
              </a:cxn>
              <a:cxn ang="0">
                <a:pos x="596" y="466"/>
              </a:cxn>
              <a:cxn ang="0">
                <a:pos x="569" y="520"/>
              </a:cxn>
              <a:cxn ang="0">
                <a:pos x="531" y="466"/>
              </a:cxn>
              <a:cxn ang="0">
                <a:pos x="432" y="443"/>
              </a:cxn>
              <a:cxn ang="0">
                <a:pos x="531" y="369"/>
              </a:cxn>
              <a:cxn ang="0">
                <a:pos x="532" y="347"/>
              </a:cxn>
              <a:cxn ang="0">
                <a:pos x="473" y="434"/>
              </a:cxn>
              <a:cxn ang="0">
                <a:pos x="531" y="434"/>
              </a:cxn>
              <a:cxn ang="0">
                <a:pos x="709" y="450"/>
              </a:cxn>
              <a:cxn ang="0">
                <a:pos x="153" y="337"/>
              </a:cxn>
              <a:cxn ang="0">
                <a:pos x="213" y="333"/>
              </a:cxn>
              <a:cxn ang="0">
                <a:pos x="143" y="142"/>
              </a:cxn>
              <a:cxn ang="0">
                <a:pos x="13" y="298"/>
              </a:cxn>
              <a:cxn ang="0">
                <a:pos x="338" y="747"/>
              </a:cxn>
              <a:cxn ang="0">
                <a:pos x="808" y="449"/>
              </a:cxn>
              <a:cxn ang="0">
                <a:pos x="733" y="414"/>
              </a:cxn>
              <a:cxn ang="0">
                <a:pos x="794" y="309"/>
              </a:cxn>
              <a:cxn ang="0">
                <a:pos x="714" y="333"/>
              </a:cxn>
              <a:cxn ang="0">
                <a:pos x="732" y="365"/>
              </a:cxn>
              <a:cxn ang="0">
                <a:pos x="812" y="341"/>
              </a:cxn>
              <a:cxn ang="0">
                <a:pos x="794" y="309"/>
              </a:cxn>
              <a:cxn ang="0">
                <a:pos x="681" y="213"/>
              </a:cxn>
              <a:cxn ang="0">
                <a:pos x="686" y="250"/>
              </a:cxn>
              <a:cxn ang="0">
                <a:pos x="765" y="221"/>
              </a:cxn>
              <a:cxn ang="0">
                <a:pos x="760" y="184"/>
              </a:cxn>
              <a:cxn ang="0">
                <a:pos x="643" y="78"/>
              </a:cxn>
              <a:cxn ang="0">
                <a:pos x="602" y="151"/>
              </a:cxn>
              <a:cxn ang="0">
                <a:pos x="638" y="162"/>
              </a:cxn>
              <a:cxn ang="0">
                <a:pos x="679" y="89"/>
              </a:cxn>
              <a:cxn ang="0">
                <a:pos x="643" y="78"/>
              </a:cxn>
              <a:cxn ang="0">
                <a:pos x="495" y="88"/>
              </a:cxn>
              <a:cxn ang="0">
                <a:pos x="525" y="111"/>
              </a:cxn>
              <a:cxn ang="0">
                <a:pos x="561" y="35"/>
              </a:cxn>
              <a:cxn ang="0">
                <a:pos x="532" y="12"/>
              </a:cxn>
              <a:cxn ang="0">
                <a:pos x="375" y="17"/>
              </a:cxn>
              <a:cxn ang="0">
                <a:pos x="397" y="98"/>
              </a:cxn>
              <a:cxn ang="0">
                <a:pos x="430" y="81"/>
              </a:cxn>
              <a:cxn ang="0">
                <a:pos x="408" y="0"/>
              </a:cxn>
              <a:cxn ang="0">
                <a:pos x="375" y="17"/>
              </a:cxn>
              <a:cxn ang="0">
                <a:pos x="276" y="127"/>
              </a:cxn>
              <a:cxn ang="0">
                <a:pos x="313" y="123"/>
              </a:cxn>
              <a:cxn ang="0">
                <a:pos x="286" y="43"/>
              </a:cxn>
              <a:cxn ang="0">
                <a:pos x="249" y="47"/>
              </a:cxn>
              <a:cxn ang="0">
                <a:pos x="244" y="65"/>
              </a:cxn>
            </a:cxnLst>
            <a:rect l="0" t="0" r="r" b="b"/>
            <a:pathLst>
              <a:path w="813" h="799">
                <a:moveTo>
                  <a:pt x="270" y="502"/>
                </a:moveTo>
                <a:cubicBezTo>
                  <a:pt x="270" y="426"/>
                  <a:pt x="368" y="414"/>
                  <a:pt x="368" y="372"/>
                </a:cubicBezTo>
                <a:cubicBezTo>
                  <a:pt x="368" y="354"/>
                  <a:pt x="354" y="343"/>
                  <a:pt x="336" y="343"/>
                </a:cubicBezTo>
                <a:cubicBezTo>
                  <a:pt x="311" y="343"/>
                  <a:pt x="298" y="367"/>
                  <a:pt x="298" y="367"/>
                </a:cubicBezTo>
                <a:cubicBezTo>
                  <a:pt x="270" y="348"/>
                  <a:pt x="270" y="348"/>
                  <a:pt x="270" y="348"/>
                </a:cubicBezTo>
                <a:cubicBezTo>
                  <a:pt x="270" y="348"/>
                  <a:pt x="289" y="306"/>
                  <a:pt x="339" y="306"/>
                </a:cubicBezTo>
                <a:cubicBezTo>
                  <a:pt x="376" y="306"/>
                  <a:pt x="408" y="329"/>
                  <a:pt x="408" y="369"/>
                </a:cubicBezTo>
                <a:cubicBezTo>
                  <a:pt x="408" y="436"/>
                  <a:pt x="314" y="448"/>
                  <a:pt x="313" y="488"/>
                </a:cubicBezTo>
                <a:cubicBezTo>
                  <a:pt x="411" y="488"/>
                  <a:pt x="411" y="488"/>
                  <a:pt x="411" y="488"/>
                </a:cubicBezTo>
                <a:cubicBezTo>
                  <a:pt x="411" y="520"/>
                  <a:pt x="411" y="520"/>
                  <a:pt x="411" y="520"/>
                </a:cubicBezTo>
                <a:cubicBezTo>
                  <a:pt x="271" y="520"/>
                  <a:pt x="271" y="520"/>
                  <a:pt x="271" y="520"/>
                </a:cubicBezTo>
                <a:cubicBezTo>
                  <a:pt x="271" y="514"/>
                  <a:pt x="270" y="508"/>
                  <a:pt x="270" y="502"/>
                </a:cubicBezTo>
                <a:close/>
                <a:moveTo>
                  <a:pt x="432" y="443"/>
                </a:moveTo>
                <a:cubicBezTo>
                  <a:pt x="523" y="310"/>
                  <a:pt x="523" y="310"/>
                  <a:pt x="523" y="310"/>
                </a:cubicBezTo>
                <a:cubicBezTo>
                  <a:pt x="569" y="310"/>
                  <a:pt x="569" y="310"/>
                  <a:pt x="569" y="310"/>
                </a:cubicBezTo>
                <a:cubicBezTo>
                  <a:pt x="569" y="434"/>
                  <a:pt x="569" y="434"/>
                  <a:pt x="569" y="434"/>
                </a:cubicBezTo>
                <a:cubicBezTo>
                  <a:pt x="596" y="434"/>
                  <a:pt x="596" y="434"/>
                  <a:pt x="596" y="434"/>
                </a:cubicBezTo>
                <a:cubicBezTo>
                  <a:pt x="596" y="466"/>
                  <a:pt x="596" y="466"/>
                  <a:pt x="596" y="466"/>
                </a:cubicBezTo>
                <a:cubicBezTo>
                  <a:pt x="569" y="466"/>
                  <a:pt x="569" y="466"/>
                  <a:pt x="569" y="466"/>
                </a:cubicBezTo>
                <a:cubicBezTo>
                  <a:pt x="569" y="520"/>
                  <a:pt x="569" y="520"/>
                  <a:pt x="569" y="520"/>
                </a:cubicBezTo>
                <a:cubicBezTo>
                  <a:pt x="531" y="520"/>
                  <a:pt x="531" y="520"/>
                  <a:pt x="531" y="520"/>
                </a:cubicBezTo>
                <a:cubicBezTo>
                  <a:pt x="531" y="466"/>
                  <a:pt x="531" y="466"/>
                  <a:pt x="531" y="466"/>
                </a:cubicBezTo>
                <a:cubicBezTo>
                  <a:pt x="432" y="466"/>
                  <a:pt x="432" y="466"/>
                  <a:pt x="432" y="466"/>
                </a:cubicBezTo>
                <a:lnTo>
                  <a:pt x="432" y="443"/>
                </a:lnTo>
                <a:close/>
                <a:moveTo>
                  <a:pt x="531" y="434"/>
                </a:moveTo>
                <a:cubicBezTo>
                  <a:pt x="531" y="369"/>
                  <a:pt x="531" y="369"/>
                  <a:pt x="531" y="369"/>
                </a:cubicBezTo>
                <a:cubicBezTo>
                  <a:pt x="531" y="359"/>
                  <a:pt x="532" y="347"/>
                  <a:pt x="532" y="347"/>
                </a:cubicBezTo>
                <a:cubicBezTo>
                  <a:pt x="532" y="347"/>
                  <a:pt x="532" y="347"/>
                  <a:pt x="532" y="347"/>
                </a:cubicBezTo>
                <a:cubicBezTo>
                  <a:pt x="532" y="347"/>
                  <a:pt x="527" y="359"/>
                  <a:pt x="521" y="367"/>
                </a:cubicBezTo>
                <a:cubicBezTo>
                  <a:pt x="473" y="434"/>
                  <a:pt x="473" y="434"/>
                  <a:pt x="473" y="434"/>
                </a:cubicBezTo>
                <a:cubicBezTo>
                  <a:pt x="473" y="434"/>
                  <a:pt x="473" y="434"/>
                  <a:pt x="473" y="434"/>
                </a:cubicBezTo>
                <a:lnTo>
                  <a:pt x="531" y="434"/>
                </a:lnTo>
                <a:close/>
                <a:moveTo>
                  <a:pt x="717" y="423"/>
                </a:moveTo>
                <a:cubicBezTo>
                  <a:pt x="709" y="450"/>
                  <a:pt x="709" y="450"/>
                  <a:pt x="709" y="450"/>
                </a:cubicBezTo>
                <a:cubicBezTo>
                  <a:pt x="668" y="599"/>
                  <a:pt x="516" y="693"/>
                  <a:pt x="365" y="656"/>
                </a:cubicBezTo>
                <a:cubicBezTo>
                  <a:pt x="221" y="620"/>
                  <a:pt x="131" y="480"/>
                  <a:pt x="153" y="337"/>
                </a:cubicBezTo>
                <a:cubicBezTo>
                  <a:pt x="196" y="349"/>
                  <a:pt x="196" y="349"/>
                  <a:pt x="196" y="349"/>
                </a:cubicBezTo>
                <a:cubicBezTo>
                  <a:pt x="206" y="352"/>
                  <a:pt x="216" y="343"/>
                  <a:pt x="213" y="333"/>
                </a:cubicBezTo>
                <a:cubicBezTo>
                  <a:pt x="166" y="149"/>
                  <a:pt x="166" y="149"/>
                  <a:pt x="166" y="149"/>
                </a:cubicBezTo>
                <a:cubicBezTo>
                  <a:pt x="163" y="139"/>
                  <a:pt x="151" y="135"/>
                  <a:pt x="143" y="142"/>
                </a:cubicBezTo>
                <a:cubicBezTo>
                  <a:pt x="7" y="275"/>
                  <a:pt x="7" y="275"/>
                  <a:pt x="7" y="275"/>
                </a:cubicBezTo>
                <a:cubicBezTo>
                  <a:pt x="0" y="283"/>
                  <a:pt x="3" y="295"/>
                  <a:pt x="13" y="298"/>
                </a:cubicBezTo>
                <a:cubicBezTo>
                  <a:pt x="61" y="312"/>
                  <a:pt x="61" y="312"/>
                  <a:pt x="61" y="312"/>
                </a:cubicBezTo>
                <a:cubicBezTo>
                  <a:pt x="25" y="504"/>
                  <a:pt x="144" y="696"/>
                  <a:pt x="338" y="747"/>
                </a:cubicBezTo>
                <a:cubicBezTo>
                  <a:pt x="540" y="799"/>
                  <a:pt x="745" y="675"/>
                  <a:pt x="801" y="474"/>
                </a:cubicBezTo>
                <a:cubicBezTo>
                  <a:pt x="808" y="449"/>
                  <a:pt x="808" y="449"/>
                  <a:pt x="808" y="449"/>
                </a:cubicBezTo>
                <a:cubicBezTo>
                  <a:pt x="810" y="442"/>
                  <a:pt x="806" y="434"/>
                  <a:pt x="799" y="432"/>
                </a:cubicBezTo>
                <a:cubicBezTo>
                  <a:pt x="733" y="414"/>
                  <a:pt x="733" y="414"/>
                  <a:pt x="733" y="414"/>
                </a:cubicBezTo>
                <a:cubicBezTo>
                  <a:pt x="726" y="412"/>
                  <a:pt x="719" y="416"/>
                  <a:pt x="717" y="423"/>
                </a:cubicBezTo>
                <a:close/>
                <a:moveTo>
                  <a:pt x="794" y="309"/>
                </a:moveTo>
                <a:cubicBezTo>
                  <a:pt x="725" y="317"/>
                  <a:pt x="725" y="317"/>
                  <a:pt x="725" y="317"/>
                </a:cubicBezTo>
                <a:cubicBezTo>
                  <a:pt x="718" y="318"/>
                  <a:pt x="713" y="325"/>
                  <a:pt x="714" y="333"/>
                </a:cubicBezTo>
                <a:cubicBezTo>
                  <a:pt x="716" y="354"/>
                  <a:pt x="716" y="354"/>
                  <a:pt x="716" y="354"/>
                </a:cubicBezTo>
                <a:cubicBezTo>
                  <a:pt x="717" y="361"/>
                  <a:pt x="724" y="366"/>
                  <a:pt x="732" y="365"/>
                </a:cubicBezTo>
                <a:cubicBezTo>
                  <a:pt x="800" y="356"/>
                  <a:pt x="800" y="356"/>
                  <a:pt x="800" y="356"/>
                </a:cubicBezTo>
                <a:cubicBezTo>
                  <a:pt x="808" y="355"/>
                  <a:pt x="813" y="349"/>
                  <a:pt x="812" y="341"/>
                </a:cubicBezTo>
                <a:cubicBezTo>
                  <a:pt x="809" y="320"/>
                  <a:pt x="809" y="320"/>
                  <a:pt x="809" y="320"/>
                </a:cubicBezTo>
                <a:cubicBezTo>
                  <a:pt x="808" y="313"/>
                  <a:pt x="801" y="308"/>
                  <a:pt x="794" y="309"/>
                </a:cubicBezTo>
                <a:close/>
                <a:moveTo>
                  <a:pt x="741" y="179"/>
                </a:moveTo>
                <a:cubicBezTo>
                  <a:pt x="681" y="213"/>
                  <a:pt x="681" y="213"/>
                  <a:pt x="681" y="213"/>
                </a:cubicBezTo>
                <a:cubicBezTo>
                  <a:pt x="674" y="216"/>
                  <a:pt x="672" y="225"/>
                  <a:pt x="676" y="231"/>
                </a:cubicBezTo>
                <a:cubicBezTo>
                  <a:pt x="686" y="250"/>
                  <a:pt x="686" y="250"/>
                  <a:pt x="686" y="250"/>
                </a:cubicBezTo>
                <a:cubicBezTo>
                  <a:pt x="690" y="256"/>
                  <a:pt x="698" y="258"/>
                  <a:pt x="704" y="255"/>
                </a:cubicBezTo>
                <a:cubicBezTo>
                  <a:pt x="765" y="221"/>
                  <a:pt x="765" y="221"/>
                  <a:pt x="765" y="221"/>
                </a:cubicBezTo>
                <a:cubicBezTo>
                  <a:pt x="771" y="217"/>
                  <a:pt x="774" y="209"/>
                  <a:pt x="770" y="202"/>
                </a:cubicBezTo>
                <a:cubicBezTo>
                  <a:pt x="760" y="184"/>
                  <a:pt x="760" y="184"/>
                  <a:pt x="760" y="184"/>
                </a:cubicBezTo>
                <a:cubicBezTo>
                  <a:pt x="756" y="177"/>
                  <a:pt x="748" y="175"/>
                  <a:pt x="741" y="179"/>
                </a:cubicBezTo>
                <a:close/>
                <a:moveTo>
                  <a:pt x="643" y="78"/>
                </a:moveTo>
                <a:cubicBezTo>
                  <a:pt x="600" y="132"/>
                  <a:pt x="600" y="132"/>
                  <a:pt x="600" y="132"/>
                </a:cubicBezTo>
                <a:cubicBezTo>
                  <a:pt x="596" y="138"/>
                  <a:pt x="597" y="147"/>
                  <a:pt x="602" y="151"/>
                </a:cubicBezTo>
                <a:cubicBezTo>
                  <a:pt x="619" y="165"/>
                  <a:pt x="619" y="165"/>
                  <a:pt x="619" y="165"/>
                </a:cubicBezTo>
                <a:cubicBezTo>
                  <a:pt x="625" y="169"/>
                  <a:pt x="633" y="168"/>
                  <a:pt x="638" y="162"/>
                </a:cubicBezTo>
                <a:cubicBezTo>
                  <a:pt x="681" y="108"/>
                  <a:pt x="681" y="108"/>
                  <a:pt x="681" y="108"/>
                </a:cubicBezTo>
                <a:cubicBezTo>
                  <a:pt x="686" y="102"/>
                  <a:pt x="685" y="94"/>
                  <a:pt x="679" y="89"/>
                </a:cubicBezTo>
                <a:cubicBezTo>
                  <a:pt x="663" y="76"/>
                  <a:pt x="663" y="76"/>
                  <a:pt x="663" y="76"/>
                </a:cubicBezTo>
                <a:cubicBezTo>
                  <a:pt x="657" y="71"/>
                  <a:pt x="648" y="72"/>
                  <a:pt x="643" y="78"/>
                </a:cubicBezTo>
                <a:close/>
                <a:moveTo>
                  <a:pt x="515" y="22"/>
                </a:moveTo>
                <a:cubicBezTo>
                  <a:pt x="495" y="88"/>
                  <a:pt x="495" y="88"/>
                  <a:pt x="495" y="88"/>
                </a:cubicBezTo>
                <a:cubicBezTo>
                  <a:pt x="493" y="95"/>
                  <a:pt x="497" y="103"/>
                  <a:pt x="505" y="105"/>
                </a:cubicBezTo>
                <a:cubicBezTo>
                  <a:pt x="525" y="111"/>
                  <a:pt x="525" y="111"/>
                  <a:pt x="525" y="111"/>
                </a:cubicBezTo>
                <a:cubicBezTo>
                  <a:pt x="532" y="113"/>
                  <a:pt x="540" y="109"/>
                  <a:pt x="542" y="102"/>
                </a:cubicBezTo>
                <a:cubicBezTo>
                  <a:pt x="561" y="35"/>
                  <a:pt x="561" y="35"/>
                  <a:pt x="561" y="35"/>
                </a:cubicBezTo>
                <a:cubicBezTo>
                  <a:pt x="564" y="28"/>
                  <a:pt x="560" y="21"/>
                  <a:pt x="552" y="18"/>
                </a:cubicBezTo>
                <a:cubicBezTo>
                  <a:pt x="532" y="12"/>
                  <a:pt x="532" y="12"/>
                  <a:pt x="532" y="12"/>
                </a:cubicBezTo>
                <a:cubicBezTo>
                  <a:pt x="525" y="10"/>
                  <a:pt x="517" y="14"/>
                  <a:pt x="515" y="22"/>
                </a:cubicBezTo>
                <a:close/>
                <a:moveTo>
                  <a:pt x="375" y="17"/>
                </a:moveTo>
                <a:cubicBezTo>
                  <a:pt x="382" y="86"/>
                  <a:pt x="382" y="86"/>
                  <a:pt x="382" y="86"/>
                </a:cubicBezTo>
                <a:cubicBezTo>
                  <a:pt x="382" y="94"/>
                  <a:pt x="389" y="99"/>
                  <a:pt x="397" y="98"/>
                </a:cubicBezTo>
                <a:cubicBezTo>
                  <a:pt x="417" y="96"/>
                  <a:pt x="417" y="96"/>
                  <a:pt x="417" y="96"/>
                </a:cubicBezTo>
                <a:cubicBezTo>
                  <a:pt x="425" y="96"/>
                  <a:pt x="430" y="89"/>
                  <a:pt x="430" y="81"/>
                </a:cubicBezTo>
                <a:cubicBezTo>
                  <a:pt x="423" y="13"/>
                  <a:pt x="423" y="13"/>
                  <a:pt x="423" y="13"/>
                </a:cubicBezTo>
                <a:cubicBezTo>
                  <a:pt x="422" y="5"/>
                  <a:pt x="416" y="0"/>
                  <a:pt x="408" y="0"/>
                </a:cubicBezTo>
                <a:cubicBezTo>
                  <a:pt x="387" y="2"/>
                  <a:pt x="387" y="2"/>
                  <a:pt x="387" y="2"/>
                </a:cubicBezTo>
                <a:cubicBezTo>
                  <a:pt x="380" y="3"/>
                  <a:pt x="374" y="10"/>
                  <a:pt x="375" y="17"/>
                </a:cubicBezTo>
                <a:close/>
                <a:moveTo>
                  <a:pt x="244" y="65"/>
                </a:moveTo>
                <a:cubicBezTo>
                  <a:pt x="276" y="127"/>
                  <a:pt x="276" y="127"/>
                  <a:pt x="276" y="127"/>
                </a:cubicBezTo>
                <a:cubicBezTo>
                  <a:pt x="279" y="134"/>
                  <a:pt x="287" y="136"/>
                  <a:pt x="294" y="133"/>
                </a:cubicBezTo>
                <a:cubicBezTo>
                  <a:pt x="313" y="123"/>
                  <a:pt x="313" y="123"/>
                  <a:pt x="313" y="123"/>
                </a:cubicBezTo>
                <a:cubicBezTo>
                  <a:pt x="319" y="120"/>
                  <a:pt x="322" y="111"/>
                  <a:pt x="318" y="105"/>
                </a:cubicBezTo>
                <a:cubicBezTo>
                  <a:pt x="286" y="43"/>
                  <a:pt x="286" y="43"/>
                  <a:pt x="286" y="43"/>
                </a:cubicBezTo>
                <a:cubicBezTo>
                  <a:pt x="283" y="37"/>
                  <a:pt x="275" y="34"/>
                  <a:pt x="268" y="37"/>
                </a:cubicBezTo>
                <a:cubicBezTo>
                  <a:pt x="249" y="47"/>
                  <a:pt x="249" y="47"/>
                  <a:pt x="249" y="47"/>
                </a:cubicBezTo>
                <a:cubicBezTo>
                  <a:pt x="243" y="51"/>
                  <a:pt x="240" y="59"/>
                  <a:pt x="244" y="6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</a:path>
            </a:pathLst>
          </a:custGeom>
          <a:blipFill dpi="0" rotWithShape="1">
            <a:blip r:embed="rId7"/>
            <a:srcRect/>
            <a:tile tx="0" ty="0" sx="100000" sy="100000" flip="none" algn="tl"/>
          </a:blipFill>
          <a:ln w="12700">
            <a:solidFill>
              <a:srgbClr val="AF734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4ED0C3E5-1BB0-4814-0534-C99127ED0F08}"/>
              </a:ext>
            </a:extLst>
          </p:cNvPr>
          <p:cNvGrpSpPr/>
          <p:nvPr/>
        </p:nvGrpSpPr>
        <p:grpSpPr>
          <a:xfrm>
            <a:off x="1144160" y="3921643"/>
            <a:ext cx="1671293" cy="1278187"/>
            <a:chOff x="565735" y="1906534"/>
            <a:chExt cx="1671293" cy="1278187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F0023B69-A1A6-0779-4918-36A5898B87C2}"/>
                </a:ext>
              </a:extLst>
            </p:cNvPr>
            <p:cNvSpPr txBox="1"/>
            <p:nvPr/>
          </p:nvSpPr>
          <p:spPr>
            <a:xfrm>
              <a:off x="565735" y="2190603"/>
              <a:ext cx="1671293" cy="9941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7B9F9C62-9A4D-150C-6C71-3994CA280629}"/>
                </a:ext>
              </a:extLst>
            </p:cNvPr>
            <p:cNvSpPr txBox="1"/>
            <p:nvPr/>
          </p:nvSpPr>
          <p:spPr>
            <a:xfrm>
              <a:off x="638324" y="1906534"/>
              <a:ext cx="15261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B72AC9F4-E4C1-2A1F-CE1C-D321EC03134C}"/>
              </a:ext>
            </a:extLst>
          </p:cNvPr>
          <p:cNvGrpSpPr/>
          <p:nvPr/>
        </p:nvGrpSpPr>
        <p:grpSpPr>
          <a:xfrm>
            <a:off x="3877460" y="3921643"/>
            <a:ext cx="1671293" cy="1278187"/>
            <a:chOff x="565735" y="1906534"/>
            <a:chExt cx="1671293" cy="1278187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E2093C4A-5119-5CB5-A5C0-43F9B56180D1}"/>
                </a:ext>
              </a:extLst>
            </p:cNvPr>
            <p:cNvSpPr txBox="1"/>
            <p:nvPr/>
          </p:nvSpPr>
          <p:spPr>
            <a:xfrm>
              <a:off x="565735" y="2190603"/>
              <a:ext cx="1671293" cy="9941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7EE49422-99F5-E3E1-743D-C31FE972AC8A}"/>
                </a:ext>
              </a:extLst>
            </p:cNvPr>
            <p:cNvSpPr txBox="1"/>
            <p:nvPr/>
          </p:nvSpPr>
          <p:spPr>
            <a:xfrm>
              <a:off x="638324" y="1906534"/>
              <a:ext cx="15261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9E5EC30A-3099-2284-92E2-2C129A550D61}"/>
              </a:ext>
            </a:extLst>
          </p:cNvPr>
          <p:cNvGrpSpPr/>
          <p:nvPr/>
        </p:nvGrpSpPr>
        <p:grpSpPr>
          <a:xfrm>
            <a:off x="6610760" y="3921643"/>
            <a:ext cx="1671293" cy="1278187"/>
            <a:chOff x="565735" y="1906534"/>
            <a:chExt cx="1671293" cy="1278187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DE2B0A64-1E5F-A6DD-C31E-F5D3F189F570}"/>
                </a:ext>
              </a:extLst>
            </p:cNvPr>
            <p:cNvSpPr txBox="1"/>
            <p:nvPr/>
          </p:nvSpPr>
          <p:spPr>
            <a:xfrm>
              <a:off x="565735" y="2190603"/>
              <a:ext cx="1671293" cy="9941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526DE6BC-0725-6312-A70F-5D63C0113760}"/>
                </a:ext>
              </a:extLst>
            </p:cNvPr>
            <p:cNvSpPr txBox="1"/>
            <p:nvPr/>
          </p:nvSpPr>
          <p:spPr>
            <a:xfrm>
              <a:off x="638324" y="1906534"/>
              <a:ext cx="15261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3EDD4D57-9A9F-6806-E92A-3B0D926A505E}"/>
              </a:ext>
            </a:extLst>
          </p:cNvPr>
          <p:cNvGrpSpPr/>
          <p:nvPr/>
        </p:nvGrpSpPr>
        <p:grpSpPr>
          <a:xfrm>
            <a:off x="9344060" y="3921643"/>
            <a:ext cx="1671293" cy="1278187"/>
            <a:chOff x="565735" y="1906534"/>
            <a:chExt cx="1671293" cy="1278187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1B629B94-2D4C-6D60-94E3-E26D37FE8CEC}"/>
                </a:ext>
              </a:extLst>
            </p:cNvPr>
            <p:cNvSpPr txBox="1"/>
            <p:nvPr/>
          </p:nvSpPr>
          <p:spPr>
            <a:xfrm>
              <a:off x="565735" y="2190603"/>
              <a:ext cx="1671293" cy="9941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rgbClr val="8C764E"/>
                  </a:solidFill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FD706BB4-0970-5389-5D2F-59AE1B9017DC}"/>
                </a:ext>
              </a:extLst>
            </p:cNvPr>
            <p:cNvSpPr txBox="1"/>
            <p:nvPr/>
          </p:nvSpPr>
          <p:spPr>
            <a:xfrm>
              <a:off x="638324" y="1906534"/>
              <a:ext cx="15261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ctr"/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465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51PPT模板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como3jc">
      <a:majorFont>
        <a:latin typeface="HarmonyOS Sans SC Light" panose="020F0302020204030204"/>
        <a:ea typeface="阿里巴巴普惠体 2.0 55 Regular"/>
        <a:cs typeface=""/>
      </a:majorFont>
      <a:minorFont>
        <a:latin typeface="HarmonyOS Sans SC Light" panose="020F0502020204030204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2636</Words>
  <Application>Microsoft Office PowerPoint</Application>
  <PresentationFormat>宽屏</PresentationFormat>
  <Paragraphs>233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HarmonyOS Sans SC Light</vt:lpstr>
      <vt:lpstr>MiSans Semibold</vt:lpstr>
      <vt:lpstr>等线</vt:lpstr>
      <vt:lpstr>极影毁片辉宋 Bold</vt:lpstr>
      <vt:lpstr>Arial</vt:lpstr>
      <vt:lpstr>Calibri</vt:lpstr>
      <vt:lpstr>51PPT模板网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51PPT模板网</Manager>
  <Company>www.51pptmoban.com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简约古典中国风汉语言文学论文答辩PPT模板</dc:title>
  <dc:creator>©51PPT模板网（www.51pptmoban.com）</dc:creator>
  <cp:keywords>版权归属：51PPT模板网</cp:keywords>
  <dc:description>51PPT模板网，幻灯片演示模板及素材免费下载！_x000d_
51PPT模板网 唯一访问网址：www.51pptmoban.com</dc:description>
  <cp:lastModifiedBy>jingtao hu</cp:lastModifiedBy>
  <cp:revision>104</cp:revision>
  <dcterms:created xsi:type="dcterms:W3CDTF">2024-06-04T00:42:02Z</dcterms:created>
  <dcterms:modified xsi:type="dcterms:W3CDTF">2024-09-15T03:00:47Z</dcterms:modified>
  <cp:contentStatus>简约古典中国风汉语言文学论文答辩PPT模板，www.51pptmoban.com</cp:contentStatus>
  <cp:version>51pptmoban.com（V51PPT-24060405版）</cp:version>
</cp:coreProperties>
</file>