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1922" r:id="rId2"/>
    <p:sldId id="1923" r:id="rId3"/>
    <p:sldId id="1925" r:id="rId4"/>
    <p:sldId id="1924" r:id="rId5"/>
    <p:sldId id="1926" r:id="rId6"/>
    <p:sldId id="1927" r:id="rId7"/>
    <p:sldId id="1949" r:id="rId8"/>
    <p:sldId id="1928" r:id="rId9"/>
    <p:sldId id="1929" r:id="rId10"/>
    <p:sldId id="1930" r:id="rId11"/>
    <p:sldId id="1950" r:id="rId12"/>
    <p:sldId id="1931" r:id="rId13"/>
    <p:sldId id="1936" r:id="rId14"/>
    <p:sldId id="1937" r:id="rId15"/>
    <p:sldId id="1951" r:id="rId16"/>
    <p:sldId id="1935" r:id="rId17"/>
    <p:sldId id="1932" r:id="rId18"/>
    <p:sldId id="1933" r:id="rId19"/>
    <p:sldId id="1952"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guide id="3" pos="551" userDrawn="1">
          <p15:clr>
            <a:srgbClr val="A4A3A4"/>
          </p15:clr>
        </p15:guide>
        <p15:guide id="4" pos="7129" userDrawn="1">
          <p15:clr>
            <a:srgbClr val="A4A3A4"/>
          </p15:clr>
        </p15:guide>
        <p15:guide id="5" orient="horz" pos="459"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4F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1" autoAdjust="0"/>
    <p:restoredTop sz="94660"/>
  </p:normalViewPr>
  <p:slideViewPr>
    <p:cSldViewPr snapToGrid="0" showGuides="1">
      <p:cViewPr varScale="1">
        <p:scale>
          <a:sx n="105" d="100"/>
          <a:sy n="105" d="100"/>
        </p:scale>
        <p:origin x="870" y="114"/>
      </p:cViewPr>
      <p:guideLst>
        <p:guide orient="horz" pos="2160"/>
        <p:guide pos="3863"/>
        <p:guide pos="551"/>
        <p:guide pos="7129"/>
        <p:guide orient="horz" pos="459"/>
        <p:guide orient="horz" pos="38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83000">
                  <a:srgbClr val="3A4F90"/>
                </a:gs>
                <a:gs pos="0">
                  <a:srgbClr val="3A4F90">
                    <a:lumMod val="60000"/>
                    <a:lumOff val="40000"/>
                  </a:srgbClr>
                </a:gs>
              </a:gsLst>
              <a:path path="circle">
                <a:fillToRect l="100000" t="100000"/>
              </a:path>
              <a:tileRect r="-100000" b="-100000"/>
            </a:gradFill>
            <a:ln>
              <a:noFill/>
            </a:ln>
            <a:effectLst/>
          </c:spPr>
          <c:invertIfNegative val="0"/>
          <c:cat>
            <c:numRef>
              <c:f>Sheet1!$A$2:$A$12</c:f>
              <c:numCache>
                <c:formatCode>General</c:formatCode>
                <c:ptCount val="11"/>
                <c:pt idx="0">
                  <c:v>2010</c:v>
                </c:pt>
                <c:pt idx="1">
                  <c:v>2012</c:v>
                </c:pt>
                <c:pt idx="2">
                  <c:v>2014</c:v>
                </c:pt>
                <c:pt idx="3">
                  <c:v>2016</c:v>
                </c:pt>
                <c:pt idx="4">
                  <c:v>2018</c:v>
                </c:pt>
                <c:pt idx="5">
                  <c:v>2020</c:v>
                </c:pt>
                <c:pt idx="6">
                  <c:v>2022</c:v>
                </c:pt>
                <c:pt idx="7">
                  <c:v>2024</c:v>
                </c:pt>
                <c:pt idx="8">
                  <c:v>2026</c:v>
                </c:pt>
                <c:pt idx="9">
                  <c:v>2028</c:v>
                </c:pt>
                <c:pt idx="10">
                  <c:v>2030</c:v>
                </c:pt>
              </c:numCache>
            </c:numRef>
          </c:cat>
          <c:val>
            <c:numRef>
              <c:f>Sheet1!$B$2:$B$12</c:f>
              <c:numCache>
                <c:formatCode>General</c:formatCode>
                <c:ptCount val="11"/>
                <c:pt idx="0">
                  <c:v>34.97</c:v>
                </c:pt>
                <c:pt idx="1">
                  <c:v>41.83</c:v>
                </c:pt>
                <c:pt idx="2">
                  <c:v>51.5</c:v>
                </c:pt>
                <c:pt idx="3">
                  <c:v>61.83</c:v>
                </c:pt>
                <c:pt idx="4">
                  <c:v>67.069999999999993</c:v>
                </c:pt>
                <c:pt idx="5">
                  <c:v>61.19</c:v>
                </c:pt>
                <c:pt idx="6">
                  <c:v>55.91</c:v>
                </c:pt>
                <c:pt idx="7">
                  <c:v>55.9</c:v>
                </c:pt>
                <c:pt idx="8">
                  <c:v>62.34</c:v>
                </c:pt>
                <c:pt idx="9">
                  <c:v>72.14</c:v>
                </c:pt>
                <c:pt idx="10">
                  <c:v>80.25</c:v>
                </c:pt>
              </c:numCache>
            </c:numRef>
          </c:val>
          <c:extLst>
            <c:ext xmlns:c16="http://schemas.microsoft.com/office/drawing/2014/chart" uri="{C3380CC4-5D6E-409C-BE32-E72D297353CC}">
              <c16:uniqueId val="{00000000-95E3-4DB4-BC40-AB3537F12917}"/>
            </c:ext>
          </c:extLst>
        </c:ser>
        <c:dLbls>
          <c:showLegendKey val="0"/>
          <c:showVal val="0"/>
          <c:showCatName val="0"/>
          <c:showSerName val="0"/>
          <c:showPercent val="0"/>
          <c:showBubbleSize val="0"/>
        </c:dLbls>
        <c:gapWidth val="100"/>
        <c:axId val="1899612623"/>
        <c:axId val="1899614287"/>
      </c:barChart>
      <c:lineChart>
        <c:grouping val="standard"/>
        <c:varyColors val="0"/>
        <c:ser>
          <c:idx val="1"/>
          <c:order val="1"/>
          <c:tx>
            <c:strRef>
              <c:f>Sheet1!$C$1</c:f>
              <c:strCache>
                <c:ptCount val="1"/>
                <c:pt idx="0">
                  <c:v>系列 2</c:v>
                </c:pt>
              </c:strCache>
            </c:strRef>
          </c:tx>
          <c:spPr>
            <a:ln w="28575" cap="rnd">
              <a:solidFill>
                <a:schemeClr val="bg1">
                  <a:lumMod val="75000"/>
                </a:schemeClr>
              </a:solidFill>
              <a:round/>
            </a:ln>
            <a:effectLst>
              <a:outerShdw blurRad="76200" dist="38100" dir="5400000" sx="102000" sy="102000" algn="t" rotWithShape="0">
                <a:schemeClr val="bg1">
                  <a:lumMod val="50000"/>
                  <a:alpha val="60000"/>
                </a:schemeClr>
              </a:outerShdw>
            </a:effectLst>
          </c:spPr>
          <c:marker>
            <c:symbol val="none"/>
          </c:marker>
          <c:cat>
            <c:numRef>
              <c:f>Sheet1!$A$2:$A$12</c:f>
              <c:numCache>
                <c:formatCode>General</c:formatCode>
                <c:ptCount val="11"/>
                <c:pt idx="0">
                  <c:v>2010</c:v>
                </c:pt>
                <c:pt idx="1">
                  <c:v>2012</c:v>
                </c:pt>
                <c:pt idx="2">
                  <c:v>2014</c:v>
                </c:pt>
                <c:pt idx="3">
                  <c:v>2016</c:v>
                </c:pt>
                <c:pt idx="4">
                  <c:v>2018</c:v>
                </c:pt>
                <c:pt idx="5">
                  <c:v>2020</c:v>
                </c:pt>
                <c:pt idx="6">
                  <c:v>2022</c:v>
                </c:pt>
                <c:pt idx="7">
                  <c:v>2024</c:v>
                </c:pt>
                <c:pt idx="8">
                  <c:v>2026</c:v>
                </c:pt>
                <c:pt idx="9">
                  <c:v>2028</c:v>
                </c:pt>
                <c:pt idx="10">
                  <c:v>2030</c:v>
                </c:pt>
              </c:numCache>
            </c:numRef>
          </c:cat>
          <c:val>
            <c:numRef>
              <c:f>Sheet1!$C$2:$C$12</c:f>
              <c:numCache>
                <c:formatCode>General</c:formatCode>
                <c:ptCount val="11"/>
                <c:pt idx="1">
                  <c:v>0.18</c:v>
                </c:pt>
                <c:pt idx="2">
                  <c:v>0.2</c:v>
                </c:pt>
                <c:pt idx="3">
                  <c:v>0.16</c:v>
                </c:pt>
                <c:pt idx="4">
                  <c:v>0.12</c:v>
                </c:pt>
                <c:pt idx="5">
                  <c:v>0.06</c:v>
                </c:pt>
                <c:pt idx="6">
                  <c:v>0.05</c:v>
                </c:pt>
                <c:pt idx="7">
                  <c:v>0.08</c:v>
                </c:pt>
                <c:pt idx="8">
                  <c:v>0.1</c:v>
                </c:pt>
                <c:pt idx="9">
                  <c:v>0.12</c:v>
                </c:pt>
                <c:pt idx="10">
                  <c:v>0.09</c:v>
                </c:pt>
              </c:numCache>
            </c:numRef>
          </c:val>
          <c:smooth val="0"/>
          <c:extLst>
            <c:ext xmlns:c16="http://schemas.microsoft.com/office/drawing/2014/chart" uri="{C3380CC4-5D6E-409C-BE32-E72D297353CC}">
              <c16:uniqueId val="{00000001-95E3-4DB4-BC40-AB3537F12917}"/>
            </c:ext>
          </c:extLst>
        </c:ser>
        <c:dLbls>
          <c:showLegendKey val="0"/>
          <c:showVal val="0"/>
          <c:showCatName val="0"/>
          <c:showSerName val="0"/>
          <c:showPercent val="0"/>
          <c:showBubbleSize val="0"/>
        </c:dLbls>
        <c:marker val="1"/>
        <c:smooth val="0"/>
        <c:axId val="1873011471"/>
        <c:axId val="1873013551"/>
      </c:lineChart>
      <c:catAx>
        <c:axId val="1899612623"/>
        <c:scaling>
          <c:orientation val="minMax"/>
        </c:scaling>
        <c:delete val="0"/>
        <c:axPos val="b"/>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思源黑体 CN Medium" panose="020B0600000000000000" pitchFamily="34" charset="-122"/>
                <a:ea typeface="思源黑体 CN Medium" panose="020B0600000000000000" pitchFamily="34" charset="-122"/>
                <a:cs typeface="+mn-cs"/>
              </a:defRPr>
            </a:pPr>
            <a:endParaRPr lang="zh-CN"/>
          </a:p>
        </c:txPr>
        <c:crossAx val="1899614287"/>
        <c:crosses val="autoZero"/>
        <c:auto val="1"/>
        <c:lblAlgn val="ctr"/>
        <c:lblOffset val="100"/>
        <c:noMultiLvlLbl val="0"/>
      </c:catAx>
      <c:valAx>
        <c:axId val="1899614287"/>
        <c:scaling>
          <c:orientation val="minMax"/>
        </c:scaling>
        <c:delete val="0"/>
        <c:axPos val="l"/>
        <c:majorGridlines>
          <c:spPr>
            <a:ln w="6350" cap="flat" cmpd="sng" algn="ctr">
              <a:solidFill>
                <a:schemeClr val="tx1">
                  <a:lumMod val="15000"/>
                  <a:lumOff val="85000"/>
                  <a:alpha val="6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思源黑体 CN Medium" panose="020B0600000000000000" pitchFamily="34" charset="-122"/>
                <a:ea typeface="思源黑体 CN Medium" panose="020B0600000000000000" pitchFamily="34" charset="-122"/>
                <a:cs typeface="+mn-cs"/>
              </a:defRPr>
            </a:pPr>
            <a:endParaRPr lang="zh-CN"/>
          </a:p>
        </c:txPr>
        <c:crossAx val="1899612623"/>
        <c:crosses val="autoZero"/>
        <c:crossBetween val="between"/>
        <c:majorUnit val="20"/>
      </c:valAx>
      <c:valAx>
        <c:axId val="187301355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873011471"/>
        <c:crosses val="max"/>
        <c:crossBetween val="between"/>
      </c:valAx>
      <c:catAx>
        <c:axId val="1873011471"/>
        <c:scaling>
          <c:orientation val="minMax"/>
        </c:scaling>
        <c:delete val="1"/>
        <c:axPos val="b"/>
        <c:numFmt formatCode="General" sourceLinked="1"/>
        <c:majorTickMark val="out"/>
        <c:minorTickMark val="none"/>
        <c:tickLblPos val="nextTo"/>
        <c:crossAx val="1873013551"/>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C27DD0-5137-4B03-8E73-7CAEA0184241}" type="datetimeFigureOut">
              <a:rPr lang="zh-CN" altLang="en-US" smtClean="0"/>
              <a:t>2022/8/26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F99033-CF56-4D50-A306-F17BC40F67A4}" type="slidenum">
              <a:rPr lang="zh-CN" altLang="en-US" smtClean="0"/>
              <a:t>‹#›</a:t>
            </a:fld>
            <a:endParaRPr lang="zh-CN" altLang="en-US"/>
          </a:p>
        </p:txBody>
      </p:sp>
    </p:spTree>
    <p:extLst>
      <p:ext uri="{BB962C8B-B14F-4D97-AF65-F5344CB8AC3E}">
        <p14:creationId xmlns:p14="http://schemas.microsoft.com/office/powerpoint/2010/main" val="470908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B0F99033-CF56-4D50-A306-F17BC40F67A4}" type="slidenum">
              <a:rPr lang="zh-CN" altLang="en-US" smtClean="0"/>
              <a:t>1</a:t>
            </a:fld>
            <a:endParaRPr lang="zh-CN" altLang="en-US"/>
          </a:p>
        </p:txBody>
      </p:sp>
    </p:spTree>
    <p:extLst>
      <p:ext uri="{BB962C8B-B14F-4D97-AF65-F5344CB8AC3E}">
        <p14:creationId xmlns:p14="http://schemas.microsoft.com/office/powerpoint/2010/main" val="310787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B0F99033-CF56-4D50-A306-F17BC40F67A4}" type="slidenum">
              <a:rPr lang="zh-CN" altLang="en-US" smtClean="0"/>
              <a:t>10</a:t>
            </a:fld>
            <a:endParaRPr lang="zh-CN" altLang="en-US"/>
          </a:p>
        </p:txBody>
      </p:sp>
    </p:spTree>
    <p:extLst>
      <p:ext uri="{BB962C8B-B14F-4D97-AF65-F5344CB8AC3E}">
        <p14:creationId xmlns:p14="http://schemas.microsoft.com/office/powerpoint/2010/main" val="2656216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B0F99033-CF56-4D50-A306-F17BC40F67A4}" type="slidenum">
              <a:rPr lang="zh-CN" altLang="en-US" smtClean="0"/>
              <a:t>19</a:t>
            </a:fld>
            <a:endParaRPr lang="zh-CN" altLang="en-US"/>
          </a:p>
        </p:txBody>
      </p:sp>
    </p:spTree>
    <p:extLst>
      <p:ext uri="{BB962C8B-B14F-4D97-AF65-F5344CB8AC3E}">
        <p14:creationId xmlns:p14="http://schemas.microsoft.com/office/powerpoint/2010/main" val="649486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B7D32E-C55A-F15E-3B25-0966EFD6219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D71439F-9051-0895-6363-356D7D1163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C3E8236-399F-C83E-00C2-D61F3762AB9B}"/>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A8163991-91AD-F666-3DF1-B362373030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55679D-EA6F-14DA-7129-8F19A456D3B0}"/>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4045822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69309D-DFC6-8CA8-6CB9-6995A6E467D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5B274A7-B36F-D17E-58FD-DCFD8D7FFD1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EAC4EF-36AA-7F4F-48FD-359CDB0028F5}"/>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22B5D05D-CF6F-7359-354D-3082B1D57C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9AF8782-2611-EA44-FB33-AD53735D3483}"/>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259004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14825C3-98CC-59E8-DBBD-053D84A8500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95D9394-E233-2B27-75E5-D8A4050BC2A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4B71FDC-5218-C7C5-5E56-A4003A026262}"/>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ABAD7C3D-E3AE-1025-3F86-0563A3B0AC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344C4B-A666-85DE-C258-C8FECAB5ECE6}"/>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2783457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C7E71D-D50B-68A4-39AB-C1DFD667A0D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075BF5-E266-870F-9403-1505B2E17E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98B4C97-5500-4F00-4409-590148401FFA}"/>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EDFF5A17-7A54-8899-0AB6-5835182752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05B22F-36A8-CE61-AAD1-62B7C972F998}"/>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3425510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D5BA23-BDD7-C885-42C6-E069178413B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616461B-157B-E870-0465-BFD6E26031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23F951B-5E92-9AEA-C653-ED626738179E}"/>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513C9890-2290-1E05-1407-A052AA2937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36CB77-F9D2-9667-62FD-16D7173DE88B}"/>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1857533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3DEF61-4847-2258-76DE-A06D97BF1F8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28F2826-579D-5996-2128-251B6FC5644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1C6FC56-A5BE-2B76-431D-71946193E6B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14F6656-5D38-F8C9-6845-00423A02D187}"/>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6" name="页脚占位符 5">
            <a:extLst>
              <a:ext uri="{FF2B5EF4-FFF2-40B4-BE49-F238E27FC236}">
                <a16:creationId xmlns:a16="http://schemas.microsoft.com/office/drawing/2014/main" id="{AA15B697-89F9-75FB-328F-28DCBCF2D2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1D4B010-2310-6D79-248E-2084EBFC8B5D}"/>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10398888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AFFB0B-BD86-5187-3D43-739D05D1E9F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F12C74E-7E99-A78C-2EED-29DE6A0E16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30B012A-E1B8-C09F-CC5F-941074F8B9C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0961E84-1F6B-2F61-2CF3-7FC01E4AE6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BF2F39A-766E-7341-0F02-52CDD5E8100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549EE7E-19B1-0327-0715-607A79A92C3C}"/>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8" name="页脚占位符 7">
            <a:extLst>
              <a:ext uri="{FF2B5EF4-FFF2-40B4-BE49-F238E27FC236}">
                <a16:creationId xmlns:a16="http://schemas.microsoft.com/office/drawing/2014/main" id="{C5311775-F76D-0DBF-26ED-316F6749840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C722A6A-EBD6-81B5-8773-31EEC2FCC860}"/>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3275559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95B46D-B878-A987-1FAA-5C0B2DCDA5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108DEDD-F550-7737-0ECA-7E4799CDC2A3}"/>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4" name="页脚占位符 3">
            <a:extLst>
              <a:ext uri="{FF2B5EF4-FFF2-40B4-BE49-F238E27FC236}">
                <a16:creationId xmlns:a16="http://schemas.microsoft.com/office/drawing/2014/main" id="{EFD09673-3146-D3AC-6F8E-EBED00F7A2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3191F98-7697-3120-F4BE-C5C15B8E7F98}"/>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601856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2114D31-833F-87F4-2869-9179E21E1EE8}"/>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3" name="页脚占位符 2">
            <a:extLst>
              <a:ext uri="{FF2B5EF4-FFF2-40B4-BE49-F238E27FC236}">
                <a16:creationId xmlns:a16="http://schemas.microsoft.com/office/drawing/2014/main" id="{383D49DC-64DC-6229-F11E-2231C1F5BB0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23AA8CC-5FAB-0876-96F1-BD342891EDB6}"/>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4131070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593A6C-3429-EE70-D1D4-853F69CD305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93359DA-59FD-44A0-CD24-25E51D63B1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B4016D7-236E-FB3B-DA52-5A3BFF234F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C1082F0-1171-2456-806D-D5E2B0961302}"/>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6" name="页脚占位符 5">
            <a:extLst>
              <a:ext uri="{FF2B5EF4-FFF2-40B4-BE49-F238E27FC236}">
                <a16:creationId xmlns:a16="http://schemas.microsoft.com/office/drawing/2014/main" id="{C89FF88B-FF35-F0C9-26EC-25B3A345F1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3F65F6-E45C-063C-10A6-734551B213FF}"/>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2332346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DA5BF2-2634-4F56-8549-BA93C33A8D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D44F7E6-B3F7-740A-B9EE-2E9DE1E594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AB0FEB9-EEB0-715D-0716-DBF881CBFF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849002C-8B7D-EE42-4558-ADCCCBCFA85E}"/>
              </a:ext>
            </a:extLst>
          </p:cNvPr>
          <p:cNvSpPr>
            <a:spLocks noGrp="1"/>
          </p:cNvSpPr>
          <p:nvPr>
            <p:ph type="dt" sz="half" idx="10"/>
          </p:nvPr>
        </p:nvSpPr>
        <p:spPr/>
        <p:txBody>
          <a:bodyPr/>
          <a:lstStyle/>
          <a:p>
            <a:fld id="{F24BE7E8-B22A-426F-9292-B436246AF26A}" type="datetimeFigureOut">
              <a:rPr lang="zh-CN" altLang="en-US" smtClean="0"/>
              <a:t>2022/8/26</a:t>
            </a:fld>
            <a:endParaRPr lang="zh-CN" altLang="en-US"/>
          </a:p>
        </p:txBody>
      </p:sp>
      <p:sp>
        <p:nvSpPr>
          <p:cNvPr id="6" name="页脚占位符 5">
            <a:extLst>
              <a:ext uri="{FF2B5EF4-FFF2-40B4-BE49-F238E27FC236}">
                <a16:creationId xmlns:a16="http://schemas.microsoft.com/office/drawing/2014/main" id="{5E49757C-AB96-F2A1-65C0-B70923F1F6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665CD27-B2FA-F9E7-6FC4-A0E84FBAE9FE}"/>
              </a:ext>
            </a:extLst>
          </p:cNvPr>
          <p:cNvSpPr>
            <a:spLocks noGrp="1"/>
          </p:cNvSpPr>
          <p:nvPr>
            <p:ph type="sldNum" sz="quarter" idx="12"/>
          </p:nvPr>
        </p:nvSpPr>
        <p:spPr/>
        <p:txBody>
          <a:body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3040685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F02E4A-6D51-57D4-1EA7-C0F6B44E7C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6046AD9-CE4D-0DFF-FDCC-64818F795C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DC4E18C-2131-B32B-A539-8F2BBA5E32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4BE7E8-B22A-426F-9292-B436246AF26A}" type="datetimeFigureOut">
              <a:rPr lang="zh-CN" altLang="en-US" smtClean="0"/>
              <a:t>2022/8/26</a:t>
            </a:fld>
            <a:endParaRPr lang="zh-CN" altLang="en-US"/>
          </a:p>
        </p:txBody>
      </p:sp>
      <p:sp>
        <p:nvSpPr>
          <p:cNvPr id="5" name="页脚占位符 4">
            <a:extLst>
              <a:ext uri="{FF2B5EF4-FFF2-40B4-BE49-F238E27FC236}">
                <a16:creationId xmlns:a16="http://schemas.microsoft.com/office/drawing/2014/main" id="{B62B2552-3C8E-A8A3-EDBE-C8C2B49E99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8CA0889-87D9-C103-AD8C-47DA097112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3CC4C-105B-4B39-9461-23620C532205}" type="slidenum">
              <a:rPr lang="zh-CN" altLang="en-US" smtClean="0"/>
              <a:t>‹#›</a:t>
            </a:fld>
            <a:endParaRPr lang="zh-CN" altLang="en-US"/>
          </a:p>
        </p:txBody>
      </p:sp>
    </p:spTree>
    <p:extLst>
      <p:ext uri="{BB962C8B-B14F-4D97-AF65-F5344CB8AC3E}">
        <p14:creationId xmlns:p14="http://schemas.microsoft.com/office/powerpoint/2010/main" val="2148737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3">
              <a:alphaModFix amt="10000"/>
              <a:extLst>
                <a:ext uri="{BEBA8EAE-BF5A-486C-A8C5-ECC9F3942E4B}">
                  <a14:imgProps xmlns:a14="http://schemas.microsoft.com/office/drawing/2010/main">
                    <a14:imgLayer r:embed="rId4">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任意多边形: 形状 16">
            <a:extLst>
              <a:ext uri="{FF2B5EF4-FFF2-40B4-BE49-F238E27FC236}">
                <a16:creationId xmlns:a16="http://schemas.microsoft.com/office/drawing/2014/main" id="{5692AD83-4EE4-F03B-A92E-BCDA3531CD9E}"/>
              </a:ext>
            </a:extLst>
          </p:cNvPr>
          <p:cNvSpPr/>
          <p:nvPr/>
        </p:nvSpPr>
        <p:spPr>
          <a:xfrm>
            <a:off x="7258406" y="-929032"/>
            <a:ext cx="5353999" cy="6454308"/>
          </a:xfrm>
          <a:custGeom>
            <a:avLst/>
            <a:gdLst>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5162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5162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4908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71315"/>
              <a:gd name="connsiteX1" fmla="*/ 3471672 w 3890772"/>
              <a:gd name="connsiteY1" fmla="*/ 6002159 h 6071315"/>
              <a:gd name="connsiteX2" fmla="*/ 2341372 w 3890772"/>
              <a:gd name="connsiteY2" fmla="*/ 4490859 h 6071315"/>
              <a:gd name="connsiteX3" fmla="*/ 1312672 w 3890772"/>
              <a:gd name="connsiteY3" fmla="*/ 4274959 h 6071315"/>
              <a:gd name="connsiteX4" fmla="*/ 614172 w 3890772"/>
              <a:gd name="connsiteY4" fmla="*/ 4109859 h 6071315"/>
              <a:gd name="connsiteX5" fmla="*/ 322072 w 3890772"/>
              <a:gd name="connsiteY5" fmla="*/ 3258959 h 6071315"/>
              <a:gd name="connsiteX6" fmla="*/ 207772 w 3890772"/>
              <a:gd name="connsiteY6" fmla="*/ 1607959 h 6071315"/>
              <a:gd name="connsiteX7" fmla="*/ 118872 w 3890772"/>
              <a:gd name="connsiteY7" fmla="*/ 122059 h 6071315"/>
              <a:gd name="connsiteX8" fmla="*/ 1998472 w 3890772"/>
              <a:gd name="connsiteY8" fmla="*/ 83959 h 6071315"/>
              <a:gd name="connsiteX9" fmla="*/ 3408172 w 3890772"/>
              <a:gd name="connsiteY9" fmla="*/ 83959 h 6071315"/>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614172 w 3890772"/>
              <a:gd name="connsiteY4" fmla="*/ 4109859 h 6066647"/>
              <a:gd name="connsiteX5" fmla="*/ 322072 w 3890772"/>
              <a:gd name="connsiteY5" fmla="*/ 3258959 h 6066647"/>
              <a:gd name="connsiteX6" fmla="*/ 207772 w 3890772"/>
              <a:gd name="connsiteY6" fmla="*/ 1607959 h 6066647"/>
              <a:gd name="connsiteX7" fmla="*/ 118872 w 3890772"/>
              <a:gd name="connsiteY7" fmla="*/ 122059 h 6066647"/>
              <a:gd name="connsiteX8" fmla="*/ 1998472 w 3890772"/>
              <a:gd name="connsiteY8" fmla="*/ 83959 h 6066647"/>
              <a:gd name="connsiteX9" fmla="*/ 3408172 w 3890772"/>
              <a:gd name="connsiteY9"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1311542 w 3890772"/>
              <a:gd name="connsiteY4" fmla="*/ 4271243 h 6066647"/>
              <a:gd name="connsiteX5" fmla="*/ 614172 w 3890772"/>
              <a:gd name="connsiteY5" fmla="*/ 4109859 h 6066647"/>
              <a:gd name="connsiteX6" fmla="*/ 322072 w 3890772"/>
              <a:gd name="connsiteY6" fmla="*/ 3258959 h 6066647"/>
              <a:gd name="connsiteX7" fmla="*/ 207772 w 3890772"/>
              <a:gd name="connsiteY7" fmla="*/ 1607959 h 6066647"/>
              <a:gd name="connsiteX8" fmla="*/ 118872 w 3890772"/>
              <a:gd name="connsiteY8" fmla="*/ 122059 h 6066647"/>
              <a:gd name="connsiteX9" fmla="*/ 1998472 w 3890772"/>
              <a:gd name="connsiteY9" fmla="*/ 83959 h 6066647"/>
              <a:gd name="connsiteX10" fmla="*/ 3408172 w 3890772"/>
              <a:gd name="connsiteY10"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614172 w 3890772"/>
              <a:gd name="connsiteY4" fmla="*/ 4109859 h 6066647"/>
              <a:gd name="connsiteX5" fmla="*/ 322072 w 3890772"/>
              <a:gd name="connsiteY5" fmla="*/ 3258959 h 6066647"/>
              <a:gd name="connsiteX6" fmla="*/ 207772 w 3890772"/>
              <a:gd name="connsiteY6" fmla="*/ 1607959 h 6066647"/>
              <a:gd name="connsiteX7" fmla="*/ 118872 w 3890772"/>
              <a:gd name="connsiteY7" fmla="*/ 122059 h 6066647"/>
              <a:gd name="connsiteX8" fmla="*/ 1998472 w 3890772"/>
              <a:gd name="connsiteY8" fmla="*/ 83959 h 6066647"/>
              <a:gd name="connsiteX9" fmla="*/ 3408172 w 3890772"/>
              <a:gd name="connsiteY9"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614172 w 3890772"/>
              <a:gd name="connsiteY3" fmla="*/ 4109859 h 6066647"/>
              <a:gd name="connsiteX4" fmla="*/ 322072 w 3890772"/>
              <a:gd name="connsiteY4" fmla="*/ 3258959 h 6066647"/>
              <a:gd name="connsiteX5" fmla="*/ 207772 w 3890772"/>
              <a:gd name="connsiteY5" fmla="*/ 1607959 h 6066647"/>
              <a:gd name="connsiteX6" fmla="*/ 118872 w 3890772"/>
              <a:gd name="connsiteY6" fmla="*/ 122059 h 6066647"/>
              <a:gd name="connsiteX7" fmla="*/ 1998472 w 3890772"/>
              <a:gd name="connsiteY7" fmla="*/ 83959 h 6066647"/>
              <a:gd name="connsiteX8" fmla="*/ 3408172 w 3890772"/>
              <a:gd name="connsiteY8"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614172 w 3890772"/>
              <a:gd name="connsiteY3" fmla="*/ 4109859 h 6066647"/>
              <a:gd name="connsiteX4" fmla="*/ 322072 w 3890772"/>
              <a:gd name="connsiteY4" fmla="*/ 3258959 h 6066647"/>
              <a:gd name="connsiteX5" fmla="*/ 207772 w 3890772"/>
              <a:gd name="connsiteY5" fmla="*/ 1607959 h 6066647"/>
              <a:gd name="connsiteX6" fmla="*/ 118872 w 3890772"/>
              <a:gd name="connsiteY6" fmla="*/ 122059 h 6066647"/>
              <a:gd name="connsiteX7" fmla="*/ 1998472 w 3890772"/>
              <a:gd name="connsiteY7" fmla="*/ 83959 h 6066647"/>
              <a:gd name="connsiteX8" fmla="*/ 3408172 w 3890772"/>
              <a:gd name="connsiteY8" fmla="*/ 83959 h 6066647"/>
              <a:gd name="connsiteX0" fmla="*/ 3890772 w 3890772"/>
              <a:gd name="connsiteY0" fmla="*/ 5722759 h 6442436"/>
              <a:gd name="connsiteX1" fmla="*/ 3545506 w 3890772"/>
              <a:gd name="connsiteY1" fmla="*/ 6408559 h 6442436"/>
              <a:gd name="connsiteX2" fmla="*/ 2400638 w 3890772"/>
              <a:gd name="connsiteY2" fmla="*/ 4558592 h 6442436"/>
              <a:gd name="connsiteX3" fmla="*/ 614172 w 3890772"/>
              <a:gd name="connsiteY3" fmla="*/ 4109859 h 6442436"/>
              <a:gd name="connsiteX4" fmla="*/ 322072 w 3890772"/>
              <a:gd name="connsiteY4" fmla="*/ 3258959 h 6442436"/>
              <a:gd name="connsiteX5" fmla="*/ 207772 w 3890772"/>
              <a:gd name="connsiteY5" fmla="*/ 1607959 h 6442436"/>
              <a:gd name="connsiteX6" fmla="*/ 118872 w 3890772"/>
              <a:gd name="connsiteY6" fmla="*/ 122059 h 6442436"/>
              <a:gd name="connsiteX7" fmla="*/ 1998472 w 3890772"/>
              <a:gd name="connsiteY7" fmla="*/ 83959 h 6442436"/>
              <a:gd name="connsiteX8" fmla="*/ 3408172 w 3890772"/>
              <a:gd name="connsiteY8" fmla="*/ 83959 h 6442436"/>
              <a:gd name="connsiteX0" fmla="*/ 3890772 w 3890772"/>
              <a:gd name="connsiteY0" fmla="*/ 5722759 h 6454308"/>
              <a:gd name="connsiteX1" fmla="*/ 3545506 w 3890772"/>
              <a:gd name="connsiteY1" fmla="*/ 6408559 h 6454308"/>
              <a:gd name="connsiteX2" fmla="*/ 2526154 w 3890772"/>
              <a:gd name="connsiteY2" fmla="*/ 4314752 h 6454308"/>
              <a:gd name="connsiteX3" fmla="*/ 614172 w 3890772"/>
              <a:gd name="connsiteY3" fmla="*/ 4109859 h 6454308"/>
              <a:gd name="connsiteX4" fmla="*/ 322072 w 3890772"/>
              <a:gd name="connsiteY4" fmla="*/ 3258959 h 6454308"/>
              <a:gd name="connsiteX5" fmla="*/ 207772 w 3890772"/>
              <a:gd name="connsiteY5" fmla="*/ 1607959 h 6454308"/>
              <a:gd name="connsiteX6" fmla="*/ 118872 w 3890772"/>
              <a:gd name="connsiteY6" fmla="*/ 122059 h 6454308"/>
              <a:gd name="connsiteX7" fmla="*/ 1998472 w 3890772"/>
              <a:gd name="connsiteY7" fmla="*/ 83959 h 6454308"/>
              <a:gd name="connsiteX8" fmla="*/ 3408172 w 3890772"/>
              <a:gd name="connsiteY8" fmla="*/ 83959 h 6454308"/>
              <a:gd name="connsiteX0" fmla="*/ 3890772 w 3890772"/>
              <a:gd name="connsiteY0" fmla="*/ 5722759 h 6454308"/>
              <a:gd name="connsiteX1" fmla="*/ 3545506 w 3890772"/>
              <a:gd name="connsiteY1" fmla="*/ 6408559 h 6454308"/>
              <a:gd name="connsiteX2" fmla="*/ 2526154 w 3890772"/>
              <a:gd name="connsiteY2" fmla="*/ 4314752 h 6454308"/>
              <a:gd name="connsiteX3" fmla="*/ 614172 w 3890772"/>
              <a:gd name="connsiteY3" fmla="*/ 4109859 h 6454308"/>
              <a:gd name="connsiteX4" fmla="*/ 322072 w 3890772"/>
              <a:gd name="connsiteY4" fmla="*/ 3258959 h 6454308"/>
              <a:gd name="connsiteX5" fmla="*/ 207772 w 3890772"/>
              <a:gd name="connsiteY5" fmla="*/ 1607959 h 6454308"/>
              <a:gd name="connsiteX6" fmla="*/ 118872 w 3890772"/>
              <a:gd name="connsiteY6" fmla="*/ 122059 h 6454308"/>
              <a:gd name="connsiteX7" fmla="*/ 1998472 w 3890772"/>
              <a:gd name="connsiteY7" fmla="*/ 83959 h 6454308"/>
              <a:gd name="connsiteX8" fmla="*/ 3408172 w 3890772"/>
              <a:gd name="connsiteY8" fmla="*/ 83959 h 64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0772" h="6454308">
                <a:moveTo>
                  <a:pt x="3890772" y="5722759"/>
                </a:moveTo>
                <a:cubicBezTo>
                  <a:pt x="3768005" y="5907967"/>
                  <a:pt x="3772942" y="6643227"/>
                  <a:pt x="3545506" y="6408559"/>
                </a:cubicBezTo>
                <a:cubicBezTo>
                  <a:pt x="3318070" y="6173891"/>
                  <a:pt x="2918727" y="4596269"/>
                  <a:pt x="2526154" y="4314752"/>
                </a:cubicBezTo>
                <a:cubicBezTo>
                  <a:pt x="2133581" y="4033235"/>
                  <a:pt x="981519" y="4285825"/>
                  <a:pt x="614172" y="4109859"/>
                </a:cubicBezTo>
                <a:cubicBezTo>
                  <a:pt x="246825" y="3933894"/>
                  <a:pt x="389805" y="3675942"/>
                  <a:pt x="322072" y="3258959"/>
                </a:cubicBezTo>
                <a:cubicBezTo>
                  <a:pt x="254339" y="2841976"/>
                  <a:pt x="241639" y="2130776"/>
                  <a:pt x="207772" y="1607959"/>
                </a:cubicBezTo>
                <a:cubicBezTo>
                  <a:pt x="173905" y="1085142"/>
                  <a:pt x="-179578" y="376059"/>
                  <a:pt x="118872" y="122059"/>
                </a:cubicBezTo>
                <a:cubicBezTo>
                  <a:pt x="417322" y="-131941"/>
                  <a:pt x="1450255" y="90309"/>
                  <a:pt x="1998472" y="83959"/>
                </a:cubicBezTo>
                <a:cubicBezTo>
                  <a:pt x="2546689" y="77609"/>
                  <a:pt x="3010239" y="-4941"/>
                  <a:pt x="3408172" y="83959"/>
                </a:cubicBezTo>
              </a:path>
            </a:pathLst>
          </a:custGeom>
          <a:gradFill>
            <a:gsLst>
              <a:gs pos="0">
                <a:schemeClr val="bg1">
                  <a:alpha val="0"/>
                </a:schemeClr>
              </a:gs>
              <a:gs pos="47000">
                <a:srgbClr val="98A6C8">
                  <a:alpha val="0"/>
                </a:srgbClr>
              </a:gs>
              <a:gs pos="100000">
                <a:srgbClr val="3D5797"/>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a:extLst>
              <a:ext uri="{FF2B5EF4-FFF2-40B4-BE49-F238E27FC236}">
                <a16:creationId xmlns:a16="http://schemas.microsoft.com/office/drawing/2014/main" id="{5B324721-FACA-2067-FD54-9636A9A1203D}"/>
              </a:ext>
            </a:extLst>
          </p:cNvPr>
          <p:cNvSpPr/>
          <p:nvPr/>
        </p:nvSpPr>
        <p:spPr>
          <a:xfrm>
            <a:off x="3717846" y="-522287"/>
            <a:ext cx="9241101" cy="5084903"/>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73355" y="1207720"/>
                  <a:pt x="525780" y="1415365"/>
                </a:cubicBezTo>
                <a:cubicBezTo>
                  <a:pt x="878205" y="1623010"/>
                  <a:pt x="1378300" y="1252715"/>
                  <a:pt x="2114550" y="1312495"/>
                </a:cubicBezTo>
                <a:cubicBezTo>
                  <a:pt x="2850800" y="1372275"/>
                  <a:pt x="3062188" y="1652805"/>
                  <a:pt x="3344779" y="2135455"/>
                </a:cubicBezTo>
                <a:cubicBezTo>
                  <a:pt x="3627370" y="2618105"/>
                  <a:pt x="3240700" y="3774059"/>
                  <a:pt x="3810098" y="4208397"/>
                </a:cubicBezTo>
                <a:cubicBezTo>
                  <a:pt x="4379496" y="4642735"/>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80000"/>
                </a:schemeClr>
              </a:gs>
              <a:gs pos="93000">
                <a:schemeClr val="bg1">
                  <a:alpha val="9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任意多边形: 形状 8">
            <a:extLst>
              <a:ext uri="{FF2B5EF4-FFF2-40B4-BE49-F238E27FC236}">
                <a16:creationId xmlns:a16="http://schemas.microsoft.com/office/drawing/2014/main" id="{CB806830-CECF-ED14-BA33-59A3E0CE9FEF}"/>
              </a:ext>
            </a:extLst>
          </p:cNvPr>
          <p:cNvSpPr/>
          <p:nvPr/>
        </p:nvSpPr>
        <p:spPr>
          <a:xfrm>
            <a:off x="4684716" y="-415569"/>
            <a:ext cx="8431210" cy="3685995"/>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任意多边形: 形状 10">
            <a:extLst>
              <a:ext uri="{FF2B5EF4-FFF2-40B4-BE49-F238E27FC236}">
                <a16:creationId xmlns:a16="http://schemas.microsoft.com/office/drawing/2014/main" id="{E7060CF7-6834-D7EF-9E34-059CC8FFB520}"/>
              </a:ext>
            </a:extLst>
          </p:cNvPr>
          <p:cNvSpPr/>
          <p:nvPr/>
        </p:nvSpPr>
        <p:spPr>
          <a:xfrm>
            <a:off x="6203529" y="-923002"/>
            <a:ext cx="6833907" cy="3112548"/>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734F9F96-47DF-52DB-F5F8-BA265C2DFCD1}"/>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040394DC-BB31-B9A2-6499-398A66A97C6A}"/>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任意多边形: 形状 12">
            <a:extLst>
              <a:ext uri="{FF2B5EF4-FFF2-40B4-BE49-F238E27FC236}">
                <a16:creationId xmlns:a16="http://schemas.microsoft.com/office/drawing/2014/main" id="{F1CEB17C-E7E7-79D7-20B7-54282F69D152}"/>
              </a:ext>
            </a:extLst>
          </p:cNvPr>
          <p:cNvSpPr/>
          <p:nvPr/>
        </p:nvSpPr>
        <p:spPr>
          <a:xfrm>
            <a:off x="-1045374" y="3126824"/>
            <a:ext cx="10233062" cy="4703558"/>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70000"/>
                </a:schemeClr>
              </a:gs>
              <a:gs pos="0">
                <a:schemeClr val="bg1">
                  <a:alpha val="80000"/>
                </a:schemeClr>
              </a:gs>
              <a:gs pos="100000">
                <a:schemeClr val="bg1">
                  <a:alpha val="85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 name="任意多边形: 形状 15">
            <a:extLst>
              <a:ext uri="{FF2B5EF4-FFF2-40B4-BE49-F238E27FC236}">
                <a16:creationId xmlns:a16="http://schemas.microsoft.com/office/drawing/2014/main" id="{54079D42-A385-CAF6-4F2D-A19B71C74248}"/>
              </a:ext>
            </a:extLst>
          </p:cNvPr>
          <p:cNvSpPr/>
          <p:nvPr/>
        </p:nvSpPr>
        <p:spPr>
          <a:xfrm>
            <a:off x="-1333615" y="4217507"/>
            <a:ext cx="7259624" cy="3536675"/>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任意多边形: 形状 17">
            <a:extLst>
              <a:ext uri="{FF2B5EF4-FFF2-40B4-BE49-F238E27FC236}">
                <a16:creationId xmlns:a16="http://schemas.microsoft.com/office/drawing/2014/main" id="{7DB990B5-E109-5191-B97C-C05308EB206A}"/>
              </a:ext>
            </a:extLst>
          </p:cNvPr>
          <p:cNvSpPr/>
          <p:nvPr/>
        </p:nvSpPr>
        <p:spPr>
          <a:xfrm>
            <a:off x="-202272" y="5352483"/>
            <a:ext cx="3797610" cy="2329136"/>
          </a:xfrm>
          <a:custGeom>
            <a:avLst/>
            <a:gdLst>
              <a:gd name="connsiteX0" fmla="*/ 115925 w 4626288"/>
              <a:gd name="connsiteY0" fmla="*/ 742861 h 2843248"/>
              <a:gd name="connsiteX1" fmla="*/ 930117 w 4626288"/>
              <a:gd name="connsiteY1" fmla="*/ 3825 h 2843248"/>
              <a:gd name="connsiteX2" fmla="*/ 2019881 w 4626288"/>
              <a:gd name="connsiteY2" fmla="*/ 492340 h 2843248"/>
              <a:gd name="connsiteX3" fmla="*/ 3598161 w 4626288"/>
              <a:gd name="connsiteY3" fmla="*/ 1331584 h 2843248"/>
              <a:gd name="connsiteX4" fmla="*/ 4625295 w 4626288"/>
              <a:gd name="connsiteY4" fmla="*/ 2458927 h 2843248"/>
              <a:gd name="connsiteX5" fmla="*/ 3422796 w 4626288"/>
              <a:gd name="connsiteY5" fmla="*/ 2747025 h 2843248"/>
              <a:gd name="connsiteX6" fmla="*/ 804857 w 4626288"/>
              <a:gd name="connsiteY6" fmla="*/ 2772077 h 2843248"/>
              <a:gd name="connsiteX7" fmla="*/ 78347 w 4626288"/>
              <a:gd name="connsiteY7" fmla="*/ 1857677 h 2843248"/>
              <a:gd name="connsiteX8" fmla="*/ 115925 w 4626288"/>
              <a:gd name="connsiteY8" fmla="*/ 742861 h 2843248"/>
              <a:gd name="connsiteX0" fmla="*/ 115925 w 4626275"/>
              <a:gd name="connsiteY0" fmla="*/ 745923 h 2846310"/>
              <a:gd name="connsiteX1" fmla="*/ 930117 w 4626275"/>
              <a:gd name="connsiteY1" fmla="*/ 6887 h 2846310"/>
              <a:gd name="connsiteX2" fmla="*/ 2070681 w 4626275"/>
              <a:gd name="connsiteY2" fmla="*/ 431902 h 2846310"/>
              <a:gd name="connsiteX3" fmla="*/ 3598161 w 4626275"/>
              <a:gd name="connsiteY3" fmla="*/ 1334646 h 2846310"/>
              <a:gd name="connsiteX4" fmla="*/ 4625295 w 4626275"/>
              <a:gd name="connsiteY4" fmla="*/ 2461989 h 2846310"/>
              <a:gd name="connsiteX5" fmla="*/ 3422796 w 4626275"/>
              <a:gd name="connsiteY5" fmla="*/ 2750087 h 2846310"/>
              <a:gd name="connsiteX6" fmla="*/ 804857 w 4626275"/>
              <a:gd name="connsiteY6" fmla="*/ 2775139 h 2846310"/>
              <a:gd name="connsiteX7" fmla="*/ 78347 w 4626275"/>
              <a:gd name="connsiteY7" fmla="*/ 1860739 h 2846310"/>
              <a:gd name="connsiteX8" fmla="*/ 115925 w 4626275"/>
              <a:gd name="connsiteY8" fmla="*/ 745923 h 2846310"/>
              <a:gd name="connsiteX0" fmla="*/ 115570 w 4625920"/>
              <a:gd name="connsiteY0" fmla="*/ 690046 h 2790433"/>
              <a:gd name="connsiteX1" fmla="*/ 923412 w 4625920"/>
              <a:gd name="connsiteY1" fmla="*/ 8160 h 2790433"/>
              <a:gd name="connsiteX2" fmla="*/ 2070326 w 4625920"/>
              <a:gd name="connsiteY2" fmla="*/ 376025 h 2790433"/>
              <a:gd name="connsiteX3" fmla="*/ 3597806 w 4625920"/>
              <a:gd name="connsiteY3" fmla="*/ 1278769 h 2790433"/>
              <a:gd name="connsiteX4" fmla="*/ 4624940 w 4625920"/>
              <a:gd name="connsiteY4" fmla="*/ 2406112 h 2790433"/>
              <a:gd name="connsiteX5" fmla="*/ 3422441 w 4625920"/>
              <a:gd name="connsiteY5" fmla="*/ 2694210 h 2790433"/>
              <a:gd name="connsiteX6" fmla="*/ 804502 w 4625920"/>
              <a:gd name="connsiteY6" fmla="*/ 2719262 h 2790433"/>
              <a:gd name="connsiteX7" fmla="*/ 77992 w 4625920"/>
              <a:gd name="connsiteY7" fmla="*/ 1804862 h 2790433"/>
              <a:gd name="connsiteX8" fmla="*/ 115570 w 4625920"/>
              <a:gd name="connsiteY8" fmla="*/ 690046 h 2790433"/>
              <a:gd name="connsiteX0" fmla="*/ 114157 w 4624507"/>
              <a:gd name="connsiteY0" fmla="*/ 739695 h 2840082"/>
              <a:gd name="connsiteX1" fmla="*/ 896599 w 4624507"/>
              <a:gd name="connsiteY1" fmla="*/ 7009 h 2840082"/>
              <a:gd name="connsiteX2" fmla="*/ 2068913 w 4624507"/>
              <a:gd name="connsiteY2" fmla="*/ 425674 h 2840082"/>
              <a:gd name="connsiteX3" fmla="*/ 3596393 w 4624507"/>
              <a:gd name="connsiteY3" fmla="*/ 1328418 h 2840082"/>
              <a:gd name="connsiteX4" fmla="*/ 4623527 w 4624507"/>
              <a:gd name="connsiteY4" fmla="*/ 2455761 h 2840082"/>
              <a:gd name="connsiteX5" fmla="*/ 3421028 w 4624507"/>
              <a:gd name="connsiteY5" fmla="*/ 2743859 h 2840082"/>
              <a:gd name="connsiteX6" fmla="*/ 803089 w 4624507"/>
              <a:gd name="connsiteY6" fmla="*/ 2768911 h 2840082"/>
              <a:gd name="connsiteX7" fmla="*/ 76579 w 4624507"/>
              <a:gd name="connsiteY7" fmla="*/ 1854511 h 2840082"/>
              <a:gd name="connsiteX8" fmla="*/ 114157 w 4624507"/>
              <a:gd name="connsiteY8" fmla="*/ 739695 h 2840082"/>
              <a:gd name="connsiteX0" fmla="*/ 114157 w 4624498"/>
              <a:gd name="connsiteY0" fmla="*/ 739695 h 2840082"/>
              <a:gd name="connsiteX1" fmla="*/ 896599 w 4624498"/>
              <a:gd name="connsiteY1" fmla="*/ 7009 h 2840082"/>
              <a:gd name="connsiteX2" fmla="*/ 2107013 w 4624498"/>
              <a:gd name="connsiteY2" fmla="*/ 425674 h 2840082"/>
              <a:gd name="connsiteX3" fmla="*/ 3596393 w 4624498"/>
              <a:gd name="connsiteY3" fmla="*/ 1328418 h 2840082"/>
              <a:gd name="connsiteX4" fmla="*/ 4623527 w 4624498"/>
              <a:gd name="connsiteY4" fmla="*/ 2455761 h 2840082"/>
              <a:gd name="connsiteX5" fmla="*/ 3421028 w 4624498"/>
              <a:gd name="connsiteY5" fmla="*/ 2743859 h 2840082"/>
              <a:gd name="connsiteX6" fmla="*/ 803089 w 4624498"/>
              <a:gd name="connsiteY6" fmla="*/ 2768911 h 2840082"/>
              <a:gd name="connsiteX7" fmla="*/ 76579 w 4624498"/>
              <a:gd name="connsiteY7" fmla="*/ 1854511 h 2840082"/>
              <a:gd name="connsiteX8" fmla="*/ 114157 w 4624498"/>
              <a:gd name="connsiteY8" fmla="*/ 739695 h 2840082"/>
              <a:gd name="connsiteX0" fmla="*/ 114157 w 4624498"/>
              <a:gd name="connsiteY0" fmla="*/ 735894 h 2836281"/>
              <a:gd name="connsiteX1" fmla="*/ 896599 w 4624498"/>
              <a:gd name="connsiteY1" fmla="*/ 3208 h 2836281"/>
              <a:gd name="connsiteX2" fmla="*/ 2107013 w 4624498"/>
              <a:gd name="connsiteY2" fmla="*/ 421873 h 2836281"/>
              <a:gd name="connsiteX3" fmla="*/ 3596393 w 4624498"/>
              <a:gd name="connsiteY3" fmla="*/ 1324617 h 2836281"/>
              <a:gd name="connsiteX4" fmla="*/ 4623527 w 4624498"/>
              <a:gd name="connsiteY4" fmla="*/ 2451960 h 2836281"/>
              <a:gd name="connsiteX5" fmla="*/ 3421028 w 4624498"/>
              <a:gd name="connsiteY5" fmla="*/ 2740058 h 2836281"/>
              <a:gd name="connsiteX6" fmla="*/ 803089 w 4624498"/>
              <a:gd name="connsiteY6" fmla="*/ 2765110 h 2836281"/>
              <a:gd name="connsiteX7" fmla="*/ 76579 w 4624498"/>
              <a:gd name="connsiteY7" fmla="*/ 1850710 h 2836281"/>
              <a:gd name="connsiteX8" fmla="*/ 114157 w 4624498"/>
              <a:gd name="connsiteY8" fmla="*/ 735894 h 283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4498" h="2836281">
                <a:moveTo>
                  <a:pt x="114157" y="735894"/>
                </a:moveTo>
                <a:cubicBezTo>
                  <a:pt x="250827" y="427977"/>
                  <a:pt x="563629" y="49995"/>
                  <a:pt x="896599" y="3208"/>
                </a:cubicBezTo>
                <a:cubicBezTo>
                  <a:pt x="1133492" y="-30079"/>
                  <a:pt x="1657047" y="201638"/>
                  <a:pt x="2107013" y="421873"/>
                </a:cubicBezTo>
                <a:cubicBezTo>
                  <a:pt x="2556979" y="642108"/>
                  <a:pt x="3176974" y="986269"/>
                  <a:pt x="3596393" y="1324617"/>
                </a:cubicBezTo>
                <a:cubicBezTo>
                  <a:pt x="4015812" y="1662965"/>
                  <a:pt x="4652754" y="2216053"/>
                  <a:pt x="4623527" y="2451960"/>
                </a:cubicBezTo>
                <a:cubicBezTo>
                  <a:pt x="4594300" y="2687867"/>
                  <a:pt x="4057768" y="2687866"/>
                  <a:pt x="3421028" y="2740058"/>
                </a:cubicBezTo>
                <a:cubicBezTo>
                  <a:pt x="2784288" y="2792250"/>
                  <a:pt x="1360497" y="2913335"/>
                  <a:pt x="803089" y="2765110"/>
                </a:cubicBezTo>
                <a:cubicBezTo>
                  <a:pt x="245681" y="2616885"/>
                  <a:pt x="191401" y="2191000"/>
                  <a:pt x="76579" y="1850710"/>
                </a:cubicBezTo>
                <a:cubicBezTo>
                  <a:pt x="-38243" y="1510420"/>
                  <a:pt x="-22513" y="1043811"/>
                  <a:pt x="114157" y="735894"/>
                </a:cubicBezTo>
                <a:close/>
              </a:path>
            </a:pathLst>
          </a:custGeom>
          <a:gradFill>
            <a:gsLst>
              <a:gs pos="0">
                <a:schemeClr val="bg1">
                  <a:alpha val="20000"/>
                </a:schemeClr>
              </a:gs>
              <a:gs pos="6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id="{C3DECEFB-F7E2-FE25-D9F6-3F89E42CC42B}"/>
              </a:ext>
            </a:extLst>
          </p:cNvPr>
          <p:cNvGrpSpPr/>
          <p:nvPr/>
        </p:nvGrpSpPr>
        <p:grpSpPr>
          <a:xfrm>
            <a:off x="588612" y="374810"/>
            <a:ext cx="1451537" cy="430887"/>
            <a:chOff x="1855989" y="495711"/>
            <a:chExt cx="1451537" cy="430887"/>
          </a:xfrm>
        </p:grpSpPr>
        <p:sp>
          <p:nvSpPr>
            <p:cNvPr id="3" name="文本框 2">
              <a:extLst>
                <a:ext uri="{FF2B5EF4-FFF2-40B4-BE49-F238E27FC236}">
                  <a16:creationId xmlns:a16="http://schemas.microsoft.com/office/drawing/2014/main" id="{19A94ABF-8FD1-1C5F-849D-B24AA9EF1407}"/>
                </a:ext>
              </a:extLst>
            </p:cNvPr>
            <p:cNvSpPr txBox="1"/>
            <p:nvPr/>
          </p:nvSpPr>
          <p:spPr>
            <a:xfrm>
              <a:off x="2292953" y="495711"/>
              <a:ext cx="1014573"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445CA4"/>
                  </a:solidFill>
                  <a:effectLst/>
                  <a:uLnTx/>
                  <a:uFillTx/>
                  <a:latin typeface="思源宋体 CN Medium" panose="02020500000000000000" pitchFamily="18" charset="-122"/>
                  <a:ea typeface="思源宋体 CN Medium" panose="02020500000000000000" pitchFamily="18" charset="-122"/>
                </a:rPr>
                <a:t>LOGO</a:t>
              </a:r>
              <a:endParaRPr kumimoji="0" lang="zh-CN" altLang="en-US" sz="2200" b="0" i="0" u="none" strike="noStrike" kern="1200" cap="none" spc="0" normalizeH="0" baseline="0" noProof="0" dirty="0">
                <a:ln>
                  <a:noFill/>
                </a:ln>
                <a:solidFill>
                  <a:srgbClr val="445CA4"/>
                </a:solidFill>
                <a:effectLst/>
                <a:uLnTx/>
                <a:uFillTx/>
                <a:latin typeface="思源宋体 CN Medium" panose="02020500000000000000" pitchFamily="18" charset="-122"/>
                <a:ea typeface="思源宋体 CN Medium" panose="02020500000000000000" pitchFamily="18" charset="-122"/>
              </a:endParaRPr>
            </a:p>
          </p:txBody>
        </p:sp>
        <p:pic>
          <p:nvPicPr>
            <p:cNvPr id="6" name="图片 5">
              <a:extLst>
                <a:ext uri="{FF2B5EF4-FFF2-40B4-BE49-F238E27FC236}">
                  <a16:creationId xmlns:a16="http://schemas.microsoft.com/office/drawing/2014/main" id="{B6A816C6-48BC-4D30-C8C4-107BACDCCD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5989" y="564087"/>
              <a:ext cx="344408" cy="324914"/>
            </a:xfrm>
            <a:prstGeom prst="rect">
              <a:avLst/>
            </a:prstGeom>
          </p:spPr>
        </p:pic>
      </p:grpSp>
      <p:sp>
        <p:nvSpPr>
          <p:cNvPr id="2" name="文本框 1">
            <a:extLst>
              <a:ext uri="{FF2B5EF4-FFF2-40B4-BE49-F238E27FC236}">
                <a16:creationId xmlns:a16="http://schemas.microsoft.com/office/drawing/2014/main" id="{5419C61B-26B5-A272-3DCB-56A3BF7F88E9}"/>
              </a:ext>
            </a:extLst>
          </p:cNvPr>
          <p:cNvSpPr txBox="1"/>
          <p:nvPr/>
        </p:nvSpPr>
        <p:spPr>
          <a:xfrm>
            <a:off x="971897" y="2150087"/>
            <a:ext cx="6991004" cy="116955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000" b="0" i="0" u="none" strike="noStrike" kern="1200" cap="none" spc="30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rPr>
              <a:t>商业创业计划书</a:t>
            </a:r>
          </a:p>
        </p:txBody>
      </p:sp>
      <p:sp>
        <p:nvSpPr>
          <p:cNvPr id="19" name="文本框 18">
            <a:extLst>
              <a:ext uri="{FF2B5EF4-FFF2-40B4-BE49-F238E27FC236}">
                <a16:creationId xmlns:a16="http://schemas.microsoft.com/office/drawing/2014/main" id="{C06F257D-EDE5-0500-C1CE-4F089BA74246}"/>
              </a:ext>
            </a:extLst>
          </p:cNvPr>
          <p:cNvSpPr txBox="1"/>
          <p:nvPr/>
        </p:nvSpPr>
        <p:spPr>
          <a:xfrm>
            <a:off x="1040460" y="3249921"/>
            <a:ext cx="6421081" cy="34971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lumMod val="65000"/>
                  </a:schemeClr>
                </a:solidFill>
                <a:effectLst/>
                <a:uLnTx/>
                <a:uFillTx/>
                <a:latin typeface="思源黑体 CN Normal" panose="020B0400000000000000" pitchFamily="34" charset="-122"/>
                <a:ea typeface="思源黑体 CN Normal" panose="020B0400000000000000" pitchFamily="34" charset="-122"/>
                <a:cs typeface="+mn-cs"/>
              </a:rPr>
              <a:t>TYPE YOUR CONTENT HERE OR PASTE BY COPYING YOUR TEXT IN THIS BOX.</a:t>
            </a:r>
            <a:endParaRPr kumimoji="0" lang="zh-CN" altLang="en-US" sz="1400" b="0" i="0" u="none" strike="noStrike" kern="1200" cap="none" spc="0" normalizeH="0" baseline="0" noProof="0" dirty="0">
              <a:ln>
                <a:noFill/>
              </a:ln>
              <a:solidFill>
                <a:schemeClr val="bg1">
                  <a:lumMod val="65000"/>
                </a:scheme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0" name="文本框 19">
            <a:extLst>
              <a:ext uri="{FF2B5EF4-FFF2-40B4-BE49-F238E27FC236}">
                <a16:creationId xmlns:a16="http://schemas.microsoft.com/office/drawing/2014/main" id="{BE20B45A-222D-EA6C-8436-1AC4AF898F95}"/>
              </a:ext>
            </a:extLst>
          </p:cNvPr>
          <p:cNvSpPr txBox="1"/>
          <p:nvPr/>
        </p:nvSpPr>
        <p:spPr>
          <a:xfrm>
            <a:off x="1034110" y="3901603"/>
            <a:ext cx="53671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活动方案</a:t>
            </a:r>
            <a:endPar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endParaRPr>
          </a:p>
        </p:txBody>
      </p:sp>
      <p:grpSp>
        <p:nvGrpSpPr>
          <p:cNvPr id="4" name="组合 3">
            <a:extLst>
              <a:ext uri="{FF2B5EF4-FFF2-40B4-BE49-F238E27FC236}">
                <a16:creationId xmlns:a16="http://schemas.microsoft.com/office/drawing/2014/main" id="{630D9AD6-4DF0-F836-EF6A-AF50332E37E9}"/>
              </a:ext>
            </a:extLst>
          </p:cNvPr>
          <p:cNvGrpSpPr/>
          <p:nvPr/>
        </p:nvGrpSpPr>
        <p:grpSpPr>
          <a:xfrm>
            <a:off x="1135188" y="3768903"/>
            <a:ext cx="6047322" cy="0"/>
            <a:chOff x="1135188" y="3768903"/>
            <a:chExt cx="6047322" cy="0"/>
          </a:xfrm>
        </p:grpSpPr>
        <p:cxnSp>
          <p:nvCxnSpPr>
            <p:cNvPr id="30" name="直接连接符 29">
              <a:extLst>
                <a:ext uri="{FF2B5EF4-FFF2-40B4-BE49-F238E27FC236}">
                  <a16:creationId xmlns:a16="http://schemas.microsoft.com/office/drawing/2014/main" id="{5C7864DA-E6F0-908D-9C2C-E2427A60FFF0}"/>
                </a:ext>
              </a:extLst>
            </p:cNvPr>
            <p:cNvCxnSpPr>
              <a:cxnSpLocks/>
            </p:cNvCxnSpPr>
            <p:nvPr/>
          </p:nvCxnSpPr>
          <p:spPr>
            <a:xfrm>
              <a:off x="1135188" y="3768903"/>
              <a:ext cx="6047322" cy="0"/>
            </a:xfrm>
            <a:prstGeom prst="line">
              <a:avLst/>
            </a:prstGeom>
            <a:ln w="1270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C4DEA93-F795-E14F-7C22-190B6DD62660}"/>
                </a:ext>
              </a:extLst>
            </p:cNvPr>
            <p:cNvCxnSpPr>
              <a:cxnSpLocks/>
            </p:cNvCxnSpPr>
            <p:nvPr/>
          </p:nvCxnSpPr>
          <p:spPr>
            <a:xfrm>
              <a:off x="1135188" y="3768903"/>
              <a:ext cx="1432587" cy="0"/>
            </a:xfrm>
            <a:prstGeom prst="line">
              <a:avLst/>
            </a:prstGeom>
            <a:ln w="635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CE48569E-137F-BD5B-6B7F-AA4BC25A1416}"/>
              </a:ext>
            </a:extLst>
          </p:cNvPr>
          <p:cNvGrpSpPr/>
          <p:nvPr/>
        </p:nvGrpSpPr>
        <p:grpSpPr>
          <a:xfrm>
            <a:off x="7368229" y="5674707"/>
            <a:ext cx="4012200" cy="385056"/>
            <a:chOff x="7171667" y="5535612"/>
            <a:chExt cx="4012200" cy="385056"/>
          </a:xfrm>
        </p:grpSpPr>
        <p:sp>
          <p:nvSpPr>
            <p:cNvPr id="25" name="文本框 24">
              <a:extLst>
                <a:ext uri="{FF2B5EF4-FFF2-40B4-BE49-F238E27FC236}">
                  <a16:creationId xmlns:a16="http://schemas.microsoft.com/office/drawing/2014/main" id="{DCB1A81C-A076-A95A-047B-ED11634D0559}"/>
                </a:ext>
              </a:extLst>
            </p:cNvPr>
            <p:cNvSpPr txBox="1"/>
            <p:nvPr/>
          </p:nvSpPr>
          <p:spPr>
            <a:xfrm>
              <a:off x="7171667" y="5558863"/>
              <a:ext cx="174599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202X.XX.XX</a:t>
              </a:r>
              <a:endPar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endParaRPr>
            </a:p>
          </p:txBody>
        </p:sp>
        <p:grpSp>
          <p:nvGrpSpPr>
            <p:cNvPr id="28" name="组合 27">
              <a:extLst>
                <a:ext uri="{FF2B5EF4-FFF2-40B4-BE49-F238E27FC236}">
                  <a16:creationId xmlns:a16="http://schemas.microsoft.com/office/drawing/2014/main" id="{12086F51-6491-45C8-56C0-0A866E8A25A4}"/>
                </a:ext>
              </a:extLst>
            </p:cNvPr>
            <p:cNvGrpSpPr/>
            <p:nvPr/>
          </p:nvGrpSpPr>
          <p:grpSpPr>
            <a:xfrm>
              <a:off x="9141548" y="5535612"/>
              <a:ext cx="2042319" cy="385056"/>
              <a:chOff x="9141548" y="5513277"/>
              <a:chExt cx="2042319" cy="385056"/>
            </a:xfrm>
          </p:grpSpPr>
          <p:sp>
            <p:nvSpPr>
              <p:cNvPr id="27" name="矩形: 圆角 26">
                <a:extLst>
                  <a:ext uri="{FF2B5EF4-FFF2-40B4-BE49-F238E27FC236}">
                    <a16:creationId xmlns:a16="http://schemas.microsoft.com/office/drawing/2014/main" id="{C8FAB37D-36FD-9ED2-7CCA-84D71AA1BF55}"/>
                  </a:ext>
                </a:extLst>
              </p:cNvPr>
              <p:cNvSpPr/>
              <p:nvPr/>
            </p:nvSpPr>
            <p:spPr>
              <a:xfrm>
                <a:off x="9141548" y="5513277"/>
                <a:ext cx="2042319" cy="385056"/>
              </a:xfrm>
              <a:prstGeom prst="roundRect">
                <a:avLst>
                  <a:gd name="adj" fmla="val 50000"/>
                </a:avLst>
              </a:prstGeom>
              <a:gradFill>
                <a:gsLst>
                  <a:gs pos="0">
                    <a:srgbClr val="3A4F90"/>
                  </a:gs>
                  <a:gs pos="100000">
                    <a:srgbClr val="3D579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FCC9802F-DFB6-859F-66C7-2365A3DFFE5A}"/>
                  </a:ext>
                </a:extLst>
              </p:cNvPr>
              <p:cNvSpPr txBox="1"/>
              <p:nvPr/>
            </p:nvSpPr>
            <p:spPr>
              <a:xfrm>
                <a:off x="9352229" y="5536528"/>
                <a:ext cx="170271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rPr>
                  <a:t>汇报人：</a:t>
                </a:r>
                <a:r>
                  <a:rPr kumimoji="0" lang="en-US" altLang="zh-CN"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rPr>
                  <a:t>XXX</a:t>
                </a:r>
                <a:endParaRPr kumimoji="0" lang="zh-CN" altLang="en-US"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endParaRPr>
              </a:p>
            </p:txBody>
          </p:sp>
        </p:grpSp>
      </p:grpSp>
      <p:grpSp>
        <p:nvGrpSpPr>
          <p:cNvPr id="35" name="组合 34">
            <a:extLst>
              <a:ext uri="{FF2B5EF4-FFF2-40B4-BE49-F238E27FC236}">
                <a16:creationId xmlns:a16="http://schemas.microsoft.com/office/drawing/2014/main" id="{EB60904A-FB22-88EA-C2A5-892FF88B7555}"/>
              </a:ext>
            </a:extLst>
          </p:cNvPr>
          <p:cNvGrpSpPr/>
          <p:nvPr/>
        </p:nvGrpSpPr>
        <p:grpSpPr>
          <a:xfrm>
            <a:off x="10979912" y="690922"/>
            <a:ext cx="300863" cy="214630"/>
            <a:chOff x="8813800" y="1071986"/>
            <a:chExt cx="373888" cy="214630"/>
          </a:xfrm>
        </p:grpSpPr>
        <p:cxnSp>
          <p:nvCxnSpPr>
            <p:cNvPr id="32" name="直接连接符 31">
              <a:extLst>
                <a:ext uri="{FF2B5EF4-FFF2-40B4-BE49-F238E27FC236}">
                  <a16:creationId xmlns:a16="http://schemas.microsoft.com/office/drawing/2014/main" id="{DB7A24B3-8666-6FB6-A764-8802827BD83C}"/>
                </a:ext>
              </a:extLst>
            </p:cNvPr>
            <p:cNvCxnSpPr>
              <a:cxnSpLocks/>
            </p:cNvCxnSpPr>
            <p:nvPr/>
          </p:nvCxnSpPr>
          <p:spPr>
            <a:xfrm>
              <a:off x="8813800" y="1071986"/>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32EC8CA8-F98B-A259-B1A9-8924EA8BCDE4}"/>
                </a:ext>
              </a:extLst>
            </p:cNvPr>
            <p:cNvCxnSpPr>
              <a:cxnSpLocks/>
            </p:cNvCxnSpPr>
            <p:nvPr/>
          </p:nvCxnSpPr>
          <p:spPr>
            <a:xfrm>
              <a:off x="8813800" y="1179301"/>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2163B4A-5481-84A9-8A5F-B5271941F341}"/>
                </a:ext>
              </a:extLst>
            </p:cNvPr>
            <p:cNvCxnSpPr>
              <a:cxnSpLocks/>
            </p:cNvCxnSpPr>
            <p:nvPr/>
          </p:nvCxnSpPr>
          <p:spPr>
            <a:xfrm>
              <a:off x="8813800" y="1286616"/>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5836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0-#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0-#ppt_w/2"/>
                                          </p:val>
                                        </p:tav>
                                        <p:tav tm="100000">
                                          <p:val>
                                            <p:strVal val="#ppt_x"/>
                                          </p:val>
                                        </p:tav>
                                      </p:tavLst>
                                    </p:anim>
                                    <p:anim calcmode="lin" valueType="num">
                                      <p:cBhvr additive="base">
                                        <p:cTn id="28" dur="75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0-#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2" presetClass="entr" presetSubtype="8" fill="hold" grpId="0" nodeType="withEffect">
                                  <p:stCondLst>
                                    <p:cond delay="100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750"/>
                                        <p:tgtEl>
                                          <p:spTgt spid="2"/>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750"/>
                                        <p:tgtEl>
                                          <p:spTgt spid="19"/>
                                        </p:tgtEl>
                                      </p:cBhvr>
                                    </p:animEffect>
                                  </p:childTnLst>
                                </p:cTn>
                              </p:par>
                              <p:par>
                                <p:cTn id="39" presetID="22" presetClass="entr" presetSubtype="8" fill="hold" nodeType="withEffect">
                                  <p:stCondLst>
                                    <p:cond delay="150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750"/>
                                        <p:tgtEl>
                                          <p:spTgt spid="4"/>
                                        </p:tgtEl>
                                      </p:cBhvr>
                                    </p:animEffect>
                                  </p:childTnLst>
                                </p:cTn>
                              </p:par>
                              <p:par>
                                <p:cTn id="42" presetID="22" presetClass="entr" presetSubtype="8" fill="hold" grpId="0" nodeType="withEffect">
                                  <p:stCondLst>
                                    <p:cond delay="175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750"/>
                                        <p:tgtEl>
                                          <p:spTgt spid="20"/>
                                        </p:tgtEl>
                                      </p:cBhvr>
                                    </p:animEffect>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750"/>
                                        <p:tgtEl>
                                          <p:spTgt spid="7"/>
                                        </p:tgtEl>
                                      </p:cBhvr>
                                    </p:animEffect>
                                    <p:anim calcmode="lin" valueType="num">
                                      <p:cBhvr>
                                        <p:cTn id="49" dur="750" fill="hold"/>
                                        <p:tgtEl>
                                          <p:spTgt spid="7"/>
                                        </p:tgtEl>
                                        <p:attrNameLst>
                                          <p:attrName>ppt_x</p:attrName>
                                        </p:attrNameLst>
                                      </p:cBhvr>
                                      <p:tavLst>
                                        <p:tav tm="0">
                                          <p:val>
                                            <p:strVal val="#ppt_x"/>
                                          </p:val>
                                        </p:tav>
                                        <p:tav tm="100000">
                                          <p:val>
                                            <p:strVal val="#ppt_x"/>
                                          </p:val>
                                        </p:tav>
                                      </p:tavLst>
                                    </p:anim>
                                    <p:anim calcmode="lin" valueType="num">
                                      <p:cBhvr>
                                        <p:cTn id="50" dur="75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250"/>
                            </p:stCondLst>
                            <p:childTnLst>
                              <p:par>
                                <p:cTn id="52" presetID="42"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750"/>
                                        <p:tgtEl>
                                          <p:spTgt spid="29"/>
                                        </p:tgtEl>
                                      </p:cBhvr>
                                    </p:animEffect>
                                    <p:anim calcmode="lin" valueType="num">
                                      <p:cBhvr>
                                        <p:cTn id="55" dur="750" fill="hold"/>
                                        <p:tgtEl>
                                          <p:spTgt spid="29"/>
                                        </p:tgtEl>
                                        <p:attrNameLst>
                                          <p:attrName>ppt_x</p:attrName>
                                        </p:attrNameLst>
                                      </p:cBhvr>
                                      <p:tavLst>
                                        <p:tav tm="0">
                                          <p:val>
                                            <p:strVal val="#ppt_x"/>
                                          </p:val>
                                        </p:tav>
                                        <p:tav tm="100000">
                                          <p:val>
                                            <p:strVal val="#ppt_x"/>
                                          </p:val>
                                        </p:tav>
                                      </p:tavLst>
                                    </p:anim>
                                    <p:anim calcmode="lin" valueType="num">
                                      <p:cBhvr>
                                        <p:cTn id="5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9" grpId="0" animBg="1"/>
      <p:bldP spid="11" grpId="0" animBg="1"/>
      <p:bldP spid="13" grpId="0" animBg="1"/>
      <p:bldP spid="16" grpId="0" animBg="1"/>
      <p:bldP spid="18" grpId="0" animBg="1"/>
      <p:bldP spid="2"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0EB5BACC-B820-D3FB-AF6C-E245A655601C}"/>
              </a:ext>
            </a:extLst>
          </p:cNvPr>
          <p:cNvGrpSpPr/>
          <p:nvPr/>
        </p:nvGrpSpPr>
        <p:grpSpPr>
          <a:xfrm>
            <a:off x="6492609" y="1655545"/>
            <a:ext cx="4151813" cy="3099336"/>
            <a:chOff x="6022089" y="1655545"/>
            <a:chExt cx="4151813" cy="3099336"/>
          </a:xfrm>
        </p:grpSpPr>
        <p:cxnSp>
          <p:nvCxnSpPr>
            <p:cNvPr id="23" name="直接连接符 22">
              <a:extLst>
                <a:ext uri="{FF2B5EF4-FFF2-40B4-BE49-F238E27FC236}">
                  <a16:creationId xmlns:a16="http://schemas.microsoft.com/office/drawing/2014/main" id="{618A5554-7027-6BA5-8186-5AFE2CB5F3AC}"/>
                </a:ext>
              </a:extLst>
            </p:cNvPr>
            <p:cNvCxnSpPr>
              <a:cxnSpLocks/>
            </p:cNvCxnSpPr>
            <p:nvPr/>
          </p:nvCxnSpPr>
          <p:spPr>
            <a:xfrm>
              <a:off x="6022089" y="1655545"/>
              <a:ext cx="0" cy="3099335"/>
            </a:xfrm>
            <a:prstGeom prst="line">
              <a:avLst/>
            </a:prstGeom>
            <a:ln w="63500" cap="rnd">
              <a:solidFill>
                <a:srgbClr val="3A4F90"/>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90E59286-A684-813B-3A28-5F562773B11B}"/>
                </a:ext>
              </a:extLst>
            </p:cNvPr>
            <p:cNvSpPr/>
            <p:nvPr/>
          </p:nvSpPr>
          <p:spPr>
            <a:xfrm>
              <a:off x="6356053" y="1655545"/>
              <a:ext cx="3817849" cy="3099336"/>
            </a:xfrm>
            <a:prstGeom prst="rect">
              <a:avLst/>
            </a:prstGeom>
            <a:blipFill dpi="0" rotWithShape="1">
              <a:blip r:embed="rId3"/>
              <a:srcRect/>
              <a:tile tx="0" ty="0" sx="100000" sy="100000" flip="none" algn="tl"/>
            </a:blip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思源黑体 CN Medium" panose="020B0600000000000000" pitchFamily="34" charset="-122"/>
                <a:ea typeface="思源黑体 CN Medium" panose="020B0600000000000000" pitchFamily="34" charset="-122"/>
              </a:endParaRPr>
            </a:p>
          </p:txBody>
        </p:sp>
      </p:grpSp>
      <p:grpSp>
        <p:nvGrpSpPr>
          <p:cNvPr id="9" name="组合 8">
            <a:extLst>
              <a:ext uri="{FF2B5EF4-FFF2-40B4-BE49-F238E27FC236}">
                <a16:creationId xmlns:a16="http://schemas.microsoft.com/office/drawing/2014/main" id="{4A0CCE15-AB0D-4FF6-7DC1-3F75C734FFC5}"/>
              </a:ext>
            </a:extLst>
          </p:cNvPr>
          <p:cNvGrpSpPr/>
          <p:nvPr/>
        </p:nvGrpSpPr>
        <p:grpSpPr>
          <a:xfrm>
            <a:off x="6569728" y="5017740"/>
            <a:ext cx="4077902" cy="520277"/>
            <a:chOff x="6246431" y="5017740"/>
            <a:chExt cx="5095157" cy="520277"/>
          </a:xfrm>
        </p:grpSpPr>
        <p:sp>
          <p:nvSpPr>
            <p:cNvPr id="28" name="矩形: 圆角 27">
              <a:extLst>
                <a:ext uri="{FF2B5EF4-FFF2-40B4-BE49-F238E27FC236}">
                  <a16:creationId xmlns:a16="http://schemas.microsoft.com/office/drawing/2014/main" id="{3A548AFE-82B2-6EA0-6088-80EA665DEE20}"/>
                </a:ext>
              </a:extLst>
            </p:cNvPr>
            <p:cNvSpPr/>
            <p:nvPr/>
          </p:nvSpPr>
          <p:spPr>
            <a:xfrm>
              <a:off x="6246431"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29" name="矩形: 圆角 28">
              <a:extLst>
                <a:ext uri="{FF2B5EF4-FFF2-40B4-BE49-F238E27FC236}">
                  <a16:creationId xmlns:a16="http://schemas.microsoft.com/office/drawing/2014/main" id="{01F01607-3D26-4B23-E802-61966EA5C808}"/>
                </a:ext>
              </a:extLst>
            </p:cNvPr>
            <p:cNvSpPr/>
            <p:nvPr/>
          </p:nvSpPr>
          <p:spPr>
            <a:xfrm>
              <a:off x="8040137"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0" name="矩形: 圆角 29">
              <a:extLst>
                <a:ext uri="{FF2B5EF4-FFF2-40B4-BE49-F238E27FC236}">
                  <a16:creationId xmlns:a16="http://schemas.microsoft.com/office/drawing/2014/main" id="{59C8131C-14DB-1C33-B1CD-64441580D146}"/>
                </a:ext>
              </a:extLst>
            </p:cNvPr>
            <p:cNvSpPr/>
            <p:nvPr/>
          </p:nvSpPr>
          <p:spPr>
            <a:xfrm>
              <a:off x="9833843"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13" name="组合 12">
            <a:extLst>
              <a:ext uri="{FF2B5EF4-FFF2-40B4-BE49-F238E27FC236}">
                <a16:creationId xmlns:a16="http://schemas.microsoft.com/office/drawing/2014/main" id="{7ED82289-8EBE-0261-F9AB-7B2A3413C87C}"/>
              </a:ext>
            </a:extLst>
          </p:cNvPr>
          <p:cNvGrpSpPr/>
          <p:nvPr/>
        </p:nvGrpSpPr>
        <p:grpSpPr>
          <a:xfrm>
            <a:off x="1151029" y="3288586"/>
            <a:ext cx="4878621" cy="1465405"/>
            <a:chOff x="963740" y="3085378"/>
            <a:chExt cx="4878621" cy="1465405"/>
          </a:xfrm>
        </p:grpSpPr>
        <p:sp>
          <p:nvSpPr>
            <p:cNvPr id="17" name="矩形: 圆角 16">
              <a:extLst>
                <a:ext uri="{FF2B5EF4-FFF2-40B4-BE49-F238E27FC236}">
                  <a16:creationId xmlns:a16="http://schemas.microsoft.com/office/drawing/2014/main" id="{E34EBE52-9A30-E74B-DBA1-F633BAB37193}"/>
                </a:ext>
              </a:extLst>
            </p:cNvPr>
            <p:cNvSpPr/>
            <p:nvPr/>
          </p:nvSpPr>
          <p:spPr>
            <a:xfrm>
              <a:off x="963740" y="3251501"/>
              <a:ext cx="471832" cy="471832"/>
            </a:xfrm>
            <a:prstGeom prst="roundRect">
              <a:avLst>
                <a:gd name="adj" fmla="val 27076"/>
              </a:avLst>
            </a:prstGeom>
            <a:gradFill>
              <a:gsLst>
                <a:gs pos="0">
                  <a:srgbClr val="3A4F90"/>
                </a:gs>
                <a:gs pos="100000">
                  <a:srgbClr val="3D5797"/>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prstClr val="white"/>
                  </a:solidFill>
                  <a:latin typeface="思源宋体 CN Heavy" panose="02020900000000000000" pitchFamily="18" charset="-122"/>
                  <a:ea typeface="思源宋体 CN Heavy" panose="02020900000000000000" pitchFamily="18" charset="-122"/>
                </a:rPr>
                <a:t>01</a:t>
              </a:r>
              <a:endParaRPr lang="zh-CN" altLang="en-US" sz="1200" dirty="0">
                <a:solidFill>
                  <a:prstClr val="white"/>
                </a:solidFill>
                <a:latin typeface="思源宋体 CN Heavy" panose="02020900000000000000" pitchFamily="18" charset="-122"/>
                <a:ea typeface="思源宋体 CN Heavy" panose="02020900000000000000" pitchFamily="18" charset="-122"/>
              </a:endParaRPr>
            </a:p>
          </p:txBody>
        </p:sp>
        <p:sp>
          <p:nvSpPr>
            <p:cNvPr id="10" name="文本框 9">
              <a:extLst>
                <a:ext uri="{FF2B5EF4-FFF2-40B4-BE49-F238E27FC236}">
                  <a16:creationId xmlns:a16="http://schemas.microsoft.com/office/drawing/2014/main" id="{132334F6-52E8-E17B-A275-AE7322438A1C}"/>
                </a:ext>
              </a:extLst>
            </p:cNvPr>
            <p:cNvSpPr txBox="1"/>
            <p:nvPr/>
          </p:nvSpPr>
          <p:spPr>
            <a:xfrm>
              <a:off x="1513967" y="3287362"/>
              <a:ext cx="748923" cy="400110"/>
            </a:xfrm>
            <a:prstGeom prst="rect">
              <a:avLst/>
            </a:prstGeom>
            <a:noFill/>
          </p:spPr>
          <p:txBody>
            <a:bodyPr wrap="none" rtlCol="0">
              <a:spAutoFit/>
            </a:bodyPr>
            <a:lstStyle/>
            <a:p>
              <a:r>
                <a:rPr lang="en-US" altLang="zh-CN" sz="2000" dirty="0">
                  <a:solidFill>
                    <a:srgbClr val="3A4F90"/>
                  </a:solidFill>
                  <a:latin typeface="思源宋体 CN Heavy" panose="02020900000000000000" pitchFamily="18" charset="-122"/>
                  <a:ea typeface="思源宋体 CN Heavy" panose="02020900000000000000" pitchFamily="18" charset="-122"/>
                </a:rPr>
                <a:t>54%</a:t>
              </a:r>
              <a:endParaRPr lang="zh-CN" altLang="en-US" sz="2000" dirty="0">
                <a:solidFill>
                  <a:srgbClr val="3A4F90"/>
                </a:solidFill>
                <a:latin typeface="思源宋体 CN Heavy" panose="02020900000000000000" pitchFamily="18" charset="-122"/>
                <a:ea typeface="思源宋体 CN Heavy" panose="02020900000000000000" pitchFamily="18" charset="-122"/>
              </a:endParaRPr>
            </a:p>
          </p:txBody>
        </p:sp>
        <p:grpSp>
          <p:nvGrpSpPr>
            <p:cNvPr id="11" name="组合 10">
              <a:extLst>
                <a:ext uri="{FF2B5EF4-FFF2-40B4-BE49-F238E27FC236}">
                  <a16:creationId xmlns:a16="http://schemas.microsoft.com/office/drawing/2014/main" id="{9F4C5AA0-6AA4-EAC7-51FA-70208F9EA91B}"/>
                </a:ext>
              </a:extLst>
            </p:cNvPr>
            <p:cNvGrpSpPr/>
            <p:nvPr/>
          </p:nvGrpSpPr>
          <p:grpSpPr>
            <a:xfrm>
              <a:off x="2398536" y="3085378"/>
              <a:ext cx="3443825" cy="1465405"/>
              <a:chOff x="2398536" y="3085378"/>
              <a:chExt cx="3087781" cy="1465405"/>
            </a:xfrm>
          </p:grpSpPr>
          <p:sp>
            <p:nvSpPr>
              <p:cNvPr id="33" name="文本框 32">
                <a:extLst>
                  <a:ext uri="{FF2B5EF4-FFF2-40B4-BE49-F238E27FC236}">
                    <a16:creationId xmlns:a16="http://schemas.microsoft.com/office/drawing/2014/main" id="{8A2A0120-B40E-619E-C472-80373637CE55}"/>
                  </a:ext>
                </a:extLst>
              </p:cNvPr>
              <p:cNvSpPr txBox="1"/>
              <p:nvPr/>
            </p:nvSpPr>
            <p:spPr>
              <a:xfrm>
                <a:off x="2398536" y="3085378"/>
                <a:ext cx="3087781"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a:t>
                </a:r>
              </a:p>
            </p:txBody>
          </p:sp>
          <p:sp>
            <p:nvSpPr>
              <p:cNvPr id="34" name="文本框 33">
                <a:extLst>
                  <a:ext uri="{FF2B5EF4-FFF2-40B4-BE49-F238E27FC236}">
                    <a16:creationId xmlns:a16="http://schemas.microsoft.com/office/drawing/2014/main" id="{3CA82CB0-2484-62E1-B05C-40B0F4E8A819}"/>
                  </a:ext>
                </a:extLst>
              </p:cNvPr>
              <p:cNvSpPr txBox="1"/>
              <p:nvPr/>
            </p:nvSpPr>
            <p:spPr>
              <a:xfrm>
                <a:off x="2398536" y="3453214"/>
                <a:ext cx="3087781"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a:t>
                </a:r>
              </a:p>
            </p:txBody>
          </p:sp>
          <p:sp>
            <p:nvSpPr>
              <p:cNvPr id="43" name="文本框 42">
                <a:extLst>
                  <a:ext uri="{FF2B5EF4-FFF2-40B4-BE49-F238E27FC236}">
                    <a16:creationId xmlns:a16="http://schemas.microsoft.com/office/drawing/2014/main" id="{9B033FAD-BBF2-4452-654B-CFC6C1FA828B}"/>
                  </a:ext>
                </a:extLst>
              </p:cNvPr>
              <p:cNvSpPr txBox="1"/>
              <p:nvPr/>
            </p:nvSpPr>
            <p:spPr>
              <a:xfrm>
                <a:off x="2398536" y="3845590"/>
                <a:ext cx="3087781"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a:t>
                </a:r>
              </a:p>
            </p:txBody>
          </p:sp>
        </p:grpSp>
      </p:grpSp>
      <p:grpSp>
        <p:nvGrpSpPr>
          <p:cNvPr id="37" name="组合 36">
            <a:extLst>
              <a:ext uri="{FF2B5EF4-FFF2-40B4-BE49-F238E27FC236}">
                <a16:creationId xmlns:a16="http://schemas.microsoft.com/office/drawing/2014/main" id="{3609E790-1EBE-49C7-37D6-664328DD6BF3}"/>
              </a:ext>
            </a:extLst>
          </p:cNvPr>
          <p:cNvGrpSpPr/>
          <p:nvPr/>
        </p:nvGrpSpPr>
        <p:grpSpPr>
          <a:xfrm>
            <a:off x="1151029" y="4769231"/>
            <a:ext cx="4878621" cy="1073029"/>
            <a:chOff x="963740" y="3085378"/>
            <a:chExt cx="4878621" cy="1073029"/>
          </a:xfrm>
        </p:grpSpPr>
        <p:sp>
          <p:nvSpPr>
            <p:cNvPr id="38" name="矩形: 圆角 37">
              <a:extLst>
                <a:ext uri="{FF2B5EF4-FFF2-40B4-BE49-F238E27FC236}">
                  <a16:creationId xmlns:a16="http://schemas.microsoft.com/office/drawing/2014/main" id="{2050BF70-6A38-E4C5-FC17-BF593128C8A3}"/>
                </a:ext>
              </a:extLst>
            </p:cNvPr>
            <p:cNvSpPr/>
            <p:nvPr/>
          </p:nvSpPr>
          <p:spPr>
            <a:xfrm>
              <a:off x="963740" y="3251501"/>
              <a:ext cx="471832" cy="471832"/>
            </a:xfrm>
            <a:prstGeom prst="roundRect">
              <a:avLst>
                <a:gd name="adj" fmla="val 27076"/>
              </a:avLst>
            </a:prstGeom>
            <a:gradFill>
              <a:gsLst>
                <a:gs pos="0">
                  <a:srgbClr val="3A4F90"/>
                </a:gs>
                <a:gs pos="100000">
                  <a:srgbClr val="3D5797"/>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prstClr val="white"/>
                  </a:solidFill>
                  <a:latin typeface="思源宋体 CN Heavy" panose="02020900000000000000" pitchFamily="18" charset="-122"/>
                  <a:ea typeface="思源宋体 CN Heavy" panose="02020900000000000000" pitchFamily="18" charset="-122"/>
                </a:rPr>
                <a:t>02</a:t>
              </a:r>
              <a:endParaRPr lang="zh-CN" altLang="en-US" sz="1200" dirty="0">
                <a:solidFill>
                  <a:prstClr val="white"/>
                </a:solidFill>
                <a:latin typeface="思源宋体 CN Heavy" panose="02020900000000000000" pitchFamily="18" charset="-122"/>
                <a:ea typeface="思源宋体 CN Heavy" panose="02020900000000000000" pitchFamily="18" charset="-122"/>
              </a:endParaRPr>
            </a:p>
          </p:txBody>
        </p:sp>
        <p:sp>
          <p:nvSpPr>
            <p:cNvPr id="39" name="文本框 38">
              <a:extLst>
                <a:ext uri="{FF2B5EF4-FFF2-40B4-BE49-F238E27FC236}">
                  <a16:creationId xmlns:a16="http://schemas.microsoft.com/office/drawing/2014/main" id="{04989E98-61F5-96BA-B14A-3B34F13FA027}"/>
                </a:ext>
              </a:extLst>
            </p:cNvPr>
            <p:cNvSpPr txBox="1"/>
            <p:nvPr/>
          </p:nvSpPr>
          <p:spPr>
            <a:xfrm>
              <a:off x="1513967" y="3287362"/>
              <a:ext cx="748923" cy="400110"/>
            </a:xfrm>
            <a:prstGeom prst="rect">
              <a:avLst/>
            </a:prstGeom>
            <a:noFill/>
          </p:spPr>
          <p:txBody>
            <a:bodyPr wrap="none" rtlCol="0">
              <a:spAutoFit/>
            </a:bodyPr>
            <a:lstStyle/>
            <a:p>
              <a:r>
                <a:rPr lang="en-US" altLang="zh-CN" sz="2000" dirty="0">
                  <a:solidFill>
                    <a:srgbClr val="3A4F90"/>
                  </a:solidFill>
                  <a:latin typeface="思源宋体 CN Heavy" panose="02020900000000000000" pitchFamily="18" charset="-122"/>
                  <a:ea typeface="思源宋体 CN Heavy" panose="02020900000000000000" pitchFamily="18" charset="-122"/>
                </a:rPr>
                <a:t>67%</a:t>
              </a:r>
              <a:endParaRPr lang="zh-CN" altLang="en-US" sz="2000" dirty="0">
                <a:solidFill>
                  <a:srgbClr val="3A4F90"/>
                </a:solidFill>
                <a:latin typeface="思源宋体 CN Heavy" panose="02020900000000000000" pitchFamily="18" charset="-122"/>
                <a:ea typeface="思源宋体 CN Heavy" panose="02020900000000000000" pitchFamily="18" charset="-122"/>
              </a:endParaRPr>
            </a:p>
          </p:txBody>
        </p:sp>
        <p:grpSp>
          <p:nvGrpSpPr>
            <p:cNvPr id="40" name="组合 39">
              <a:extLst>
                <a:ext uri="{FF2B5EF4-FFF2-40B4-BE49-F238E27FC236}">
                  <a16:creationId xmlns:a16="http://schemas.microsoft.com/office/drawing/2014/main" id="{4CA953AE-45DE-9951-E0E3-5F0C6018F49C}"/>
                </a:ext>
              </a:extLst>
            </p:cNvPr>
            <p:cNvGrpSpPr/>
            <p:nvPr/>
          </p:nvGrpSpPr>
          <p:grpSpPr>
            <a:xfrm>
              <a:off x="2398536" y="3085378"/>
              <a:ext cx="3443825" cy="1073029"/>
              <a:chOff x="2398536" y="3085378"/>
              <a:chExt cx="3087781" cy="1073029"/>
            </a:xfrm>
          </p:grpSpPr>
          <p:sp>
            <p:nvSpPr>
              <p:cNvPr id="41" name="文本框 40">
                <a:extLst>
                  <a:ext uri="{FF2B5EF4-FFF2-40B4-BE49-F238E27FC236}">
                    <a16:creationId xmlns:a16="http://schemas.microsoft.com/office/drawing/2014/main" id="{51A38BEC-F518-28C8-D7F5-637893E9064C}"/>
                  </a:ext>
                </a:extLst>
              </p:cNvPr>
              <p:cNvSpPr txBox="1"/>
              <p:nvPr/>
            </p:nvSpPr>
            <p:spPr>
              <a:xfrm>
                <a:off x="2398536" y="3085378"/>
                <a:ext cx="3087781"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a:t>
                </a:r>
              </a:p>
            </p:txBody>
          </p:sp>
          <p:sp>
            <p:nvSpPr>
              <p:cNvPr id="42" name="文本框 41">
                <a:extLst>
                  <a:ext uri="{FF2B5EF4-FFF2-40B4-BE49-F238E27FC236}">
                    <a16:creationId xmlns:a16="http://schemas.microsoft.com/office/drawing/2014/main" id="{7BD61A2C-5004-3F21-B0C7-098285FA544D}"/>
                  </a:ext>
                </a:extLst>
              </p:cNvPr>
              <p:cNvSpPr txBox="1"/>
              <p:nvPr/>
            </p:nvSpPr>
            <p:spPr>
              <a:xfrm>
                <a:off x="2398536" y="3453214"/>
                <a:ext cx="3087781"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a:t>
                </a:r>
              </a:p>
            </p:txBody>
          </p:sp>
        </p:grpSp>
      </p:grpSp>
      <p:grpSp>
        <p:nvGrpSpPr>
          <p:cNvPr id="2" name="组合 1">
            <a:extLst>
              <a:ext uri="{FF2B5EF4-FFF2-40B4-BE49-F238E27FC236}">
                <a16:creationId xmlns:a16="http://schemas.microsoft.com/office/drawing/2014/main" id="{4A318007-5D8A-C0CE-1F66-24CA834D321D}"/>
              </a:ext>
            </a:extLst>
          </p:cNvPr>
          <p:cNvGrpSpPr/>
          <p:nvPr/>
        </p:nvGrpSpPr>
        <p:grpSpPr>
          <a:xfrm>
            <a:off x="1168742" y="1647079"/>
            <a:ext cx="4860893" cy="1230874"/>
            <a:chOff x="1168742" y="1647079"/>
            <a:chExt cx="4860893" cy="1230874"/>
          </a:xfrm>
        </p:grpSpPr>
        <p:cxnSp>
          <p:nvCxnSpPr>
            <p:cNvPr id="22" name="直接连接符 21">
              <a:extLst>
                <a:ext uri="{FF2B5EF4-FFF2-40B4-BE49-F238E27FC236}">
                  <a16:creationId xmlns:a16="http://schemas.microsoft.com/office/drawing/2014/main" id="{4675F42A-2654-5EFE-56D2-F7A2D3EBDE5B}"/>
                </a:ext>
              </a:extLst>
            </p:cNvPr>
            <p:cNvCxnSpPr>
              <a:cxnSpLocks/>
            </p:cNvCxnSpPr>
            <p:nvPr/>
          </p:nvCxnSpPr>
          <p:spPr>
            <a:xfrm>
              <a:off x="1240340" y="2877953"/>
              <a:ext cx="4668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9C7C0527-1526-5C48-FBD0-6AF49E3795D2}"/>
                </a:ext>
              </a:extLst>
            </p:cNvPr>
            <p:cNvSpPr txBox="1"/>
            <p:nvPr/>
          </p:nvSpPr>
          <p:spPr>
            <a:xfrm>
              <a:off x="1168742" y="1718540"/>
              <a:ext cx="4860893" cy="1028358"/>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请输入您的文本内容添加您的标题文字请输入您的文本。请输入您的文本内容添加您的标题文字。请输入您的文本内容添加您的标题文字。请输入您的文本内容添加您的标题文字</a:t>
              </a:r>
            </a:p>
          </p:txBody>
        </p:sp>
        <p:cxnSp>
          <p:nvCxnSpPr>
            <p:cNvPr id="48" name="直接连接符 47">
              <a:extLst>
                <a:ext uri="{FF2B5EF4-FFF2-40B4-BE49-F238E27FC236}">
                  <a16:creationId xmlns:a16="http://schemas.microsoft.com/office/drawing/2014/main" id="{6CD7528E-C3A0-601B-7BBA-3D8691380BE3}"/>
                </a:ext>
              </a:extLst>
            </p:cNvPr>
            <p:cNvCxnSpPr>
              <a:cxnSpLocks/>
            </p:cNvCxnSpPr>
            <p:nvPr/>
          </p:nvCxnSpPr>
          <p:spPr>
            <a:xfrm>
              <a:off x="1240340" y="1647079"/>
              <a:ext cx="46682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id="{3FB9A06D-8524-243A-C4E4-A92EF1E983EB}"/>
              </a:ext>
            </a:extLst>
          </p:cNvPr>
          <p:cNvGrpSpPr/>
          <p:nvPr/>
        </p:nvGrpSpPr>
        <p:grpSpPr>
          <a:xfrm>
            <a:off x="195810" y="211666"/>
            <a:ext cx="673100" cy="673100"/>
            <a:chOff x="2552700" y="2324100"/>
            <a:chExt cx="1879600" cy="1879600"/>
          </a:xfrm>
        </p:grpSpPr>
        <p:sp>
          <p:nvSpPr>
            <p:cNvPr id="51" name="椭圆 50">
              <a:extLst>
                <a:ext uri="{FF2B5EF4-FFF2-40B4-BE49-F238E27FC236}">
                  <a16:creationId xmlns:a16="http://schemas.microsoft.com/office/drawing/2014/main" id="{8EA7BD7A-D210-5E0A-3755-7F67F1E644AF}"/>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0DF086C-6844-F5F8-1EDA-D5FDAF7941CC}"/>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5" name="文本框 44">
            <a:extLst>
              <a:ext uri="{FF2B5EF4-FFF2-40B4-BE49-F238E27FC236}">
                <a16:creationId xmlns:a16="http://schemas.microsoft.com/office/drawing/2014/main" id="{FEDC7B66-A693-5CDE-69E2-CF93A7FCA94E}"/>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产品介绍</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364928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750"/>
                                        <p:tgtEl>
                                          <p:spTgt spid="1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750"/>
                                        <p:tgtEl>
                                          <p:spTgt spid="37"/>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750"/>
                                        <p:tgtEl>
                                          <p:spTgt spid="8"/>
                                        </p:tgtEl>
                                      </p:cBhvr>
                                    </p:animEffect>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2">
              <a:alphaModFix amt="5000"/>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B159CC6B-CAD5-0B8B-3EE4-B5E04E586CED}"/>
              </a:ext>
            </a:extLst>
          </p:cNvPr>
          <p:cNvSpPr/>
          <p:nvPr/>
        </p:nvSpPr>
        <p:spPr>
          <a:xfrm flipH="1" flipV="1">
            <a:off x="6075682" y="-252970"/>
            <a:ext cx="8020131" cy="3217030"/>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85000"/>
                </a:schemeClr>
              </a:gs>
              <a:gs pos="0">
                <a:schemeClr val="bg1">
                  <a:alpha val="90000"/>
                </a:schemeClr>
              </a:gs>
              <a:gs pos="100000">
                <a:schemeClr val="bg1">
                  <a:alpha val="90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32F0E986-3E79-C2E2-FDF1-99B7D7AA1E8E}"/>
              </a:ext>
            </a:extLst>
          </p:cNvPr>
          <p:cNvSpPr/>
          <p:nvPr/>
        </p:nvSpPr>
        <p:spPr>
          <a:xfrm rot="10800000">
            <a:off x="7812475" y="-324550"/>
            <a:ext cx="5798430" cy="2673736"/>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3302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8" name="任意多边形: 形状 77">
            <a:extLst>
              <a:ext uri="{FF2B5EF4-FFF2-40B4-BE49-F238E27FC236}">
                <a16:creationId xmlns:a16="http://schemas.microsoft.com/office/drawing/2014/main" id="{EA37E924-6C04-B385-893D-83D3D955539D}"/>
              </a:ext>
            </a:extLst>
          </p:cNvPr>
          <p:cNvSpPr/>
          <p:nvPr/>
        </p:nvSpPr>
        <p:spPr>
          <a:xfrm rot="10101167" flipH="1" flipV="1">
            <a:off x="8958265" y="-368832"/>
            <a:ext cx="5367219" cy="3031659"/>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2F03DF99-4A8E-3AB6-33A1-4EF9D27F864C}"/>
              </a:ext>
            </a:extLst>
          </p:cNvPr>
          <p:cNvGrpSpPr/>
          <p:nvPr/>
        </p:nvGrpSpPr>
        <p:grpSpPr>
          <a:xfrm>
            <a:off x="2106958" y="1929158"/>
            <a:ext cx="2669485" cy="2669485"/>
            <a:chOff x="2360958" y="1929158"/>
            <a:chExt cx="2669485" cy="2669485"/>
          </a:xfrm>
        </p:grpSpPr>
        <p:grpSp>
          <p:nvGrpSpPr>
            <p:cNvPr id="12" name="组合 11">
              <a:extLst>
                <a:ext uri="{FF2B5EF4-FFF2-40B4-BE49-F238E27FC236}">
                  <a16:creationId xmlns:a16="http://schemas.microsoft.com/office/drawing/2014/main" id="{D165A204-5EC8-BBB4-DAEF-D0B5B14957A6}"/>
                </a:ext>
              </a:extLst>
            </p:cNvPr>
            <p:cNvGrpSpPr/>
            <p:nvPr/>
          </p:nvGrpSpPr>
          <p:grpSpPr>
            <a:xfrm>
              <a:off x="2360958" y="1929158"/>
              <a:ext cx="2669485" cy="2669485"/>
              <a:chOff x="6411341" y="315406"/>
              <a:chExt cx="2846893" cy="2846893"/>
            </a:xfrm>
          </p:grpSpPr>
          <p:sp>
            <p:nvSpPr>
              <p:cNvPr id="13" name="椭圆 12">
                <a:extLst>
                  <a:ext uri="{FF2B5EF4-FFF2-40B4-BE49-F238E27FC236}">
                    <a16:creationId xmlns:a16="http://schemas.microsoft.com/office/drawing/2014/main" id="{79D5D7B3-C2F0-B49A-4684-C9C454462FCC}"/>
                  </a:ext>
                </a:extLst>
              </p:cNvPr>
              <p:cNvSpPr/>
              <p:nvPr/>
            </p:nvSpPr>
            <p:spPr>
              <a:xfrm flipV="1">
                <a:off x="6411341" y="315406"/>
                <a:ext cx="2846893" cy="2846893"/>
              </a:xfrm>
              <a:prstGeom prst="ellipse">
                <a:avLst/>
              </a:prstGeom>
              <a:noFill/>
              <a:ln w="12700">
                <a:gradFill>
                  <a:gsLst>
                    <a:gs pos="0">
                      <a:srgbClr val="3A4F90">
                        <a:alpha val="0"/>
                      </a:srgbClr>
                    </a:gs>
                    <a:gs pos="100000">
                      <a:srgbClr val="3A4F9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D7BB8D0-FDD8-0DEB-5E25-8C337D641820}"/>
                  </a:ext>
                </a:extLst>
              </p:cNvPr>
              <p:cNvSpPr/>
              <p:nvPr/>
            </p:nvSpPr>
            <p:spPr>
              <a:xfrm>
                <a:off x="6832530" y="736595"/>
                <a:ext cx="2004514" cy="2004514"/>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F8DB55A-0B9C-11EB-AF38-269A3D39C3F1}"/>
                  </a:ext>
                </a:extLst>
              </p:cNvPr>
              <p:cNvSpPr/>
              <p:nvPr/>
            </p:nvSpPr>
            <p:spPr>
              <a:xfrm rot="16200000">
                <a:off x="7132151" y="1036214"/>
                <a:ext cx="1405274" cy="1405276"/>
              </a:xfrm>
              <a:prstGeom prst="ellipse">
                <a:avLst/>
              </a:prstGeom>
              <a:gradFill>
                <a:gsLst>
                  <a:gs pos="15000">
                    <a:srgbClr val="3A4F90">
                      <a:alpha val="80000"/>
                    </a:srgbClr>
                  </a:gs>
                  <a:gs pos="100000">
                    <a:srgbClr val="3A4F90">
                      <a:alpha val="2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8191C5F4-F680-D3E8-7186-21EECD36011C}"/>
                </a:ext>
              </a:extLst>
            </p:cNvPr>
            <p:cNvSpPr txBox="1"/>
            <p:nvPr/>
          </p:nvSpPr>
          <p:spPr>
            <a:xfrm>
              <a:off x="3181778" y="2802234"/>
              <a:ext cx="1027845" cy="923330"/>
            </a:xfrm>
            <a:prstGeom prst="rect">
              <a:avLst/>
            </a:prstGeom>
            <a:noFill/>
          </p:spPr>
          <p:txBody>
            <a:bodyPr wrap="none" rtlCol="0">
              <a:spAutoFit/>
            </a:bodyPr>
            <a:lstStyle/>
            <a:p>
              <a:r>
                <a:rPr lang="en-US" altLang="zh-CN" sz="5400" b="1" dirty="0">
                  <a:solidFill>
                    <a:schemeClr val="bg1"/>
                  </a:solidFill>
                  <a:latin typeface="思源宋体 CN Heavy" panose="02020900000000000000" pitchFamily="18" charset="-122"/>
                  <a:ea typeface="思源宋体 CN Heavy" panose="02020900000000000000" pitchFamily="18" charset="-122"/>
                </a:rPr>
                <a:t>03</a:t>
              </a:r>
              <a:endParaRPr lang="zh-CN" altLang="en-US" sz="5400" b="1" dirty="0">
                <a:solidFill>
                  <a:schemeClr val="bg1"/>
                </a:solidFill>
                <a:latin typeface="思源宋体 CN Heavy" panose="02020900000000000000" pitchFamily="18" charset="-122"/>
                <a:ea typeface="思源宋体 CN Heavy" panose="02020900000000000000" pitchFamily="18" charset="-122"/>
              </a:endParaRPr>
            </a:p>
          </p:txBody>
        </p:sp>
      </p:grpSp>
      <p:sp>
        <p:nvSpPr>
          <p:cNvPr id="19" name="文本框 18">
            <a:extLst>
              <a:ext uri="{FF2B5EF4-FFF2-40B4-BE49-F238E27FC236}">
                <a16:creationId xmlns:a16="http://schemas.microsoft.com/office/drawing/2014/main" id="{208BD183-A93E-2E6E-AD02-FB8466AAAE13}"/>
              </a:ext>
            </a:extLst>
          </p:cNvPr>
          <p:cNvSpPr txBox="1"/>
          <p:nvPr/>
        </p:nvSpPr>
        <p:spPr>
          <a:xfrm>
            <a:off x="5419731" y="2608497"/>
            <a:ext cx="3467616"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市场分析</a:t>
            </a:r>
          </a:p>
        </p:txBody>
      </p:sp>
      <p:sp>
        <p:nvSpPr>
          <p:cNvPr id="20" name="文本框 19">
            <a:extLst>
              <a:ext uri="{FF2B5EF4-FFF2-40B4-BE49-F238E27FC236}">
                <a16:creationId xmlns:a16="http://schemas.microsoft.com/office/drawing/2014/main" id="{46AB2127-FC02-16D3-7D30-D20E25FBE978}"/>
              </a:ext>
            </a:extLst>
          </p:cNvPr>
          <p:cNvSpPr txBox="1"/>
          <p:nvPr/>
        </p:nvSpPr>
        <p:spPr>
          <a:xfrm>
            <a:off x="5171385" y="3843124"/>
            <a:ext cx="39340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a:t>
            </a:r>
          </a:p>
        </p:txBody>
      </p:sp>
      <p:sp>
        <p:nvSpPr>
          <p:cNvPr id="41" name="任意多边形: 形状 40">
            <a:extLst>
              <a:ext uri="{FF2B5EF4-FFF2-40B4-BE49-F238E27FC236}">
                <a16:creationId xmlns:a16="http://schemas.microsoft.com/office/drawing/2014/main" id="{78A0A4D7-40BA-E3BB-DBB2-22C898282251}"/>
              </a:ext>
            </a:extLst>
          </p:cNvPr>
          <p:cNvSpPr/>
          <p:nvPr/>
        </p:nvSpPr>
        <p:spPr>
          <a:xfrm flipH="1" flipV="1">
            <a:off x="-1600341" y="4091459"/>
            <a:ext cx="6674404" cy="3199064"/>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114550 w 8979979"/>
              <a:gd name="connsiteY2" fmla="*/ 1312495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599322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2988222 w 8979979"/>
              <a:gd name="connsiteY3" fmla="*/ 246530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54185" y="1155135"/>
                  <a:pt x="525780" y="1415365"/>
                </a:cubicBezTo>
                <a:cubicBezTo>
                  <a:pt x="897375" y="1675595"/>
                  <a:pt x="1805743" y="1460185"/>
                  <a:pt x="2229569" y="1628004"/>
                </a:cubicBezTo>
                <a:cubicBezTo>
                  <a:pt x="2653395" y="1795823"/>
                  <a:pt x="2851322" y="1949192"/>
                  <a:pt x="3068735" y="2422281"/>
                </a:cubicBezTo>
                <a:cubicBezTo>
                  <a:pt x="3286148" y="2895370"/>
                  <a:pt x="3194692" y="3821863"/>
                  <a:pt x="3810098" y="4208397"/>
                </a:cubicBezTo>
                <a:cubicBezTo>
                  <a:pt x="4425504" y="4594931"/>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30000"/>
                </a:schemeClr>
              </a:gs>
              <a:gs pos="93000">
                <a:schemeClr val="bg1">
                  <a:alpha val="4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1D26BDEE-F968-4AED-F2FC-B23CEFABCA2C}"/>
              </a:ext>
            </a:extLst>
          </p:cNvPr>
          <p:cNvSpPr/>
          <p:nvPr/>
        </p:nvSpPr>
        <p:spPr>
          <a:xfrm rot="263752" flipH="1" flipV="1">
            <a:off x="-557942" y="4828290"/>
            <a:ext cx="5675335" cy="2318970"/>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id="{54EE6F2F-B5B3-6787-60FA-F545F34B1C48}"/>
              </a:ext>
            </a:extLst>
          </p:cNvPr>
          <p:cNvSpPr/>
          <p:nvPr/>
        </p:nvSpPr>
        <p:spPr>
          <a:xfrm rot="20013035" flipV="1">
            <a:off x="-1397074" y="5856390"/>
            <a:ext cx="5389233" cy="2410294"/>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id="{429F7499-1BC0-2658-FAEE-0014DC6F65E3}"/>
              </a:ext>
            </a:extLst>
          </p:cNvPr>
          <p:cNvGrpSpPr/>
          <p:nvPr/>
        </p:nvGrpSpPr>
        <p:grpSpPr>
          <a:xfrm>
            <a:off x="9373553" y="390774"/>
            <a:ext cx="2029701" cy="523220"/>
            <a:chOff x="9222730" y="392051"/>
            <a:chExt cx="2029701" cy="523220"/>
          </a:xfrm>
        </p:grpSpPr>
        <p:sp>
          <p:nvSpPr>
            <p:cNvPr id="25" name="文本框 24">
              <a:extLst>
                <a:ext uri="{FF2B5EF4-FFF2-40B4-BE49-F238E27FC236}">
                  <a16:creationId xmlns:a16="http://schemas.microsoft.com/office/drawing/2014/main" id="{A5182679-51D7-3DD9-9227-2E5709DDA417}"/>
                </a:ext>
              </a:extLst>
            </p:cNvPr>
            <p:cNvSpPr txBox="1"/>
            <p:nvPr/>
          </p:nvSpPr>
          <p:spPr>
            <a:xfrm>
              <a:off x="9222730" y="392051"/>
              <a:ext cx="1871346" cy="523220"/>
            </a:xfrm>
            <a:prstGeom prst="rect">
              <a:avLst/>
            </a:prstGeom>
            <a:noFill/>
            <a:effectLst>
              <a:outerShdw blurRad="127000" dist="38100" dir="2700000" algn="tl" rotWithShape="0">
                <a:prstClr val="black">
                  <a:alpha val="30000"/>
                </a:prstClr>
              </a:outerShdw>
            </a:effectLst>
          </p:spPr>
          <p:txBody>
            <a:bodyPr wrap="none" rtlCol="0">
              <a:spAutoFit/>
            </a:bodyPr>
            <a:lstStyle/>
            <a:p>
              <a:r>
                <a:rPr lang="en-US" altLang="zh-CN" sz="2800" spc="300" dirty="0">
                  <a:solidFill>
                    <a:schemeClr val="bg1"/>
                  </a:solidFill>
                  <a:latin typeface="思源宋体 CN Light" panose="02020300000000000000" pitchFamily="18" charset="-122"/>
                  <a:ea typeface="思源宋体 CN Light" panose="02020300000000000000" pitchFamily="18" charset="-122"/>
                </a:rPr>
                <a:t>PART-03</a:t>
              </a:r>
              <a:endParaRPr lang="zh-CN" altLang="en-US" sz="2800" spc="300" dirty="0">
                <a:solidFill>
                  <a:schemeClr val="bg1"/>
                </a:solidFill>
                <a:latin typeface="思源宋体 CN Light" panose="02020300000000000000" pitchFamily="18" charset="-122"/>
                <a:ea typeface="思源宋体 CN Light" panose="02020300000000000000" pitchFamily="18" charset="-122"/>
              </a:endParaRPr>
            </a:p>
          </p:txBody>
        </p:sp>
        <p:grpSp>
          <p:nvGrpSpPr>
            <p:cNvPr id="36" name="组合 35">
              <a:extLst>
                <a:ext uri="{FF2B5EF4-FFF2-40B4-BE49-F238E27FC236}">
                  <a16:creationId xmlns:a16="http://schemas.microsoft.com/office/drawing/2014/main" id="{5BA76EDF-73E3-27D0-B41A-D811DCDADE5A}"/>
                </a:ext>
              </a:extLst>
            </p:cNvPr>
            <p:cNvGrpSpPr/>
            <p:nvPr/>
          </p:nvGrpSpPr>
          <p:grpSpPr>
            <a:xfrm>
              <a:off x="11092134" y="542518"/>
              <a:ext cx="160297" cy="231563"/>
              <a:chOff x="8519613" y="1042353"/>
              <a:chExt cx="373888" cy="231563"/>
            </a:xfrm>
          </p:grpSpPr>
          <p:cxnSp>
            <p:nvCxnSpPr>
              <p:cNvPr id="37" name="直接连接符 36">
                <a:extLst>
                  <a:ext uri="{FF2B5EF4-FFF2-40B4-BE49-F238E27FC236}">
                    <a16:creationId xmlns:a16="http://schemas.microsoft.com/office/drawing/2014/main" id="{EE3349A3-C43B-36F1-9843-00821885E70E}"/>
                  </a:ext>
                </a:extLst>
              </p:cNvPr>
              <p:cNvCxnSpPr>
                <a:cxnSpLocks/>
              </p:cNvCxnSpPr>
              <p:nvPr/>
            </p:nvCxnSpPr>
            <p:spPr>
              <a:xfrm>
                <a:off x="8519613" y="1042353"/>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7848CD4-6FEF-4868-DA8E-E35AD021BEF7}"/>
                  </a:ext>
                </a:extLst>
              </p:cNvPr>
              <p:cNvCxnSpPr>
                <a:cxnSpLocks/>
              </p:cNvCxnSpPr>
              <p:nvPr/>
            </p:nvCxnSpPr>
            <p:spPr>
              <a:xfrm>
                <a:off x="8519613" y="1158135"/>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661A746-D064-7D68-BB07-71711B3FBBD8}"/>
                  </a:ext>
                </a:extLst>
              </p:cNvPr>
              <p:cNvCxnSpPr>
                <a:cxnSpLocks/>
              </p:cNvCxnSpPr>
              <p:nvPr/>
            </p:nvCxnSpPr>
            <p:spPr>
              <a:xfrm>
                <a:off x="8519613" y="1273916"/>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文本框 42">
            <a:extLst>
              <a:ext uri="{FF2B5EF4-FFF2-40B4-BE49-F238E27FC236}">
                <a16:creationId xmlns:a16="http://schemas.microsoft.com/office/drawing/2014/main" id="{99BF202A-989C-8A21-0D0E-7F1B705B4B2B}"/>
              </a:ext>
            </a:extLst>
          </p:cNvPr>
          <p:cNvSpPr txBox="1"/>
          <p:nvPr/>
        </p:nvSpPr>
        <p:spPr>
          <a:xfrm rot="5400000">
            <a:off x="9674957" y="4744575"/>
            <a:ext cx="3094230" cy="31297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TYPE YOUR CONTENT HERE</a:t>
            </a:r>
            <a:r>
              <a:rPr lang="en-US" altLang="zh-CN" sz="1200" spc="300" dirty="0">
                <a:solidFill>
                  <a:prstClr val="black">
                    <a:lumMod val="75000"/>
                    <a:lumOff val="25000"/>
                  </a:prstClr>
                </a:solidFill>
                <a:latin typeface="思源黑体 CN Normal" panose="020B0400000000000000" pitchFamily="34" charset="-122"/>
                <a:ea typeface="思源黑体 CN Normal" panose="020B0400000000000000" pitchFamily="34" charset="-122"/>
              </a:rPr>
              <a:t>.</a:t>
            </a:r>
            <a:endParaRPr kumimoji="0" lang="zh-CN" altLang="en-US"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3044826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1+#ppt_w/2"/>
                                          </p:val>
                                        </p:tav>
                                        <p:tav tm="100000">
                                          <p:val>
                                            <p:strVal val="#ppt_x"/>
                                          </p:val>
                                        </p:tav>
                                      </p:tavLst>
                                    </p:anim>
                                    <p:anim calcmode="lin" valueType="num">
                                      <p:cBhvr additive="base">
                                        <p:cTn id="16" dur="500" fill="hold"/>
                                        <p:tgtEl>
                                          <p:spTgt spid="5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7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325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strVal val="#ppt_x"/>
                                          </p:val>
                                        </p:tav>
                                        <p:tav tm="100000">
                                          <p:val>
                                            <p:strVal val="#ppt_x"/>
                                          </p:val>
                                        </p:tav>
                                      </p:tavLst>
                                    </p:anim>
                                    <p:anim calcmode="lin" valueType="num">
                                      <p:cBhvr>
                                        <p:cTn id="52"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8" grpId="0" animBg="1"/>
      <p:bldP spid="19" grpId="0"/>
      <p:bldP spid="20" grpId="0"/>
      <p:bldP spid="41" grpId="0" animBg="1"/>
      <p:bldP spid="39" grpId="0" animBg="1"/>
      <p:bldP spid="40" grpId="0" animBg="1"/>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
        <p:nvSpPr>
          <p:cNvPr id="5" name="矩形 4">
            <a:extLst>
              <a:ext uri="{FF2B5EF4-FFF2-40B4-BE49-F238E27FC236}">
                <a16:creationId xmlns:a16="http://schemas.microsoft.com/office/drawing/2014/main" id="{35C025F2-DB38-6A7C-B1FE-4D9A9654CFBF}"/>
              </a:ext>
            </a:extLst>
          </p:cNvPr>
          <p:cNvSpPr/>
          <p:nvPr/>
        </p:nvSpPr>
        <p:spPr>
          <a:xfrm>
            <a:off x="1205451" y="3785311"/>
            <a:ext cx="229649" cy="2026527"/>
          </a:xfrm>
          <a:prstGeom prst="rect">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8" name="矩形 17">
            <a:extLst>
              <a:ext uri="{FF2B5EF4-FFF2-40B4-BE49-F238E27FC236}">
                <a16:creationId xmlns:a16="http://schemas.microsoft.com/office/drawing/2014/main" id="{CC44CEFE-2AD4-8838-8EB2-69665EC00967}"/>
              </a:ext>
            </a:extLst>
          </p:cNvPr>
          <p:cNvSpPr/>
          <p:nvPr/>
        </p:nvSpPr>
        <p:spPr>
          <a:xfrm>
            <a:off x="1648902" y="3785311"/>
            <a:ext cx="3747527" cy="2026527"/>
          </a:xfrm>
          <a:prstGeom prst="rect">
            <a:avLst/>
          </a:prstGeom>
          <a:blipFill dpi="0" rotWithShape="1">
            <a:blip r:embed="rId2"/>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19" name="矩形 18">
            <a:extLst>
              <a:ext uri="{FF2B5EF4-FFF2-40B4-BE49-F238E27FC236}">
                <a16:creationId xmlns:a16="http://schemas.microsoft.com/office/drawing/2014/main" id="{90648B4E-A347-D4F8-6D00-F0D16801EA8A}"/>
              </a:ext>
            </a:extLst>
          </p:cNvPr>
          <p:cNvSpPr/>
          <p:nvPr/>
        </p:nvSpPr>
        <p:spPr>
          <a:xfrm>
            <a:off x="5610231" y="3785311"/>
            <a:ext cx="2011605" cy="2026527"/>
          </a:xfrm>
          <a:prstGeom prst="rect">
            <a:avLst/>
          </a:prstGeom>
          <a:blipFill dpi="0" rotWithShape="1">
            <a:blip r:embed="rId3"/>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20" name="矩形 19">
            <a:extLst>
              <a:ext uri="{FF2B5EF4-FFF2-40B4-BE49-F238E27FC236}">
                <a16:creationId xmlns:a16="http://schemas.microsoft.com/office/drawing/2014/main" id="{F251D7C8-6169-C79A-ECDB-969A221DD240}"/>
              </a:ext>
            </a:extLst>
          </p:cNvPr>
          <p:cNvSpPr/>
          <p:nvPr/>
        </p:nvSpPr>
        <p:spPr>
          <a:xfrm>
            <a:off x="7835639" y="3785311"/>
            <a:ext cx="3012260" cy="2026527"/>
          </a:xfrm>
          <a:prstGeom prst="rect">
            <a:avLst/>
          </a:prstGeom>
          <a:blipFill dpi="0" rotWithShape="1">
            <a:blip r:embed="rId4"/>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6" name="组合 5">
            <a:extLst>
              <a:ext uri="{FF2B5EF4-FFF2-40B4-BE49-F238E27FC236}">
                <a16:creationId xmlns:a16="http://schemas.microsoft.com/office/drawing/2014/main" id="{2E6049F6-6E49-C5A3-14AB-E46AFF4F91F8}"/>
              </a:ext>
            </a:extLst>
          </p:cNvPr>
          <p:cNvGrpSpPr/>
          <p:nvPr/>
        </p:nvGrpSpPr>
        <p:grpSpPr>
          <a:xfrm>
            <a:off x="1205451" y="2302131"/>
            <a:ext cx="4545109" cy="0"/>
            <a:chOff x="1063989" y="2666198"/>
            <a:chExt cx="4545109" cy="0"/>
          </a:xfrm>
        </p:grpSpPr>
        <p:cxnSp>
          <p:nvCxnSpPr>
            <p:cNvPr id="22" name="直接连接符 21">
              <a:extLst>
                <a:ext uri="{FF2B5EF4-FFF2-40B4-BE49-F238E27FC236}">
                  <a16:creationId xmlns:a16="http://schemas.microsoft.com/office/drawing/2014/main" id="{6C20C22F-81A5-AF04-BCD8-EDCE7B8E7185}"/>
                </a:ext>
              </a:extLst>
            </p:cNvPr>
            <p:cNvCxnSpPr>
              <a:cxnSpLocks/>
            </p:cNvCxnSpPr>
            <p:nvPr/>
          </p:nvCxnSpPr>
          <p:spPr>
            <a:xfrm>
              <a:off x="1063989" y="2666198"/>
              <a:ext cx="45451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F8A5AB8-A579-6A4A-9D2C-A132D4E8521B}"/>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05D3DC12-0920-C814-52E5-27B7EBD79100}"/>
                </a:ext>
              </a:extLst>
            </p:cNvPr>
            <p:cNvCxnSpPr>
              <a:cxnSpLocks/>
            </p:cNvCxnSpPr>
            <p:nvPr/>
          </p:nvCxnSpPr>
          <p:spPr>
            <a:xfrm>
              <a:off x="2011684" y="2666198"/>
              <a:ext cx="7835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D700A52E-BBA9-8133-3552-6F04B1B147B3}"/>
              </a:ext>
            </a:extLst>
          </p:cNvPr>
          <p:cNvGrpSpPr/>
          <p:nvPr/>
        </p:nvGrpSpPr>
        <p:grpSpPr>
          <a:xfrm>
            <a:off x="1089399" y="1542780"/>
            <a:ext cx="4706933" cy="705193"/>
            <a:chOff x="1089399" y="1542780"/>
            <a:chExt cx="4706933" cy="705193"/>
          </a:xfrm>
        </p:grpSpPr>
        <p:sp>
          <p:nvSpPr>
            <p:cNvPr id="7" name="文本框 6">
              <a:extLst>
                <a:ext uri="{FF2B5EF4-FFF2-40B4-BE49-F238E27FC236}">
                  <a16:creationId xmlns:a16="http://schemas.microsoft.com/office/drawing/2014/main" id="{CAE9602A-9114-C3C3-2C08-F301352EA169}"/>
                </a:ext>
              </a:extLst>
            </p:cNvPr>
            <p:cNvSpPr txBox="1"/>
            <p:nvPr/>
          </p:nvSpPr>
          <p:spPr>
            <a:xfrm>
              <a:off x="1089399" y="1572211"/>
              <a:ext cx="1202573" cy="646331"/>
            </a:xfrm>
            <a:prstGeom prst="rect">
              <a:avLst/>
            </a:prstGeom>
            <a:noFill/>
          </p:spPr>
          <p:txBody>
            <a:bodyPr wrap="none" rtlCol="0">
              <a:spAutoFit/>
            </a:bodyPr>
            <a:lstStyle/>
            <a:p>
              <a:r>
                <a:rPr lang="en-US" altLang="zh-CN" sz="3600" dirty="0">
                  <a:solidFill>
                    <a:srgbClr val="3A4F90"/>
                  </a:solidFill>
                  <a:latin typeface="思源宋体 CN Heavy" panose="02020900000000000000" pitchFamily="18" charset="-122"/>
                  <a:ea typeface="思源宋体 CN Heavy" panose="02020900000000000000" pitchFamily="18" charset="-122"/>
                </a:rPr>
                <a:t>81%</a:t>
              </a:r>
              <a:endParaRPr lang="zh-CN" altLang="en-US" sz="3600" dirty="0">
                <a:solidFill>
                  <a:srgbClr val="3A4F90"/>
                </a:solidFill>
                <a:latin typeface="思源宋体 CN Heavy" panose="02020900000000000000" pitchFamily="18" charset="-122"/>
                <a:ea typeface="思源宋体 CN Heavy" panose="02020900000000000000" pitchFamily="18" charset="-122"/>
              </a:endParaRPr>
            </a:p>
          </p:txBody>
        </p:sp>
        <p:sp>
          <p:nvSpPr>
            <p:cNvPr id="29" name="文本框 28">
              <a:extLst>
                <a:ext uri="{FF2B5EF4-FFF2-40B4-BE49-F238E27FC236}">
                  <a16:creationId xmlns:a16="http://schemas.microsoft.com/office/drawing/2014/main" id="{B9FE0F20-3285-D715-D606-6B4199327DFD}"/>
                </a:ext>
              </a:extLst>
            </p:cNvPr>
            <p:cNvSpPr txBox="1"/>
            <p:nvPr/>
          </p:nvSpPr>
          <p:spPr>
            <a:xfrm>
              <a:off x="2439954" y="1542780"/>
              <a:ext cx="3356378"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a:t>
              </a:r>
            </a:p>
          </p:txBody>
        </p:sp>
      </p:grpSp>
      <p:grpSp>
        <p:nvGrpSpPr>
          <p:cNvPr id="4" name="组合 3">
            <a:extLst>
              <a:ext uri="{FF2B5EF4-FFF2-40B4-BE49-F238E27FC236}">
                <a16:creationId xmlns:a16="http://schemas.microsoft.com/office/drawing/2014/main" id="{75A8FB22-B16D-6E93-20F5-7423E1EC159A}"/>
              </a:ext>
            </a:extLst>
          </p:cNvPr>
          <p:cNvGrpSpPr/>
          <p:nvPr/>
        </p:nvGrpSpPr>
        <p:grpSpPr>
          <a:xfrm>
            <a:off x="1205451" y="2450872"/>
            <a:ext cx="4590881" cy="705193"/>
            <a:chOff x="1205451" y="2450872"/>
            <a:chExt cx="4590881" cy="705193"/>
          </a:xfrm>
        </p:grpSpPr>
        <p:sp>
          <p:nvSpPr>
            <p:cNvPr id="28" name="矩形: 圆角 27">
              <a:extLst>
                <a:ext uri="{FF2B5EF4-FFF2-40B4-BE49-F238E27FC236}">
                  <a16:creationId xmlns:a16="http://schemas.microsoft.com/office/drawing/2014/main" id="{1C00F95E-F259-A807-AEA5-37BB0BD75ECE}"/>
                </a:ext>
              </a:extLst>
            </p:cNvPr>
            <p:cNvSpPr/>
            <p:nvPr/>
          </p:nvSpPr>
          <p:spPr>
            <a:xfrm>
              <a:off x="1205451" y="2616317"/>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0" name="文本框 29">
              <a:extLst>
                <a:ext uri="{FF2B5EF4-FFF2-40B4-BE49-F238E27FC236}">
                  <a16:creationId xmlns:a16="http://schemas.microsoft.com/office/drawing/2014/main" id="{A5BE3C3A-18FF-49A6-881C-E306BF5421D3}"/>
                </a:ext>
              </a:extLst>
            </p:cNvPr>
            <p:cNvSpPr txBox="1"/>
            <p:nvPr/>
          </p:nvSpPr>
          <p:spPr>
            <a:xfrm>
              <a:off x="2439954" y="2450872"/>
              <a:ext cx="3356378"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a:t>
              </a:r>
            </a:p>
          </p:txBody>
        </p:sp>
      </p:grpSp>
      <p:grpSp>
        <p:nvGrpSpPr>
          <p:cNvPr id="32" name="组合 31">
            <a:extLst>
              <a:ext uri="{FF2B5EF4-FFF2-40B4-BE49-F238E27FC236}">
                <a16:creationId xmlns:a16="http://schemas.microsoft.com/office/drawing/2014/main" id="{A86FE574-7945-E1AD-79B5-2B13AFD6C904}"/>
              </a:ext>
            </a:extLst>
          </p:cNvPr>
          <p:cNvGrpSpPr/>
          <p:nvPr/>
        </p:nvGrpSpPr>
        <p:grpSpPr>
          <a:xfrm>
            <a:off x="6509873" y="2302131"/>
            <a:ext cx="4545109" cy="0"/>
            <a:chOff x="1063989" y="2666198"/>
            <a:chExt cx="4545109" cy="0"/>
          </a:xfrm>
        </p:grpSpPr>
        <p:cxnSp>
          <p:nvCxnSpPr>
            <p:cNvPr id="33" name="直接连接符 32">
              <a:extLst>
                <a:ext uri="{FF2B5EF4-FFF2-40B4-BE49-F238E27FC236}">
                  <a16:creationId xmlns:a16="http://schemas.microsoft.com/office/drawing/2014/main" id="{7F4B0464-9006-2B05-7B36-DBDF05178C55}"/>
                </a:ext>
              </a:extLst>
            </p:cNvPr>
            <p:cNvCxnSpPr>
              <a:cxnSpLocks/>
            </p:cNvCxnSpPr>
            <p:nvPr/>
          </p:nvCxnSpPr>
          <p:spPr>
            <a:xfrm>
              <a:off x="1063989" y="2666198"/>
              <a:ext cx="45451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3DC977A-F426-3650-1533-E9D16043D66E}"/>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284C39AD-9A72-5713-99B3-82C3B0FC0CDD}"/>
                </a:ext>
              </a:extLst>
            </p:cNvPr>
            <p:cNvCxnSpPr>
              <a:cxnSpLocks/>
            </p:cNvCxnSpPr>
            <p:nvPr/>
          </p:nvCxnSpPr>
          <p:spPr>
            <a:xfrm>
              <a:off x="2011684" y="2666198"/>
              <a:ext cx="7835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241BAFCF-0B4B-3EE4-D4DB-B4AF472BC109}"/>
              </a:ext>
            </a:extLst>
          </p:cNvPr>
          <p:cNvGrpSpPr/>
          <p:nvPr/>
        </p:nvGrpSpPr>
        <p:grpSpPr>
          <a:xfrm>
            <a:off x="6393821" y="1542780"/>
            <a:ext cx="4706933" cy="705193"/>
            <a:chOff x="6393821" y="1542780"/>
            <a:chExt cx="4706933" cy="705193"/>
          </a:xfrm>
        </p:grpSpPr>
        <p:sp>
          <p:nvSpPr>
            <p:cNvPr id="37" name="文本框 36">
              <a:extLst>
                <a:ext uri="{FF2B5EF4-FFF2-40B4-BE49-F238E27FC236}">
                  <a16:creationId xmlns:a16="http://schemas.microsoft.com/office/drawing/2014/main" id="{E0A021BA-3F50-72F4-42AB-F53DA2FD8DB5}"/>
                </a:ext>
              </a:extLst>
            </p:cNvPr>
            <p:cNvSpPr txBox="1"/>
            <p:nvPr/>
          </p:nvSpPr>
          <p:spPr>
            <a:xfrm>
              <a:off x="6393821" y="1572211"/>
              <a:ext cx="1202573" cy="646331"/>
            </a:xfrm>
            <a:prstGeom prst="rect">
              <a:avLst/>
            </a:prstGeom>
            <a:noFill/>
          </p:spPr>
          <p:txBody>
            <a:bodyPr wrap="none" rtlCol="0">
              <a:spAutoFit/>
            </a:bodyPr>
            <a:lstStyle/>
            <a:p>
              <a:r>
                <a:rPr lang="en-US" altLang="zh-CN" sz="3600" dirty="0">
                  <a:solidFill>
                    <a:srgbClr val="3A4F90"/>
                  </a:solidFill>
                  <a:latin typeface="思源宋体 CN Heavy" panose="02020900000000000000" pitchFamily="18" charset="-122"/>
                  <a:ea typeface="思源宋体 CN Heavy" panose="02020900000000000000" pitchFamily="18" charset="-122"/>
                </a:rPr>
                <a:t>19%</a:t>
              </a:r>
              <a:endParaRPr lang="zh-CN" altLang="en-US" sz="3600" dirty="0">
                <a:solidFill>
                  <a:srgbClr val="3A4F90"/>
                </a:solidFill>
                <a:latin typeface="思源宋体 CN Heavy" panose="02020900000000000000" pitchFamily="18" charset="-122"/>
                <a:ea typeface="思源宋体 CN Heavy" panose="02020900000000000000" pitchFamily="18" charset="-122"/>
              </a:endParaRPr>
            </a:p>
          </p:txBody>
        </p:sp>
        <p:sp>
          <p:nvSpPr>
            <p:cNvPr id="39" name="文本框 38">
              <a:extLst>
                <a:ext uri="{FF2B5EF4-FFF2-40B4-BE49-F238E27FC236}">
                  <a16:creationId xmlns:a16="http://schemas.microsoft.com/office/drawing/2014/main" id="{2ABDA3FA-79BE-CDB2-27B5-D3CEF538172D}"/>
                </a:ext>
              </a:extLst>
            </p:cNvPr>
            <p:cNvSpPr txBox="1"/>
            <p:nvPr/>
          </p:nvSpPr>
          <p:spPr>
            <a:xfrm>
              <a:off x="7744376" y="1542780"/>
              <a:ext cx="3356378"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a:t>
              </a:r>
            </a:p>
          </p:txBody>
        </p:sp>
      </p:grpSp>
      <p:grpSp>
        <p:nvGrpSpPr>
          <p:cNvPr id="8" name="组合 7">
            <a:extLst>
              <a:ext uri="{FF2B5EF4-FFF2-40B4-BE49-F238E27FC236}">
                <a16:creationId xmlns:a16="http://schemas.microsoft.com/office/drawing/2014/main" id="{85238E54-285B-C4CE-5189-CFCE82C8F510}"/>
              </a:ext>
            </a:extLst>
          </p:cNvPr>
          <p:cNvGrpSpPr/>
          <p:nvPr/>
        </p:nvGrpSpPr>
        <p:grpSpPr>
          <a:xfrm>
            <a:off x="6509873" y="2450872"/>
            <a:ext cx="4590881" cy="705193"/>
            <a:chOff x="6509873" y="2450872"/>
            <a:chExt cx="4590881" cy="705193"/>
          </a:xfrm>
        </p:grpSpPr>
        <p:sp>
          <p:nvSpPr>
            <p:cNvPr id="38" name="矩形: 圆角 37">
              <a:extLst>
                <a:ext uri="{FF2B5EF4-FFF2-40B4-BE49-F238E27FC236}">
                  <a16:creationId xmlns:a16="http://schemas.microsoft.com/office/drawing/2014/main" id="{ED44E324-C767-21F2-575B-4D76960B67C8}"/>
                </a:ext>
              </a:extLst>
            </p:cNvPr>
            <p:cNvSpPr/>
            <p:nvPr/>
          </p:nvSpPr>
          <p:spPr>
            <a:xfrm>
              <a:off x="6509873" y="2616317"/>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40" name="文本框 39">
              <a:extLst>
                <a:ext uri="{FF2B5EF4-FFF2-40B4-BE49-F238E27FC236}">
                  <a16:creationId xmlns:a16="http://schemas.microsoft.com/office/drawing/2014/main" id="{83F58CA9-379B-3EA1-43C7-A47713F2C77F}"/>
                </a:ext>
              </a:extLst>
            </p:cNvPr>
            <p:cNvSpPr txBox="1"/>
            <p:nvPr/>
          </p:nvSpPr>
          <p:spPr>
            <a:xfrm>
              <a:off x="7744376" y="2450872"/>
              <a:ext cx="3356378" cy="705193"/>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a:t>
              </a:r>
            </a:p>
          </p:txBody>
        </p:sp>
      </p:grpSp>
      <p:sp>
        <p:nvSpPr>
          <p:cNvPr id="36" name="文本框 35">
            <a:extLst>
              <a:ext uri="{FF2B5EF4-FFF2-40B4-BE49-F238E27FC236}">
                <a16:creationId xmlns:a16="http://schemas.microsoft.com/office/drawing/2014/main" id="{75183212-B11D-B77A-B560-880FC33CDB4D}"/>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市场分析</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335024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
        <p:nvSpPr>
          <p:cNvPr id="16" name="矩形 15">
            <a:extLst>
              <a:ext uri="{FF2B5EF4-FFF2-40B4-BE49-F238E27FC236}">
                <a16:creationId xmlns:a16="http://schemas.microsoft.com/office/drawing/2014/main" id="{FBA24532-CE2E-3171-09F9-6558B1D090F3}"/>
              </a:ext>
            </a:extLst>
          </p:cNvPr>
          <p:cNvSpPr/>
          <p:nvPr/>
        </p:nvSpPr>
        <p:spPr>
          <a:xfrm>
            <a:off x="1145290" y="1705276"/>
            <a:ext cx="3528310" cy="2803223"/>
          </a:xfrm>
          <a:prstGeom prst="rect">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7" name="矩形 16">
            <a:extLst>
              <a:ext uri="{FF2B5EF4-FFF2-40B4-BE49-F238E27FC236}">
                <a16:creationId xmlns:a16="http://schemas.microsoft.com/office/drawing/2014/main" id="{29C03E18-0F3C-6A08-C1A2-FCA30BE8CE95}"/>
              </a:ext>
            </a:extLst>
          </p:cNvPr>
          <p:cNvSpPr/>
          <p:nvPr/>
        </p:nvSpPr>
        <p:spPr>
          <a:xfrm>
            <a:off x="1589027" y="2162476"/>
            <a:ext cx="3932424" cy="3527124"/>
          </a:xfrm>
          <a:prstGeom prst="rect">
            <a:avLst/>
          </a:prstGeom>
          <a:blipFill dpi="0" rotWithShape="1">
            <a:blip r:embed="rId2"/>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18" name="组合 17">
            <a:extLst>
              <a:ext uri="{FF2B5EF4-FFF2-40B4-BE49-F238E27FC236}">
                <a16:creationId xmlns:a16="http://schemas.microsoft.com/office/drawing/2014/main" id="{B13D4313-82E6-06EC-C1FB-A9D04D31BA11}"/>
              </a:ext>
            </a:extLst>
          </p:cNvPr>
          <p:cNvGrpSpPr/>
          <p:nvPr/>
        </p:nvGrpSpPr>
        <p:grpSpPr>
          <a:xfrm>
            <a:off x="6517873" y="1705276"/>
            <a:ext cx="4545109" cy="0"/>
            <a:chOff x="1063989" y="2666198"/>
            <a:chExt cx="4545109" cy="0"/>
          </a:xfrm>
        </p:grpSpPr>
        <p:cxnSp>
          <p:nvCxnSpPr>
            <p:cNvPr id="19" name="直接连接符 18">
              <a:extLst>
                <a:ext uri="{FF2B5EF4-FFF2-40B4-BE49-F238E27FC236}">
                  <a16:creationId xmlns:a16="http://schemas.microsoft.com/office/drawing/2014/main" id="{B8F22801-25BC-A834-2768-1B0BA72F8B24}"/>
                </a:ext>
              </a:extLst>
            </p:cNvPr>
            <p:cNvCxnSpPr>
              <a:cxnSpLocks/>
            </p:cNvCxnSpPr>
            <p:nvPr/>
          </p:nvCxnSpPr>
          <p:spPr>
            <a:xfrm>
              <a:off x="1063989" y="2666198"/>
              <a:ext cx="45451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8466B0AC-D279-AC12-F96B-0782928BBE48}"/>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6FBA3985-12A6-D5C2-8D45-51FF91F0880D}"/>
              </a:ext>
            </a:extLst>
          </p:cNvPr>
          <p:cNvGrpSpPr/>
          <p:nvPr/>
        </p:nvGrpSpPr>
        <p:grpSpPr>
          <a:xfrm>
            <a:off x="6517873" y="5612481"/>
            <a:ext cx="4545109" cy="0"/>
            <a:chOff x="1063989" y="2666198"/>
            <a:chExt cx="4545109" cy="0"/>
          </a:xfrm>
        </p:grpSpPr>
        <p:cxnSp>
          <p:nvCxnSpPr>
            <p:cNvPr id="23" name="直接连接符 22">
              <a:extLst>
                <a:ext uri="{FF2B5EF4-FFF2-40B4-BE49-F238E27FC236}">
                  <a16:creationId xmlns:a16="http://schemas.microsoft.com/office/drawing/2014/main" id="{285867C0-6996-4BAD-EFFC-334F430F34B1}"/>
                </a:ext>
              </a:extLst>
            </p:cNvPr>
            <p:cNvCxnSpPr>
              <a:cxnSpLocks/>
            </p:cNvCxnSpPr>
            <p:nvPr/>
          </p:nvCxnSpPr>
          <p:spPr>
            <a:xfrm>
              <a:off x="1063989" y="2666198"/>
              <a:ext cx="45451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EAFC1E3C-CB2D-B8F2-97F6-66109F797C36}"/>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79ECDAEB-68F6-C8D4-C86A-F96EC665FF89}"/>
              </a:ext>
            </a:extLst>
          </p:cNvPr>
          <p:cNvGrpSpPr/>
          <p:nvPr/>
        </p:nvGrpSpPr>
        <p:grpSpPr>
          <a:xfrm>
            <a:off x="6695840" y="1883076"/>
            <a:ext cx="4034587" cy="1028358"/>
            <a:chOff x="6695840" y="1883076"/>
            <a:chExt cx="4034587" cy="1028358"/>
          </a:xfrm>
        </p:grpSpPr>
        <p:sp>
          <p:nvSpPr>
            <p:cNvPr id="26" name="文本框 25">
              <a:extLst>
                <a:ext uri="{FF2B5EF4-FFF2-40B4-BE49-F238E27FC236}">
                  <a16:creationId xmlns:a16="http://schemas.microsoft.com/office/drawing/2014/main" id="{778CD7A1-B045-EDA0-533E-4E175F74E6C5}"/>
                </a:ext>
              </a:extLst>
            </p:cNvPr>
            <p:cNvSpPr txBox="1"/>
            <p:nvPr/>
          </p:nvSpPr>
          <p:spPr>
            <a:xfrm>
              <a:off x="7374049" y="1883076"/>
              <a:ext cx="3356378" cy="1028358"/>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请输入您的文本内容添加您的标题文字文本内容添加您的标题文字请输入您的文本内容。</a:t>
              </a:r>
            </a:p>
          </p:txBody>
        </p:sp>
        <p:sp>
          <p:nvSpPr>
            <p:cNvPr id="27" name="椭圆 26">
              <a:extLst>
                <a:ext uri="{FF2B5EF4-FFF2-40B4-BE49-F238E27FC236}">
                  <a16:creationId xmlns:a16="http://schemas.microsoft.com/office/drawing/2014/main" id="{4CBFEA2F-FC3D-81E7-1DAC-4B1071451D45}"/>
                </a:ext>
              </a:extLst>
            </p:cNvPr>
            <p:cNvSpPr/>
            <p:nvPr/>
          </p:nvSpPr>
          <p:spPr>
            <a:xfrm>
              <a:off x="6695840" y="1925411"/>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1</a:t>
              </a:r>
            </a:p>
          </p:txBody>
        </p:sp>
      </p:grpSp>
      <p:grpSp>
        <p:nvGrpSpPr>
          <p:cNvPr id="29" name="组合 28">
            <a:extLst>
              <a:ext uri="{FF2B5EF4-FFF2-40B4-BE49-F238E27FC236}">
                <a16:creationId xmlns:a16="http://schemas.microsoft.com/office/drawing/2014/main" id="{9D694B2E-08BB-2453-7C43-8E6389695C58}"/>
              </a:ext>
            </a:extLst>
          </p:cNvPr>
          <p:cNvGrpSpPr/>
          <p:nvPr/>
        </p:nvGrpSpPr>
        <p:grpSpPr>
          <a:xfrm>
            <a:off x="6428178" y="3294262"/>
            <a:ext cx="4302249" cy="405677"/>
            <a:chOff x="6246431" y="5017740"/>
            <a:chExt cx="5095157" cy="520277"/>
          </a:xfrm>
        </p:grpSpPr>
        <p:sp>
          <p:nvSpPr>
            <p:cNvPr id="30" name="矩形: 圆角 29">
              <a:extLst>
                <a:ext uri="{FF2B5EF4-FFF2-40B4-BE49-F238E27FC236}">
                  <a16:creationId xmlns:a16="http://schemas.microsoft.com/office/drawing/2014/main" id="{8615571B-9E9B-00BD-F893-A1BA34C41CD4}"/>
                </a:ext>
              </a:extLst>
            </p:cNvPr>
            <p:cNvSpPr/>
            <p:nvPr/>
          </p:nvSpPr>
          <p:spPr>
            <a:xfrm>
              <a:off x="6246431"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1" name="矩形: 圆角 30">
              <a:extLst>
                <a:ext uri="{FF2B5EF4-FFF2-40B4-BE49-F238E27FC236}">
                  <a16:creationId xmlns:a16="http://schemas.microsoft.com/office/drawing/2014/main" id="{58E4D3C2-BD0D-C9B0-83C8-364C11305E67}"/>
                </a:ext>
              </a:extLst>
            </p:cNvPr>
            <p:cNvSpPr/>
            <p:nvPr/>
          </p:nvSpPr>
          <p:spPr>
            <a:xfrm>
              <a:off x="8040138"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2" name="矩形: 圆角 31">
              <a:extLst>
                <a:ext uri="{FF2B5EF4-FFF2-40B4-BE49-F238E27FC236}">
                  <a16:creationId xmlns:a16="http://schemas.microsoft.com/office/drawing/2014/main" id="{0CF50D23-390C-3319-0285-F27836E77981}"/>
                </a:ext>
              </a:extLst>
            </p:cNvPr>
            <p:cNvSpPr/>
            <p:nvPr/>
          </p:nvSpPr>
          <p:spPr>
            <a:xfrm>
              <a:off x="9833843" y="5017740"/>
              <a:ext cx="1507745" cy="5202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3" name="组合 2">
            <a:extLst>
              <a:ext uri="{FF2B5EF4-FFF2-40B4-BE49-F238E27FC236}">
                <a16:creationId xmlns:a16="http://schemas.microsoft.com/office/drawing/2014/main" id="{A6CA3CC7-E623-0C91-AD68-6783CF618A05}"/>
              </a:ext>
            </a:extLst>
          </p:cNvPr>
          <p:cNvGrpSpPr/>
          <p:nvPr/>
        </p:nvGrpSpPr>
        <p:grpSpPr>
          <a:xfrm>
            <a:off x="6695840" y="4197950"/>
            <a:ext cx="4034587" cy="1028358"/>
            <a:chOff x="6695840" y="4197950"/>
            <a:chExt cx="4034587" cy="1028358"/>
          </a:xfrm>
        </p:grpSpPr>
        <p:sp>
          <p:nvSpPr>
            <p:cNvPr id="33" name="文本框 32">
              <a:extLst>
                <a:ext uri="{FF2B5EF4-FFF2-40B4-BE49-F238E27FC236}">
                  <a16:creationId xmlns:a16="http://schemas.microsoft.com/office/drawing/2014/main" id="{64A1E29E-9DD3-95CA-DD91-FD02DE4FA3AA}"/>
                </a:ext>
              </a:extLst>
            </p:cNvPr>
            <p:cNvSpPr txBox="1"/>
            <p:nvPr/>
          </p:nvSpPr>
          <p:spPr>
            <a:xfrm>
              <a:off x="7374049" y="4197950"/>
              <a:ext cx="3356378" cy="1028358"/>
            </a:xfrm>
            <a:prstGeom prst="rect">
              <a:avLst/>
            </a:prstGeom>
            <a:noFill/>
          </p:spPr>
          <p:txBody>
            <a:bodyPr wrap="square" rtlCol="0">
              <a:spAutoFit/>
            </a:bodyPr>
            <a:lstStyle/>
            <a:p>
              <a:pPr marL="171450" indent="-1714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请输入您的文本内容添加您的标题文字文本内容添加您的标题文字请输入您的文本内容。</a:t>
              </a:r>
            </a:p>
          </p:txBody>
        </p:sp>
        <p:sp>
          <p:nvSpPr>
            <p:cNvPr id="34" name="椭圆 33">
              <a:extLst>
                <a:ext uri="{FF2B5EF4-FFF2-40B4-BE49-F238E27FC236}">
                  <a16:creationId xmlns:a16="http://schemas.microsoft.com/office/drawing/2014/main" id="{72C3F509-4AE7-7704-C88A-281444DCF6D2}"/>
                </a:ext>
              </a:extLst>
            </p:cNvPr>
            <p:cNvSpPr/>
            <p:nvPr/>
          </p:nvSpPr>
          <p:spPr>
            <a:xfrm>
              <a:off x="6695840" y="4240285"/>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2</a:t>
              </a:r>
            </a:p>
          </p:txBody>
        </p:sp>
      </p:grpSp>
      <p:grpSp>
        <p:nvGrpSpPr>
          <p:cNvPr id="36" name="组合 35">
            <a:extLst>
              <a:ext uri="{FF2B5EF4-FFF2-40B4-BE49-F238E27FC236}">
                <a16:creationId xmlns:a16="http://schemas.microsoft.com/office/drawing/2014/main" id="{D54F9D0A-54AB-AB9B-7793-2820293CEF8A}"/>
              </a:ext>
            </a:extLst>
          </p:cNvPr>
          <p:cNvGrpSpPr/>
          <p:nvPr/>
        </p:nvGrpSpPr>
        <p:grpSpPr>
          <a:xfrm>
            <a:off x="195810" y="211666"/>
            <a:ext cx="673100" cy="673100"/>
            <a:chOff x="2552700" y="2324100"/>
            <a:chExt cx="1879600" cy="1879600"/>
          </a:xfrm>
        </p:grpSpPr>
        <p:sp>
          <p:nvSpPr>
            <p:cNvPr id="37" name="椭圆 36">
              <a:extLst>
                <a:ext uri="{FF2B5EF4-FFF2-40B4-BE49-F238E27FC236}">
                  <a16:creationId xmlns:a16="http://schemas.microsoft.com/office/drawing/2014/main" id="{F6B5D795-A5AB-CD41-7164-98F3FE2E05BD}"/>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EB1FD35-073C-11D6-7712-DEFD0FEB1B9C}"/>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5" name="文本框 34">
            <a:extLst>
              <a:ext uri="{FF2B5EF4-FFF2-40B4-BE49-F238E27FC236}">
                <a16:creationId xmlns:a16="http://schemas.microsoft.com/office/drawing/2014/main" id="{02DB2F01-7F3E-CEFC-8C3A-E95CD956CEF3}"/>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市场分析</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996058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aphicFrame>
        <p:nvGraphicFramePr>
          <p:cNvPr id="21" name="图表 20">
            <a:extLst>
              <a:ext uri="{FF2B5EF4-FFF2-40B4-BE49-F238E27FC236}">
                <a16:creationId xmlns:a16="http://schemas.microsoft.com/office/drawing/2014/main" id="{2C5A205A-819F-258C-0DB8-3D9C54B80205}"/>
              </a:ext>
            </a:extLst>
          </p:cNvPr>
          <p:cNvGraphicFramePr/>
          <p:nvPr/>
        </p:nvGraphicFramePr>
        <p:xfrm>
          <a:off x="1644982" y="1786599"/>
          <a:ext cx="8902036" cy="3008315"/>
        </p:xfrm>
        <a:graphic>
          <a:graphicData uri="http://schemas.openxmlformats.org/drawingml/2006/chart">
            <c:chart xmlns:c="http://schemas.openxmlformats.org/drawingml/2006/chart" xmlns:r="http://schemas.openxmlformats.org/officeDocument/2006/relationships" r:id="rId2"/>
          </a:graphicData>
        </a:graphic>
      </p:graphicFrame>
      <p:grpSp>
        <p:nvGrpSpPr>
          <p:cNvPr id="22" name="组合 21">
            <a:extLst>
              <a:ext uri="{FF2B5EF4-FFF2-40B4-BE49-F238E27FC236}">
                <a16:creationId xmlns:a16="http://schemas.microsoft.com/office/drawing/2014/main" id="{B86F2601-61AB-47CB-DFE5-B4372A45B5BB}"/>
              </a:ext>
            </a:extLst>
          </p:cNvPr>
          <p:cNvGrpSpPr/>
          <p:nvPr/>
        </p:nvGrpSpPr>
        <p:grpSpPr>
          <a:xfrm>
            <a:off x="8660046" y="1400588"/>
            <a:ext cx="1771730" cy="261610"/>
            <a:chOff x="9993549" y="1273305"/>
            <a:chExt cx="1771730" cy="261610"/>
          </a:xfrm>
        </p:grpSpPr>
        <p:sp>
          <p:nvSpPr>
            <p:cNvPr id="23" name="文本框 22">
              <a:extLst>
                <a:ext uri="{FF2B5EF4-FFF2-40B4-BE49-F238E27FC236}">
                  <a16:creationId xmlns:a16="http://schemas.microsoft.com/office/drawing/2014/main" id="{42916155-1E6C-D17D-6FC3-0F921A3761D6}"/>
                </a:ext>
              </a:extLst>
            </p:cNvPr>
            <p:cNvSpPr txBox="1"/>
            <p:nvPr/>
          </p:nvSpPr>
          <p:spPr>
            <a:xfrm>
              <a:off x="10073530" y="1273305"/>
              <a:ext cx="779256" cy="261610"/>
            </a:xfrm>
            <a:prstGeom prst="rect">
              <a:avLst/>
            </a:prstGeom>
            <a:noFill/>
          </p:spPr>
          <p:txBody>
            <a:bodyPr wrap="square">
              <a:spAutoFit/>
            </a:bodyPr>
            <a:lstStyle>
              <a:defPPr>
                <a:defRPr lang="zh-CN"/>
              </a:defPPr>
              <a:lvl1pPr>
                <a:defRPr sz="1400">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65000"/>
                    </a:prstClr>
                  </a:solidFill>
                  <a:effectLst/>
                  <a:uLnTx/>
                  <a:uFillTx/>
                  <a:latin typeface="思源黑体 CN Regular"/>
                  <a:ea typeface="思源黑体 CN Regular"/>
                  <a:cs typeface="+mn-cs"/>
                </a:rPr>
                <a:t>市场价</a:t>
              </a:r>
            </a:p>
          </p:txBody>
        </p:sp>
        <p:sp>
          <p:nvSpPr>
            <p:cNvPr id="24" name="矩形: 圆角 23">
              <a:extLst>
                <a:ext uri="{FF2B5EF4-FFF2-40B4-BE49-F238E27FC236}">
                  <a16:creationId xmlns:a16="http://schemas.microsoft.com/office/drawing/2014/main" id="{BD1D9A62-1C40-E50D-E26A-72296F1B572D}"/>
                </a:ext>
              </a:extLst>
            </p:cNvPr>
            <p:cNvSpPr/>
            <p:nvPr/>
          </p:nvSpPr>
          <p:spPr>
            <a:xfrm>
              <a:off x="9993549" y="1342417"/>
              <a:ext cx="108556" cy="108556"/>
            </a:xfrm>
            <a:prstGeom prst="roundRect">
              <a:avLst/>
            </a:prstGeom>
            <a:gradFill flip="none" rotWithShape="1">
              <a:gsLst>
                <a:gs pos="83000">
                  <a:srgbClr val="3A4F90"/>
                </a:gs>
                <a:gs pos="0">
                  <a:srgbClr val="3A4F90">
                    <a:lumMod val="60000"/>
                    <a:lumOff val="40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25" name="文本框 24">
              <a:extLst>
                <a:ext uri="{FF2B5EF4-FFF2-40B4-BE49-F238E27FC236}">
                  <a16:creationId xmlns:a16="http://schemas.microsoft.com/office/drawing/2014/main" id="{8A1E44B3-7B62-9FA2-C6BF-652068CDB4B9}"/>
                </a:ext>
              </a:extLst>
            </p:cNvPr>
            <p:cNvSpPr txBox="1"/>
            <p:nvPr/>
          </p:nvSpPr>
          <p:spPr>
            <a:xfrm>
              <a:off x="10852448" y="1273305"/>
              <a:ext cx="912831" cy="261610"/>
            </a:xfrm>
            <a:prstGeom prst="rect">
              <a:avLst/>
            </a:prstGeom>
            <a:noFill/>
          </p:spPr>
          <p:txBody>
            <a:bodyPr wrap="square">
              <a:spAutoFit/>
            </a:bodyPr>
            <a:lstStyle>
              <a:defPPr>
                <a:defRPr lang="zh-CN"/>
              </a:defPPr>
              <a:lvl1pPr>
                <a:defRPr sz="1400">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65000"/>
                    </a:prstClr>
                  </a:solidFill>
                  <a:effectLst/>
                  <a:uLnTx/>
                  <a:uFillTx/>
                  <a:latin typeface="思源黑体 CN Regular"/>
                  <a:ea typeface="思源黑体 CN Regular"/>
                  <a:cs typeface="+mn-cs"/>
                </a:rPr>
                <a:t>同比增长</a:t>
              </a:r>
            </a:p>
          </p:txBody>
        </p:sp>
        <p:sp>
          <p:nvSpPr>
            <p:cNvPr id="26" name="矩形: 圆角 25">
              <a:extLst>
                <a:ext uri="{FF2B5EF4-FFF2-40B4-BE49-F238E27FC236}">
                  <a16:creationId xmlns:a16="http://schemas.microsoft.com/office/drawing/2014/main" id="{D64AAEC3-EF4C-0221-6B62-10685D913103}"/>
                </a:ext>
              </a:extLst>
            </p:cNvPr>
            <p:cNvSpPr/>
            <p:nvPr/>
          </p:nvSpPr>
          <p:spPr>
            <a:xfrm>
              <a:off x="10772468" y="1349832"/>
              <a:ext cx="108556" cy="10855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Helvetica"/>
                <a:ea typeface="思源黑体 CN Regular"/>
                <a:cs typeface="+mn-cs"/>
              </a:endParaRPr>
            </a:p>
          </p:txBody>
        </p:sp>
      </p:grpSp>
      <p:sp>
        <p:nvSpPr>
          <p:cNvPr id="27" name="文本框 26">
            <a:extLst>
              <a:ext uri="{FF2B5EF4-FFF2-40B4-BE49-F238E27FC236}">
                <a16:creationId xmlns:a16="http://schemas.microsoft.com/office/drawing/2014/main" id="{9953300B-A998-F6BF-D9D6-F7CBF8DCCF12}"/>
              </a:ext>
            </a:extLst>
          </p:cNvPr>
          <p:cNvSpPr txBox="1"/>
          <p:nvPr/>
        </p:nvSpPr>
        <p:spPr>
          <a:xfrm>
            <a:off x="4511175" y="1346727"/>
            <a:ext cx="329301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宋体 CN Heavy" panose="02020900000000000000" pitchFamily="18" charset="-122"/>
                <a:cs typeface="+mn-cs"/>
              </a:rPr>
              <a:t>202X-202X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宋体 CN Heavy" panose="02020900000000000000" pitchFamily="18" charset="-122"/>
                <a:ea typeface="思源宋体 CN Heavy" panose="02020900000000000000" pitchFamily="18" charset="-122"/>
                <a:cs typeface="+mn-cs"/>
              </a:rPr>
              <a:t>行业市场分析情况</a:t>
            </a:r>
          </a:p>
        </p:txBody>
      </p:sp>
      <p:sp>
        <p:nvSpPr>
          <p:cNvPr id="35" name="文本框 34">
            <a:extLst>
              <a:ext uri="{FF2B5EF4-FFF2-40B4-BE49-F238E27FC236}">
                <a16:creationId xmlns:a16="http://schemas.microsoft.com/office/drawing/2014/main" id="{DE6415F6-CF42-3A50-DEE7-D175AE76BB99}"/>
              </a:ext>
            </a:extLst>
          </p:cNvPr>
          <p:cNvSpPr txBox="1"/>
          <p:nvPr/>
        </p:nvSpPr>
        <p:spPr>
          <a:xfrm>
            <a:off x="1752602" y="5085135"/>
            <a:ext cx="8686798" cy="70519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请输入您的文本内容添加您的标题文字，请输入您的文本内容添加您的标题文字，请输入您的文本内容添加您的标题文字请输入您的文本。请输入您的文本内容添加您的标题文字。</a:t>
            </a:r>
          </a:p>
        </p:txBody>
      </p:sp>
      <p:sp>
        <p:nvSpPr>
          <p:cNvPr id="4" name="椭圆 3">
            <a:extLst>
              <a:ext uri="{FF2B5EF4-FFF2-40B4-BE49-F238E27FC236}">
                <a16:creationId xmlns:a16="http://schemas.microsoft.com/office/drawing/2014/main" id="{C18404AA-DA31-2D4C-4B4B-F5DE2E6714B0}"/>
              </a:ext>
            </a:extLst>
          </p:cNvPr>
          <p:cNvSpPr/>
          <p:nvPr/>
        </p:nvSpPr>
        <p:spPr>
          <a:xfrm>
            <a:off x="1765632" y="1346727"/>
            <a:ext cx="369332" cy="369332"/>
          </a:xfrm>
          <a:prstGeom prst="ellipse">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30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grpSp>
        <p:nvGrpSpPr>
          <p:cNvPr id="37" name="组合 36">
            <a:extLst>
              <a:ext uri="{FF2B5EF4-FFF2-40B4-BE49-F238E27FC236}">
                <a16:creationId xmlns:a16="http://schemas.microsoft.com/office/drawing/2014/main" id="{1D120A40-D044-8D5F-D202-C593B708BFF3}"/>
              </a:ext>
            </a:extLst>
          </p:cNvPr>
          <p:cNvGrpSpPr/>
          <p:nvPr/>
        </p:nvGrpSpPr>
        <p:grpSpPr>
          <a:xfrm>
            <a:off x="195810" y="211666"/>
            <a:ext cx="673100" cy="673100"/>
            <a:chOff x="2552700" y="2324100"/>
            <a:chExt cx="1879600" cy="1879600"/>
          </a:xfrm>
        </p:grpSpPr>
        <p:sp>
          <p:nvSpPr>
            <p:cNvPr id="38" name="椭圆 37">
              <a:extLst>
                <a:ext uri="{FF2B5EF4-FFF2-40B4-BE49-F238E27FC236}">
                  <a16:creationId xmlns:a16="http://schemas.microsoft.com/office/drawing/2014/main" id="{45E946E7-5419-0202-6F25-18D6AEFCA9D1}"/>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a:extLst>
                <a:ext uri="{FF2B5EF4-FFF2-40B4-BE49-F238E27FC236}">
                  <a16:creationId xmlns:a16="http://schemas.microsoft.com/office/drawing/2014/main" id="{3A8EE75E-F205-A425-E23E-5951B43D272D}"/>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8" name="文本框 27">
            <a:extLst>
              <a:ext uri="{FF2B5EF4-FFF2-40B4-BE49-F238E27FC236}">
                <a16:creationId xmlns:a16="http://schemas.microsoft.com/office/drawing/2014/main" id="{D8DFAA53-AB77-872A-1BCF-712F71326BC5}"/>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cs typeface="+mn-cs"/>
              </a:rPr>
              <a:t>市场分析</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cs typeface="+mn-cs"/>
            </a:endParaRPr>
          </a:p>
        </p:txBody>
      </p:sp>
    </p:spTree>
    <p:extLst>
      <p:ext uri="{BB962C8B-B14F-4D97-AF65-F5344CB8AC3E}">
        <p14:creationId xmlns:p14="http://schemas.microsoft.com/office/powerpoint/2010/main" val="783353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graphicEl>
                                              <a:chart seriesIdx="-3" categoryIdx="-3" bldStep="gridLegend"/>
                                            </p:graphicEl>
                                          </p:spTgt>
                                        </p:tgtEl>
                                        <p:attrNameLst>
                                          <p:attrName>style.visibility</p:attrName>
                                        </p:attrNameLst>
                                      </p:cBhvr>
                                      <p:to>
                                        <p:strVal val="visible"/>
                                      </p:to>
                                    </p:set>
                                    <p:animEffect transition="in" filter="wipe(down)">
                                      <p:cBhvr>
                                        <p:cTn id="19" dur="500"/>
                                        <p:tgtEl>
                                          <p:spTgt spid="21">
                                            <p:graphicEl>
                                              <a:chart seriesIdx="-3" categoryIdx="-3" bldStep="gridLegend"/>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graphicEl>
                                              <a:chart seriesIdx="-4" categoryIdx="0" bldStep="category"/>
                                            </p:graphicEl>
                                          </p:spTgt>
                                        </p:tgtEl>
                                        <p:attrNameLst>
                                          <p:attrName>style.visibility</p:attrName>
                                        </p:attrNameLst>
                                      </p:cBhvr>
                                      <p:to>
                                        <p:strVal val="visible"/>
                                      </p:to>
                                    </p:set>
                                    <p:animEffect transition="in" filter="wipe(down)">
                                      <p:cBhvr>
                                        <p:cTn id="23" dur="500"/>
                                        <p:tgtEl>
                                          <p:spTgt spid="21">
                                            <p:graphicEl>
                                              <a:chart seriesIdx="-4" categoryIdx="0"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
                                            <p:graphicEl>
                                              <a:chart seriesIdx="-4" categoryIdx="1" bldStep="category"/>
                                            </p:graphicEl>
                                          </p:spTgt>
                                        </p:tgtEl>
                                        <p:attrNameLst>
                                          <p:attrName>style.visibility</p:attrName>
                                        </p:attrNameLst>
                                      </p:cBhvr>
                                      <p:to>
                                        <p:strVal val="visible"/>
                                      </p:to>
                                    </p:set>
                                    <p:animEffect transition="in" filter="wipe(down)">
                                      <p:cBhvr>
                                        <p:cTn id="27" dur="500"/>
                                        <p:tgtEl>
                                          <p:spTgt spid="21">
                                            <p:graphicEl>
                                              <a:chart seriesIdx="-4" categoryIdx="1" bldStep="category"/>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
                                            <p:graphicEl>
                                              <a:chart seriesIdx="-4" categoryIdx="2" bldStep="category"/>
                                            </p:graphicEl>
                                          </p:spTgt>
                                        </p:tgtEl>
                                        <p:attrNameLst>
                                          <p:attrName>style.visibility</p:attrName>
                                        </p:attrNameLst>
                                      </p:cBhvr>
                                      <p:to>
                                        <p:strVal val="visible"/>
                                      </p:to>
                                    </p:set>
                                    <p:animEffect transition="in" filter="wipe(down)">
                                      <p:cBhvr>
                                        <p:cTn id="31" dur="500"/>
                                        <p:tgtEl>
                                          <p:spTgt spid="21">
                                            <p:graphicEl>
                                              <a:chart seriesIdx="-4" categoryIdx="2" bldStep="category"/>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1">
                                            <p:graphicEl>
                                              <a:chart seriesIdx="-4" categoryIdx="3" bldStep="category"/>
                                            </p:graphicEl>
                                          </p:spTgt>
                                        </p:tgtEl>
                                        <p:attrNameLst>
                                          <p:attrName>style.visibility</p:attrName>
                                        </p:attrNameLst>
                                      </p:cBhvr>
                                      <p:to>
                                        <p:strVal val="visible"/>
                                      </p:to>
                                    </p:set>
                                    <p:animEffect transition="in" filter="wipe(down)">
                                      <p:cBhvr>
                                        <p:cTn id="35" dur="500"/>
                                        <p:tgtEl>
                                          <p:spTgt spid="21">
                                            <p:graphicEl>
                                              <a:chart seriesIdx="-4" categoryIdx="3" bldStep="category"/>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1">
                                            <p:graphicEl>
                                              <a:chart seriesIdx="-4" categoryIdx="4" bldStep="category"/>
                                            </p:graphicEl>
                                          </p:spTgt>
                                        </p:tgtEl>
                                        <p:attrNameLst>
                                          <p:attrName>style.visibility</p:attrName>
                                        </p:attrNameLst>
                                      </p:cBhvr>
                                      <p:to>
                                        <p:strVal val="visible"/>
                                      </p:to>
                                    </p:set>
                                    <p:animEffect transition="in" filter="wipe(down)">
                                      <p:cBhvr>
                                        <p:cTn id="39" dur="500"/>
                                        <p:tgtEl>
                                          <p:spTgt spid="21">
                                            <p:graphicEl>
                                              <a:chart seriesIdx="-4" categoryIdx="4" bldStep="category"/>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1">
                                            <p:graphicEl>
                                              <a:chart seriesIdx="-4" categoryIdx="5" bldStep="category"/>
                                            </p:graphicEl>
                                          </p:spTgt>
                                        </p:tgtEl>
                                        <p:attrNameLst>
                                          <p:attrName>style.visibility</p:attrName>
                                        </p:attrNameLst>
                                      </p:cBhvr>
                                      <p:to>
                                        <p:strVal val="visible"/>
                                      </p:to>
                                    </p:set>
                                    <p:animEffect transition="in" filter="wipe(down)">
                                      <p:cBhvr>
                                        <p:cTn id="43" dur="500"/>
                                        <p:tgtEl>
                                          <p:spTgt spid="21">
                                            <p:graphicEl>
                                              <a:chart seriesIdx="-4" categoryIdx="5" bldStep="category"/>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21">
                                            <p:graphicEl>
                                              <a:chart seriesIdx="-4" categoryIdx="6" bldStep="category"/>
                                            </p:graphicEl>
                                          </p:spTgt>
                                        </p:tgtEl>
                                        <p:attrNameLst>
                                          <p:attrName>style.visibility</p:attrName>
                                        </p:attrNameLst>
                                      </p:cBhvr>
                                      <p:to>
                                        <p:strVal val="visible"/>
                                      </p:to>
                                    </p:set>
                                    <p:animEffect transition="in" filter="wipe(down)">
                                      <p:cBhvr>
                                        <p:cTn id="47" dur="500"/>
                                        <p:tgtEl>
                                          <p:spTgt spid="21">
                                            <p:graphicEl>
                                              <a:chart seriesIdx="-4" categoryIdx="6" bldStep="category"/>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1">
                                            <p:graphicEl>
                                              <a:chart seriesIdx="-4" categoryIdx="7" bldStep="category"/>
                                            </p:graphicEl>
                                          </p:spTgt>
                                        </p:tgtEl>
                                        <p:attrNameLst>
                                          <p:attrName>style.visibility</p:attrName>
                                        </p:attrNameLst>
                                      </p:cBhvr>
                                      <p:to>
                                        <p:strVal val="visible"/>
                                      </p:to>
                                    </p:set>
                                    <p:animEffect transition="in" filter="wipe(down)">
                                      <p:cBhvr>
                                        <p:cTn id="51" dur="500"/>
                                        <p:tgtEl>
                                          <p:spTgt spid="21">
                                            <p:graphicEl>
                                              <a:chart seriesIdx="-4" categoryIdx="7" bldStep="category"/>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21">
                                            <p:graphicEl>
                                              <a:chart seriesIdx="-4" categoryIdx="8" bldStep="category"/>
                                            </p:graphicEl>
                                          </p:spTgt>
                                        </p:tgtEl>
                                        <p:attrNameLst>
                                          <p:attrName>style.visibility</p:attrName>
                                        </p:attrNameLst>
                                      </p:cBhvr>
                                      <p:to>
                                        <p:strVal val="visible"/>
                                      </p:to>
                                    </p:set>
                                    <p:animEffect transition="in" filter="wipe(down)">
                                      <p:cBhvr>
                                        <p:cTn id="55" dur="500"/>
                                        <p:tgtEl>
                                          <p:spTgt spid="21">
                                            <p:graphicEl>
                                              <a:chart seriesIdx="-4" categoryIdx="8" bldStep="category"/>
                                            </p:graphicEl>
                                          </p:spTgt>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1">
                                            <p:graphicEl>
                                              <a:chart seriesIdx="-4" categoryIdx="9" bldStep="category"/>
                                            </p:graphicEl>
                                          </p:spTgt>
                                        </p:tgtEl>
                                        <p:attrNameLst>
                                          <p:attrName>style.visibility</p:attrName>
                                        </p:attrNameLst>
                                      </p:cBhvr>
                                      <p:to>
                                        <p:strVal val="visible"/>
                                      </p:to>
                                    </p:set>
                                    <p:animEffect transition="in" filter="wipe(down)">
                                      <p:cBhvr>
                                        <p:cTn id="59" dur="500"/>
                                        <p:tgtEl>
                                          <p:spTgt spid="21">
                                            <p:graphicEl>
                                              <a:chart seriesIdx="-4" categoryIdx="9" bldStep="category"/>
                                            </p:graphicEl>
                                          </p:spTgt>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1">
                                            <p:graphicEl>
                                              <a:chart seriesIdx="-4" categoryIdx="10" bldStep="category"/>
                                            </p:graphicEl>
                                          </p:spTgt>
                                        </p:tgtEl>
                                        <p:attrNameLst>
                                          <p:attrName>style.visibility</p:attrName>
                                        </p:attrNameLst>
                                      </p:cBhvr>
                                      <p:to>
                                        <p:strVal val="visible"/>
                                      </p:to>
                                    </p:set>
                                    <p:animEffect transition="in" filter="wipe(down)">
                                      <p:cBhvr>
                                        <p:cTn id="63" dur="500"/>
                                        <p:tgtEl>
                                          <p:spTgt spid="21">
                                            <p:graphicEl>
                                              <a:chart seriesIdx="-4" categoryIdx="10" bldStep="category"/>
                                            </p:graphicEl>
                                          </p:spTgt>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Sub>
          <a:bldChart bld="category"/>
        </p:bldSub>
      </p:bldGraphic>
      <p:bldP spid="27" grpId="0"/>
      <p:bldP spid="35"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2">
              <a:alphaModFix amt="5000"/>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B159CC6B-CAD5-0B8B-3EE4-B5E04E586CED}"/>
              </a:ext>
            </a:extLst>
          </p:cNvPr>
          <p:cNvSpPr/>
          <p:nvPr/>
        </p:nvSpPr>
        <p:spPr>
          <a:xfrm flipH="1" flipV="1">
            <a:off x="6075682" y="-252970"/>
            <a:ext cx="8020131" cy="3217030"/>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85000"/>
                </a:schemeClr>
              </a:gs>
              <a:gs pos="0">
                <a:schemeClr val="bg1">
                  <a:alpha val="90000"/>
                </a:schemeClr>
              </a:gs>
              <a:gs pos="100000">
                <a:schemeClr val="bg1">
                  <a:alpha val="90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32F0E986-3E79-C2E2-FDF1-99B7D7AA1E8E}"/>
              </a:ext>
            </a:extLst>
          </p:cNvPr>
          <p:cNvSpPr/>
          <p:nvPr/>
        </p:nvSpPr>
        <p:spPr>
          <a:xfrm rot="10800000">
            <a:off x="7812475" y="-324550"/>
            <a:ext cx="5798430" cy="2673736"/>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3302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8" name="任意多边形: 形状 77">
            <a:extLst>
              <a:ext uri="{FF2B5EF4-FFF2-40B4-BE49-F238E27FC236}">
                <a16:creationId xmlns:a16="http://schemas.microsoft.com/office/drawing/2014/main" id="{EA37E924-6C04-B385-893D-83D3D955539D}"/>
              </a:ext>
            </a:extLst>
          </p:cNvPr>
          <p:cNvSpPr/>
          <p:nvPr/>
        </p:nvSpPr>
        <p:spPr>
          <a:xfrm rot="10101167" flipH="1" flipV="1">
            <a:off x="8958265" y="-368832"/>
            <a:ext cx="5367219" cy="3031659"/>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2F03DF99-4A8E-3AB6-33A1-4EF9D27F864C}"/>
              </a:ext>
            </a:extLst>
          </p:cNvPr>
          <p:cNvGrpSpPr/>
          <p:nvPr/>
        </p:nvGrpSpPr>
        <p:grpSpPr>
          <a:xfrm>
            <a:off x="2106958" y="1929158"/>
            <a:ext cx="2669485" cy="2669485"/>
            <a:chOff x="2360958" y="1929158"/>
            <a:chExt cx="2669485" cy="2669485"/>
          </a:xfrm>
        </p:grpSpPr>
        <p:grpSp>
          <p:nvGrpSpPr>
            <p:cNvPr id="12" name="组合 11">
              <a:extLst>
                <a:ext uri="{FF2B5EF4-FFF2-40B4-BE49-F238E27FC236}">
                  <a16:creationId xmlns:a16="http://schemas.microsoft.com/office/drawing/2014/main" id="{D165A204-5EC8-BBB4-DAEF-D0B5B14957A6}"/>
                </a:ext>
              </a:extLst>
            </p:cNvPr>
            <p:cNvGrpSpPr/>
            <p:nvPr/>
          </p:nvGrpSpPr>
          <p:grpSpPr>
            <a:xfrm>
              <a:off x="2360958" y="1929158"/>
              <a:ext cx="2669485" cy="2669485"/>
              <a:chOff x="6411341" y="315406"/>
              <a:chExt cx="2846893" cy="2846893"/>
            </a:xfrm>
          </p:grpSpPr>
          <p:sp>
            <p:nvSpPr>
              <p:cNvPr id="13" name="椭圆 12">
                <a:extLst>
                  <a:ext uri="{FF2B5EF4-FFF2-40B4-BE49-F238E27FC236}">
                    <a16:creationId xmlns:a16="http://schemas.microsoft.com/office/drawing/2014/main" id="{79D5D7B3-C2F0-B49A-4684-C9C454462FCC}"/>
                  </a:ext>
                </a:extLst>
              </p:cNvPr>
              <p:cNvSpPr/>
              <p:nvPr/>
            </p:nvSpPr>
            <p:spPr>
              <a:xfrm flipV="1">
                <a:off x="6411341" y="315406"/>
                <a:ext cx="2846893" cy="2846893"/>
              </a:xfrm>
              <a:prstGeom prst="ellipse">
                <a:avLst/>
              </a:prstGeom>
              <a:noFill/>
              <a:ln w="12700">
                <a:gradFill>
                  <a:gsLst>
                    <a:gs pos="0">
                      <a:srgbClr val="3A4F90">
                        <a:alpha val="0"/>
                      </a:srgbClr>
                    </a:gs>
                    <a:gs pos="100000">
                      <a:srgbClr val="3A4F9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D7BB8D0-FDD8-0DEB-5E25-8C337D641820}"/>
                  </a:ext>
                </a:extLst>
              </p:cNvPr>
              <p:cNvSpPr/>
              <p:nvPr/>
            </p:nvSpPr>
            <p:spPr>
              <a:xfrm>
                <a:off x="6832530" y="736595"/>
                <a:ext cx="2004514" cy="2004514"/>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F8DB55A-0B9C-11EB-AF38-269A3D39C3F1}"/>
                  </a:ext>
                </a:extLst>
              </p:cNvPr>
              <p:cNvSpPr/>
              <p:nvPr/>
            </p:nvSpPr>
            <p:spPr>
              <a:xfrm rot="16200000">
                <a:off x="7132151" y="1036214"/>
                <a:ext cx="1405274" cy="1405276"/>
              </a:xfrm>
              <a:prstGeom prst="ellipse">
                <a:avLst/>
              </a:prstGeom>
              <a:gradFill>
                <a:gsLst>
                  <a:gs pos="15000">
                    <a:srgbClr val="3A4F90">
                      <a:alpha val="80000"/>
                    </a:srgbClr>
                  </a:gs>
                  <a:gs pos="100000">
                    <a:srgbClr val="3A4F90">
                      <a:alpha val="2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8191C5F4-F680-D3E8-7186-21EECD36011C}"/>
                </a:ext>
              </a:extLst>
            </p:cNvPr>
            <p:cNvSpPr txBox="1"/>
            <p:nvPr/>
          </p:nvSpPr>
          <p:spPr>
            <a:xfrm>
              <a:off x="3181778" y="2802234"/>
              <a:ext cx="1027845" cy="923330"/>
            </a:xfrm>
            <a:prstGeom prst="rect">
              <a:avLst/>
            </a:prstGeom>
            <a:noFill/>
          </p:spPr>
          <p:txBody>
            <a:bodyPr wrap="none" rtlCol="0">
              <a:spAutoFit/>
            </a:bodyPr>
            <a:lstStyle/>
            <a:p>
              <a:r>
                <a:rPr lang="en-US" altLang="zh-CN" sz="5400" b="1" dirty="0">
                  <a:solidFill>
                    <a:schemeClr val="bg1"/>
                  </a:solidFill>
                  <a:latin typeface="思源宋体 CN Heavy" panose="02020900000000000000" pitchFamily="18" charset="-122"/>
                  <a:ea typeface="思源宋体 CN Heavy" panose="02020900000000000000" pitchFamily="18" charset="-122"/>
                </a:rPr>
                <a:t>04</a:t>
              </a:r>
              <a:endParaRPr lang="zh-CN" altLang="en-US" sz="5400" b="1" dirty="0">
                <a:solidFill>
                  <a:schemeClr val="bg1"/>
                </a:solidFill>
                <a:latin typeface="思源宋体 CN Heavy" panose="02020900000000000000" pitchFamily="18" charset="-122"/>
                <a:ea typeface="思源宋体 CN Heavy" panose="02020900000000000000" pitchFamily="18" charset="-122"/>
              </a:endParaRPr>
            </a:p>
          </p:txBody>
        </p:sp>
      </p:grpSp>
      <p:sp>
        <p:nvSpPr>
          <p:cNvPr id="19" name="文本框 18">
            <a:extLst>
              <a:ext uri="{FF2B5EF4-FFF2-40B4-BE49-F238E27FC236}">
                <a16:creationId xmlns:a16="http://schemas.microsoft.com/office/drawing/2014/main" id="{208BD183-A93E-2E6E-AD02-FB8466AAAE13}"/>
              </a:ext>
            </a:extLst>
          </p:cNvPr>
          <p:cNvSpPr txBox="1"/>
          <p:nvPr/>
        </p:nvSpPr>
        <p:spPr>
          <a:xfrm>
            <a:off x="5419728" y="2608497"/>
            <a:ext cx="3467617"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800" spc="600" noProof="0" dirty="0">
                <a:gradFill>
                  <a:gsLst>
                    <a:gs pos="0">
                      <a:srgbClr val="3A4F90"/>
                    </a:gs>
                    <a:gs pos="100000">
                      <a:srgbClr val="3D5797"/>
                    </a:gs>
                  </a:gsLst>
                  <a:lin ang="10800000" scaled="0"/>
                </a:gradFill>
                <a:latin typeface="思源宋体 CN Heavy" panose="02020900000000000000" pitchFamily="18" charset="-122"/>
                <a:ea typeface="思源宋体 CN Heavy" panose="02020900000000000000" pitchFamily="18" charset="-122"/>
              </a:rPr>
              <a:t>发展计划</a:t>
            </a:r>
            <a:endParaRPr kumimoji="0" lang="zh-CN" altLang="en-US" sz="5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
        <p:nvSpPr>
          <p:cNvPr id="20" name="文本框 19">
            <a:extLst>
              <a:ext uri="{FF2B5EF4-FFF2-40B4-BE49-F238E27FC236}">
                <a16:creationId xmlns:a16="http://schemas.microsoft.com/office/drawing/2014/main" id="{46AB2127-FC02-16D3-7D30-D20E25FBE978}"/>
              </a:ext>
            </a:extLst>
          </p:cNvPr>
          <p:cNvSpPr txBox="1"/>
          <p:nvPr/>
        </p:nvSpPr>
        <p:spPr>
          <a:xfrm>
            <a:off x="5171385" y="3843124"/>
            <a:ext cx="39340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a:t>
            </a:r>
          </a:p>
        </p:txBody>
      </p:sp>
      <p:sp>
        <p:nvSpPr>
          <p:cNvPr id="41" name="任意多边形: 形状 40">
            <a:extLst>
              <a:ext uri="{FF2B5EF4-FFF2-40B4-BE49-F238E27FC236}">
                <a16:creationId xmlns:a16="http://schemas.microsoft.com/office/drawing/2014/main" id="{78A0A4D7-40BA-E3BB-DBB2-22C898282251}"/>
              </a:ext>
            </a:extLst>
          </p:cNvPr>
          <p:cNvSpPr/>
          <p:nvPr/>
        </p:nvSpPr>
        <p:spPr>
          <a:xfrm flipH="1" flipV="1">
            <a:off x="-1600341" y="4091459"/>
            <a:ext cx="6674404" cy="3199064"/>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114550 w 8979979"/>
              <a:gd name="connsiteY2" fmla="*/ 1312495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599322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2988222 w 8979979"/>
              <a:gd name="connsiteY3" fmla="*/ 246530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54185" y="1155135"/>
                  <a:pt x="525780" y="1415365"/>
                </a:cubicBezTo>
                <a:cubicBezTo>
                  <a:pt x="897375" y="1675595"/>
                  <a:pt x="1805743" y="1460185"/>
                  <a:pt x="2229569" y="1628004"/>
                </a:cubicBezTo>
                <a:cubicBezTo>
                  <a:pt x="2653395" y="1795823"/>
                  <a:pt x="2851322" y="1949192"/>
                  <a:pt x="3068735" y="2422281"/>
                </a:cubicBezTo>
                <a:cubicBezTo>
                  <a:pt x="3286148" y="2895370"/>
                  <a:pt x="3194692" y="3821863"/>
                  <a:pt x="3810098" y="4208397"/>
                </a:cubicBezTo>
                <a:cubicBezTo>
                  <a:pt x="4425504" y="4594931"/>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30000"/>
                </a:schemeClr>
              </a:gs>
              <a:gs pos="93000">
                <a:schemeClr val="bg1">
                  <a:alpha val="4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1D26BDEE-F968-4AED-F2FC-B23CEFABCA2C}"/>
              </a:ext>
            </a:extLst>
          </p:cNvPr>
          <p:cNvSpPr/>
          <p:nvPr/>
        </p:nvSpPr>
        <p:spPr>
          <a:xfrm rot="263752" flipH="1" flipV="1">
            <a:off x="-557942" y="4828290"/>
            <a:ext cx="5675335" cy="2318970"/>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id="{54EE6F2F-B5B3-6787-60FA-F545F34B1C48}"/>
              </a:ext>
            </a:extLst>
          </p:cNvPr>
          <p:cNvSpPr/>
          <p:nvPr/>
        </p:nvSpPr>
        <p:spPr>
          <a:xfrm rot="20013035" flipV="1">
            <a:off x="-1397074" y="5856390"/>
            <a:ext cx="5389233" cy="2410294"/>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id="{429F7499-1BC0-2658-FAEE-0014DC6F65E3}"/>
              </a:ext>
            </a:extLst>
          </p:cNvPr>
          <p:cNvGrpSpPr/>
          <p:nvPr/>
        </p:nvGrpSpPr>
        <p:grpSpPr>
          <a:xfrm>
            <a:off x="9373553" y="390774"/>
            <a:ext cx="2029701" cy="523220"/>
            <a:chOff x="9222730" y="392051"/>
            <a:chExt cx="2029701" cy="523220"/>
          </a:xfrm>
        </p:grpSpPr>
        <p:sp>
          <p:nvSpPr>
            <p:cNvPr id="25" name="文本框 24">
              <a:extLst>
                <a:ext uri="{FF2B5EF4-FFF2-40B4-BE49-F238E27FC236}">
                  <a16:creationId xmlns:a16="http://schemas.microsoft.com/office/drawing/2014/main" id="{A5182679-51D7-3DD9-9227-2E5709DDA417}"/>
                </a:ext>
              </a:extLst>
            </p:cNvPr>
            <p:cNvSpPr txBox="1"/>
            <p:nvPr/>
          </p:nvSpPr>
          <p:spPr>
            <a:xfrm>
              <a:off x="9222730" y="392051"/>
              <a:ext cx="1871346" cy="523220"/>
            </a:xfrm>
            <a:prstGeom prst="rect">
              <a:avLst/>
            </a:prstGeom>
            <a:noFill/>
            <a:effectLst>
              <a:outerShdw blurRad="127000" dist="38100" dir="2700000" algn="tl" rotWithShape="0">
                <a:prstClr val="black">
                  <a:alpha val="30000"/>
                </a:prstClr>
              </a:outerShdw>
            </a:effectLst>
          </p:spPr>
          <p:txBody>
            <a:bodyPr wrap="none" rtlCol="0">
              <a:spAutoFit/>
            </a:bodyPr>
            <a:lstStyle/>
            <a:p>
              <a:r>
                <a:rPr lang="en-US" altLang="zh-CN" sz="2800" spc="300" dirty="0">
                  <a:solidFill>
                    <a:schemeClr val="bg1"/>
                  </a:solidFill>
                  <a:latin typeface="思源宋体 CN Light" panose="02020300000000000000" pitchFamily="18" charset="-122"/>
                  <a:ea typeface="思源宋体 CN Light" panose="02020300000000000000" pitchFamily="18" charset="-122"/>
                </a:rPr>
                <a:t>PART-04</a:t>
              </a:r>
              <a:endParaRPr lang="zh-CN" altLang="en-US" sz="2800" spc="300" dirty="0">
                <a:solidFill>
                  <a:schemeClr val="bg1"/>
                </a:solidFill>
                <a:latin typeface="思源宋体 CN Light" panose="02020300000000000000" pitchFamily="18" charset="-122"/>
                <a:ea typeface="思源宋体 CN Light" panose="02020300000000000000" pitchFamily="18" charset="-122"/>
              </a:endParaRPr>
            </a:p>
          </p:txBody>
        </p:sp>
        <p:grpSp>
          <p:nvGrpSpPr>
            <p:cNvPr id="36" name="组合 35">
              <a:extLst>
                <a:ext uri="{FF2B5EF4-FFF2-40B4-BE49-F238E27FC236}">
                  <a16:creationId xmlns:a16="http://schemas.microsoft.com/office/drawing/2014/main" id="{5BA76EDF-73E3-27D0-B41A-D811DCDADE5A}"/>
                </a:ext>
              </a:extLst>
            </p:cNvPr>
            <p:cNvGrpSpPr/>
            <p:nvPr/>
          </p:nvGrpSpPr>
          <p:grpSpPr>
            <a:xfrm>
              <a:off x="11092134" y="542518"/>
              <a:ext cx="160297" cy="231563"/>
              <a:chOff x="8519613" y="1042353"/>
              <a:chExt cx="373888" cy="231563"/>
            </a:xfrm>
          </p:grpSpPr>
          <p:cxnSp>
            <p:nvCxnSpPr>
              <p:cNvPr id="37" name="直接连接符 36">
                <a:extLst>
                  <a:ext uri="{FF2B5EF4-FFF2-40B4-BE49-F238E27FC236}">
                    <a16:creationId xmlns:a16="http://schemas.microsoft.com/office/drawing/2014/main" id="{EE3349A3-C43B-36F1-9843-00821885E70E}"/>
                  </a:ext>
                </a:extLst>
              </p:cNvPr>
              <p:cNvCxnSpPr>
                <a:cxnSpLocks/>
              </p:cNvCxnSpPr>
              <p:nvPr/>
            </p:nvCxnSpPr>
            <p:spPr>
              <a:xfrm>
                <a:off x="8519613" y="1042353"/>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7848CD4-6FEF-4868-DA8E-E35AD021BEF7}"/>
                  </a:ext>
                </a:extLst>
              </p:cNvPr>
              <p:cNvCxnSpPr>
                <a:cxnSpLocks/>
              </p:cNvCxnSpPr>
              <p:nvPr/>
            </p:nvCxnSpPr>
            <p:spPr>
              <a:xfrm>
                <a:off x="8519613" y="1158135"/>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661A746-D064-7D68-BB07-71711B3FBBD8}"/>
                  </a:ext>
                </a:extLst>
              </p:cNvPr>
              <p:cNvCxnSpPr>
                <a:cxnSpLocks/>
              </p:cNvCxnSpPr>
              <p:nvPr/>
            </p:nvCxnSpPr>
            <p:spPr>
              <a:xfrm>
                <a:off x="8519613" y="1273916"/>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文本框 42">
            <a:extLst>
              <a:ext uri="{FF2B5EF4-FFF2-40B4-BE49-F238E27FC236}">
                <a16:creationId xmlns:a16="http://schemas.microsoft.com/office/drawing/2014/main" id="{99BF202A-989C-8A21-0D0E-7F1B705B4B2B}"/>
              </a:ext>
            </a:extLst>
          </p:cNvPr>
          <p:cNvSpPr txBox="1"/>
          <p:nvPr/>
        </p:nvSpPr>
        <p:spPr>
          <a:xfrm rot="5400000">
            <a:off x="9674957" y="4744575"/>
            <a:ext cx="3094230" cy="31297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TYPE YOUR CONTENT HERE</a:t>
            </a:r>
            <a:r>
              <a:rPr lang="en-US" altLang="zh-CN" sz="1200" spc="300" dirty="0">
                <a:solidFill>
                  <a:prstClr val="black">
                    <a:lumMod val="75000"/>
                    <a:lumOff val="25000"/>
                  </a:prstClr>
                </a:solidFill>
                <a:latin typeface="思源黑体 CN Normal" panose="020B0400000000000000" pitchFamily="34" charset="-122"/>
                <a:ea typeface="思源黑体 CN Normal" panose="020B0400000000000000" pitchFamily="34" charset="-122"/>
              </a:rPr>
              <a:t>.</a:t>
            </a:r>
            <a:endParaRPr kumimoji="0" lang="zh-CN" altLang="en-US"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458859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1+#ppt_w/2"/>
                                          </p:val>
                                        </p:tav>
                                        <p:tav tm="100000">
                                          <p:val>
                                            <p:strVal val="#ppt_x"/>
                                          </p:val>
                                        </p:tav>
                                      </p:tavLst>
                                    </p:anim>
                                    <p:anim calcmode="lin" valueType="num">
                                      <p:cBhvr additive="base">
                                        <p:cTn id="16" dur="500" fill="hold"/>
                                        <p:tgtEl>
                                          <p:spTgt spid="5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7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325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strVal val="#ppt_x"/>
                                          </p:val>
                                        </p:tav>
                                        <p:tav tm="100000">
                                          <p:val>
                                            <p:strVal val="#ppt_x"/>
                                          </p:val>
                                        </p:tav>
                                      </p:tavLst>
                                    </p:anim>
                                    <p:anim calcmode="lin" valueType="num">
                                      <p:cBhvr>
                                        <p:cTn id="52"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8" grpId="0" animBg="1"/>
      <p:bldP spid="19" grpId="0"/>
      <p:bldP spid="20" grpId="0"/>
      <p:bldP spid="41" grpId="0" animBg="1"/>
      <p:bldP spid="39" grpId="0" animBg="1"/>
      <p:bldP spid="40" grpId="0" animBg="1"/>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6CC30F42-543E-05B6-715B-23BDB3EBCAD9}"/>
              </a:ext>
            </a:extLst>
          </p:cNvPr>
          <p:cNvGrpSpPr/>
          <p:nvPr/>
        </p:nvGrpSpPr>
        <p:grpSpPr>
          <a:xfrm>
            <a:off x="1268951" y="3006422"/>
            <a:ext cx="4228466" cy="2713931"/>
            <a:chOff x="1268951" y="3006422"/>
            <a:chExt cx="4228466" cy="2713931"/>
          </a:xfrm>
        </p:grpSpPr>
        <p:sp>
          <p:nvSpPr>
            <p:cNvPr id="4" name="矩形 3">
              <a:extLst>
                <a:ext uri="{FF2B5EF4-FFF2-40B4-BE49-F238E27FC236}">
                  <a16:creationId xmlns:a16="http://schemas.microsoft.com/office/drawing/2014/main" id="{DA1D17D8-2DB0-A7F7-07E1-C47D586D6F8F}"/>
                </a:ext>
              </a:extLst>
            </p:cNvPr>
            <p:cNvSpPr/>
            <p:nvPr/>
          </p:nvSpPr>
          <p:spPr>
            <a:xfrm>
              <a:off x="1268951" y="3006422"/>
              <a:ext cx="4228466" cy="2358792"/>
            </a:xfrm>
            <a:prstGeom prst="rect">
              <a:avLst/>
            </a:prstGeom>
            <a:blipFill dpi="0" rotWithShape="1">
              <a:blip r:embed="rId2"/>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7" name="矩形 16">
              <a:extLst>
                <a:ext uri="{FF2B5EF4-FFF2-40B4-BE49-F238E27FC236}">
                  <a16:creationId xmlns:a16="http://schemas.microsoft.com/office/drawing/2014/main" id="{F5215429-1D3F-D4E8-A02D-A317133E77B6}"/>
                </a:ext>
              </a:extLst>
            </p:cNvPr>
            <p:cNvSpPr/>
            <p:nvPr/>
          </p:nvSpPr>
          <p:spPr>
            <a:xfrm>
              <a:off x="1268951" y="5285495"/>
              <a:ext cx="4228466" cy="434858"/>
            </a:xfrm>
            <a:prstGeom prst="rect">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添加标题</a:t>
              </a:r>
            </a:p>
          </p:txBody>
        </p:sp>
      </p:grpSp>
      <p:grpSp>
        <p:nvGrpSpPr>
          <p:cNvPr id="5" name="组合 4">
            <a:extLst>
              <a:ext uri="{FF2B5EF4-FFF2-40B4-BE49-F238E27FC236}">
                <a16:creationId xmlns:a16="http://schemas.microsoft.com/office/drawing/2014/main" id="{22CC4376-5254-D853-5BF0-51FCC071464D}"/>
              </a:ext>
            </a:extLst>
          </p:cNvPr>
          <p:cNvGrpSpPr/>
          <p:nvPr/>
        </p:nvGrpSpPr>
        <p:grpSpPr>
          <a:xfrm>
            <a:off x="6694583" y="3006422"/>
            <a:ext cx="4228466" cy="2713931"/>
            <a:chOff x="6694583" y="3006422"/>
            <a:chExt cx="4228466" cy="2713931"/>
          </a:xfrm>
        </p:grpSpPr>
        <p:sp>
          <p:nvSpPr>
            <p:cNvPr id="18" name="矩形 17">
              <a:extLst>
                <a:ext uri="{FF2B5EF4-FFF2-40B4-BE49-F238E27FC236}">
                  <a16:creationId xmlns:a16="http://schemas.microsoft.com/office/drawing/2014/main" id="{24C96E3A-290A-42D7-78C4-58FD6C7AF961}"/>
                </a:ext>
              </a:extLst>
            </p:cNvPr>
            <p:cNvSpPr/>
            <p:nvPr/>
          </p:nvSpPr>
          <p:spPr>
            <a:xfrm>
              <a:off x="6694583" y="3006422"/>
              <a:ext cx="4228466" cy="2358792"/>
            </a:xfrm>
            <a:prstGeom prst="rect">
              <a:avLst/>
            </a:prstGeom>
            <a:blipFill dpi="0" rotWithShape="1">
              <a:blip r:embed="rId3"/>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9" name="矩形 18">
              <a:extLst>
                <a:ext uri="{FF2B5EF4-FFF2-40B4-BE49-F238E27FC236}">
                  <a16:creationId xmlns:a16="http://schemas.microsoft.com/office/drawing/2014/main" id="{2F3C7F4F-E4E1-6A26-60BD-435D60FC111B}"/>
                </a:ext>
              </a:extLst>
            </p:cNvPr>
            <p:cNvSpPr/>
            <p:nvPr/>
          </p:nvSpPr>
          <p:spPr>
            <a:xfrm>
              <a:off x="6694583" y="5285495"/>
              <a:ext cx="4228466" cy="434858"/>
            </a:xfrm>
            <a:prstGeom prst="rect">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a:solidFill>
                    <a:prstClr val="white"/>
                  </a:solidFill>
                  <a:latin typeface="思源宋体 CN Heavy" panose="02020900000000000000" pitchFamily="18" charset="-122"/>
                  <a:ea typeface="思源宋体 CN Heavy" panose="02020900000000000000" pitchFamily="18" charset="-122"/>
                </a:rPr>
                <a:t>添加标题</a:t>
              </a:r>
              <a:endParaRPr lang="zh-CN" altLang="en-US" sz="2000" spc="300" dirty="0">
                <a:solidFill>
                  <a:prstClr val="white"/>
                </a:solidFill>
                <a:latin typeface="思源宋体 CN Heavy" panose="02020900000000000000" pitchFamily="18" charset="-122"/>
                <a:ea typeface="思源宋体 CN Heavy" panose="02020900000000000000" pitchFamily="18" charset="-122"/>
              </a:endParaRPr>
            </a:p>
          </p:txBody>
        </p:sp>
      </p:grpSp>
      <p:grpSp>
        <p:nvGrpSpPr>
          <p:cNvPr id="2" name="组合 1">
            <a:extLst>
              <a:ext uri="{FF2B5EF4-FFF2-40B4-BE49-F238E27FC236}">
                <a16:creationId xmlns:a16="http://schemas.microsoft.com/office/drawing/2014/main" id="{125CAAF7-14CB-A98D-EDC0-7198382C5799}"/>
              </a:ext>
            </a:extLst>
          </p:cNvPr>
          <p:cNvGrpSpPr/>
          <p:nvPr/>
        </p:nvGrpSpPr>
        <p:grpSpPr>
          <a:xfrm>
            <a:off x="1353253" y="1347962"/>
            <a:ext cx="9687472" cy="1031436"/>
            <a:chOff x="1353253" y="1347962"/>
            <a:chExt cx="9687472" cy="1031436"/>
          </a:xfrm>
        </p:grpSpPr>
        <p:cxnSp>
          <p:nvCxnSpPr>
            <p:cNvPr id="6" name="直接连接符 5">
              <a:extLst>
                <a:ext uri="{FF2B5EF4-FFF2-40B4-BE49-F238E27FC236}">
                  <a16:creationId xmlns:a16="http://schemas.microsoft.com/office/drawing/2014/main" id="{8F22F8B9-D0A7-EACB-C4D1-CA29C8088CBC}"/>
                </a:ext>
              </a:extLst>
            </p:cNvPr>
            <p:cNvCxnSpPr>
              <a:cxnSpLocks/>
            </p:cNvCxnSpPr>
            <p:nvPr/>
          </p:nvCxnSpPr>
          <p:spPr>
            <a:xfrm>
              <a:off x="1353253" y="1572506"/>
              <a:ext cx="96874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03541AC7-DF1F-C545-A6E4-93988F5BE661}"/>
                </a:ext>
              </a:extLst>
            </p:cNvPr>
            <p:cNvGrpSpPr/>
            <p:nvPr/>
          </p:nvGrpSpPr>
          <p:grpSpPr>
            <a:xfrm>
              <a:off x="1791164" y="1347962"/>
              <a:ext cx="1206722" cy="1031436"/>
              <a:chOff x="1791164" y="1347962"/>
              <a:chExt cx="1206722" cy="1031436"/>
            </a:xfrm>
          </p:grpSpPr>
          <p:sp>
            <p:nvSpPr>
              <p:cNvPr id="22" name="矩形: 圆角 21">
                <a:extLst>
                  <a:ext uri="{FF2B5EF4-FFF2-40B4-BE49-F238E27FC236}">
                    <a16:creationId xmlns:a16="http://schemas.microsoft.com/office/drawing/2014/main" id="{A2768932-1565-2F2A-5C4E-AD44CDB32FB0}"/>
                  </a:ext>
                </a:extLst>
              </p:cNvPr>
              <p:cNvSpPr/>
              <p:nvPr/>
            </p:nvSpPr>
            <p:spPr>
              <a:xfrm>
                <a:off x="1791164" y="1985172"/>
                <a:ext cx="1206722"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23" name="椭圆 22">
                <a:extLst>
                  <a:ext uri="{FF2B5EF4-FFF2-40B4-BE49-F238E27FC236}">
                    <a16:creationId xmlns:a16="http://schemas.microsoft.com/office/drawing/2014/main" id="{5216E022-0163-FE06-CC2F-54BFB94B222B}"/>
                  </a:ext>
                </a:extLst>
              </p:cNvPr>
              <p:cNvSpPr/>
              <p:nvPr/>
            </p:nvSpPr>
            <p:spPr>
              <a:xfrm>
                <a:off x="2169981" y="1347962"/>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1</a:t>
                </a:r>
              </a:p>
            </p:txBody>
          </p:sp>
        </p:grpSp>
        <p:grpSp>
          <p:nvGrpSpPr>
            <p:cNvPr id="25" name="组合 24">
              <a:extLst>
                <a:ext uri="{FF2B5EF4-FFF2-40B4-BE49-F238E27FC236}">
                  <a16:creationId xmlns:a16="http://schemas.microsoft.com/office/drawing/2014/main" id="{72F39B67-6998-3144-A00D-B941F832286B}"/>
                </a:ext>
              </a:extLst>
            </p:cNvPr>
            <p:cNvGrpSpPr/>
            <p:nvPr/>
          </p:nvGrpSpPr>
          <p:grpSpPr>
            <a:xfrm>
              <a:off x="4284374" y="1347962"/>
              <a:ext cx="1206722" cy="1031436"/>
              <a:chOff x="1791164" y="1347962"/>
              <a:chExt cx="1206722" cy="1031436"/>
            </a:xfrm>
          </p:grpSpPr>
          <p:sp>
            <p:nvSpPr>
              <p:cNvPr id="26" name="矩形: 圆角 25">
                <a:extLst>
                  <a:ext uri="{FF2B5EF4-FFF2-40B4-BE49-F238E27FC236}">
                    <a16:creationId xmlns:a16="http://schemas.microsoft.com/office/drawing/2014/main" id="{C45D5E95-4D22-AEE0-515F-10F320BE96D8}"/>
                  </a:ext>
                </a:extLst>
              </p:cNvPr>
              <p:cNvSpPr/>
              <p:nvPr/>
            </p:nvSpPr>
            <p:spPr>
              <a:xfrm>
                <a:off x="1791164" y="1985172"/>
                <a:ext cx="1206722"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27" name="椭圆 26">
                <a:extLst>
                  <a:ext uri="{FF2B5EF4-FFF2-40B4-BE49-F238E27FC236}">
                    <a16:creationId xmlns:a16="http://schemas.microsoft.com/office/drawing/2014/main" id="{69B5BA73-8292-AE97-31C2-63A0ECC98895}"/>
                  </a:ext>
                </a:extLst>
              </p:cNvPr>
              <p:cNvSpPr/>
              <p:nvPr/>
            </p:nvSpPr>
            <p:spPr>
              <a:xfrm>
                <a:off x="2169981" y="1347962"/>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2</a:t>
                </a:r>
              </a:p>
            </p:txBody>
          </p:sp>
        </p:grpSp>
        <p:grpSp>
          <p:nvGrpSpPr>
            <p:cNvPr id="28" name="组合 27">
              <a:extLst>
                <a:ext uri="{FF2B5EF4-FFF2-40B4-BE49-F238E27FC236}">
                  <a16:creationId xmlns:a16="http://schemas.microsoft.com/office/drawing/2014/main" id="{C47F790D-7D75-E085-D72D-247E24BAA920}"/>
                </a:ext>
              </a:extLst>
            </p:cNvPr>
            <p:cNvGrpSpPr/>
            <p:nvPr/>
          </p:nvGrpSpPr>
          <p:grpSpPr>
            <a:xfrm>
              <a:off x="6777584" y="1347962"/>
              <a:ext cx="1206722" cy="1031436"/>
              <a:chOff x="1791164" y="1347962"/>
              <a:chExt cx="1206722" cy="1031436"/>
            </a:xfrm>
          </p:grpSpPr>
          <p:sp>
            <p:nvSpPr>
              <p:cNvPr id="29" name="矩形: 圆角 28">
                <a:extLst>
                  <a:ext uri="{FF2B5EF4-FFF2-40B4-BE49-F238E27FC236}">
                    <a16:creationId xmlns:a16="http://schemas.microsoft.com/office/drawing/2014/main" id="{2A0B3E70-2A0B-50AA-95DA-7C0D4EED8CE5}"/>
                  </a:ext>
                </a:extLst>
              </p:cNvPr>
              <p:cNvSpPr/>
              <p:nvPr/>
            </p:nvSpPr>
            <p:spPr>
              <a:xfrm>
                <a:off x="1791164" y="1985172"/>
                <a:ext cx="1206722"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0" name="椭圆 29">
                <a:extLst>
                  <a:ext uri="{FF2B5EF4-FFF2-40B4-BE49-F238E27FC236}">
                    <a16:creationId xmlns:a16="http://schemas.microsoft.com/office/drawing/2014/main" id="{4EDC389F-69D2-9E4E-8359-7E845752002D}"/>
                  </a:ext>
                </a:extLst>
              </p:cNvPr>
              <p:cNvSpPr/>
              <p:nvPr/>
            </p:nvSpPr>
            <p:spPr>
              <a:xfrm>
                <a:off x="2169981" y="1347962"/>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3</a:t>
                </a:r>
              </a:p>
            </p:txBody>
          </p:sp>
        </p:grpSp>
        <p:grpSp>
          <p:nvGrpSpPr>
            <p:cNvPr id="31" name="组合 30">
              <a:extLst>
                <a:ext uri="{FF2B5EF4-FFF2-40B4-BE49-F238E27FC236}">
                  <a16:creationId xmlns:a16="http://schemas.microsoft.com/office/drawing/2014/main" id="{A8BB5ADE-BD2E-5DB9-4A9E-87B7BCFEF4A3}"/>
                </a:ext>
              </a:extLst>
            </p:cNvPr>
            <p:cNvGrpSpPr/>
            <p:nvPr/>
          </p:nvGrpSpPr>
          <p:grpSpPr>
            <a:xfrm>
              <a:off x="9270795" y="1347962"/>
              <a:ext cx="1206722" cy="1031436"/>
              <a:chOff x="1791164" y="1347962"/>
              <a:chExt cx="1206722" cy="1031436"/>
            </a:xfrm>
          </p:grpSpPr>
          <p:sp>
            <p:nvSpPr>
              <p:cNvPr id="32" name="矩形: 圆角 31">
                <a:extLst>
                  <a:ext uri="{FF2B5EF4-FFF2-40B4-BE49-F238E27FC236}">
                    <a16:creationId xmlns:a16="http://schemas.microsoft.com/office/drawing/2014/main" id="{1D2E999E-2218-D9EA-2EDC-8FFA740A4A29}"/>
                  </a:ext>
                </a:extLst>
              </p:cNvPr>
              <p:cNvSpPr/>
              <p:nvPr/>
            </p:nvSpPr>
            <p:spPr>
              <a:xfrm>
                <a:off x="1791164" y="1985172"/>
                <a:ext cx="1206722"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3" name="椭圆 32">
                <a:extLst>
                  <a:ext uri="{FF2B5EF4-FFF2-40B4-BE49-F238E27FC236}">
                    <a16:creationId xmlns:a16="http://schemas.microsoft.com/office/drawing/2014/main" id="{BBB7D22A-4C58-4AB8-9E69-A88FE1C56C10}"/>
                  </a:ext>
                </a:extLst>
              </p:cNvPr>
              <p:cNvSpPr/>
              <p:nvPr/>
            </p:nvSpPr>
            <p:spPr>
              <a:xfrm>
                <a:off x="2169981" y="1347962"/>
                <a:ext cx="449088" cy="449088"/>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宋体 CN Heavy" panose="02020900000000000000" pitchFamily="18" charset="-122"/>
                    <a:ea typeface="思源宋体 CN Heavy" panose="02020900000000000000" pitchFamily="18" charset="-122"/>
                  </a:rPr>
                  <a:t>4</a:t>
                </a:r>
              </a:p>
            </p:txBody>
          </p:sp>
        </p:grpSp>
      </p:grpSp>
      <p:grpSp>
        <p:nvGrpSpPr>
          <p:cNvPr id="42" name="组合 41">
            <a:extLst>
              <a:ext uri="{FF2B5EF4-FFF2-40B4-BE49-F238E27FC236}">
                <a16:creationId xmlns:a16="http://schemas.microsoft.com/office/drawing/2014/main" id="{447E7B27-0C86-5380-FDB8-5F804A342B98}"/>
              </a:ext>
            </a:extLst>
          </p:cNvPr>
          <p:cNvGrpSpPr/>
          <p:nvPr/>
        </p:nvGrpSpPr>
        <p:grpSpPr>
          <a:xfrm>
            <a:off x="195810" y="211666"/>
            <a:ext cx="673100" cy="673100"/>
            <a:chOff x="2552700" y="2324100"/>
            <a:chExt cx="1879600" cy="1879600"/>
          </a:xfrm>
        </p:grpSpPr>
        <p:sp>
          <p:nvSpPr>
            <p:cNvPr id="43" name="椭圆 42">
              <a:extLst>
                <a:ext uri="{FF2B5EF4-FFF2-40B4-BE49-F238E27FC236}">
                  <a16:creationId xmlns:a16="http://schemas.microsoft.com/office/drawing/2014/main" id="{8DC55153-1118-AC1C-37A9-B0916D160F20}"/>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D171B143-FB8A-37BA-4E6F-8B1B27C6B7D4}"/>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4" name="文本框 33">
            <a:extLst>
              <a:ext uri="{FF2B5EF4-FFF2-40B4-BE49-F238E27FC236}">
                <a16:creationId xmlns:a16="http://schemas.microsoft.com/office/drawing/2014/main" id="{6EB48053-6E41-C776-608B-B3895017EEA2}"/>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发展计划</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5447741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A054CEFD-CDEE-760D-431A-5507D3C27FCA}"/>
              </a:ext>
            </a:extLst>
          </p:cNvPr>
          <p:cNvGrpSpPr/>
          <p:nvPr/>
        </p:nvGrpSpPr>
        <p:grpSpPr>
          <a:xfrm>
            <a:off x="3742063" y="1515737"/>
            <a:ext cx="4707874" cy="3826526"/>
            <a:chOff x="3742063" y="1515737"/>
            <a:chExt cx="4707874" cy="3826526"/>
          </a:xfrm>
        </p:grpSpPr>
        <p:sp>
          <p:nvSpPr>
            <p:cNvPr id="15" name="矩形: 圆角 14">
              <a:extLst>
                <a:ext uri="{FF2B5EF4-FFF2-40B4-BE49-F238E27FC236}">
                  <a16:creationId xmlns:a16="http://schemas.microsoft.com/office/drawing/2014/main" id="{6932DCF4-EFF7-56F3-99BE-988BC0834886}"/>
                </a:ext>
              </a:extLst>
            </p:cNvPr>
            <p:cNvSpPr/>
            <p:nvPr/>
          </p:nvSpPr>
          <p:spPr>
            <a:xfrm>
              <a:off x="3742063" y="3156333"/>
              <a:ext cx="4707874" cy="545334"/>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6669BACF-6B5B-93DF-78A0-E1B33B0C257C}"/>
                </a:ext>
              </a:extLst>
            </p:cNvPr>
            <p:cNvSpPr/>
            <p:nvPr/>
          </p:nvSpPr>
          <p:spPr>
            <a:xfrm>
              <a:off x="4182737" y="1515737"/>
              <a:ext cx="3826526" cy="3826526"/>
            </a:xfrm>
            <a:prstGeom prst="ellipse">
              <a:avLst/>
            </a:prstGeom>
            <a:blipFill>
              <a:blip r:embed="rId2"/>
              <a:stretch>
                <a:fillRect/>
              </a:stretch>
            </a:blip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grpSp>
        <p:nvGrpSpPr>
          <p:cNvPr id="5" name="组合 4">
            <a:extLst>
              <a:ext uri="{FF2B5EF4-FFF2-40B4-BE49-F238E27FC236}">
                <a16:creationId xmlns:a16="http://schemas.microsoft.com/office/drawing/2014/main" id="{082660A3-CEF4-2558-D552-840B483E3FEC}"/>
              </a:ext>
            </a:extLst>
          </p:cNvPr>
          <p:cNvGrpSpPr/>
          <p:nvPr/>
        </p:nvGrpSpPr>
        <p:grpSpPr>
          <a:xfrm>
            <a:off x="1053051" y="1909114"/>
            <a:ext cx="1952616" cy="394226"/>
            <a:chOff x="1053051" y="1909114"/>
            <a:chExt cx="1952616" cy="394226"/>
          </a:xfrm>
        </p:grpSpPr>
        <p:grpSp>
          <p:nvGrpSpPr>
            <p:cNvPr id="4" name="组合 3">
              <a:extLst>
                <a:ext uri="{FF2B5EF4-FFF2-40B4-BE49-F238E27FC236}">
                  <a16:creationId xmlns:a16="http://schemas.microsoft.com/office/drawing/2014/main" id="{8BC19B49-E7B6-E7AB-30AE-A7A2F42C310B}"/>
                </a:ext>
              </a:extLst>
            </p:cNvPr>
            <p:cNvGrpSpPr/>
            <p:nvPr/>
          </p:nvGrpSpPr>
          <p:grpSpPr>
            <a:xfrm>
              <a:off x="1053051" y="1971593"/>
              <a:ext cx="269268" cy="269268"/>
              <a:chOff x="9495953" y="2352821"/>
              <a:chExt cx="269268" cy="269268"/>
            </a:xfrm>
          </p:grpSpPr>
          <p:sp>
            <p:nvSpPr>
              <p:cNvPr id="18" name="椭圆 17">
                <a:extLst>
                  <a:ext uri="{FF2B5EF4-FFF2-40B4-BE49-F238E27FC236}">
                    <a16:creationId xmlns:a16="http://schemas.microsoft.com/office/drawing/2014/main" id="{DDDAC941-0648-9D6D-C430-D6325BEF03AC}"/>
                  </a:ext>
                </a:extLst>
              </p:cNvPr>
              <p:cNvSpPr/>
              <p:nvPr/>
            </p:nvSpPr>
            <p:spPr>
              <a:xfrm>
                <a:off x="9495953" y="2352821"/>
                <a:ext cx="269268" cy="2692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id="{CE869606-31FF-C23C-3E0D-9F9558467978}"/>
                  </a:ext>
                </a:extLst>
              </p:cNvPr>
              <p:cNvSpPr/>
              <p:nvPr/>
            </p:nvSpPr>
            <p:spPr>
              <a:xfrm>
                <a:off x="9538577" y="2395445"/>
                <a:ext cx="184020" cy="184020"/>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1" name="矩形: 圆角 20">
              <a:extLst>
                <a:ext uri="{FF2B5EF4-FFF2-40B4-BE49-F238E27FC236}">
                  <a16:creationId xmlns:a16="http://schemas.microsoft.com/office/drawing/2014/main" id="{4D0FAEDF-8F77-89D2-0E69-31874A70C0C6}"/>
                </a:ext>
              </a:extLst>
            </p:cNvPr>
            <p:cNvSpPr/>
            <p:nvPr/>
          </p:nvSpPr>
          <p:spPr>
            <a:xfrm>
              <a:off x="1472151" y="1909114"/>
              <a:ext cx="1533516"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23" name="组合 22">
            <a:extLst>
              <a:ext uri="{FF2B5EF4-FFF2-40B4-BE49-F238E27FC236}">
                <a16:creationId xmlns:a16="http://schemas.microsoft.com/office/drawing/2014/main" id="{13525510-9484-612F-A6B2-A40C8DE01C25}"/>
              </a:ext>
            </a:extLst>
          </p:cNvPr>
          <p:cNvGrpSpPr/>
          <p:nvPr/>
        </p:nvGrpSpPr>
        <p:grpSpPr>
          <a:xfrm>
            <a:off x="1053051" y="2588564"/>
            <a:ext cx="1952614" cy="394226"/>
            <a:chOff x="1053051" y="1909114"/>
            <a:chExt cx="1952614" cy="394226"/>
          </a:xfrm>
        </p:grpSpPr>
        <p:grpSp>
          <p:nvGrpSpPr>
            <p:cNvPr id="24" name="组合 23">
              <a:extLst>
                <a:ext uri="{FF2B5EF4-FFF2-40B4-BE49-F238E27FC236}">
                  <a16:creationId xmlns:a16="http://schemas.microsoft.com/office/drawing/2014/main" id="{F25541C1-A014-097D-D6CC-767AEAA968C8}"/>
                </a:ext>
              </a:extLst>
            </p:cNvPr>
            <p:cNvGrpSpPr/>
            <p:nvPr/>
          </p:nvGrpSpPr>
          <p:grpSpPr>
            <a:xfrm>
              <a:off x="1053051" y="1971593"/>
              <a:ext cx="269268" cy="269268"/>
              <a:chOff x="9495953" y="2352821"/>
              <a:chExt cx="269268" cy="269268"/>
            </a:xfrm>
          </p:grpSpPr>
          <p:sp>
            <p:nvSpPr>
              <p:cNvPr id="26" name="椭圆 25">
                <a:extLst>
                  <a:ext uri="{FF2B5EF4-FFF2-40B4-BE49-F238E27FC236}">
                    <a16:creationId xmlns:a16="http://schemas.microsoft.com/office/drawing/2014/main" id="{3458D3FC-937E-5A23-3226-F0E390063CA7}"/>
                  </a:ext>
                </a:extLst>
              </p:cNvPr>
              <p:cNvSpPr/>
              <p:nvPr/>
            </p:nvSpPr>
            <p:spPr>
              <a:xfrm>
                <a:off x="9495953" y="2352821"/>
                <a:ext cx="269268" cy="2692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a16="http://schemas.microsoft.com/office/drawing/2014/main" id="{C8EF12BC-AB05-28B8-5695-965AA40F73D2}"/>
                  </a:ext>
                </a:extLst>
              </p:cNvPr>
              <p:cNvSpPr/>
              <p:nvPr/>
            </p:nvSpPr>
            <p:spPr>
              <a:xfrm>
                <a:off x="9538577" y="2395445"/>
                <a:ext cx="184020" cy="184020"/>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5" name="矩形: 圆角 24">
              <a:extLst>
                <a:ext uri="{FF2B5EF4-FFF2-40B4-BE49-F238E27FC236}">
                  <a16:creationId xmlns:a16="http://schemas.microsoft.com/office/drawing/2014/main" id="{36332B7E-BA30-C9CC-3635-B55E27E45E54}"/>
                </a:ext>
              </a:extLst>
            </p:cNvPr>
            <p:cNvSpPr/>
            <p:nvPr/>
          </p:nvSpPr>
          <p:spPr>
            <a:xfrm>
              <a:off x="1472150" y="1909114"/>
              <a:ext cx="1533515"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48" name="组合 47">
            <a:extLst>
              <a:ext uri="{FF2B5EF4-FFF2-40B4-BE49-F238E27FC236}">
                <a16:creationId xmlns:a16="http://schemas.microsoft.com/office/drawing/2014/main" id="{D5B4E284-FEDF-DCE3-5453-E34B4592162D}"/>
              </a:ext>
            </a:extLst>
          </p:cNvPr>
          <p:cNvGrpSpPr/>
          <p:nvPr/>
        </p:nvGrpSpPr>
        <p:grpSpPr>
          <a:xfrm>
            <a:off x="9070168" y="1909114"/>
            <a:ext cx="1952616" cy="394226"/>
            <a:chOff x="1053051" y="1909114"/>
            <a:chExt cx="1952616" cy="394226"/>
          </a:xfrm>
        </p:grpSpPr>
        <p:grpSp>
          <p:nvGrpSpPr>
            <p:cNvPr id="49" name="组合 48">
              <a:extLst>
                <a:ext uri="{FF2B5EF4-FFF2-40B4-BE49-F238E27FC236}">
                  <a16:creationId xmlns:a16="http://schemas.microsoft.com/office/drawing/2014/main" id="{D9FD4547-93E7-29CE-8374-CCC9B90A3747}"/>
                </a:ext>
              </a:extLst>
            </p:cNvPr>
            <p:cNvGrpSpPr/>
            <p:nvPr/>
          </p:nvGrpSpPr>
          <p:grpSpPr>
            <a:xfrm>
              <a:off x="1053051" y="1971593"/>
              <a:ext cx="269268" cy="269268"/>
              <a:chOff x="9495953" y="2352821"/>
              <a:chExt cx="269268" cy="269268"/>
            </a:xfrm>
          </p:grpSpPr>
          <p:sp>
            <p:nvSpPr>
              <p:cNvPr id="51" name="椭圆 50">
                <a:extLst>
                  <a:ext uri="{FF2B5EF4-FFF2-40B4-BE49-F238E27FC236}">
                    <a16:creationId xmlns:a16="http://schemas.microsoft.com/office/drawing/2014/main" id="{A317CBA6-5323-E352-D89D-8951E590EA54}"/>
                  </a:ext>
                </a:extLst>
              </p:cNvPr>
              <p:cNvSpPr/>
              <p:nvPr/>
            </p:nvSpPr>
            <p:spPr>
              <a:xfrm>
                <a:off x="9495953" y="2352821"/>
                <a:ext cx="269268" cy="2692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a16="http://schemas.microsoft.com/office/drawing/2014/main" id="{38AD9CE5-242E-5795-BE1C-03225337C55C}"/>
                  </a:ext>
                </a:extLst>
              </p:cNvPr>
              <p:cNvSpPr/>
              <p:nvPr/>
            </p:nvSpPr>
            <p:spPr>
              <a:xfrm>
                <a:off x="9538577" y="2395445"/>
                <a:ext cx="184020" cy="184020"/>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0" name="矩形: 圆角 49">
              <a:extLst>
                <a:ext uri="{FF2B5EF4-FFF2-40B4-BE49-F238E27FC236}">
                  <a16:creationId xmlns:a16="http://schemas.microsoft.com/office/drawing/2014/main" id="{419DAFA4-FBC4-0141-44CF-EFBCE2C4232E}"/>
                </a:ext>
              </a:extLst>
            </p:cNvPr>
            <p:cNvSpPr/>
            <p:nvPr/>
          </p:nvSpPr>
          <p:spPr>
            <a:xfrm>
              <a:off x="1472151" y="1909114"/>
              <a:ext cx="1533516"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53" name="组合 52">
            <a:extLst>
              <a:ext uri="{FF2B5EF4-FFF2-40B4-BE49-F238E27FC236}">
                <a16:creationId xmlns:a16="http://schemas.microsoft.com/office/drawing/2014/main" id="{496E7219-AC7D-7328-3471-3F20AB53BBC9}"/>
              </a:ext>
            </a:extLst>
          </p:cNvPr>
          <p:cNvGrpSpPr/>
          <p:nvPr/>
        </p:nvGrpSpPr>
        <p:grpSpPr>
          <a:xfrm>
            <a:off x="9070170" y="2588564"/>
            <a:ext cx="1952614" cy="394226"/>
            <a:chOff x="1053051" y="1909114"/>
            <a:chExt cx="1952614" cy="394226"/>
          </a:xfrm>
        </p:grpSpPr>
        <p:grpSp>
          <p:nvGrpSpPr>
            <p:cNvPr id="54" name="组合 53">
              <a:extLst>
                <a:ext uri="{FF2B5EF4-FFF2-40B4-BE49-F238E27FC236}">
                  <a16:creationId xmlns:a16="http://schemas.microsoft.com/office/drawing/2014/main" id="{D6E95F19-B104-DFA6-339D-5567C705C614}"/>
                </a:ext>
              </a:extLst>
            </p:cNvPr>
            <p:cNvGrpSpPr/>
            <p:nvPr/>
          </p:nvGrpSpPr>
          <p:grpSpPr>
            <a:xfrm>
              <a:off x="1053051" y="1971593"/>
              <a:ext cx="269268" cy="269268"/>
              <a:chOff x="9495953" y="2352821"/>
              <a:chExt cx="269268" cy="269268"/>
            </a:xfrm>
          </p:grpSpPr>
          <p:sp>
            <p:nvSpPr>
              <p:cNvPr id="56" name="椭圆 55">
                <a:extLst>
                  <a:ext uri="{FF2B5EF4-FFF2-40B4-BE49-F238E27FC236}">
                    <a16:creationId xmlns:a16="http://schemas.microsoft.com/office/drawing/2014/main" id="{5E698A13-8454-E33D-17C6-9BD85C4CD9A4}"/>
                  </a:ext>
                </a:extLst>
              </p:cNvPr>
              <p:cNvSpPr/>
              <p:nvPr/>
            </p:nvSpPr>
            <p:spPr>
              <a:xfrm>
                <a:off x="9495953" y="2352821"/>
                <a:ext cx="269268" cy="2692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椭圆 56">
                <a:extLst>
                  <a:ext uri="{FF2B5EF4-FFF2-40B4-BE49-F238E27FC236}">
                    <a16:creationId xmlns:a16="http://schemas.microsoft.com/office/drawing/2014/main" id="{97E5A8C7-F681-CA1D-B4BA-B3DCA30930B6}"/>
                  </a:ext>
                </a:extLst>
              </p:cNvPr>
              <p:cNvSpPr/>
              <p:nvPr/>
            </p:nvSpPr>
            <p:spPr>
              <a:xfrm>
                <a:off x="9538577" y="2395445"/>
                <a:ext cx="184020" cy="184020"/>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5" name="矩形: 圆角 54">
              <a:extLst>
                <a:ext uri="{FF2B5EF4-FFF2-40B4-BE49-F238E27FC236}">
                  <a16:creationId xmlns:a16="http://schemas.microsoft.com/office/drawing/2014/main" id="{9E008688-5E74-23F7-40EA-187C32519966}"/>
                </a:ext>
              </a:extLst>
            </p:cNvPr>
            <p:cNvSpPr/>
            <p:nvPr/>
          </p:nvSpPr>
          <p:spPr>
            <a:xfrm>
              <a:off x="1472150" y="1909114"/>
              <a:ext cx="1533515" cy="394226"/>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solidFill>
                    <a:prstClr val="white"/>
                  </a:solidFill>
                  <a:latin typeface="思源宋体 CN Heavy" panose="02020900000000000000" pitchFamily="18" charset="-122"/>
                  <a:ea typeface="思源宋体 CN Heavy" panose="02020900000000000000" pitchFamily="18" charset="-122"/>
                </a:rPr>
                <a:t>标题</a:t>
              </a:r>
            </a:p>
          </p:txBody>
        </p:sp>
      </p:grpSp>
      <p:sp>
        <p:nvSpPr>
          <p:cNvPr id="59" name="文本框 58">
            <a:extLst>
              <a:ext uri="{FF2B5EF4-FFF2-40B4-BE49-F238E27FC236}">
                <a16:creationId xmlns:a16="http://schemas.microsoft.com/office/drawing/2014/main" id="{C3061674-B907-0488-AEC0-F120A581222E}"/>
              </a:ext>
            </a:extLst>
          </p:cNvPr>
          <p:cNvSpPr txBox="1"/>
          <p:nvPr/>
        </p:nvSpPr>
        <p:spPr>
          <a:xfrm>
            <a:off x="1053051" y="4102961"/>
            <a:ext cx="3013521" cy="1028358"/>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请输入您的文本内容添加您的标题文字请输入您的文本。请输入您的文本内容添加您的标题文字</a:t>
            </a:r>
          </a:p>
        </p:txBody>
      </p:sp>
      <p:sp>
        <p:nvSpPr>
          <p:cNvPr id="60" name="文本框 59">
            <a:extLst>
              <a:ext uri="{FF2B5EF4-FFF2-40B4-BE49-F238E27FC236}">
                <a16:creationId xmlns:a16="http://schemas.microsoft.com/office/drawing/2014/main" id="{5E873111-2128-1BD2-C8CB-53B66936274E}"/>
              </a:ext>
            </a:extLst>
          </p:cNvPr>
          <p:cNvSpPr txBox="1"/>
          <p:nvPr/>
        </p:nvSpPr>
        <p:spPr>
          <a:xfrm>
            <a:off x="1053051" y="5131319"/>
            <a:ext cx="3013521" cy="705193"/>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a:t>
            </a:r>
          </a:p>
        </p:txBody>
      </p:sp>
      <p:sp>
        <p:nvSpPr>
          <p:cNvPr id="61" name="文本框 60">
            <a:extLst>
              <a:ext uri="{FF2B5EF4-FFF2-40B4-BE49-F238E27FC236}">
                <a16:creationId xmlns:a16="http://schemas.microsoft.com/office/drawing/2014/main" id="{28C67B2A-2B5D-3B79-0CC8-CA482A1834A5}"/>
              </a:ext>
            </a:extLst>
          </p:cNvPr>
          <p:cNvSpPr txBox="1"/>
          <p:nvPr/>
        </p:nvSpPr>
        <p:spPr>
          <a:xfrm>
            <a:off x="8130450" y="4102961"/>
            <a:ext cx="3013521" cy="1028358"/>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请输入您的文本内容添加您的标题文字请输入您的文本。请输入您的文本内容添加您的标题文字</a:t>
            </a:r>
          </a:p>
        </p:txBody>
      </p:sp>
      <p:sp>
        <p:nvSpPr>
          <p:cNvPr id="62" name="文本框 61">
            <a:extLst>
              <a:ext uri="{FF2B5EF4-FFF2-40B4-BE49-F238E27FC236}">
                <a16:creationId xmlns:a16="http://schemas.microsoft.com/office/drawing/2014/main" id="{DA46F50B-B12C-12F9-7448-40BDFB859370}"/>
              </a:ext>
            </a:extLst>
          </p:cNvPr>
          <p:cNvSpPr txBox="1"/>
          <p:nvPr/>
        </p:nvSpPr>
        <p:spPr>
          <a:xfrm>
            <a:off x="8130450" y="5131319"/>
            <a:ext cx="3013521" cy="705193"/>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a:t>
            </a:r>
          </a:p>
        </p:txBody>
      </p:sp>
      <p:sp>
        <p:nvSpPr>
          <p:cNvPr id="40" name="文本框 39">
            <a:extLst>
              <a:ext uri="{FF2B5EF4-FFF2-40B4-BE49-F238E27FC236}">
                <a16:creationId xmlns:a16="http://schemas.microsoft.com/office/drawing/2014/main" id="{9E2FDC65-BDF1-43B8-F8FE-163221245385}"/>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发展计划</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853867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500"/>
                                        <p:tgtEl>
                                          <p:spTgt spid="60"/>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left)">
                                      <p:cBhvr>
                                        <p:cTn id="29" dur="500"/>
                                        <p:tgtEl>
                                          <p:spTgt spid="4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E54BA4CE-8492-9D0F-F06A-370284B9AAF5}"/>
              </a:ext>
            </a:extLst>
          </p:cNvPr>
          <p:cNvGrpSpPr/>
          <p:nvPr/>
        </p:nvGrpSpPr>
        <p:grpSpPr>
          <a:xfrm>
            <a:off x="1053051" y="1304216"/>
            <a:ext cx="5860974" cy="722888"/>
            <a:chOff x="1053051" y="1304216"/>
            <a:chExt cx="5860974" cy="722888"/>
          </a:xfrm>
        </p:grpSpPr>
        <p:grpSp>
          <p:nvGrpSpPr>
            <p:cNvPr id="3" name="组合 2">
              <a:extLst>
                <a:ext uri="{FF2B5EF4-FFF2-40B4-BE49-F238E27FC236}">
                  <a16:creationId xmlns:a16="http://schemas.microsoft.com/office/drawing/2014/main" id="{3C022898-C1BD-290E-B7DF-1C6F1B25C25C}"/>
                </a:ext>
              </a:extLst>
            </p:cNvPr>
            <p:cNvGrpSpPr/>
            <p:nvPr/>
          </p:nvGrpSpPr>
          <p:grpSpPr>
            <a:xfrm>
              <a:off x="1053051" y="1773716"/>
              <a:ext cx="5860974" cy="253388"/>
              <a:chOff x="1145290" y="1773716"/>
              <a:chExt cx="5860974" cy="253388"/>
            </a:xfrm>
          </p:grpSpPr>
          <p:sp>
            <p:nvSpPr>
              <p:cNvPr id="2" name="矩形: 圆角 1">
                <a:extLst>
                  <a:ext uri="{FF2B5EF4-FFF2-40B4-BE49-F238E27FC236}">
                    <a16:creationId xmlns:a16="http://schemas.microsoft.com/office/drawing/2014/main" id="{6BB02617-6BA4-3A69-97F6-7199C4329D2B}"/>
                  </a:ext>
                </a:extLst>
              </p:cNvPr>
              <p:cNvSpPr/>
              <p:nvPr/>
            </p:nvSpPr>
            <p:spPr>
              <a:xfrm>
                <a:off x="1145290" y="1773716"/>
                <a:ext cx="5860974" cy="2533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967162C6-CC16-A235-260E-ECEB37E11D54}"/>
                  </a:ext>
                </a:extLst>
              </p:cNvPr>
              <p:cNvSpPr/>
              <p:nvPr/>
            </p:nvSpPr>
            <p:spPr>
              <a:xfrm>
                <a:off x="1145290" y="1773716"/>
                <a:ext cx="4671310" cy="253388"/>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sp>
          <p:nvSpPr>
            <p:cNvPr id="17" name="文本框 16">
              <a:extLst>
                <a:ext uri="{FF2B5EF4-FFF2-40B4-BE49-F238E27FC236}">
                  <a16:creationId xmlns:a16="http://schemas.microsoft.com/office/drawing/2014/main" id="{109F1C6E-011E-EB4F-3EE3-5EE958CCE12C}"/>
                </a:ext>
              </a:extLst>
            </p:cNvPr>
            <p:cNvSpPr txBox="1"/>
            <p:nvPr/>
          </p:nvSpPr>
          <p:spPr>
            <a:xfrm>
              <a:off x="1053051" y="1304216"/>
              <a:ext cx="954107" cy="400110"/>
            </a:xfrm>
            <a:prstGeom prst="rect">
              <a:avLst/>
            </a:prstGeom>
            <a:noFill/>
          </p:spPr>
          <p:txBody>
            <a:bodyPr wrap="none" rtlCol="0">
              <a:spAutoFit/>
            </a:bodyPr>
            <a:lstStyle/>
            <a:p>
              <a:r>
                <a:rPr lang="zh-CN" altLang="en-US" sz="2000" dirty="0">
                  <a:solidFill>
                    <a:srgbClr val="3A4F90"/>
                  </a:solidFill>
                  <a:latin typeface="思源宋体 CN Heavy" panose="02020900000000000000" pitchFamily="18" charset="-122"/>
                  <a:ea typeface="思源宋体 CN Heavy" panose="02020900000000000000" pitchFamily="18" charset="-122"/>
                </a:rPr>
                <a:t>标题一</a:t>
              </a:r>
            </a:p>
          </p:txBody>
        </p:sp>
      </p:grpSp>
      <p:grpSp>
        <p:nvGrpSpPr>
          <p:cNvPr id="27" name="组合 26">
            <a:extLst>
              <a:ext uri="{FF2B5EF4-FFF2-40B4-BE49-F238E27FC236}">
                <a16:creationId xmlns:a16="http://schemas.microsoft.com/office/drawing/2014/main" id="{129242B4-BF17-F694-EC3F-77901DD7C5F6}"/>
              </a:ext>
            </a:extLst>
          </p:cNvPr>
          <p:cNvGrpSpPr/>
          <p:nvPr/>
        </p:nvGrpSpPr>
        <p:grpSpPr>
          <a:xfrm>
            <a:off x="1053050" y="2266742"/>
            <a:ext cx="5860975" cy="722888"/>
            <a:chOff x="1053050" y="1304216"/>
            <a:chExt cx="5860975" cy="722888"/>
          </a:xfrm>
        </p:grpSpPr>
        <p:grpSp>
          <p:nvGrpSpPr>
            <p:cNvPr id="28" name="组合 27">
              <a:extLst>
                <a:ext uri="{FF2B5EF4-FFF2-40B4-BE49-F238E27FC236}">
                  <a16:creationId xmlns:a16="http://schemas.microsoft.com/office/drawing/2014/main" id="{A3BDDBED-03F0-CAA4-E846-EF7FAA2E683D}"/>
                </a:ext>
              </a:extLst>
            </p:cNvPr>
            <p:cNvGrpSpPr/>
            <p:nvPr/>
          </p:nvGrpSpPr>
          <p:grpSpPr>
            <a:xfrm>
              <a:off x="1053050" y="1773716"/>
              <a:ext cx="5860975" cy="253388"/>
              <a:chOff x="1145289" y="1773716"/>
              <a:chExt cx="5860975" cy="253388"/>
            </a:xfrm>
          </p:grpSpPr>
          <p:sp>
            <p:nvSpPr>
              <p:cNvPr id="30" name="矩形: 圆角 29">
                <a:extLst>
                  <a:ext uri="{FF2B5EF4-FFF2-40B4-BE49-F238E27FC236}">
                    <a16:creationId xmlns:a16="http://schemas.microsoft.com/office/drawing/2014/main" id="{7BD7DFBB-9C9C-ECB0-ADF1-865AFCA3A8F4}"/>
                  </a:ext>
                </a:extLst>
              </p:cNvPr>
              <p:cNvSpPr/>
              <p:nvPr/>
            </p:nvSpPr>
            <p:spPr>
              <a:xfrm>
                <a:off x="1145290" y="1773716"/>
                <a:ext cx="5860974" cy="2533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9C6064AC-811B-AF65-1F89-F3B35362ED1C}"/>
                  </a:ext>
                </a:extLst>
              </p:cNvPr>
              <p:cNvSpPr/>
              <p:nvPr/>
            </p:nvSpPr>
            <p:spPr>
              <a:xfrm>
                <a:off x="1145289" y="1773716"/>
                <a:ext cx="5509675" cy="253388"/>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sp>
          <p:nvSpPr>
            <p:cNvPr id="29" name="文本框 28">
              <a:extLst>
                <a:ext uri="{FF2B5EF4-FFF2-40B4-BE49-F238E27FC236}">
                  <a16:creationId xmlns:a16="http://schemas.microsoft.com/office/drawing/2014/main" id="{B5DC35E1-DC9B-90BA-1C99-D5CD10763B4D}"/>
                </a:ext>
              </a:extLst>
            </p:cNvPr>
            <p:cNvSpPr txBox="1"/>
            <p:nvPr/>
          </p:nvSpPr>
          <p:spPr>
            <a:xfrm>
              <a:off x="1053051" y="1304216"/>
              <a:ext cx="954107" cy="400110"/>
            </a:xfrm>
            <a:prstGeom prst="rect">
              <a:avLst/>
            </a:prstGeom>
            <a:noFill/>
          </p:spPr>
          <p:txBody>
            <a:bodyPr wrap="none" rtlCol="0">
              <a:spAutoFit/>
            </a:bodyPr>
            <a:lstStyle/>
            <a:p>
              <a:r>
                <a:rPr lang="zh-CN" altLang="en-US" sz="2000" dirty="0">
                  <a:solidFill>
                    <a:srgbClr val="3A4F90"/>
                  </a:solidFill>
                  <a:latin typeface="思源宋体 CN Heavy" panose="02020900000000000000" pitchFamily="18" charset="-122"/>
                  <a:ea typeface="思源宋体 CN Heavy" panose="02020900000000000000" pitchFamily="18" charset="-122"/>
                </a:rPr>
                <a:t>标题二</a:t>
              </a:r>
            </a:p>
          </p:txBody>
        </p:sp>
      </p:grpSp>
      <p:grpSp>
        <p:nvGrpSpPr>
          <p:cNvPr id="32" name="组合 31">
            <a:extLst>
              <a:ext uri="{FF2B5EF4-FFF2-40B4-BE49-F238E27FC236}">
                <a16:creationId xmlns:a16="http://schemas.microsoft.com/office/drawing/2014/main" id="{379A1BD1-8DC3-7B12-D9C8-1A274707BA71}"/>
              </a:ext>
            </a:extLst>
          </p:cNvPr>
          <p:cNvGrpSpPr/>
          <p:nvPr/>
        </p:nvGrpSpPr>
        <p:grpSpPr>
          <a:xfrm>
            <a:off x="1053051" y="3229268"/>
            <a:ext cx="5860974" cy="722888"/>
            <a:chOff x="1053051" y="1304216"/>
            <a:chExt cx="5860974" cy="722888"/>
          </a:xfrm>
        </p:grpSpPr>
        <p:grpSp>
          <p:nvGrpSpPr>
            <p:cNvPr id="33" name="组合 32">
              <a:extLst>
                <a:ext uri="{FF2B5EF4-FFF2-40B4-BE49-F238E27FC236}">
                  <a16:creationId xmlns:a16="http://schemas.microsoft.com/office/drawing/2014/main" id="{843141CC-5B6D-BF59-6FAC-579A66B06845}"/>
                </a:ext>
              </a:extLst>
            </p:cNvPr>
            <p:cNvGrpSpPr/>
            <p:nvPr/>
          </p:nvGrpSpPr>
          <p:grpSpPr>
            <a:xfrm>
              <a:off x="1053051" y="1773716"/>
              <a:ext cx="5860974" cy="253388"/>
              <a:chOff x="1145290" y="1773716"/>
              <a:chExt cx="5860974" cy="253388"/>
            </a:xfrm>
          </p:grpSpPr>
          <p:sp>
            <p:nvSpPr>
              <p:cNvPr id="35" name="矩形: 圆角 34">
                <a:extLst>
                  <a:ext uri="{FF2B5EF4-FFF2-40B4-BE49-F238E27FC236}">
                    <a16:creationId xmlns:a16="http://schemas.microsoft.com/office/drawing/2014/main" id="{BD021BC5-CC68-F631-4310-0F4DB67B834E}"/>
                  </a:ext>
                </a:extLst>
              </p:cNvPr>
              <p:cNvSpPr/>
              <p:nvPr/>
            </p:nvSpPr>
            <p:spPr>
              <a:xfrm>
                <a:off x="1145290" y="1773716"/>
                <a:ext cx="5860974" cy="2533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19B8E2E1-D9F9-0215-8439-F6DE3EB63F43}"/>
                  </a:ext>
                </a:extLst>
              </p:cNvPr>
              <p:cNvSpPr/>
              <p:nvPr/>
            </p:nvSpPr>
            <p:spPr>
              <a:xfrm>
                <a:off x="1145290" y="1773716"/>
                <a:ext cx="3930429" cy="253388"/>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sp>
          <p:nvSpPr>
            <p:cNvPr id="34" name="文本框 33">
              <a:extLst>
                <a:ext uri="{FF2B5EF4-FFF2-40B4-BE49-F238E27FC236}">
                  <a16:creationId xmlns:a16="http://schemas.microsoft.com/office/drawing/2014/main" id="{F0B95937-5BF6-566E-A5E9-B3D17D2FCC04}"/>
                </a:ext>
              </a:extLst>
            </p:cNvPr>
            <p:cNvSpPr txBox="1"/>
            <p:nvPr/>
          </p:nvSpPr>
          <p:spPr>
            <a:xfrm>
              <a:off x="1053051" y="1304216"/>
              <a:ext cx="954107" cy="400110"/>
            </a:xfrm>
            <a:prstGeom prst="rect">
              <a:avLst/>
            </a:prstGeom>
            <a:noFill/>
          </p:spPr>
          <p:txBody>
            <a:bodyPr wrap="none" rtlCol="0">
              <a:spAutoFit/>
            </a:bodyPr>
            <a:lstStyle/>
            <a:p>
              <a:r>
                <a:rPr lang="zh-CN" altLang="en-US" sz="2000" dirty="0">
                  <a:solidFill>
                    <a:srgbClr val="3A4F90"/>
                  </a:solidFill>
                  <a:latin typeface="思源宋体 CN Heavy" panose="02020900000000000000" pitchFamily="18" charset="-122"/>
                  <a:ea typeface="思源宋体 CN Heavy" panose="02020900000000000000" pitchFamily="18" charset="-122"/>
                </a:rPr>
                <a:t>标题三</a:t>
              </a:r>
            </a:p>
          </p:txBody>
        </p:sp>
      </p:grpSp>
      <p:grpSp>
        <p:nvGrpSpPr>
          <p:cNvPr id="7" name="组合 6">
            <a:extLst>
              <a:ext uri="{FF2B5EF4-FFF2-40B4-BE49-F238E27FC236}">
                <a16:creationId xmlns:a16="http://schemas.microsoft.com/office/drawing/2014/main" id="{CF101ABE-5BC1-99E1-77A8-739145FF4B6B}"/>
              </a:ext>
            </a:extLst>
          </p:cNvPr>
          <p:cNvGrpSpPr/>
          <p:nvPr/>
        </p:nvGrpSpPr>
        <p:grpSpPr>
          <a:xfrm>
            <a:off x="1053052" y="4490329"/>
            <a:ext cx="5934553" cy="705193"/>
            <a:chOff x="1053052" y="4490329"/>
            <a:chExt cx="5934553" cy="705193"/>
          </a:xfrm>
        </p:grpSpPr>
        <p:sp>
          <p:nvSpPr>
            <p:cNvPr id="37" name="文本框 36">
              <a:extLst>
                <a:ext uri="{FF2B5EF4-FFF2-40B4-BE49-F238E27FC236}">
                  <a16:creationId xmlns:a16="http://schemas.microsoft.com/office/drawing/2014/main" id="{773426C3-54BB-B1D3-70F2-0D098EDE64C5}"/>
                </a:ext>
              </a:extLst>
            </p:cNvPr>
            <p:cNvSpPr txBox="1"/>
            <p:nvPr/>
          </p:nvSpPr>
          <p:spPr>
            <a:xfrm>
              <a:off x="1053052" y="4490329"/>
              <a:ext cx="4399481" cy="705193"/>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请输入您的文本内容添加您的标题文字请输入您的文本。请输入您的文本内容添加您的标题文字</a:t>
              </a:r>
            </a:p>
          </p:txBody>
        </p:sp>
        <p:sp>
          <p:nvSpPr>
            <p:cNvPr id="39" name="矩形: 圆角 38">
              <a:extLst>
                <a:ext uri="{FF2B5EF4-FFF2-40B4-BE49-F238E27FC236}">
                  <a16:creationId xmlns:a16="http://schemas.microsoft.com/office/drawing/2014/main" id="{312AB729-8F16-8364-68BA-05FD5B65354F}"/>
                </a:ext>
              </a:extLst>
            </p:cNvPr>
            <p:cNvSpPr/>
            <p:nvPr/>
          </p:nvSpPr>
          <p:spPr>
            <a:xfrm>
              <a:off x="5714495" y="4490329"/>
              <a:ext cx="1273110" cy="4056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8" name="组合 7">
            <a:extLst>
              <a:ext uri="{FF2B5EF4-FFF2-40B4-BE49-F238E27FC236}">
                <a16:creationId xmlns:a16="http://schemas.microsoft.com/office/drawing/2014/main" id="{255BC871-46CC-6FFD-CF8C-AB4E72B29CCD}"/>
              </a:ext>
            </a:extLst>
          </p:cNvPr>
          <p:cNvGrpSpPr/>
          <p:nvPr/>
        </p:nvGrpSpPr>
        <p:grpSpPr>
          <a:xfrm>
            <a:off x="1053052" y="5302787"/>
            <a:ext cx="5934553" cy="405677"/>
            <a:chOff x="1053052" y="5302787"/>
            <a:chExt cx="5934553" cy="405677"/>
          </a:xfrm>
        </p:grpSpPr>
        <p:sp>
          <p:nvSpPr>
            <p:cNvPr id="38" name="文本框 37">
              <a:extLst>
                <a:ext uri="{FF2B5EF4-FFF2-40B4-BE49-F238E27FC236}">
                  <a16:creationId xmlns:a16="http://schemas.microsoft.com/office/drawing/2014/main" id="{110B9054-5055-380B-E862-A548477EC70C}"/>
                </a:ext>
              </a:extLst>
            </p:cNvPr>
            <p:cNvSpPr txBox="1"/>
            <p:nvPr/>
          </p:nvSpPr>
          <p:spPr>
            <a:xfrm>
              <a:off x="1053052" y="5302787"/>
              <a:ext cx="4399481" cy="382028"/>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a:t>
              </a:r>
            </a:p>
          </p:txBody>
        </p:sp>
        <p:sp>
          <p:nvSpPr>
            <p:cNvPr id="40" name="矩形: 圆角 39">
              <a:extLst>
                <a:ext uri="{FF2B5EF4-FFF2-40B4-BE49-F238E27FC236}">
                  <a16:creationId xmlns:a16="http://schemas.microsoft.com/office/drawing/2014/main" id="{4F409D22-7CF4-9608-B279-2B2FE10AEB7A}"/>
                </a:ext>
              </a:extLst>
            </p:cNvPr>
            <p:cNvSpPr/>
            <p:nvPr/>
          </p:nvSpPr>
          <p:spPr>
            <a:xfrm>
              <a:off x="5714495" y="5302787"/>
              <a:ext cx="1273110" cy="405677"/>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grpSp>
      <p:grpSp>
        <p:nvGrpSpPr>
          <p:cNvPr id="6" name="组合 5">
            <a:extLst>
              <a:ext uri="{FF2B5EF4-FFF2-40B4-BE49-F238E27FC236}">
                <a16:creationId xmlns:a16="http://schemas.microsoft.com/office/drawing/2014/main" id="{FF7F7539-AC39-DCE7-01FA-E661DDF368E8}"/>
              </a:ext>
            </a:extLst>
          </p:cNvPr>
          <p:cNvGrpSpPr/>
          <p:nvPr/>
        </p:nvGrpSpPr>
        <p:grpSpPr>
          <a:xfrm>
            <a:off x="7510761" y="1785504"/>
            <a:ext cx="3794371" cy="3802657"/>
            <a:chOff x="7510761" y="1785504"/>
            <a:chExt cx="3794371" cy="3802657"/>
          </a:xfrm>
        </p:grpSpPr>
        <p:sp>
          <p:nvSpPr>
            <p:cNvPr id="5" name="矩形 4">
              <a:extLst>
                <a:ext uri="{FF2B5EF4-FFF2-40B4-BE49-F238E27FC236}">
                  <a16:creationId xmlns:a16="http://schemas.microsoft.com/office/drawing/2014/main" id="{C31419AB-88DF-F8EA-F4C0-D36D6B10851A}"/>
                </a:ext>
              </a:extLst>
            </p:cNvPr>
            <p:cNvSpPr/>
            <p:nvPr/>
          </p:nvSpPr>
          <p:spPr>
            <a:xfrm>
              <a:off x="7510761" y="1785504"/>
              <a:ext cx="1812274" cy="1812274"/>
            </a:xfrm>
            <a:prstGeom prst="rect">
              <a:avLst/>
            </a:prstGeom>
            <a:blipFill dpi="0" rotWithShape="1">
              <a:blip r:embed="rId2"/>
              <a:srcRect/>
              <a:stretch>
                <a:fillRect/>
              </a:stretch>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42" name="矩形 41">
              <a:extLst>
                <a:ext uri="{FF2B5EF4-FFF2-40B4-BE49-F238E27FC236}">
                  <a16:creationId xmlns:a16="http://schemas.microsoft.com/office/drawing/2014/main" id="{25B0DE29-6D91-92EB-AEA2-D6F5BA1DD2F4}"/>
                </a:ext>
              </a:extLst>
            </p:cNvPr>
            <p:cNvSpPr/>
            <p:nvPr/>
          </p:nvSpPr>
          <p:spPr>
            <a:xfrm>
              <a:off x="9492858" y="1785504"/>
              <a:ext cx="1812274" cy="1812274"/>
            </a:xfrm>
            <a:prstGeom prst="rect">
              <a:avLst/>
            </a:prstGeom>
            <a:blipFill>
              <a:blip r:embed="rId3"/>
              <a:stretch>
                <a:fillRect/>
              </a:stretch>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45" name="矩形 44">
              <a:extLst>
                <a:ext uri="{FF2B5EF4-FFF2-40B4-BE49-F238E27FC236}">
                  <a16:creationId xmlns:a16="http://schemas.microsoft.com/office/drawing/2014/main" id="{1CC0A3B7-B89C-9ED3-5926-D82ADC1239E3}"/>
                </a:ext>
              </a:extLst>
            </p:cNvPr>
            <p:cNvSpPr/>
            <p:nvPr/>
          </p:nvSpPr>
          <p:spPr>
            <a:xfrm>
              <a:off x="7510761" y="3775887"/>
              <a:ext cx="1812274" cy="1812274"/>
            </a:xfrm>
            <a:prstGeom prst="rect">
              <a:avLst/>
            </a:prstGeom>
            <a:blipFill>
              <a:blip r:embed="rId4"/>
              <a:stretch>
                <a:fillRect/>
              </a:stretch>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46" name="矩形 45">
              <a:extLst>
                <a:ext uri="{FF2B5EF4-FFF2-40B4-BE49-F238E27FC236}">
                  <a16:creationId xmlns:a16="http://schemas.microsoft.com/office/drawing/2014/main" id="{A84F04D1-FFAC-B2BC-A492-F804F6F5E2DE}"/>
                </a:ext>
              </a:extLst>
            </p:cNvPr>
            <p:cNvSpPr/>
            <p:nvPr/>
          </p:nvSpPr>
          <p:spPr>
            <a:xfrm>
              <a:off x="9492858" y="3775887"/>
              <a:ext cx="1812274" cy="1812274"/>
            </a:xfrm>
            <a:prstGeom prst="rect">
              <a:avLst/>
            </a:prstGeom>
            <a:blipFill>
              <a:blip r:embed="rId5"/>
              <a:stretch>
                <a:fillRect/>
              </a:stretch>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grpSp>
        <p:nvGrpSpPr>
          <p:cNvPr id="67" name="组合 66">
            <a:extLst>
              <a:ext uri="{FF2B5EF4-FFF2-40B4-BE49-F238E27FC236}">
                <a16:creationId xmlns:a16="http://schemas.microsoft.com/office/drawing/2014/main" id="{D07E0382-F049-C175-8AD9-5567DBB6A1DD}"/>
              </a:ext>
            </a:extLst>
          </p:cNvPr>
          <p:cNvGrpSpPr/>
          <p:nvPr/>
        </p:nvGrpSpPr>
        <p:grpSpPr>
          <a:xfrm>
            <a:off x="195810" y="211666"/>
            <a:ext cx="673100" cy="673100"/>
            <a:chOff x="2552700" y="2324100"/>
            <a:chExt cx="1879600" cy="1879600"/>
          </a:xfrm>
        </p:grpSpPr>
        <p:sp>
          <p:nvSpPr>
            <p:cNvPr id="68" name="椭圆 67">
              <a:extLst>
                <a:ext uri="{FF2B5EF4-FFF2-40B4-BE49-F238E27FC236}">
                  <a16:creationId xmlns:a16="http://schemas.microsoft.com/office/drawing/2014/main" id="{0F82C8BC-E917-B69B-901C-7EFF82C167C0}"/>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FA1D1062-2965-8E7E-45E6-7ECAD0E80652}"/>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40">
            <a:extLst>
              <a:ext uri="{FF2B5EF4-FFF2-40B4-BE49-F238E27FC236}">
                <a16:creationId xmlns:a16="http://schemas.microsoft.com/office/drawing/2014/main" id="{6A0C594C-595B-D0FC-E622-A91053E7E33F}"/>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发展计划</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171363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3">
              <a:alphaModFix amt="10000"/>
              <a:extLst>
                <a:ext uri="{BEBA8EAE-BF5A-486C-A8C5-ECC9F3942E4B}">
                  <a14:imgProps xmlns:a14="http://schemas.microsoft.com/office/drawing/2010/main">
                    <a14:imgLayer r:embed="rId4">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任意多边形: 形状 16">
            <a:extLst>
              <a:ext uri="{FF2B5EF4-FFF2-40B4-BE49-F238E27FC236}">
                <a16:creationId xmlns:a16="http://schemas.microsoft.com/office/drawing/2014/main" id="{5692AD83-4EE4-F03B-A92E-BCDA3531CD9E}"/>
              </a:ext>
            </a:extLst>
          </p:cNvPr>
          <p:cNvSpPr/>
          <p:nvPr/>
        </p:nvSpPr>
        <p:spPr>
          <a:xfrm>
            <a:off x="7258406" y="-929032"/>
            <a:ext cx="5353999" cy="6454308"/>
          </a:xfrm>
          <a:custGeom>
            <a:avLst/>
            <a:gdLst>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5162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5162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26070"/>
              <a:gd name="connsiteX1" fmla="*/ 3471672 w 3890772"/>
              <a:gd name="connsiteY1" fmla="*/ 6002159 h 6026070"/>
              <a:gd name="connsiteX2" fmla="*/ 2849372 w 3890772"/>
              <a:gd name="connsiteY2" fmla="*/ 5176659 h 6026070"/>
              <a:gd name="connsiteX3" fmla="*/ 2341372 w 3890772"/>
              <a:gd name="connsiteY3" fmla="*/ 4490859 h 6026070"/>
              <a:gd name="connsiteX4" fmla="*/ 1312672 w 3890772"/>
              <a:gd name="connsiteY4" fmla="*/ 4274959 h 6026070"/>
              <a:gd name="connsiteX5" fmla="*/ 614172 w 3890772"/>
              <a:gd name="connsiteY5" fmla="*/ 4109859 h 6026070"/>
              <a:gd name="connsiteX6" fmla="*/ 322072 w 3890772"/>
              <a:gd name="connsiteY6" fmla="*/ 3258959 h 6026070"/>
              <a:gd name="connsiteX7" fmla="*/ 207772 w 3890772"/>
              <a:gd name="connsiteY7" fmla="*/ 1607959 h 6026070"/>
              <a:gd name="connsiteX8" fmla="*/ 118872 w 3890772"/>
              <a:gd name="connsiteY8" fmla="*/ 122059 h 6026070"/>
              <a:gd name="connsiteX9" fmla="*/ 1998472 w 3890772"/>
              <a:gd name="connsiteY9" fmla="*/ 83959 h 6026070"/>
              <a:gd name="connsiteX10" fmla="*/ 3408172 w 3890772"/>
              <a:gd name="connsiteY10" fmla="*/ 83959 h 6026070"/>
              <a:gd name="connsiteX0" fmla="*/ 3890772 w 3890772"/>
              <a:gd name="connsiteY0" fmla="*/ 5722759 h 6071315"/>
              <a:gd name="connsiteX1" fmla="*/ 3471672 w 3890772"/>
              <a:gd name="connsiteY1" fmla="*/ 6002159 h 6071315"/>
              <a:gd name="connsiteX2" fmla="*/ 2341372 w 3890772"/>
              <a:gd name="connsiteY2" fmla="*/ 4490859 h 6071315"/>
              <a:gd name="connsiteX3" fmla="*/ 1312672 w 3890772"/>
              <a:gd name="connsiteY3" fmla="*/ 4274959 h 6071315"/>
              <a:gd name="connsiteX4" fmla="*/ 614172 w 3890772"/>
              <a:gd name="connsiteY4" fmla="*/ 4109859 h 6071315"/>
              <a:gd name="connsiteX5" fmla="*/ 322072 w 3890772"/>
              <a:gd name="connsiteY5" fmla="*/ 3258959 h 6071315"/>
              <a:gd name="connsiteX6" fmla="*/ 207772 w 3890772"/>
              <a:gd name="connsiteY6" fmla="*/ 1607959 h 6071315"/>
              <a:gd name="connsiteX7" fmla="*/ 118872 w 3890772"/>
              <a:gd name="connsiteY7" fmla="*/ 122059 h 6071315"/>
              <a:gd name="connsiteX8" fmla="*/ 1998472 w 3890772"/>
              <a:gd name="connsiteY8" fmla="*/ 83959 h 6071315"/>
              <a:gd name="connsiteX9" fmla="*/ 3408172 w 3890772"/>
              <a:gd name="connsiteY9" fmla="*/ 83959 h 6071315"/>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614172 w 3890772"/>
              <a:gd name="connsiteY4" fmla="*/ 4109859 h 6066647"/>
              <a:gd name="connsiteX5" fmla="*/ 322072 w 3890772"/>
              <a:gd name="connsiteY5" fmla="*/ 3258959 h 6066647"/>
              <a:gd name="connsiteX6" fmla="*/ 207772 w 3890772"/>
              <a:gd name="connsiteY6" fmla="*/ 1607959 h 6066647"/>
              <a:gd name="connsiteX7" fmla="*/ 118872 w 3890772"/>
              <a:gd name="connsiteY7" fmla="*/ 122059 h 6066647"/>
              <a:gd name="connsiteX8" fmla="*/ 1998472 w 3890772"/>
              <a:gd name="connsiteY8" fmla="*/ 83959 h 6066647"/>
              <a:gd name="connsiteX9" fmla="*/ 3408172 w 3890772"/>
              <a:gd name="connsiteY9"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1311542 w 3890772"/>
              <a:gd name="connsiteY4" fmla="*/ 4271243 h 6066647"/>
              <a:gd name="connsiteX5" fmla="*/ 614172 w 3890772"/>
              <a:gd name="connsiteY5" fmla="*/ 4109859 h 6066647"/>
              <a:gd name="connsiteX6" fmla="*/ 322072 w 3890772"/>
              <a:gd name="connsiteY6" fmla="*/ 3258959 h 6066647"/>
              <a:gd name="connsiteX7" fmla="*/ 207772 w 3890772"/>
              <a:gd name="connsiteY7" fmla="*/ 1607959 h 6066647"/>
              <a:gd name="connsiteX8" fmla="*/ 118872 w 3890772"/>
              <a:gd name="connsiteY8" fmla="*/ 122059 h 6066647"/>
              <a:gd name="connsiteX9" fmla="*/ 1998472 w 3890772"/>
              <a:gd name="connsiteY9" fmla="*/ 83959 h 6066647"/>
              <a:gd name="connsiteX10" fmla="*/ 3408172 w 3890772"/>
              <a:gd name="connsiteY10"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1312672 w 3890772"/>
              <a:gd name="connsiteY3" fmla="*/ 4274959 h 6066647"/>
              <a:gd name="connsiteX4" fmla="*/ 614172 w 3890772"/>
              <a:gd name="connsiteY4" fmla="*/ 4109859 h 6066647"/>
              <a:gd name="connsiteX5" fmla="*/ 322072 w 3890772"/>
              <a:gd name="connsiteY5" fmla="*/ 3258959 h 6066647"/>
              <a:gd name="connsiteX6" fmla="*/ 207772 w 3890772"/>
              <a:gd name="connsiteY6" fmla="*/ 1607959 h 6066647"/>
              <a:gd name="connsiteX7" fmla="*/ 118872 w 3890772"/>
              <a:gd name="connsiteY7" fmla="*/ 122059 h 6066647"/>
              <a:gd name="connsiteX8" fmla="*/ 1998472 w 3890772"/>
              <a:gd name="connsiteY8" fmla="*/ 83959 h 6066647"/>
              <a:gd name="connsiteX9" fmla="*/ 3408172 w 3890772"/>
              <a:gd name="connsiteY9"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614172 w 3890772"/>
              <a:gd name="connsiteY3" fmla="*/ 4109859 h 6066647"/>
              <a:gd name="connsiteX4" fmla="*/ 322072 w 3890772"/>
              <a:gd name="connsiteY4" fmla="*/ 3258959 h 6066647"/>
              <a:gd name="connsiteX5" fmla="*/ 207772 w 3890772"/>
              <a:gd name="connsiteY5" fmla="*/ 1607959 h 6066647"/>
              <a:gd name="connsiteX6" fmla="*/ 118872 w 3890772"/>
              <a:gd name="connsiteY6" fmla="*/ 122059 h 6066647"/>
              <a:gd name="connsiteX7" fmla="*/ 1998472 w 3890772"/>
              <a:gd name="connsiteY7" fmla="*/ 83959 h 6066647"/>
              <a:gd name="connsiteX8" fmla="*/ 3408172 w 3890772"/>
              <a:gd name="connsiteY8" fmla="*/ 83959 h 6066647"/>
              <a:gd name="connsiteX0" fmla="*/ 3890772 w 3890772"/>
              <a:gd name="connsiteY0" fmla="*/ 5722759 h 6066647"/>
              <a:gd name="connsiteX1" fmla="*/ 3471672 w 3890772"/>
              <a:gd name="connsiteY1" fmla="*/ 6002159 h 6066647"/>
              <a:gd name="connsiteX2" fmla="*/ 2400638 w 3890772"/>
              <a:gd name="connsiteY2" fmla="*/ 4558592 h 6066647"/>
              <a:gd name="connsiteX3" fmla="*/ 614172 w 3890772"/>
              <a:gd name="connsiteY3" fmla="*/ 4109859 h 6066647"/>
              <a:gd name="connsiteX4" fmla="*/ 322072 w 3890772"/>
              <a:gd name="connsiteY4" fmla="*/ 3258959 h 6066647"/>
              <a:gd name="connsiteX5" fmla="*/ 207772 w 3890772"/>
              <a:gd name="connsiteY5" fmla="*/ 1607959 h 6066647"/>
              <a:gd name="connsiteX6" fmla="*/ 118872 w 3890772"/>
              <a:gd name="connsiteY6" fmla="*/ 122059 h 6066647"/>
              <a:gd name="connsiteX7" fmla="*/ 1998472 w 3890772"/>
              <a:gd name="connsiteY7" fmla="*/ 83959 h 6066647"/>
              <a:gd name="connsiteX8" fmla="*/ 3408172 w 3890772"/>
              <a:gd name="connsiteY8" fmla="*/ 83959 h 6066647"/>
              <a:gd name="connsiteX0" fmla="*/ 3890772 w 3890772"/>
              <a:gd name="connsiteY0" fmla="*/ 5722759 h 6442436"/>
              <a:gd name="connsiteX1" fmla="*/ 3545506 w 3890772"/>
              <a:gd name="connsiteY1" fmla="*/ 6408559 h 6442436"/>
              <a:gd name="connsiteX2" fmla="*/ 2400638 w 3890772"/>
              <a:gd name="connsiteY2" fmla="*/ 4558592 h 6442436"/>
              <a:gd name="connsiteX3" fmla="*/ 614172 w 3890772"/>
              <a:gd name="connsiteY3" fmla="*/ 4109859 h 6442436"/>
              <a:gd name="connsiteX4" fmla="*/ 322072 w 3890772"/>
              <a:gd name="connsiteY4" fmla="*/ 3258959 h 6442436"/>
              <a:gd name="connsiteX5" fmla="*/ 207772 w 3890772"/>
              <a:gd name="connsiteY5" fmla="*/ 1607959 h 6442436"/>
              <a:gd name="connsiteX6" fmla="*/ 118872 w 3890772"/>
              <a:gd name="connsiteY6" fmla="*/ 122059 h 6442436"/>
              <a:gd name="connsiteX7" fmla="*/ 1998472 w 3890772"/>
              <a:gd name="connsiteY7" fmla="*/ 83959 h 6442436"/>
              <a:gd name="connsiteX8" fmla="*/ 3408172 w 3890772"/>
              <a:gd name="connsiteY8" fmla="*/ 83959 h 6442436"/>
              <a:gd name="connsiteX0" fmla="*/ 3890772 w 3890772"/>
              <a:gd name="connsiteY0" fmla="*/ 5722759 h 6454308"/>
              <a:gd name="connsiteX1" fmla="*/ 3545506 w 3890772"/>
              <a:gd name="connsiteY1" fmla="*/ 6408559 h 6454308"/>
              <a:gd name="connsiteX2" fmla="*/ 2526154 w 3890772"/>
              <a:gd name="connsiteY2" fmla="*/ 4314752 h 6454308"/>
              <a:gd name="connsiteX3" fmla="*/ 614172 w 3890772"/>
              <a:gd name="connsiteY3" fmla="*/ 4109859 h 6454308"/>
              <a:gd name="connsiteX4" fmla="*/ 322072 w 3890772"/>
              <a:gd name="connsiteY4" fmla="*/ 3258959 h 6454308"/>
              <a:gd name="connsiteX5" fmla="*/ 207772 w 3890772"/>
              <a:gd name="connsiteY5" fmla="*/ 1607959 h 6454308"/>
              <a:gd name="connsiteX6" fmla="*/ 118872 w 3890772"/>
              <a:gd name="connsiteY6" fmla="*/ 122059 h 6454308"/>
              <a:gd name="connsiteX7" fmla="*/ 1998472 w 3890772"/>
              <a:gd name="connsiteY7" fmla="*/ 83959 h 6454308"/>
              <a:gd name="connsiteX8" fmla="*/ 3408172 w 3890772"/>
              <a:gd name="connsiteY8" fmla="*/ 83959 h 6454308"/>
              <a:gd name="connsiteX0" fmla="*/ 3890772 w 3890772"/>
              <a:gd name="connsiteY0" fmla="*/ 5722759 h 6454308"/>
              <a:gd name="connsiteX1" fmla="*/ 3545506 w 3890772"/>
              <a:gd name="connsiteY1" fmla="*/ 6408559 h 6454308"/>
              <a:gd name="connsiteX2" fmla="*/ 2526154 w 3890772"/>
              <a:gd name="connsiteY2" fmla="*/ 4314752 h 6454308"/>
              <a:gd name="connsiteX3" fmla="*/ 614172 w 3890772"/>
              <a:gd name="connsiteY3" fmla="*/ 4109859 h 6454308"/>
              <a:gd name="connsiteX4" fmla="*/ 322072 w 3890772"/>
              <a:gd name="connsiteY4" fmla="*/ 3258959 h 6454308"/>
              <a:gd name="connsiteX5" fmla="*/ 207772 w 3890772"/>
              <a:gd name="connsiteY5" fmla="*/ 1607959 h 6454308"/>
              <a:gd name="connsiteX6" fmla="*/ 118872 w 3890772"/>
              <a:gd name="connsiteY6" fmla="*/ 122059 h 6454308"/>
              <a:gd name="connsiteX7" fmla="*/ 1998472 w 3890772"/>
              <a:gd name="connsiteY7" fmla="*/ 83959 h 6454308"/>
              <a:gd name="connsiteX8" fmla="*/ 3408172 w 3890772"/>
              <a:gd name="connsiteY8" fmla="*/ 83959 h 64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0772" h="6454308">
                <a:moveTo>
                  <a:pt x="3890772" y="5722759"/>
                </a:moveTo>
                <a:cubicBezTo>
                  <a:pt x="3768005" y="5907967"/>
                  <a:pt x="3772942" y="6643227"/>
                  <a:pt x="3545506" y="6408559"/>
                </a:cubicBezTo>
                <a:cubicBezTo>
                  <a:pt x="3318070" y="6173891"/>
                  <a:pt x="2918727" y="4596269"/>
                  <a:pt x="2526154" y="4314752"/>
                </a:cubicBezTo>
                <a:cubicBezTo>
                  <a:pt x="2133581" y="4033235"/>
                  <a:pt x="981519" y="4285825"/>
                  <a:pt x="614172" y="4109859"/>
                </a:cubicBezTo>
                <a:cubicBezTo>
                  <a:pt x="246825" y="3933894"/>
                  <a:pt x="389805" y="3675942"/>
                  <a:pt x="322072" y="3258959"/>
                </a:cubicBezTo>
                <a:cubicBezTo>
                  <a:pt x="254339" y="2841976"/>
                  <a:pt x="241639" y="2130776"/>
                  <a:pt x="207772" y="1607959"/>
                </a:cubicBezTo>
                <a:cubicBezTo>
                  <a:pt x="173905" y="1085142"/>
                  <a:pt x="-179578" y="376059"/>
                  <a:pt x="118872" y="122059"/>
                </a:cubicBezTo>
                <a:cubicBezTo>
                  <a:pt x="417322" y="-131941"/>
                  <a:pt x="1450255" y="90309"/>
                  <a:pt x="1998472" y="83959"/>
                </a:cubicBezTo>
                <a:cubicBezTo>
                  <a:pt x="2546689" y="77609"/>
                  <a:pt x="3010239" y="-4941"/>
                  <a:pt x="3408172" y="83959"/>
                </a:cubicBezTo>
              </a:path>
            </a:pathLst>
          </a:custGeom>
          <a:gradFill>
            <a:gsLst>
              <a:gs pos="0">
                <a:schemeClr val="bg1">
                  <a:alpha val="0"/>
                </a:schemeClr>
              </a:gs>
              <a:gs pos="47000">
                <a:srgbClr val="98A6C8">
                  <a:alpha val="0"/>
                </a:srgbClr>
              </a:gs>
              <a:gs pos="100000">
                <a:srgbClr val="3D5797"/>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a:extLst>
              <a:ext uri="{FF2B5EF4-FFF2-40B4-BE49-F238E27FC236}">
                <a16:creationId xmlns:a16="http://schemas.microsoft.com/office/drawing/2014/main" id="{5B324721-FACA-2067-FD54-9636A9A1203D}"/>
              </a:ext>
            </a:extLst>
          </p:cNvPr>
          <p:cNvSpPr/>
          <p:nvPr/>
        </p:nvSpPr>
        <p:spPr>
          <a:xfrm>
            <a:off x="3717846" y="-522287"/>
            <a:ext cx="9241101" cy="5084903"/>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73355" y="1207720"/>
                  <a:pt x="525780" y="1415365"/>
                </a:cubicBezTo>
                <a:cubicBezTo>
                  <a:pt x="878205" y="1623010"/>
                  <a:pt x="1378300" y="1252715"/>
                  <a:pt x="2114550" y="1312495"/>
                </a:cubicBezTo>
                <a:cubicBezTo>
                  <a:pt x="2850800" y="1372275"/>
                  <a:pt x="3062188" y="1652805"/>
                  <a:pt x="3344779" y="2135455"/>
                </a:cubicBezTo>
                <a:cubicBezTo>
                  <a:pt x="3627370" y="2618105"/>
                  <a:pt x="3240700" y="3774059"/>
                  <a:pt x="3810098" y="4208397"/>
                </a:cubicBezTo>
                <a:cubicBezTo>
                  <a:pt x="4379496" y="4642735"/>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80000"/>
                </a:schemeClr>
              </a:gs>
              <a:gs pos="93000">
                <a:schemeClr val="bg1">
                  <a:alpha val="9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任意多边形: 形状 8">
            <a:extLst>
              <a:ext uri="{FF2B5EF4-FFF2-40B4-BE49-F238E27FC236}">
                <a16:creationId xmlns:a16="http://schemas.microsoft.com/office/drawing/2014/main" id="{CB806830-CECF-ED14-BA33-59A3E0CE9FEF}"/>
              </a:ext>
            </a:extLst>
          </p:cNvPr>
          <p:cNvSpPr/>
          <p:nvPr/>
        </p:nvSpPr>
        <p:spPr>
          <a:xfrm>
            <a:off x="4684716" y="-415569"/>
            <a:ext cx="8431210" cy="3685995"/>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任意多边形: 形状 10">
            <a:extLst>
              <a:ext uri="{FF2B5EF4-FFF2-40B4-BE49-F238E27FC236}">
                <a16:creationId xmlns:a16="http://schemas.microsoft.com/office/drawing/2014/main" id="{E7060CF7-6834-D7EF-9E34-059CC8FFB520}"/>
              </a:ext>
            </a:extLst>
          </p:cNvPr>
          <p:cNvSpPr/>
          <p:nvPr/>
        </p:nvSpPr>
        <p:spPr>
          <a:xfrm>
            <a:off x="6203529" y="-923002"/>
            <a:ext cx="6833907" cy="3112548"/>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734F9F96-47DF-52DB-F5F8-BA265C2DFCD1}"/>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040394DC-BB31-B9A2-6499-398A66A97C6A}"/>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任意多边形: 形状 12">
            <a:extLst>
              <a:ext uri="{FF2B5EF4-FFF2-40B4-BE49-F238E27FC236}">
                <a16:creationId xmlns:a16="http://schemas.microsoft.com/office/drawing/2014/main" id="{F1CEB17C-E7E7-79D7-20B7-54282F69D152}"/>
              </a:ext>
            </a:extLst>
          </p:cNvPr>
          <p:cNvSpPr/>
          <p:nvPr/>
        </p:nvSpPr>
        <p:spPr>
          <a:xfrm>
            <a:off x="-1045374" y="3126824"/>
            <a:ext cx="10233062" cy="4703558"/>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70000"/>
                </a:schemeClr>
              </a:gs>
              <a:gs pos="0">
                <a:schemeClr val="bg1">
                  <a:alpha val="80000"/>
                </a:schemeClr>
              </a:gs>
              <a:gs pos="100000">
                <a:schemeClr val="bg1">
                  <a:alpha val="85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 name="任意多边形: 形状 15">
            <a:extLst>
              <a:ext uri="{FF2B5EF4-FFF2-40B4-BE49-F238E27FC236}">
                <a16:creationId xmlns:a16="http://schemas.microsoft.com/office/drawing/2014/main" id="{54079D42-A385-CAF6-4F2D-A19B71C74248}"/>
              </a:ext>
            </a:extLst>
          </p:cNvPr>
          <p:cNvSpPr/>
          <p:nvPr/>
        </p:nvSpPr>
        <p:spPr>
          <a:xfrm>
            <a:off x="-1333615" y="4217507"/>
            <a:ext cx="7259624" cy="3536675"/>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任意多边形: 形状 17">
            <a:extLst>
              <a:ext uri="{FF2B5EF4-FFF2-40B4-BE49-F238E27FC236}">
                <a16:creationId xmlns:a16="http://schemas.microsoft.com/office/drawing/2014/main" id="{7DB990B5-E109-5191-B97C-C05308EB206A}"/>
              </a:ext>
            </a:extLst>
          </p:cNvPr>
          <p:cNvSpPr/>
          <p:nvPr/>
        </p:nvSpPr>
        <p:spPr>
          <a:xfrm>
            <a:off x="-202272" y="5352483"/>
            <a:ext cx="3797610" cy="2329136"/>
          </a:xfrm>
          <a:custGeom>
            <a:avLst/>
            <a:gdLst>
              <a:gd name="connsiteX0" fmla="*/ 115925 w 4626288"/>
              <a:gd name="connsiteY0" fmla="*/ 742861 h 2843248"/>
              <a:gd name="connsiteX1" fmla="*/ 930117 w 4626288"/>
              <a:gd name="connsiteY1" fmla="*/ 3825 h 2843248"/>
              <a:gd name="connsiteX2" fmla="*/ 2019881 w 4626288"/>
              <a:gd name="connsiteY2" fmla="*/ 492340 h 2843248"/>
              <a:gd name="connsiteX3" fmla="*/ 3598161 w 4626288"/>
              <a:gd name="connsiteY3" fmla="*/ 1331584 h 2843248"/>
              <a:gd name="connsiteX4" fmla="*/ 4625295 w 4626288"/>
              <a:gd name="connsiteY4" fmla="*/ 2458927 h 2843248"/>
              <a:gd name="connsiteX5" fmla="*/ 3422796 w 4626288"/>
              <a:gd name="connsiteY5" fmla="*/ 2747025 h 2843248"/>
              <a:gd name="connsiteX6" fmla="*/ 804857 w 4626288"/>
              <a:gd name="connsiteY6" fmla="*/ 2772077 h 2843248"/>
              <a:gd name="connsiteX7" fmla="*/ 78347 w 4626288"/>
              <a:gd name="connsiteY7" fmla="*/ 1857677 h 2843248"/>
              <a:gd name="connsiteX8" fmla="*/ 115925 w 4626288"/>
              <a:gd name="connsiteY8" fmla="*/ 742861 h 2843248"/>
              <a:gd name="connsiteX0" fmla="*/ 115925 w 4626275"/>
              <a:gd name="connsiteY0" fmla="*/ 745923 h 2846310"/>
              <a:gd name="connsiteX1" fmla="*/ 930117 w 4626275"/>
              <a:gd name="connsiteY1" fmla="*/ 6887 h 2846310"/>
              <a:gd name="connsiteX2" fmla="*/ 2070681 w 4626275"/>
              <a:gd name="connsiteY2" fmla="*/ 431902 h 2846310"/>
              <a:gd name="connsiteX3" fmla="*/ 3598161 w 4626275"/>
              <a:gd name="connsiteY3" fmla="*/ 1334646 h 2846310"/>
              <a:gd name="connsiteX4" fmla="*/ 4625295 w 4626275"/>
              <a:gd name="connsiteY4" fmla="*/ 2461989 h 2846310"/>
              <a:gd name="connsiteX5" fmla="*/ 3422796 w 4626275"/>
              <a:gd name="connsiteY5" fmla="*/ 2750087 h 2846310"/>
              <a:gd name="connsiteX6" fmla="*/ 804857 w 4626275"/>
              <a:gd name="connsiteY6" fmla="*/ 2775139 h 2846310"/>
              <a:gd name="connsiteX7" fmla="*/ 78347 w 4626275"/>
              <a:gd name="connsiteY7" fmla="*/ 1860739 h 2846310"/>
              <a:gd name="connsiteX8" fmla="*/ 115925 w 4626275"/>
              <a:gd name="connsiteY8" fmla="*/ 745923 h 2846310"/>
              <a:gd name="connsiteX0" fmla="*/ 115570 w 4625920"/>
              <a:gd name="connsiteY0" fmla="*/ 690046 h 2790433"/>
              <a:gd name="connsiteX1" fmla="*/ 923412 w 4625920"/>
              <a:gd name="connsiteY1" fmla="*/ 8160 h 2790433"/>
              <a:gd name="connsiteX2" fmla="*/ 2070326 w 4625920"/>
              <a:gd name="connsiteY2" fmla="*/ 376025 h 2790433"/>
              <a:gd name="connsiteX3" fmla="*/ 3597806 w 4625920"/>
              <a:gd name="connsiteY3" fmla="*/ 1278769 h 2790433"/>
              <a:gd name="connsiteX4" fmla="*/ 4624940 w 4625920"/>
              <a:gd name="connsiteY4" fmla="*/ 2406112 h 2790433"/>
              <a:gd name="connsiteX5" fmla="*/ 3422441 w 4625920"/>
              <a:gd name="connsiteY5" fmla="*/ 2694210 h 2790433"/>
              <a:gd name="connsiteX6" fmla="*/ 804502 w 4625920"/>
              <a:gd name="connsiteY6" fmla="*/ 2719262 h 2790433"/>
              <a:gd name="connsiteX7" fmla="*/ 77992 w 4625920"/>
              <a:gd name="connsiteY7" fmla="*/ 1804862 h 2790433"/>
              <a:gd name="connsiteX8" fmla="*/ 115570 w 4625920"/>
              <a:gd name="connsiteY8" fmla="*/ 690046 h 2790433"/>
              <a:gd name="connsiteX0" fmla="*/ 114157 w 4624507"/>
              <a:gd name="connsiteY0" fmla="*/ 739695 h 2840082"/>
              <a:gd name="connsiteX1" fmla="*/ 896599 w 4624507"/>
              <a:gd name="connsiteY1" fmla="*/ 7009 h 2840082"/>
              <a:gd name="connsiteX2" fmla="*/ 2068913 w 4624507"/>
              <a:gd name="connsiteY2" fmla="*/ 425674 h 2840082"/>
              <a:gd name="connsiteX3" fmla="*/ 3596393 w 4624507"/>
              <a:gd name="connsiteY3" fmla="*/ 1328418 h 2840082"/>
              <a:gd name="connsiteX4" fmla="*/ 4623527 w 4624507"/>
              <a:gd name="connsiteY4" fmla="*/ 2455761 h 2840082"/>
              <a:gd name="connsiteX5" fmla="*/ 3421028 w 4624507"/>
              <a:gd name="connsiteY5" fmla="*/ 2743859 h 2840082"/>
              <a:gd name="connsiteX6" fmla="*/ 803089 w 4624507"/>
              <a:gd name="connsiteY6" fmla="*/ 2768911 h 2840082"/>
              <a:gd name="connsiteX7" fmla="*/ 76579 w 4624507"/>
              <a:gd name="connsiteY7" fmla="*/ 1854511 h 2840082"/>
              <a:gd name="connsiteX8" fmla="*/ 114157 w 4624507"/>
              <a:gd name="connsiteY8" fmla="*/ 739695 h 2840082"/>
              <a:gd name="connsiteX0" fmla="*/ 114157 w 4624498"/>
              <a:gd name="connsiteY0" fmla="*/ 739695 h 2840082"/>
              <a:gd name="connsiteX1" fmla="*/ 896599 w 4624498"/>
              <a:gd name="connsiteY1" fmla="*/ 7009 h 2840082"/>
              <a:gd name="connsiteX2" fmla="*/ 2107013 w 4624498"/>
              <a:gd name="connsiteY2" fmla="*/ 425674 h 2840082"/>
              <a:gd name="connsiteX3" fmla="*/ 3596393 w 4624498"/>
              <a:gd name="connsiteY3" fmla="*/ 1328418 h 2840082"/>
              <a:gd name="connsiteX4" fmla="*/ 4623527 w 4624498"/>
              <a:gd name="connsiteY4" fmla="*/ 2455761 h 2840082"/>
              <a:gd name="connsiteX5" fmla="*/ 3421028 w 4624498"/>
              <a:gd name="connsiteY5" fmla="*/ 2743859 h 2840082"/>
              <a:gd name="connsiteX6" fmla="*/ 803089 w 4624498"/>
              <a:gd name="connsiteY6" fmla="*/ 2768911 h 2840082"/>
              <a:gd name="connsiteX7" fmla="*/ 76579 w 4624498"/>
              <a:gd name="connsiteY7" fmla="*/ 1854511 h 2840082"/>
              <a:gd name="connsiteX8" fmla="*/ 114157 w 4624498"/>
              <a:gd name="connsiteY8" fmla="*/ 739695 h 2840082"/>
              <a:gd name="connsiteX0" fmla="*/ 114157 w 4624498"/>
              <a:gd name="connsiteY0" fmla="*/ 735894 h 2836281"/>
              <a:gd name="connsiteX1" fmla="*/ 896599 w 4624498"/>
              <a:gd name="connsiteY1" fmla="*/ 3208 h 2836281"/>
              <a:gd name="connsiteX2" fmla="*/ 2107013 w 4624498"/>
              <a:gd name="connsiteY2" fmla="*/ 421873 h 2836281"/>
              <a:gd name="connsiteX3" fmla="*/ 3596393 w 4624498"/>
              <a:gd name="connsiteY3" fmla="*/ 1324617 h 2836281"/>
              <a:gd name="connsiteX4" fmla="*/ 4623527 w 4624498"/>
              <a:gd name="connsiteY4" fmla="*/ 2451960 h 2836281"/>
              <a:gd name="connsiteX5" fmla="*/ 3421028 w 4624498"/>
              <a:gd name="connsiteY5" fmla="*/ 2740058 h 2836281"/>
              <a:gd name="connsiteX6" fmla="*/ 803089 w 4624498"/>
              <a:gd name="connsiteY6" fmla="*/ 2765110 h 2836281"/>
              <a:gd name="connsiteX7" fmla="*/ 76579 w 4624498"/>
              <a:gd name="connsiteY7" fmla="*/ 1850710 h 2836281"/>
              <a:gd name="connsiteX8" fmla="*/ 114157 w 4624498"/>
              <a:gd name="connsiteY8" fmla="*/ 735894 h 283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4498" h="2836281">
                <a:moveTo>
                  <a:pt x="114157" y="735894"/>
                </a:moveTo>
                <a:cubicBezTo>
                  <a:pt x="250827" y="427977"/>
                  <a:pt x="563629" y="49995"/>
                  <a:pt x="896599" y="3208"/>
                </a:cubicBezTo>
                <a:cubicBezTo>
                  <a:pt x="1133492" y="-30079"/>
                  <a:pt x="1657047" y="201638"/>
                  <a:pt x="2107013" y="421873"/>
                </a:cubicBezTo>
                <a:cubicBezTo>
                  <a:pt x="2556979" y="642108"/>
                  <a:pt x="3176974" y="986269"/>
                  <a:pt x="3596393" y="1324617"/>
                </a:cubicBezTo>
                <a:cubicBezTo>
                  <a:pt x="4015812" y="1662965"/>
                  <a:pt x="4652754" y="2216053"/>
                  <a:pt x="4623527" y="2451960"/>
                </a:cubicBezTo>
                <a:cubicBezTo>
                  <a:pt x="4594300" y="2687867"/>
                  <a:pt x="4057768" y="2687866"/>
                  <a:pt x="3421028" y="2740058"/>
                </a:cubicBezTo>
                <a:cubicBezTo>
                  <a:pt x="2784288" y="2792250"/>
                  <a:pt x="1360497" y="2913335"/>
                  <a:pt x="803089" y="2765110"/>
                </a:cubicBezTo>
                <a:cubicBezTo>
                  <a:pt x="245681" y="2616885"/>
                  <a:pt x="191401" y="2191000"/>
                  <a:pt x="76579" y="1850710"/>
                </a:cubicBezTo>
                <a:cubicBezTo>
                  <a:pt x="-38243" y="1510420"/>
                  <a:pt x="-22513" y="1043811"/>
                  <a:pt x="114157" y="735894"/>
                </a:cubicBezTo>
                <a:close/>
              </a:path>
            </a:pathLst>
          </a:custGeom>
          <a:gradFill>
            <a:gsLst>
              <a:gs pos="0">
                <a:schemeClr val="bg1">
                  <a:alpha val="20000"/>
                </a:schemeClr>
              </a:gs>
              <a:gs pos="6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id="{C3DECEFB-F7E2-FE25-D9F6-3F89E42CC42B}"/>
              </a:ext>
            </a:extLst>
          </p:cNvPr>
          <p:cNvGrpSpPr/>
          <p:nvPr/>
        </p:nvGrpSpPr>
        <p:grpSpPr>
          <a:xfrm>
            <a:off x="588612" y="374810"/>
            <a:ext cx="1451537" cy="430887"/>
            <a:chOff x="1855989" y="495711"/>
            <a:chExt cx="1451537" cy="430887"/>
          </a:xfrm>
        </p:grpSpPr>
        <p:sp>
          <p:nvSpPr>
            <p:cNvPr id="3" name="文本框 2">
              <a:extLst>
                <a:ext uri="{FF2B5EF4-FFF2-40B4-BE49-F238E27FC236}">
                  <a16:creationId xmlns:a16="http://schemas.microsoft.com/office/drawing/2014/main" id="{19A94ABF-8FD1-1C5F-849D-B24AA9EF1407}"/>
                </a:ext>
              </a:extLst>
            </p:cNvPr>
            <p:cNvSpPr txBox="1"/>
            <p:nvPr/>
          </p:nvSpPr>
          <p:spPr>
            <a:xfrm>
              <a:off x="2292953" y="495711"/>
              <a:ext cx="1014573"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445CA4"/>
                  </a:solidFill>
                  <a:effectLst/>
                  <a:uLnTx/>
                  <a:uFillTx/>
                  <a:latin typeface="思源宋体 CN Medium" panose="02020500000000000000" pitchFamily="18" charset="-122"/>
                  <a:ea typeface="思源宋体 CN Medium" panose="02020500000000000000" pitchFamily="18" charset="-122"/>
                </a:rPr>
                <a:t>LOGO</a:t>
              </a:r>
              <a:endParaRPr kumimoji="0" lang="zh-CN" altLang="en-US" sz="2200" b="0" i="0" u="none" strike="noStrike" kern="1200" cap="none" spc="0" normalizeH="0" baseline="0" noProof="0" dirty="0">
                <a:ln>
                  <a:noFill/>
                </a:ln>
                <a:solidFill>
                  <a:srgbClr val="445CA4"/>
                </a:solidFill>
                <a:effectLst/>
                <a:uLnTx/>
                <a:uFillTx/>
                <a:latin typeface="思源宋体 CN Medium" panose="02020500000000000000" pitchFamily="18" charset="-122"/>
                <a:ea typeface="思源宋体 CN Medium" panose="02020500000000000000" pitchFamily="18" charset="-122"/>
              </a:endParaRPr>
            </a:p>
          </p:txBody>
        </p:sp>
        <p:pic>
          <p:nvPicPr>
            <p:cNvPr id="6" name="图片 5">
              <a:extLst>
                <a:ext uri="{FF2B5EF4-FFF2-40B4-BE49-F238E27FC236}">
                  <a16:creationId xmlns:a16="http://schemas.microsoft.com/office/drawing/2014/main" id="{B6A816C6-48BC-4D30-C8C4-107BACDCCD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5989" y="564087"/>
              <a:ext cx="344408" cy="324914"/>
            </a:xfrm>
            <a:prstGeom prst="rect">
              <a:avLst/>
            </a:prstGeom>
          </p:spPr>
        </p:pic>
      </p:grpSp>
      <p:sp>
        <p:nvSpPr>
          <p:cNvPr id="2" name="文本框 1">
            <a:extLst>
              <a:ext uri="{FF2B5EF4-FFF2-40B4-BE49-F238E27FC236}">
                <a16:creationId xmlns:a16="http://schemas.microsoft.com/office/drawing/2014/main" id="{5419C61B-26B5-A272-3DCB-56A3BF7F88E9}"/>
              </a:ext>
            </a:extLst>
          </p:cNvPr>
          <p:cNvSpPr txBox="1"/>
          <p:nvPr/>
        </p:nvSpPr>
        <p:spPr>
          <a:xfrm>
            <a:off x="971897" y="2150087"/>
            <a:ext cx="6991004" cy="116955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000" b="0" i="0" u="none" strike="noStrike" kern="1200" cap="none" spc="300" normalizeH="0" baseline="0" noProof="0" dirty="0">
                <a:ln>
                  <a:noFill/>
                </a:ln>
                <a:solidFill>
                  <a:schemeClr val="tx1">
                    <a:lumMod val="85000"/>
                    <a:lumOff val="15000"/>
                  </a:schemeClr>
                </a:solidFill>
                <a:effectLst/>
                <a:uLnTx/>
                <a:uFillTx/>
                <a:latin typeface="思源宋体 CN Heavy" panose="02020900000000000000" pitchFamily="18" charset="-122"/>
                <a:ea typeface="思源宋体 CN Heavy" panose="02020900000000000000" pitchFamily="18" charset="-122"/>
              </a:rPr>
              <a:t>商业创业计划书</a:t>
            </a:r>
          </a:p>
        </p:txBody>
      </p:sp>
      <p:sp>
        <p:nvSpPr>
          <p:cNvPr id="19" name="文本框 18">
            <a:extLst>
              <a:ext uri="{FF2B5EF4-FFF2-40B4-BE49-F238E27FC236}">
                <a16:creationId xmlns:a16="http://schemas.microsoft.com/office/drawing/2014/main" id="{C06F257D-EDE5-0500-C1CE-4F089BA74246}"/>
              </a:ext>
            </a:extLst>
          </p:cNvPr>
          <p:cNvSpPr txBox="1"/>
          <p:nvPr/>
        </p:nvSpPr>
        <p:spPr>
          <a:xfrm>
            <a:off x="1040460" y="3249921"/>
            <a:ext cx="6421081" cy="34971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lumMod val="65000"/>
                  </a:schemeClr>
                </a:solidFill>
                <a:effectLst/>
                <a:uLnTx/>
                <a:uFillTx/>
                <a:latin typeface="思源黑体 CN Normal" panose="020B0400000000000000" pitchFamily="34" charset="-122"/>
                <a:ea typeface="思源黑体 CN Normal" panose="020B0400000000000000" pitchFamily="34" charset="-122"/>
                <a:cs typeface="+mn-cs"/>
              </a:rPr>
              <a:t>TYPE YOUR CONTENT HERE OR PASTE BY COPYING YOUR TEXT IN THIS BOX.</a:t>
            </a:r>
            <a:endParaRPr kumimoji="0" lang="zh-CN" altLang="en-US" sz="1400" b="0" i="0" u="none" strike="noStrike" kern="1200" cap="none" spc="0" normalizeH="0" baseline="0" noProof="0" dirty="0">
              <a:ln>
                <a:noFill/>
              </a:ln>
              <a:solidFill>
                <a:schemeClr val="bg1">
                  <a:lumMod val="65000"/>
                </a:scheme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0" name="文本框 19">
            <a:extLst>
              <a:ext uri="{FF2B5EF4-FFF2-40B4-BE49-F238E27FC236}">
                <a16:creationId xmlns:a16="http://schemas.microsoft.com/office/drawing/2014/main" id="{BE20B45A-222D-EA6C-8436-1AC4AF898F95}"/>
              </a:ext>
            </a:extLst>
          </p:cNvPr>
          <p:cNvSpPr txBox="1"/>
          <p:nvPr/>
        </p:nvSpPr>
        <p:spPr>
          <a:xfrm>
            <a:off x="1034110" y="3901603"/>
            <a:ext cx="53671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  </a:t>
            </a:r>
            <a:r>
              <a:rPr kumimoji="0" lang="en-US" altLang="zh-CN"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活动方案</a:t>
            </a:r>
            <a:endPar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endParaRPr>
          </a:p>
        </p:txBody>
      </p:sp>
      <p:grpSp>
        <p:nvGrpSpPr>
          <p:cNvPr id="4" name="组合 3">
            <a:extLst>
              <a:ext uri="{FF2B5EF4-FFF2-40B4-BE49-F238E27FC236}">
                <a16:creationId xmlns:a16="http://schemas.microsoft.com/office/drawing/2014/main" id="{630D9AD6-4DF0-F836-EF6A-AF50332E37E9}"/>
              </a:ext>
            </a:extLst>
          </p:cNvPr>
          <p:cNvGrpSpPr/>
          <p:nvPr/>
        </p:nvGrpSpPr>
        <p:grpSpPr>
          <a:xfrm>
            <a:off x="1135188" y="3768903"/>
            <a:ext cx="6047322" cy="0"/>
            <a:chOff x="1135188" y="3768903"/>
            <a:chExt cx="6047322" cy="0"/>
          </a:xfrm>
        </p:grpSpPr>
        <p:cxnSp>
          <p:nvCxnSpPr>
            <p:cNvPr id="30" name="直接连接符 29">
              <a:extLst>
                <a:ext uri="{FF2B5EF4-FFF2-40B4-BE49-F238E27FC236}">
                  <a16:creationId xmlns:a16="http://schemas.microsoft.com/office/drawing/2014/main" id="{5C7864DA-E6F0-908D-9C2C-E2427A60FFF0}"/>
                </a:ext>
              </a:extLst>
            </p:cNvPr>
            <p:cNvCxnSpPr>
              <a:cxnSpLocks/>
            </p:cNvCxnSpPr>
            <p:nvPr/>
          </p:nvCxnSpPr>
          <p:spPr>
            <a:xfrm>
              <a:off x="1135188" y="3768903"/>
              <a:ext cx="6047322" cy="0"/>
            </a:xfrm>
            <a:prstGeom prst="line">
              <a:avLst/>
            </a:prstGeom>
            <a:ln w="1270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C4DEA93-F795-E14F-7C22-190B6DD62660}"/>
                </a:ext>
              </a:extLst>
            </p:cNvPr>
            <p:cNvCxnSpPr>
              <a:cxnSpLocks/>
            </p:cNvCxnSpPr>
            <p:nvPr/>
          </p:nvCxnSpPr>
          <p:spPr>
            <a:xfrm>
              <a:off x="1135188" y="3768903"/>
              <a:ext cx="1432587" cy="0"/>
            </a:xfrm>
            <a:prstGeom prst="line">
              <a:avLst/>
            </a:prstGeom>
            <a:ln w="635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CE48569E-137F-BD5B-6B7F-AA4BC25A1416}"/>
              </a:ext>
            </a:extLst>
          </p:cNvPr>
          <p:cNvGrpSpPr/>
          <p:nvPr/>
        </p:nvGrpSpPr>
        <p:grpSpPr>
          <a:xfrm>
            <a:off x="7368229" y="5674707"/>
            <a:ext cx="4012200" cy="385056"/>
            <a:chOff x="7171667" y="5535612"/>
            <a:chExt cx="4012200" cy="385056"/>
          </a:xfrm>
        </p:grpSpPr>
        <p:sp>
          <p:nvSpPr>
            <p:cNvPr id="25" name="文本框 24">
              <a:extLst>
                <a:ext uri="{FF2B5EF4-FFF2-40B4-BE49-F238E27FC236}">
                  <a16:creationId xmlns:a16="http://schemas.microsoft.com/office/drawing/2014/main" id="{DCB1A81C-A076-A95A-047B-ED11634D0559}"/>
                </a:ext>
              </a:extLst>
            </p:cNvPr>
            <p:cNvSpPr txBox="1"/>
            <p:nvPr/>
          </p:nvSpPr>
          <p:spPr>
            <a:xfrm>
              <a:off x="7171667" y="5558863"/>
              <a:ext cx="174599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202X.XX.XX</a:t>
              </a:r>
              <a:endPar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endParaRPr>
            </a:p>
          </p:txBody>
        </p:sp>
        <p:grpSp>
          <p:nvGrpSpPr>
            <p:cNvPr id="28" name="组合 27">
              <a:extLst>
                <a:ext uri="{FF2B5EF4-FFF2-40B4-BE49-F238E27FC236}">
                  <a16:creationId xmlns:a16="http://schemas.microsoft.com/office/drawing/2014/main" id="{12086F51-6491-45C8-56C0-0A866E8A25A4}"/>
                </a:ext>
              </a:extLst>
            </p:cNvPr>
            <p:cNvGrpSpPr/>
            <p:nvPr/>
          </p:nvGrpSpPr>
          <p:grpSpPr>
            <a:xfrm>
              <a:off x="9141548" y="5535612"/>
              <a:ext cx="2042319" cy="385056"/>
              <a:chOff x="9141548" y="5513277"/>
              <a:chExt cx="2042319" cy="385056"/>
            </a:xfrm>
          </p:grpSpPr>
          <p:sp>
            <p:nvSpPr>
              <p:cNvPr id="27" name="矩形: 圆角 26">
                <a:extLst>
                  <a:ext uri="{FF2B5EF4-FFF2-40B4-BE49-F238E27FC236}">
                    <a16:creationId xmlns:a16="http://schemas.microsoft.com/office/drawing/2014/main" id="{C8FAB37D-36FD-9ED2-7CCA-84D71AA1BF55}"/>
                  </a:ext>
                </a:extLst>
              </p:cNvPr>
              <p:cNvSpPr/>
              <p:nvPr/>
            </p:nvSpPr>
            <p:spPr>
              <a:xfrm>
                <a:off x="9141548" y="5513277"/>
                <a:ext cx="2042319" cy="385056"/>
              </a:xfrm>
              <a:prstGeom prst="roundRect">
                <a:avLst>
                  <a:gd name="adj" fmla="val 50000"/>
                </a:avLst>
              </a:prstGeom>
              <a:gradFill>
                <a:gsLst>
                  <a:gs pos="0">
                    <a:srgbClr val="3A4F90"/>
                  </a:gs>
                  <a:gs pos="100000">
                    <a:srgbClr val="3D579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FCC9802F-DFB6-859F-66C7-2365A3DFFE5A}"/>
                  </a:ext>
                </a:extLst>
              </p:cNvPr>
              <p:cNvSpPr txBox="1"/>
              <p:nvPr/>
            </p:nvSpPr>
            <p:spPr>
              <a:xfrm>
                <a:off x="9352229" y="5536528"/>
                <a:ext cx="170271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rPr>
                  <a:t>汇报人：</a:t>
                </a:r>
                <a:r>
                  <a:rPr kumimoji="0" lang="en-US" altLang="zh-CN"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rPr>
                  <a:t>XXX</a:t>
                </a:r>
                <a:endParaRPr kumimoji="0" lang="zh-CN" altLang="en-US" sz="1600" b="0" i="0" u="none" strike="noStrike" kern="1200" cap="none" spc="300" normalizeH="0" baseline="0" noProof="0" dirty="0">
                  <a:ln>
                    <a:noFill/>
                  </a:ln>
                  <a:solidFill>
                    <a:prstClr val="white"/>
                  </a:solidFill>
                  <a:effectLst/>
                  <a:uLnTx/>
                  <a:uFillTx/>
                  <a:latin typeface="思源宋体 CN Light" panose="02020300000000000000" pitchFamily="18" charset="-122"/>
                  <a:ea typeface="思源宋体 CN Light" panose="02020300000000000000" pitchFamily="18" charset="-122"/>
                </a:endParaRPr>
              </a:p>
            </p:txBody>
          </p:sp>
        </p:grpSp>
      </p:grpSp>
      <p:grpSp>
        <p:nvGrpSpPr>
          <p:cNvPr id="35" name="组合 34">
            <a:extLst>
              <a:ext uri="{FF2B5EF4-FFF2-40B4-BE49-F238E27FC236}">
                <a16:creationId xmlns:a16="http://schemas.microsoft.com/office/drawing/2014/main" id="{EB60904A-FB22-88EA-C2A5-892FF88B7555}"/>
              </a:ext>
            </a:extLst>
          </p:cNvPr>
          <p:cNvGrpSpPr/>
          <p:nvPr/>
        </p:nvGrpSpPr>
        <p:grpSpPr>
          <a:xfrm>
            <a:off x="10979912" y="690922"/>
            <a:ext cx="300863" cy="214630"/>
            <a:chOff x="8813800" y="1071986"/>
            <a:chExt cx="373888" cy="214630"/>
          </a:xfrm>
        </p:grpSpPr>
        <p:cxnSp>
          <p:nvCxnSpPr>
            <p:cNvPr id="32" name="直接连接符 31">
              <a:extLst>
                <a:ext uri="{FF2B5EF4-FFF2-40B4-BE49-F238E27FC236}">
                  <a16:creationId xmlns:a16="http://schemas.microsoft.com/office/drawing/2014/main" id="{DB7A24B3-8666-6FB6-A764-8802827BD83C}"/>
                </a:ext>
              </a:extLst>
            </p:cNvPr>
            <p:cNvCxnSpPr>
              <a:cxnSpLocks/>
            </p:cNvCxnSpPr>
            <p:nvPr/>
          </p:nvCxnSpPr>
          <p:spPr>
            <a:xfrm>
              <a:off x="8813800" y="1071986"/>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32EC8CA8-F98B-A259-B1A9-8924EA8BCDE4}"/>
                </a:ext>
              </a:extLst>
            </p:cNvPr>
            <p:cNvCxnSpPr>
              <a:cxnSpLocks/>
            </p:cNvCxnSpPr>
            <p:nvPr/>
          </p:nvCxnSpPr>
          <p:spPr>
            <a:xfrm>
              <a:off x="8813800" y="1179301"/>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2163B4A-5481-84A9-8A5F-B5271941F341}"/>
                </a:ext>
              </a:extLst>
            </p:cNvPr>
            <p:cNvCxnSpPr>
              <a:cxnSpLocks/>
            </p:cNvCxnSpPr>
            <p:nvPr/>
          </p:nvCxnSpPr>
          <p:spPr>
            <a:xfrm>
              <a:off x="8813800" y="1286616"/>
              <a:ext cx="373888"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8499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0-#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0-#ppt_w/2"/>
                                          </p:val>
                                        </p:tav>
                                        <p:tav tm="100000">
                                          <p:val>
                                            <p:strVal val="#ppt_x"/>
                                          </p:val>
                                        </p:tav>
                                      </p:tavLst>
                                    </p:anim>
                                    <p:anim calcmode="lin" valueType="num">
                                      <p:cBhvr additive="base">
                                        <p:cTn id="28" dur="75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0-#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22" presetClass="entr" presetSubtype="8" fill="hold" grpId="0" nodeType="withEffect">
                                  <p:stCondLst>
                                    <p:cond delay="100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750"/>
                                        <p:tgtEl>
                                          <p:spTgt spid="2"/>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750"/>
                                        <p:tgtEl>
                                          <p:spTgt spid="19"/>
                                        </p:tgtEl>
                                      </p:cBhvr>
                                    </p:animEffect>
                                  </p:childTnLst>
                                </p:cTn>
                              </p:par>
                              <p:par>
                                <p:cTn id="39" presetID="22" presetClass="entr" presetSubtype="8" fill="hold" nodeType="withEffect">
                                  <p:stCondLst>
                                    <p:cond delay="150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750"/>
                                        <p:tgtEl>
                                          <p:spTgt spid="4"/>
                                        </p:tgtEl>
                                      </p:cBhvr>
                                    </p:animEffect>
                                  </p:childTnLst>
                                </p:cTn>
                              </p:par>
                              <p:par>
                                <p:cTn id="42" presetID="22" presetClass="entr" presetSubtype="8" fill="hold" grpId="0" nodeType="withEffect">
                                  <p:stCondLst>
                                    <p:cond delay="175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750"/>
                                        <p:tgtEl>
                                          <p:spTgt spid="20"/>
                                        </p:tgtEl>
                                      </p:cBhvr>
                                    </p:animEffect>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750"/>
                                        <p:tgtEl>
                                          <p:spTgt spid="7"/>
                                        </p:tgtEl>
                                      </p:cBhvr>
                                    </p:animEffect>
                                    <p:anim calcmode="lin" valueType="num">
                                      <p:cBhvr>
                                        <p:cTn id="49" dur="750" fill="hold"/>
                                        <p:tgtEl>
                                          <p:spTgt spid="7"/>
                                        </p:tgtEl>
                                        <p:attrNameLst>
                                          <p:attrName>ppt_x</p:attrName>
                                        </p:attrNameLst>
                                      </p:cBhvr>
                                      <p:tavLst>
                                        <p:tav tm="0">
                                          <p:val>
                                            <p:strVal val="#ppt_x"/>
                                          </p:val>
                                        </p:tav>
                                        <p:tav tm="100000">
                                          <p:val>
                                            <p:strVal val="#ppt_x"/>
                                          </p:val>
                                        </p:tav>
                                      </p:tavLst>
                                    </p:anim>
                                    <p:anim calcmode="lin" valueType="num">
                                      <p:cBhvr>
                                        <p:cTn id="50" dur="75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250"/>
                            </p:stCondLst>
                            <p:childTnLst>
                              <p:par>
                                <p:cTn id="52" presetID="42"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750"/>
                                        <p:tgtEl>
                                          <p:spTgt spid="29"/>
                                        </p:tgtEl>
                                      </p:cBhvr>
                                    </p:animEffect>
                                    <p:anim calcmode="lin" valueType="num">
                                      <p:cBhvr>
                                        <p:cTn id="55" dur="750" fill="hold"/>
                                        <p:tgtEl>
                                          <p:spTgt spid="29"/>
                                        </p:tgtEl>
                                        <p:attrNameLst>
                                          <p:attrName>ppt_x</p:attrName>
                                        </p:attrNameLst>
                                      </p:cBhvr>
                                      <p:tavLst>
                                        <p:tav tm="0">
                                          <p:val>
                                            <p:strVal val="#ppt_x"/>
                                          </p:val>
                                        </p:tav>
                                        <p:tav tm="100000">
                                          <p:val>
                                            <p:strVal val="#ppt_x"/>
                                          </p:val>
                                        </p:tav>
                                      </p:tavLst>
                                    </p:anim>
                                    <p:anim calcmode="lin" valueType="num">
                                      <p:cBhvr>
                                        <p:cTn id="5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9" grpId="0" animBg="1"/>
      <p:bldP spid="11" grpId="0" animBg="1"/>
      <p:bldP spid="13" grpId="0" animBg="1"/>
      <p:bldP spid="16" grpId="0" animBg="1"/>
      <p:bldP spid="18" grpId="0" animBg="1"/>
      <p:bldP spid="2"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13136" y="0"/>
            <a:ext cx="12192001" cy="6858000"/>
          </a:xfrm>
          <a:prstGeom prst="rect">
            <a:avLst/>
          </a:prstGeom>
          <a:blipFill dpi="0" rotWithShape="1">
            <a:blip r:embed="rId2">
              <a:alphaModFix amt="10000"/>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8" name="任意多边形: 形状 37">
            <a:extLst>
              <a:ext uri="{FF2B5EF4-FFF2-40B4-BE49-F238E27FC236}">
                <a16:creationId xmlns:a16="http://schemas.microsoft.com/office/drawing/2014/main" id="{AF4F4189-67E3-AD1F-E78E-C4BD643263D7}"/>
              </a:ext>
            </a:extLst>
          </p:cNvPr>
          <p:cNvSpPr/>
          <p:nvPr/>
        </p:nvSpPr>
        <p:spPr>
          <a:xfrm flipV="1">
            <a:off x="-1887685" y="-797476"/>
            <a:ext cx="11793685" cy="5166798"/>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75000"/>
                </a:schemeClr>
              </a:gs>
              <a:gs pos="0">
                <a:schemeClr val="bg1">
                  <a:alpha val="90000"/>
                </a:schemeClr>
              </a:gs>
              <a:gs pos="100000">
                <a:schemeClr val="bg1">
                  <a:alpha val="85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6" name="任意多边形: 形状 35">
            <a:extLst>
              <a:ext uri="{FF2B5EF4-FFF2-40B4-BE49-F238E27FC236}">
                <a16:creationId xmlns:a16="http://schemas.microsoft.com/office/drawing/2014/main" id="{533F9125-F7E6-F5AC-6E3F-CD40BCD4AF6A}"/>
              </a:ext>
            </a:extLst>
          </p:cNvPr>
          <p:cNvSpPr/>
          <p:nvPr/>
        </p:nvSpPr>
        <p:spPr>
          <a:xfrm rot="10800000" flipH="1">
            <a:off x="-1150540" y="-594939"/>
            <a:ext cx="8814628" cy="4294226"/>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 name="任意多边形: 形状 40">
            <a:extLst>
              <a:ext uri="{FF2B5EF4-FFF2-40B4-BE49-F238E27FC236}">
                <a16:creationId xmlns:a16="http://schemas.microsoft.com/office/drawing/2014/main" id="{78A0A4D7-40BA-E3BB-DBB2-22C898282251}"/>
              </a:ext>
            </a:extLst>
          </p:cNvPr>
          <p:cNvSpPr/>
          <p:nvPr/>
        </p:nvSpPr>
        <p:spPr>
          <a:xfrm flipV="1">
            <a:off x="3151299" y="3428999"/>
            <a:ext cx="9915415" cy="5084903"/>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73355" y="1207720"/>
                  <a:pt x="525780" y="1415365"/>
                </a:cubicBezTo>
                <a:cubicBezTo>
                  <a:pt x="878205" y="1623010"/>
                  <a:pt x="1378300" y="1252715"/>
                  <a:pt x="2114550" y="1312495"/>
                </a:cubicBezTo>
                <a:cubicBezTo>
                  <a:pt x="2850800" y="1372275"/>
                  <a:pt x="3062188" y="1652805"/>
                  <a:pt x="3344779" y="2135455"/>
                </a:cubicBezTo>
                <a:cubicBezTo>
                  <a:pt x="3627370" y="2618105"/>
                  <a:pt x="3240700" y="3774059"/>
                  <a:pt x="3810098" y="4208397"/>
                </a:cubicBezTo>
                <a:cubicBezTo>
                  <a:pt x="4379496" y="4642735"/>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80000"/>
                </a:schemeClr>
              </a:gs>
              <a:gs pos="93000">
                <a:schemeClr val="bg1">
                  <a:alpha val="9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1D26BDEE-F968-4AED-F2FC-B23CEFABCA2C}"/>
              </a:ext>
            </a:extLst>
          </p:cNvPr>
          <p:cNvSpPr/>
          <p:nvPr/>
        </p:nvSpPr>
        <p:spPr>
          <a:xfrm flipV="1">
            <a:off x="4444272" y="3815518"/>
            <a:ext cx="8431210" cy="3685995"/>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id="{54EE6F2F-B5B3-6787-60FA-F545F34B1C48}"/>
              </a:ext>
            </a:extLst>
          </p:cNvPr>
          <p:cNvSpPr/>
          <p:nvPr/>
        </p:nvSpPr>
        <p:spPr>
          <a:xfrm flipV="1">
            <a:off x="5963085" y="4896398"/>
            <a:ext cx="6833907" cy="3112548"/>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2" name="组合 51">
            <a:extLst>
              <a:ext uri="{FF2B5EF4-FFF2-40B4-BE49-F238E27FC236}">
                <a16:creationId xmlns:a16="http://schemas.microsoft.com/office/drawing/2014/main" id="{8BF9EBE4-4BAD-8190-ECED-BB0ECF9B5AE2}"/>
              </a:ext>
            </a:extLst>
          </p:cNvPr>
          <p:cNvGrpSpPr/>
          <p:nvPr/>
        </p:nvGrpSpPr>
        <p:grpSpPr>
          <a:xfrm>
            <a:off x="2341124" y="1596870"/>
            <a:ext cx="9998874" cy="5004941"/>
            <a:chOff x="874713" y="1494569"/>
            <a:chExt cx="9998874" cy="5004941"/>
          </a:xfrm>
        </p:grpSpPr>
        <p:sp>
          <p:nvSpPr>
            <p:cNvPr id="22" name="任意多边形: 形状 21">
              <a:extLst>
                <a:ext uri="{FF2B5EF4-FFF2-40B4-BE49-F238E27FC236}">
                  <a16:creationId xmlns:a16="http://schemas.microsoft.com/office/drawing/2014/main" id="{D52B39BD-8EEB-541C-B6A3-3074BF23038E}"/>
                </a:ext>
              </a:extLst>
            </p:cNvPr>
            <p:cNvSpPr/>
            <p:nvPr/>
          </p:nvSpPr>
          <p:spPr>
            <a:xfrm>
              <a:off x="874713" y="1494569"/>
              <a:ext cx="9998874" cy="5004941"/>
            </a:xfrm>
            <a:custGeom>
              <a:avLst/>
              <a:gdLst>
                <a:gd name="connsiteX0" fmla="*/ 0 w 6248400"/>
                <a:gd name="connsiteY0" fmla="*/ 2844800 h 2844800"/>
                <a:gd name="connsiteX1" fmla="*/ 558800 w 6248400"/>
                <a:gd name="connsiteY1" fmla="*/ 2476500 h 2844800"/>
                <a:gd name="connsiteX2" fmla="*/ 1955800 w 6248400"/>
                <a:gd name="connsiteY2" fmla="*/ 2413000 h 2844800"/>
                <a:gd name="connsiteX3" fmla="*/ 2959100 w 6248400"/>
                <a:gd name="connsiteY3" fmla="*/ 1333500 h 2844800"/>
                <a:gd name="connsiteX4" fmla="*/ 4191000 w 6248400"/>
                <a:gd name="connsiteY4" fmla="*/ 1206500 h 2844800"/>
                <a:gd name="connsiteX5" fmla="*/ 4787900 w 6248400"/>
                <a:gd name="connsiteY5" fmla="*/ 165100 h 2844800"/>
                <a:gd name="connsiteX6" fmla="*/ 6248400 w 6248400"/>
                <a:gd name="connsiteY6" fmla="*/ 0 h 28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48400" h="2844800">
                  <a:moveTo>
                    <a:pt x="0" y="2844800"/>
                  </a:moveTo>
                  <a:cubicBezTo>
                    <a:pt x="116416" y="2696633"/>
                    <a:pt x="232833" y="2548467"/>
                    <a:pt x="558800" y="2476500"/>
                  </a:cubicBezTo>
                  <a:cubicBezTo>
                    <a:pt x="884767" y="2404533"/>
                    <a:pt x="1555750" y="2603500"/>
                    <a:pt x="1955800" y="2413000"/>
                  </a:cubicBezTo>
                  <a:cubicBezTo>
                    <a:pt x="2355850" y="2222500"/>
                    <a:pt x="2586567" y="1534583"/>
                    <a:pt x="2959100" y="1333500"/>
                  </a:cubicBezTo>
                  <a:cubicBezTo>
                    <a:pt x="3331633" y="1132417"/>
                    <a:pt x="3886200" y="1401233"/>
                    <a:pt x="4191000" y="1206500"/>
                  </a:cubicBezTo>
                  <a:cubicBezTo>
                    <a:pt x="4495800" y="1011767"/>
                    <a:pt x="4445000" y="366183"/>
                    <a:pt x="4787900" y="165100"/>
                  </a:cubicBezTo>
                  <a:cubicBezTo>
                    <a:pt x="5130800" y="-35983"/>
                    <a:pt x="6017683" y="23283"/>
                    <a:pt x="6248400" y="0"/>
                  </a:cubicBezTo>
                </a:path>
              </a:pathLst>
            </a:custGeom>
            <a:noFill/>
            <a:ln w="31750">
              <a:gradFill>
                <a:gsLst>
                  <a:gs pos="0">
                    <a:schemeClr val="bg1">
                      <a:alpha val="0"/>
                    </a:schemeClr>
                  </a:gs>
                  <a:gs pos="70000">
                    <a:srgbClr val="445CA4"/>
                  </a:gs>
                  <a:gs pos="21000">
                    <a:srgbClr val="445CA4"/>
                  </a:gs>
                  <a:gs pos="89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31" name="组合 30">
              <a:extLst>
                <a:ext uri="{FF2B5EF4-FFF2-40B4-BE49-F238E27FC236}">
                  <a16:creationId xmlns:a16="http://schemas.microsoft.com/office/drawing/2014/main" id="{4AAF498B-3BAE-B9EB-09F4-88747FAA33CE}"/>
                </a:ext>
              </a:extLst>
            </p:cNvPr>
            <p:cNvGrpSpPr/>
            <p:nvPr/>
          </p:nvGrpSpPr>
          <p:grpSpPr>
            <a:xfrm>
              <a:off x="4434026" y="5006733"/>
              <a:ext cx="269268" cy="269268"/>
              <a:chOff x="1288599" y="3721481"/>
              <a:chExt cx="415468" cy="415468"/>
            </a:xfrm>
          </p:grpSpPr>
          <p:sp>
            <p:nvSpPr>
              <p:cNvPr id="30" name="椭圆 29">
                <a:extLst>
                  <a:ext uri="{FF2B5EF4-FFF2-40B4-BE49-F238E27FC236}">
                    <a16:creationId xmlns:a16="http://schemas.microsoft.com/office/drawing/2014/main" id="{71D83E1F-6AC1-3D0C-6553-0A431CB126CF}"/>
                  </a:ext>
                </a:extLst>
              </p:cNvPr>
              <p:cNvSpPr/>
              <p:nvPr/>
            </p:nvSpPr>
            <p:spPr>
              <a:xfrm>
                <a:off x="1288599" y="3721481"/>
                <a:ext cx="415468" cy="4154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椭圆 41">
                <a:extLst>
                  <a:ext uri="{FF2B5EF4-FFF2-40B4-BE49-F238E27FC236}">
                    <a16:creationId xmlns:a16="http://schemas.microsoft.com/office/drawing/2014/main" id="{0C548D80-84E6-246D-D327-663861131F6A}"/>
                  </a:ext>
                </a:extLst>
              </p:cNvPr>
              <p:cNvSpPr/>
              <p:nvPr/>
            </p:nvSpPr>
            <p:spPr>
              <a:xfrm>
                <a:off x="1354366" y="3787248"/>
                <a:ext cx="283934" cy="283934"/>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3" name="组合 42">
              <a:extLst>
                <a:ext uri="{FF2B5EF4-FFF2-40B4-BE49-F238E27FC236}">
                  <a16:creationId xmlns:a16="http://schemas.microsoft.com/office/drawing/2014/main" id="{DDC10444-CF64-4B6E-50F8-4428A53391E3}"/>
                </a:ext>
              </a:extLst>
            </p:cNvPr>
            <p:cNvGrpSpPr/>
            <p:nvPr/>
          </p:nvGrpSpPr>
          <p:grpSpPr>
            <a:xfrm>
              <a:off x="5069026" y="4087996"/>
              <a:ext cx="269268" cy="269268"/>
              <a:chOff x="1288599" y="3721481"/>
              <a:chExt cx="415468" cy="415468"/>
            </a:xfrm>
          </p:grpSpPr>
          <p:sp>
            <p:nvSpPr>
              <p:cNvPr id="44" name="椭圆 43">
                <a:extLst>
                  <a:ext uri="{FF2B5EF4-FFF2-40B4-BE49-F238E27FC236}">
                    <a16:creationId xmlns:a16="http://schemas.microsoft.com/office/drawing/2014/main" id="{8BCC1B52-8478-BEB8-B384-C2845B81CA5F}"/>
                  </a:ext>
                </a:extLst>
              </p:cNvPr>
              <p:cNvSpPr/>
              <p:nvPr/>
            </p:nvSpPr>
            <p:spPr>
              <a:xfrm>
                <a:off x="1288599" y="3721481"/>
                <a:ext cx="415468" cy="4154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a16="http://schemas.microsoft.com/office/drawing/2014/main" id="{2A615B30-FC3E-C5B5-89BF-B77C59E9352A}"/>
                  </a:ext>
                </a:extLst>
              </p:cNvPr>
              <p:cNvSpPr/>
              <p:nvPr/>
            </p:nvSpPr>
            <p:spPr>
              <a:xfrm>
                <a:off x="1354366" y="3787248"/>
                <a:ext cx="283934" cy="283934"/>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6" name="组合 45">
              <a:extLst>
                <a:ext uri="{FF2B5EF4-FFF2-40B4-BE49-F238E27FC236}">
                  <a16:creationId xmlns:a16="http://schemas.microsoft.com/office/drawing/2014/main" id="{2F8978F7-3BFF-AFA5-AA4A-5EF3633AAE8D}"/>
                </a:ext>
              </a:extLst>
            </p:cNvPr>
            <p:cNvGrpSpPr/>
            <p:nvPr/>
          </p:nvGrpSpPr>
          <p:grpSpPr>
            <a:xfrm>
              <a:off x="8029542" y="2250520"/>
              <a:ext cx="269268" cy="269268"/>
              <a:chOff x="1288599" y="3721481"/>
              <a:chExt cx="415468" cy="415468"/>
            </a:xfrm>
          </p:grpSpPr>
          <p:sp>
            <p:nvSpPr>
              <p:cNvPr id="47" name="椭圆 46">
                <a:extLst>
                  <a:ext uri="{FF2B5EF4-FFF2-40B4-BE49-F238E27FC236}">
                    <a16:creationId xmlns:a16="http://schemas.microsoft.com/office/drawing/2014/main" id="{036076CE-2DF1-96FF-05C0-27E51FE71D82}"/>
                  </a:ext>
                </a:extLst>
              </p:cNvPr>
              <p:cNvSpPr/>
              <p:nvPr/>
            </p:nvSpPr>
            <p:spPr>
              <a:xfrm>
                <a:off x="1288599" y="3721481"/>
                <a:ext cx="415468" cy="4154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椭圆 47">
                <a:extLst>
                  <a:ext uri="{FF2B5EF4-FFF2-40B4-BE49-F238E27FC236}">
                    <a16:creationId xmlns:a16="http://schemas.microsoft.com/office/drawing/2014/main" id="{49FB009D-92F0-E2B4-BFDC-F2EC4EA5248D}"/>
                  </a:ext>
                </a:extLst>
              </p:cNvPr>
              <p:cNvSpPr/>
              <p:nvPr/>
            </p:nvSpPr>
            <p:spPr>
              <a:xfrm>
                <a:off x="1354366" y="3787248"/>
                <a:ext cx="283934" cy="283934"/>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9" name="组合 48">
              <a:extLst>
                <a:ext uri="{FF2B5EF4-FFF2-40B4-BE49-F238E27FC236}">
                  <a16:creationId xmlns:a16="http://schemas.microsoft.com/office/drawing/2014/main" id="{497BAF3C-D7A6-A493-C119-2FDAD6BA81CD}"/>
                </a:ext>
              </a:extLst>
            </p:cNvPr>
            <p:cNvGrpSpPr/>
            <p:nvPr/>
          </p:nvGrpSpPr>
          <p:grpSpPr>
            <a:xfrm>
              <a:off x="7693884" y="3169258"/>
              <a:ext cx="269268" cy="269268"/>
              <a:chOff x="1288599" y="3721481"/>
              <a:chExt cx="415468" cy="415468"/>
            </a:xfrm>
          </p:grpSpPr>
          <p:sp>
            <p:nvSpPr>
              <p:cNvPr id="50" name="椭圆 49">
                <a:extLst>
                  <a:ext uri="{FF2B5EF4-FFF2-40B4-BE49-F238E27FC236}">
                    <a16:creationId xmlns:a16="http://schemas.microsoft.com/office/drawing/2014/main" id="{7B233446-D6DE-37FD-F1D5-375AFA6DE1C1}"/>
                  </a:ext>
                </a:extLst>
              </p:cNvPr>
              <p:cNvSpPr/>
              <p:nvPr/>
            </p:nvSpPr>
            <p:spPr>
              <a:xfrm>
                <a:off x="1288599" y="3721481"/>
                <a:ext cx="415468" cy="415468"/>
              </a:xfrm>
              <a:prstGeom prst="ellipse">
                <a:avLst/>
              </a:prstGeom>
              <a:gradFill>
                <a:gsLst>
                  <a:gs pos="0">
                    <a:srgbClr val="445CA4"/>
                  </a:gs>
                  <a:gs pos="100000">
                    <a:srgbClr val="445CA4">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椭圆 50">
                <a:extLst>
                  <a:ext uri="{FF2B5EF4-FFF2-40B4-BE49-F238E27FC236}">
                    <a16:creationId xmlns:a16="http://schemas.microsoft.com/office/drawing/2014/main" id="{C965FAF8-E014-A6D6-DE52-31A0F2A022AB}"/>
                  </a:ext>
                </a:extLst>
              </p:cNvPr>
              <p:cNvSpPr/>
              <p:nvPr/>
            </p:nvSpPr>
            <p:spPr>
              <a:xfrm>
                <a:off x="1354366" y="3787248"/>
                <a:ext cx="283934" cy="283934"/>
              </a:xfrm>
              <a:prstGeom prst="ellipse">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55" name="组合 54">
            <a:extLst>
              <a:ext uri="{FF2B5EF4-FFF2-40B4-BE49-F238E27FC236}">
                <a16:creationId xmlns:a16="http://schemas.microsoft.com/office/drawing/2014/main" id="{BA0B7386-206B-9DBC-AD46-78D3D2AD9BF0}"/>
              </a:ext>
            </a:extLst>
          </p:cNvPr>
          <p:cNvGrpSpPr/>
          <p:nvPr/>
        </p:nvGrpSpPr>
        <p:grpSpPr>
          <a:xfrm>
            <a:off x="6535437" y="2260841"/>
            <a:ext cx="2692234" cy="461665"/>
            <a:chOff x="6535437" y="2260841"/>
            <a:chExt cx="2692234" cy="461665"/>
          </a:xfrm>
        </p:grpSpPr>
        <p:sp>
          <p:nvSpPr>
            <p:cNvPr id="53" name="矩形: 圆角 52">
              <a:extLst>
                <a:ext uri="{FF2B5EF4-FFF2-40B4-BE49-F238E27FC236}">
                  <a16:creationId xmlns:a16="http://schemas.microsoft.com/office/drawing/2014/main" id="{C4A57AD7-AF26-E9C2-126A-A92F2FE19752}"/>
                </a:ext>
              </a:extLst>
            </p:cNvPr>
            <p:cNvSpPr/>
            <p:nvPr/>
          </p:nvSpPr>
          <p:spPr>
            <a:xfrm>
              <a:off x="6535437" y="2260841"/>
              <a:ext cx="2692234"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54" name="文本框 53">
              <a:extLst>
                <a:ext uri="{FF2B5EF4-FFF2-40B4-BE49-F238E27FC236}">
                  <a16:creationId xmlns:a16="http://schemas.microsoft.com/office/drawing/2014/main" id="{6DAA2538-AA3B-C307-6B07-0252FE9F3D56}"/>
                </a:ext>
              </a:extLst>
            </p:cNvPr>
            <p:cNvSpPr txBox="1"/>
            <p:nvPr/>
          </p:nvSpPr>
          <p:spPr>
            <a:xfrm>
              <a:off x="7019780" y="2260841"/>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商业简介</a:t>
              </a:r>
            </a:p>
          </p:txBody>
        </p:sp>
      </p:grpSp>
      <p:grpSp>
        <p:nvGrpSpPr>
          <p:cNvPr id="59" name="组合 58">
            <a:extLst>
              <a:ext uri="{FF2B5EF4-FFF2-40B4-BE49-F238E27FC236}">
                <a16:creationId xmlns:a16="http://schemas.microsoft.com/office/drawing/2014/main" id="{2898D3D6-3F9B-5409-6121-EF8A34F95976}"/>
              </a:ext>
            </a:extLst>
          </p:cNvPr>
          <p:cNvGrpSpPr/>
          <p:nvPr/>
        </p:nvGrpSpPr>
        <p:grpSpPr>
          <a:xfrm>
            <a:off x="6180348" y="3178172"/>
            <a:ext cx="2692234" cy="461665"/>
            <a:chOff x="6535437" y="2260841"/>
            <a:chExt cx="2692234" cy="461665"/>
          </a:xfrm>
        </p:grpSpPr>
        <p:sp>
          <p:nvSpPr>
            <p:cNvPr id="60" name="矩形: 圆角 59">
              <a:extLst>
                <a:ext uri="{FF2B5EF4-FFF2-40B4-BE49-F238E27FC236}">
                  <a16:creationId xmlns:a16="http://schemas.microsoft.com/office/drawing/2014/main" id="{8DFDA013-AE30-674B-A963-7A80177D4FFA}"/>
                </a:ext>
              </a:extLst>
            </p:cNvPr>
            <p:cNvSpPr/>
            <p:nvPr/>
          </p:nvSpPr>
          <p:spPr>
            <a:xfrm>
              <a:off x="6535437" y="2260841"/>
              <a:ext cx="2692234"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61" name="文本框 60">
              <a:extLst>
                <a:ext uri="{FF2B5EF4-FFF2-40B4-BE49-F238E27FC236}">
                  <a16:creationId xmlns:a16="http://schemas.microsoft.com/office/drawing/2014/main" id="{FEADC1B9-5A30-AEBD-B1BA-C52A128CABD5}"/>
                </a:ext>
              </a:extLst>
            </p:cNvPr>
            <p:cNvSpPr txBox="1"/>
            <p:nvPr/>
          </p:nvSpPr>
          <p:spPr>
            <a:xfrm>
              <a:off x="7019780" y="2260841"/>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产品介绍</a:t>
              </a:r>
            </a:p>
          </p:txBody>
        </p:sp>
      </p:grpSp>
      <p:grpSp>
        <p:nvGrpSpPr>
          <p:cNvPr id="62" name="组合 61">
            <a:extLst>
              <a:ext uri="{FF2B5EF4-FFF2-40B4-BE49-F238E27FC236}">
                <a16:creationId xmlns:a16="http://schemas.microsoft.com/office/drawing/2014/main" id="{99C6137E-702B-2289-3ABF-3AC631DB3D5D}"/>
              </a:ext>
            </a:extLst>
          </p:cNvPr>
          <p:cNvGrpSpPr/>
          <p:nvPr/>
        </p:nvGrpSpPr>
        <p:grpSpPr>
          <a:xfrm>
            <a:off x="3654179" y="4095503"/>
            <a:ext cx="2692234" cy="461665"/>
            <a:chOff x="6535437" y="2260841"/>
            <a:chExt cx="2692234" cy="461665"/>
          </a:xfrm>
        </p:grpSpPr>
        <p:sp>
          <p:nvSpPr>
            <p:cNvPr id="63" name="矩形: 圆角 62">
              <a:extLst>
                <a:ext uri="{FF2B5EF4-FFF2-40B4-BE49-F238E27FC236}">
                  <a16:creationId xmlns:a16="http://schemas.microsoft.com/office/drawing/2014/main" id="{7869829C-A7E7-5DAC-E416-FEA3FFAA12FE}"/>
                </a:ext>
              </a:extLst>
            </p:cNvPr>
            <p:cNvSpPr/>
            <p:nvPr/>
          </p:nvSpPr>
          <p:spPr>
            <a:xfrm>
              <a:off x="6535437" y="2260841"/>
              <a:ext cx="2692234"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64" name="文本框 63">
              <a:extLst>
                <a:ext uri="{FF2B5EF4-FFF2-40B4-BE49-F238E27FC236}">
                  <a16:creationId xmlns:a16="http://schemas.microsoft.com/office/drawing/2014/main" id="{3ED54359-5AA8-0777-DAA7-90CE6E0ED1DF}"/>
                </a:ext>
              </a:extLst>
            </p:cNvPr>
            <p:cNvSpPr txBox="1"/>
            <p:nvPr/>
          </p:nvSpPr>
          <p:spPr>
            <a:xfrm>
              <a:off x="7019780" y="2260841"/>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市场分析</a:t>
              </a:r>
            </a:p>
          </p:txBody>
        </p:sp>
      </p:grpSp>
      <p:grpSp>
        <p:nvGrpSpPr>
          <p:cNvPr id="65" name="组合 64">
            <a:extLst>
              <a:ext uri="{FF2B5EF4-FFF2-40B4-BE49-F238E27FC236}">
                <a16:creationId xmlns:a16="http://schemas.microsoft.com/office/drawing/2014/main" id="{CB1B8BC2-A317-546F-CAB2-BE185D341539}"/>
              </a:ext>
            </a:extLst>
          </p:cNvPr>
          <p:cNvGrpSpPr/>
          <p:nvPr/>
        </p:nvGrpSpPr>
        <p:grpSpPr>
          <a:xfrm>
            <a:off x="2986522" y="5012835"/>
            <a:ext cx="2692234" cy="461665"/>
            <a:chOff x="6535437" y="2260841"/>
            <a:chExt cx="2692234" cy="461665"/>
          </a:xfrm>
        </p:grpSpPr>
        <p:sp>
          <p:nvSpPr>
            <p:cNvPr id="66" name="矩形: 圆角 65">
              <a:extLst>
                <a:ext uri="{FF2B5EF4-FFF2-40B4-BE49-F238E27FC236}">
                  <a16:creationId xmlns:a16="http://schemas.microsoft.com/office/drawing/2014/main" id="{5AABD096-2581-1830-982F-7AE9A64AED47}"/>
                </a:ext>
              </a:extLst>
            </p:cNvPr>
            <p:cNvSpPr/>
            <p:nvPr/>
          </p:nvSpPr>
          <p:spPr>
            <a:xfrm>
              <a:off x="6535437" y="2260841"/>
              <a:ext cx="2692234"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67" name="文本框 66">
              <a:extLst>
                <a:ext uri="{FF2B5EF4-FFF2-40B4-BE49-F238E27FC236}">
                  <a16:creationId xmlns:a16="http://schemas.microsoft.com/office/drawing/2014/main" id="{1244B84F-5357-DFB0-8C5E-B965F0D41F55}"/>
                </a:ext>
              </a:extLst>
            </p:cNvPr>
            <p:cNvSpPr txBox="1"/>
            <p:nvPr/>
          </p:nvSpPr>
          <p:spPr>
            <a:xfrm>
              <a:off x="7019780" y="2260841"/>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发展计划</a:t>
              </a:r>
            </a:p>
          </p:txBody>
        </p:sp>
      </p:grpSp>
      <p:grpSp>
        <p:nvGrpSpPr>
          <p:cNvPr id="72" name="组合 71">
            <a:extLst>
              <a:ext uri="{FF2B5EF4-FFF2-40B4-BE49-F238E27FC236}">
                <a16:creationId xmlns:a16="http://schemas.microsoft.com/office/drawing/2014/main" id="{C6E5509F-1885-1902-BB22-338F670E2B5B}"/>
              </a:ext>
            </a:extLst>
          </p:cNvPr>
          <p:cNvGrpSpPr/>
          <p:nvPr/>
        </p:nvGrpSpPr>
        <p:grpSpPr>
          <a:xfrm>
            <a:off x="11317288" y="6129338"/>
            <a:ext cx="300863" cy="214630"/>
            <a:chOff x="8813800" y="1071986"/>
            <a:chExt cx="373888" cy="214630"/>
          </a:xfrm>
        </p:grpSpPr>
        <p:cxnSp>
          <p:nvCxnSpPr>
            <p:cNvPr id="73" name="直接连接符 72">
              <a:extLst>
                <a:ext uri="{FF2B5EF4-FFF2-40B4-BE49-F238E27FC236}">
                  <a16:creationId xmlns:a16="http://schemas.microsoft.com/office/drawing/2014/main" id="{F6B00989-3AD3-BB93-D4EE-9AD893191DBA}"/>
                </a:ext>
              </a:extLst>
            </p:cNvPr>
            <p:cNvCxnSpPr>
              <a:cxnSpLocks/>
            </p:cNvCxnSpPr>
            <p:nvPr/>
          </p:nvCxnSpPr>
          <p:spPr>
            <a:xfrm>
              <a:off x="8813800" y="1071986"/>
              <a:ext cx="373888" cy="0"/>
            </a:xfrm>
            <a:prstGeom prst="line">
              <a:avLst/>
            </a:prstGeom>
            <a:ln w="38100" cap="rnd">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4372C748-F44E-3DB4-25EE-240A1092612F}"/>
                </a:ext>
              </a:extLst>
            </p:cNvPr>
            <p:cNvCxnSpPr>
              <a:cxnSpLocks/>
            </p:cNvCxnSpPr>
            <p:nvPr/>
          </p:nvCxnSpPr>
          <p:spPr>
            <a:xfrm>
              <a:off x="8813800" y="1179301"/>
              <a:ext cx="373888" cy="0"/>
            </a:xfrm>
            <a:prstGeom prst="line">
              <a:avLst/>
            </a:prstGeom>
            <a:ln w="38100" cap="rnd">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37A8157B-4F95-DC7F-201F-F5ED97E559C8}"/>
                </a:ext>
              </a:extLst>
            </p:cNvPr>
            <p:cNvCxnSpPr>
              <a:cxnSpLocks/>
            </p:cNvCxnSpPr>
            <p:nvPr/>
          </p:nvCxnSpPr>
          <p:spPr>
            <a:xfrm>
              <a:off x="8813800" y="1286616"/>
              <a:ext cx="373888" cy="0"/>
            </a:xfrm>
            <a:prstGeom prst="line">
              <a:avLst/>
            </a:prstGeom>
            <a:ln w="38100" cap="rnd">
              <a:solidFill>
                <a:schemeClr val="bg1">
                  <a:alpha val="4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DFE4307D-8871-3647-ECD7-72C8FC0CD53C}"/>
              </a:ext>
            </a:extLst>
          </p:cNvPr>
          <p:cNvGrpSpPr/>
          <p:nvPr/>
        </p:nvGrpSpPr>
        <p:grpSpPr>
          <a:xfrm>
            <a:off x="540631" y="654743"/>
            <a:ext cx="4026506" cy="1015663"/>
            <a:chOff x="540631" y="654743"/>
            <a:chExt cx="4026506" cy="1015663"/>
          </a:xfrm>
        </p:grpSpPr>
        <p:sp>
          <p:nvSpPr>
            <p:cNvPr id="71" name="文本框 70">
              <a:extLst>
                <a:ext uri="{FF2B5EF4-FFF2-40B4-BE49-F238E27FC236}">
                  <a16:creationId xmlns:a16="http://schemas.microsoft.com/office/drawing/2014/main" id="{1E1AD656-0CF1-65FE-6FBE-27BF859F634D}"/>
                </a:ext>
              </a:extLst>
            </p:cNvPr>
            <p:cNvSpPr txBox="1"/>
            <p:nvPr/>
          </p:nvSpPr>
          <p:spPr>
            <a:xfrm>
              <a:off x="540631" y="654743"/>
              <a:ext cx="1800493"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3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目录</a:t>
              </a:r>
            </a:p>
          </p:txBody>
        </p:sp>
        <p:sp>
          <p:nvSpPr>
            <p:cNvPr id="76" name="文本框 75">
              <a:extLst>
                <a:ext uri="{FF2B5EF4-FFF2-40B4-BE49-F238E27FC236}">
                  <a16:creationId xmlns:a16="http://schemas.microsoft.com/office/drawing/2014/main" id="{070D51D1-BC40-7FDC-84BC-F70D160C21CD}"/>
                </a:ext>
              </a:extLst>
            </p:cNvPr>
            <p:cNvSpPr txBox="1"/>
            <p:nvPr/>
          </p:nvSpPr>
          <p:spPr>
            <a:xfrm>
              <a:off x="2286000" y="936522"/>
              <a:ext cx="228113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CONTENTS</a:t>
              </a:r>
              <a:endParaRPr kumimoji="0" lang="zh-CN" altLang="en-US"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2168769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up)">
                                      <p:cBhvr>
                                        <p:cTn id="32" dur="2000"/>
                                        <p:tgtEl>
                                          <p:spTgt spid="52"/>
                                        </p:tgtEl>
                                      </p:cBhvr>
                                    </p:animEffect>
                                  </p:childTnLst>
                                </p:cTn>
                              </p:par>
                              <p:par>
                                <p:cTn id="33" presetID="22" presetClass="entr" presetSubtype="2" fill="hold" nodeType="withEffect">
                                  <p:stCondLst>
                                    <p:cond delay="250"/>
                                  </p:stCondLst>
                                  <p:childTnLst>
                                    <p:set>
                                      <p:cBhvr>
                                        <p:cTn id="34" dur="1" fill="hold">
                                          <p:stCondLst>
                                            <p:cond delay="0"/>
                                          </p:stCondLst>
                                        </p:cTn>
                                        <p:tgtEl>
                                          <p:spTgt spid="55"/>
                                        </p:tgtEl>
                                        <p:attrNameLst>
                                          <p:attrName>style.visibility</p:attrName>
                                        </p:attrNameLst>
                                      </p:cBhvr>
                                      <p:to>
                                        <p:strVal val="visible"/>
                                      </p:to>
                                    </p:set>
                                    <p:animEffect transition="in" filter="wipe(right)">
                                      <p:cBhvr>
                                        <p:cTn id="35" dur="500"/>
                                        <p:tgtEl>
                                          <p:spTgt spid="55"/>
                                        </p:tgtEl>
                                      </p:cBhvr>
                                    </p:animEffect>
                                  </p:childTnLst>
                                </p:cTn>
                              </p:par>
                              <p:par>
                                <p:cTn id="36" presetID="22" presetClass="entr" presetSubtype="2" fill="hold" nodeType="withEffect">
                                  <p:stCondLst>
                                    <p:cond delay="500"/>
                                  </p:stCondLst>
                                  <p:childTnLst>
                                    <p:set>
                                      <p:cBhvr>
                                        <p:cTn id="37" dur="1" fill="hold">
                                          <p:stCondLst>
                                            <p:cond delay="0"/>
                                          </p:stCondLst>
                                        </p:cTn>
                                        <p:tgtEl>
                                          <p:spTgt spid="59"/>
                                        </p:tgtEl>
                                        <p:attrNameLst>
                                          <p:attrName>style.visibility</p:attrName>
                                        </p:attrNameLst>
                                      </p:cBhvr>
                                      <p:to>
                                        <p:strVal val="visible"/>
                                      </p:to>
                                    </p:set>
                                    <p:animEffect transition="in" filter="wipe(right)">
                                      <p:cBhvr>
                                        <p:cTn id="38" dur="500"/>
                                        <p:tgtEl>
                                          <p:spTgt spid="59"/>
                                        </p:tgtEl>
                                      </p:cBhvr>
                                    </p:animEffect>
                                  </p:childTnLst>
                                </p:cTn>
                              </p:par>
                              <p:par>
                                <p:cTn id="39" presetID="22" presetClass="entr" presetSubtype="2" fill="hold" nodeType="withEffect">
                                  <p:stCondLst>
                                    <p:cond delay="750"/>
                                  </p:stCondLst>
                                  <p:childTnLst>
                                    <p:set>
                                      <p:cBhvr>
                                        <p:cTn id="40" dur="1" fill="hold">
                                          <p:stCondLst>
                                            <p:cond delay="0"/>
                                          </p:stCondLst>
                                        </p:cTn>
                                        <p:tgtEl>
                                          <p:spTgt spid="62"/>
                                        </p:tgtEl>
                                        <p:attrNameLst>
                                          <p:attrName>style.visibility</p:attrName>
                                        </p:attrNameLst>
                                      </p:cBhvr>
                                      <p:to>
                                        <p:strVal val="visible"/>
                                      </p:to>
                                    </p:set>
                                    <p:animEffect transition="in" filter="wipe(right)">
                                      <p:cBhvr>
                                        <p:cTn id="41" dur="500"/>
                                        <p:tgtEl>
                                          <p:spTgt spid="62"/>
                                        </p:tgtEl>
                                      </p:cBhvr>
                                    </p:animEffect>
                                  </p:childTnLst>
                                </p:cTn>
                              </p:par>
                              <p:par>
                                <p:cTn id="42" presetID="22" presetClass="entr" presetSubtype="2" fill="hold" nodeType="withEffect">
                                  <p:stCondLst>
                                    <p:cond delay="1000"/>
                                  </p:stCondLst>
                                  <p:childTnLst>
                                    <p:set>
                                      <p:cBhvr>
                                        <p:cTn id="43" dur="1" fill="hold">
                                          <p:stCondLst>
                                            <p:cond delay="0"/>
                                          </p:stCondLst>
                                        </p:cTn>
                                        <p:tgtEl>
                                          <p:spTgt spid="65"/>
                                        </p:tgtEl>
                                        <p:attrNameLst>
                                          <p:attrName>style.visibility</p:attrName>
                                        </p:attrNameLst>
                                      </p:cBhvr>
                                      <p:to>
                                        <p:strVal val="visible"/>
                                      </p:to>
                                    </p:set>
                                    <p:animEffect transition="in" filter="wipe(right)">
                                      <p:cBhvr>
                                        <p:cTn id="4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6" grpId="0" animBg="1"/>
      <p:bldP spid="41" grpId="0" animBg="1"/>
      <p:bldP spid="39" grpId="0" animBg="1"/>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2">
              <a:alphaModFix amt="5000"/>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B159CC6B-CAD5-0B8B-3EE4-B5E04E586CED}"/>
              </a:ext>
            </a:extLst>
          </p:cNvPr>
          <p:cNvSpPr/>
          <p:nvPr/>
        </p:nvSpPr>
        <p:spPr>
          <a:xfrm flipH="1" flipV="1">
            <a:off x="6075682" y="-252970"/>
            <a:ext cx="8020131" cy="3217030"/>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85000"/>
                </a:schemeClr>
              </a:gs>
              <a:gs pos="0">
                <a:schemeClr val="bg1">
                  <a:alpha val="90000"/>
                </a:schemeClr>
              </a:gs>
              <a:gs pos="100000">
                <a:schemeClr val="bg1">
                  <a:alpha val="90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32F0E986-3E79-C2E2-FDF1-99B7D7AA1E8E}"/>
              </a:ext>
            </a:extLst>
          </p:cNvPr>
          <p:cNvSpPr/>
          <p:nvPr/>
        </p:nvSpPr>
        <p:spPr>
          <a:xfrm rot="10800000">
            <a:off x="7812475" y="-324550"/>
            <a:ext cx="5798430" cy="2673736"/>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3302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8" name="任意多边形: 形状 77">
            <a:extLst>
              <a:ext uri="{FF2B5EF4-FFF2-40B4-BE49-F238E27FC236}">
                <a16:creationId xmlns:a16="http://schemas.microsoft.com/office/drawing/2014/main" id="{EA37E924-6C04-B385-893D-83D3D955539D}"/>
              </a:ext>
            </a:extLst>
          </p:cNvPr>
          <p:cNvSpPr/>
          <p:nvPr/>
        </p:nvSpPr>
        <p:spPr>
          <a:xfrm rot="10101167" flipH="1" flipV="1">
            <a:off x="8958265" y="-368832"/>
            <a:ext cx="5367219" cy="3031659"/>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2F03DF99-4A8E-3AB6-33A1-4EF9D27F864C}"/>
              </a:ext>
            </a:extLst>
          </p:cNvPr>
          <p:cNvGrpSpPr/>
          <p:nvPr/>
        </p:nvGrpSpPr>
        <p:grpSpPr>
          <a:xfrm>
            <a:off x="2106958" y="1929158"/>
            <a:ext cx="2669485" cy="2669485"/>
            <a:chOff x="2360958" y="1929158"/>
            <a:chExt cx="2669485" cy="2669485"/>
          </a:xfrm>
        </p:grpSpPr>
        <p:grpSp>
          <p:nvGrpSpPr>
            <p:cNvPr id="12" name="组合 11">
              <a:extLst>
                <a:ext uri="{FF2B5EF4-FFF2-40B4-BE49-F238E27FC236}">
                  <a16:creationId xmlns:a16="http://schemas.microsoft.com/office/drawing/2014/main" id="{D165A204-5EC8-BBB4-DAEF-D0B5B14957A6}"/>
                </a:ext>
              </a:extLst>
            </p:cNvPr>
            <p:cNvGrpSpPr/>
            <p:nvPr/>
          </p:nvGrpSpPr>
          <p:grpSpPr>
            <a:xfrm>
              <a:off x="2360958" y="1929158"/>
              <a:ext cx="2669485" cy="2669485"/>
              <a:chOff x="6411341" y="315406"/>
              <a:chExt cx="2846893" cy="2846893"/>
            </a:xfrm>
          </p:grpSpPr>
          <p:sp>
            <p:nvSpPr>
              <p:cNvPr id="13" name="椭圆 12">
                <a:extLst>
                  <a:ext uri="{FF2B5EF4-FFF2-40B4-BE49-F238E27FC236}">
                    <a16:creationId xmlns:a16="http://schemas.microsoft.com/office/drawing/2014/main" id="{79D5D7B3-C2F0-B49A-4684-C9C454462FCC}"/>
                  </a:ext>
                </a:extLst>
              </p:cNvPr>
              <p:cNvSpPr/>
              <p:nvPr/>
            </p:nvSpPr>
            <p:spPr>
              <a:xfrm flipV="1">
                <a:off x="6411341" y="315406"/>
                <a:ext cx="2846893" cy="2846893"/>
              </a:xfrm>
              <a:prstGeom prst="ellipse">
                <a:avLst/>
              </a:prstGeom>
              <a:noFill/>
              <a:ln w="12700">
                <a:gradFill>
                  <a:gsLst>
                    <a:gs pos="0">
                      <a:srgbClr val="3A4F90">
                        <a:alpha val="0"/>
                      </a:srgbClr>
                    </a:gs>
                    <a:gs pos="100000">
                      <a:srgbClr val="3A4F9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D7BB8D0-FDD8-0DEB-5E25-8C337D641820}"/>
                  </a:ext>
                </a:extLst>
              </p:cNvPr>
              <p:cNvSpPr/>
              <p:nvPr/>
            </p:nvSpPr>
            <p:spPr>
              <a:xfrm>
                <a:off x="6832530" y="736595"/>
                <a:ext cx="2004514" cy="2004514"/>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F8DB55A-0B9C-11EB-AF38-269A3D39C3F1}"/>
                  </a:ext>
                </a:extLst>
              </p:cNvPr>
              <p:cNvSpPr/>
              <p:nvPr/>
            </p:nvSpPr>
            <p:spPr>
              <a:xfrm rot="16200000">
                <a:off x="7132151" y="1036214"/>
                <a:ext cx="1405274" cy="1405276"/>
              </a:xfrm>
              <a:prstGeom prst="ellipse">
                <a:avLst/>
              </a:prstGeom>
              <a:gradFill>
                <a:gsLst>
                  <a:gs pos="15000">
                    <a:srgbClr val="3A4F90">
                      <a:alpha val="80000"/>
                    </a:srgbClr>
                  </a:gs>
                  <a:gs pos="100000">
                    <a:srgbClr val="3A4F90">
                      <a:alpha val="2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8191C5F4-F680-D3E8-7186-21EECD36011C}"/>
                </a:ext>
              </a:extLst>
            </p:cNvPr>
            <p:cNvSpPr txBox="1"/>
            <p:nvPr/>
          </p:nvSpPr>
          <p:spPr>
            <a:xfrm>
              <a:off x="3181778" y="2802234"/>
              <a:ext cx="1027845" cy="923330"/>
            </a:xfrm>
            <a:prstGeom prst="rect">
              <a:avLst/>
            </a:prstGeom>
            <a:noFill/>
          </p:spPr>
          <p:txBody>
            <a:bodyPr wrap="none" rtlCol="0">
              <a:spAutoFit/>
            </a:bodyPr>
            <a:lstStyle/>
            <a:p>
              <a:r>
                <a:rPr lang="en-US" altLang="zh-CN" sz="5400" b="1" dirty="0">
                  <a:solidFill>
                    <a:schemeClr val="bg1"/>
                  </a:solidFill>
                  <a:latin typeface="思源宋体 CN Heavy" panose="02020900000000000000" pitchFamily="18" charset="-122"/>
                  <a:ea typeface="思源宋体 CN Heavy" panose="02020900000000000000" pitchFamily="18" charset="-122"/>
                </a:rPr>
                <a:t>01</a:t>
              </a:r>
              <a:endParaRPr lang="zh-CN" altLang="en-US" sz="5400" b="1" dirty="0">
                <a:solidFill>
                  <a:schemeClr val="bg1"/>
                </a:solidFill>
                <a:latin typeface="思源宋体 CN Heavy" panose="02020900000000000000" pitchFamily="18" charset="-122"/>
                <a:ea typeface="思源宋体 CN Heavy" panose="02020900000000000000" pitchFamily="18" charset="-122"/>
              </a:endParaRPr>
            </a:p>
          </p:txBody>
        </p:sp>
      </p:grpSp>
      <p:sp>
        <p:nvSpPr>
          <p:cNvPr id="19" name="文本框 18">
            <a:extLst>
              <a:ext uri="{FF2B5EF4-FFF2-40B4-BE49-F238E27FC236}">
                <a16:creationId xmlns:a16="http://schemas.microsoft.com/office/drawing/2014/main" id="{208BD183-A93E-2E6E-AD02-FB8466AAAE13}"/>
              </a:ext>
            </a:extLst>
          </p:cNvPr>
          <p:cNvSpPr txBox="1"/>
          <p:nvPr/>
        </p:nvSpPr>
        <p:spPr>
          <a:xfrm>
            <a:off x="5419727" y="2608497"/>
            <a:ext cx="3467616"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商业简介</a:t>
            </a:r>
          </a:p>
        </p:txBody>
      </p:sp>
      <p:sp>
        <p:nvSpPr>
          <p:cNvPr id="20" name="文本框 19">
            <a:extLst>
              <a:ext uri="{FF2B5EF4-FFF2-40B4-BE49-F238E27FC236}">
                <a16:creationId xmlns:a16="http://schemas.microsoft.com/office/drawing/2014/main" id="{46AB2127-FC02-16D3-7D30-D20E25FBE978}"/>
              </a:ext>
            </a:extLst>
          </p:cNvPr>
          <p:cNvSpPr txBox="1"/>
          <p:nvPr/>
        </p:nvSpPr>
        <p:spPr>
          <a:xfrm>
            <a:off x="5171385" y="3843124"/>
            <a:ext cx="39340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a:t>
            </a:r>
          </a:p>
        </p:txBody>
      </p:sp>
      <p:sp>
        <p:nvSpPr>
          <p:cNvPr id="41" name="任意多边形: 形状 40">
            <a:extLst>
              <a:ext uri="{FF2B5EF4-FFF2-40B4-BE49-F238E27FC236}">
                <a16:creationId xmlns:a16="http://schemas.microsoft.com/office/drawing/2014/main" id="{78A0A4D7-40BA-E3BB-DBB2-22C898282251}"/>
              </a:ext>
            </a:extLst>
          </p:cNvPr>
          <p:cNvSpPr/>
          <p:nvPr/>
        </p:nvSpPr>
        <p:spPr>
          <a:xfrm flipH="1" flipV="1">
            <a:off x="-1600341" y="4091459"/>
            <a:ext cx="6674404" cy="3199064"/>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114550 w 8979979"/>
              <a:gd name="connsiteY2" fmla="*/ 1312495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599322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2988222 w 8979979"/>
              <a:gd name="connsiteY3" fmla="*/ 246530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54185" y="1155135"/>
                  <a:pt x="525780" y="1415365"/>
                </a:cubicBezTo>
                <a:cubicBezTo>
                  <a:pt x="897375" y="1675595"/>
                  <a:pt x="1805743" y="1460185"/>
                  <a:pt x="2229569" y="1628004"/>
                </a:cubicBezTo>
                <a:cubicBezTo>
                  <a:pt x="2653395" y="1795823"/>
                  <a:pt x="2851322" y="1949192"/>
                  <a:pt x="3068735" y="2422281"/>
                </a:cubicBezTo>
                <a:cubicBezTo>
                  <a:pt x="3286148" y="2895370"/>
                  <a:pt x="3194692" y="3821863"/>
                  <a:pt x="3810098" y="4208397"/>
                </a:cubicBezTo>
                <a:cubicBezTo>
                  <a:pt x="4425504" y="4594931"/>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30000"/>
                </a:schemeClr>
              </a:gs>
              <a:gs pos="93000">
                <a:schemeClr val="bg1">
                  <a:alpha val="4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1D26BDEE-F968-4AED-F2FC-B23CEFABCA2C}"/>
              </a:ext>
            </a:extLst>
          </p:cNvPr>
          <p:cNvSpPr/>
          <p:nvPr/>
        </p:nvSpPr>
        <p:spPr>
          <a:xfrm rot="263752" flipH="1" flipV="1">
            <a:off x="-557942" y="4828290"/>
            <a:ext cx="5675335" cy="2318970"/>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id="{54EE6F2F-B5B3-6787-60FA-F545F34B1C48}"/>
              </a:ext>
            </a:extLst>
          </p:cNvPr>
          <p:cNvSpPr/>
          <p:nvPr/>
        </p:nvSpPr>
        <p:spPr>
          <a:xfrm rot="20013035" flipV="1">
            <a:off x="-1397074" y="5856390"/>
            <a:ext cx="5389233" cy="2410294"/>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id="{429F7499-1BC0-2658-FAEE-0014DC6F65E3}"/>
              </a:ext>
            </a:extLst>
          </p:cNvPr>
          <p:cNvGrpSpPr/>
          <p:nvPr/>
        </p:nvGrpSpPr>
        <p:grpSpPr>
          <a:xfrm>
            <a:off x="9373553" y="390774"/>
            <a:ext cx="2029701" cy="523220"/>
            <a:chOff x="9222730" y="392051"/>
            <a:chExt cx="2029701" cy="523220"/>
          </a:xfrm>
        </p:grpSpPr>
        <p:sp>
          <p:nvSpPr>
            <p:cNvPr id="25" name="文本框 24">
              <a:extLst>
                <a:ext uri="{FF2B5EF4-FFF2-40B4-BE49-F238E27FC236}">
                  <a16:creationId xmlns:a16="http://schemas.microsoft.com/office/drawing/2014/main" id="{A5182679-51D7-3DD9-9227-2E5709DDA417}"/>
                </a:ext>
              </a:extLst>
            </p:cNvPr>
            <p:cNvSpPr txBox="1"/>
            <p:nvPr/>
          </p:nvSpPr>
          <p:spPr>
            <a:xfrm>
              <a:off x="9222730" y="392051"/>
              <a:ext cx="1871346" cy="523220"/>
            </a:xfrm>
            <a:prstGeom prst="rect">
              <a:avLst/>
            </a:prstGeom>
            <a:noFill/>
            <a:effectLst>
              <a:outerShdw blurRad="127000" dist="38100" dir="2700000" algn="tl" rotWithShape="0">
                <a:prstClr val="black">
                  <a:alpha val="30000"/>
                </a:prstClr>
              </a:outerShdw>
            </a:effectLst>
          </p:spPr>
          <p:txBody>
            <a:bodyPr wrap="none" rtlCol="0">
              <a:spAutoFit/>
            </a:bodyPr>
            <a:lstStyle/>
            <a:p>
              <a:r>
                <a:rPr lang="en-US" altLang="zh-CN" sz="2800" spc="300" dirty="0">
                  <a:solidFill>
                    <a:schemeClr val="bg1"/>
                  </a:solidFill>
                  <a:latin typeface="思源宋体 CN Light" panose="02020300000000000000" pitchFamily="18" charset="-122"/>
                  <a:ea typeface="思源宋体 CN Light" panose="02020300000000000000" pitchFamily="18" charset="-122"/>
                </a:rPr>
                <a:t>PART-01</a:t>
              </a:r>
              <a:endParaRPr lang="zh-CN" altLang="en-US" sz="2800" spc="300" dirty="0">
                <a:solidFill>
                  <a:schemeClr val="bg1"/>
                </a:solidFill>
                <a:latin typeface="思源宋体 CN Light" panose="02020300000000000000" pitchFamily="18" charset="-122"/>
                <a:ea typeface="思源宋体 CN Light" panose="02020300000000000000" pitchFamily="18" charset="-122"/>
              </a:endParaRPr>
            </a:p>
          </p:txBody>
        </p:sp>
        <p:grpSp>
          <p:nvGrpSpPr>
            <p:cNvPr id="36" name="组合 35">
              <a:extLst>
                <a:ext uri="{FF2B5EF4-FFF2-40B4-BE49-F238E27FC236}">
                  <a16:creationId xmlns:a16="http://schemas.microsoft.com/office/drawing/2014/main" id="{5BA76EDF-73E3-27D0-B41A-D811DCDADE5A}"/>
                </a:ext>
              </a:extLst>
            </p:cNvPr>
            <p:cNvGrpSpPr/>
            <p:nvPr/>
          </p:nvGrpSpPr>
          <p:grpSpPr>
            <a:xfrm>
              <a:off x="11092134" y="542518"/>
              <a:ext cx="160297" cy="231563"/>
              <a:chOff x="8519613" y="1042353"/>
              <a:chExt cx="373888" cy="231563"/>
            </a:xfrm>
          </p:grpSpPr>
          <p:cxnSp>
            <p:nvCxnSpPr>
              <p:cNvPr id="37" name="直接连接符 36">
                <a:extLst>
                  <a:ext uri="{FF2B5EF4-FFF2-40B4-BE49-F238E27FC236}">
                    <a16:creationId xmlns:a16="http://schemas.microsoft.com/office/drawing/2014/main" id="{EE3349A3-C43B-36F1-9843-00821885E70E}"/>
                  </a:ext>
                </a:extLst>
              </p:cNvPr>
              <p:cNvCxnSpPr>
                <a:cxnSpLocks/>
              </p:cNvCxnSpPr>
              <p:nvPr/>
            </p:nvCxnSpPr>
            <p:spPr>
              <a:xfrm>
                <a:off x="8519613" y="1042353"/>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7848CD4-6FEF-4868-DA8E-E35AD021BEF7}"/>
                  </a:ext>
                </a:extLst>
              </p:cNvPr>
              <p:cNvCxnSpPr>
                <a:cxnSpLocks/>
              </p:cNvCxnSpPr>
              <p:nvPr/>
            </p:nvCxnSpPr>
            <p:spPr>
              <a:xfrm>
                <a:off x="8519613" y="1158135"/>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661A746-D064-7D68-BB07-71711B3FBBD8}"/>
                  </a:ext>
                </a:extLst>
              </p:cNvPr>
              <p:cNvCxnSpPr>
                <a:cxnSpLocks/>
              </p:cNvCxnSpPr>
              <p:nvPr/>
            </p:nvCxnSpPr>
            <p:spPr>
              <a:xfrm>
                <a:off x="8519613" y="1273916"/>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文本框 42">
            <a:extLst>
              <a:ext uri="{FF2B5EF4-FFF2-40B4-BE49-F238E27FC236}">
                <a16:creationId xmlns:a16="http://schemas.microsoft.com/office/drawing/2014/main" id="{99BF202A-989C-8A21-0D0E-7F1B705B4B2B}"/>
              </a:ext>
            </a:extLst>
          </p:cNvPr>
          <p:cNvSpPr txBox="1"/>
          <p:nvPr/>
        </p:nvSpPr>
        <p:spPr>
          <a:xfrm rot="5400000">
            <a:off x="9674957" y="4744575"/>
            <a:ext cx="3094230" cy="31297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TYPE YOUR CONTENT HERE</a:t>
            </a:r>
            <a:r>
              <a:rPr lang="en-US" altLang="zh-CN" sz="1200" spc="300" dirty="0">
                <a:solidFill>
                  <a:prstClr val="black">
                    <a:lumMod val="75000"/>
                    <a:lumOff val="25000"/>
                  </a:prstClr>
                </a:solidFill>
                <a:latin typeface="思源黑体 CN Normal" panose="020B0400000000000000" pitchFamily="34" charset="-122"/>
                <a:ea typeface="思源黑体 CN Normal" panose="020B0400000000000000" pitchFamily="34" charset="-122"/>
              </a:rPr>
              <a:t>.</a:t>
            </a:r>
            <a:endParaRPr kumimoji="0" lang="zh-CN" altLang="en-US"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2606934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1+#ppt_w/2"/>
                                          </p:val>
                                        </p:tav>
                                        <p:tav tm="100000">
                                          <p:val>
                                            <p:strVal val="#ppt_x"/>
                                          </p:val>
                                        </p:tav>
                                      </p:tavLst>
                                    </p:anim>
                                    <p:anim calcmode="lin" valueType="num">
                                      <p:cBhvr additive="base">
                                        <p:cTn id="16" dur="500" fill="hold"/>
                                        <p:tgtEl>
                                          <p:spTgt spid="5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7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325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strVal val="#ppt_x"/>
                                          </p:val>
                                        </p:tav>
                                        <p:tav tm="100000">
                                          <p:val>
                                            <p:strVal val="#ppt_x"/>
                                          </p:val>
                                        </p:tav>
                                      </p:tavLst>
                                    </p:anim>
                                    <p:anim calcmode="lin" valueType="num">
                                      <p:cBhvr>
                                        <p:cTn id="52"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8" grpId="0" animBg="1"/>
      <p:bldP spid="19" grpId="0"/>
      <p:bldP spid="20" grpId="0"/>
      <p:bldP spid="41" grpId="0" animBg="1"/>
      <p:bldP spid="39" grpId="0" animBg="1"/>
      <p:bldP spid="40" grpId="0" animBg="1"/>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文本框 86">
            <a:extLst>
              <a:ext uri="{FF2B5EF4-FFF2-40B4-BE49-F238E27FC236}">
                <a16:creationId xmlns:a16="http://schemas.microsoft.com/office/drawing/2014/main" id="{369E4B0B-85B8-D1D8-28EA-0F9DE24A85B2}"/>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商业简介</a:t>
            </a:r>
          </a:p>
        </p:txBody>
      </p:sp>
      <p:grpSp>
        <p:nvGrpSpPr>
          <p:cNvPr id="15" name="组合 14">
            <a:extLst>
              <a:ext uri="{FF2B5EF4-FFF2-40B4-BE49-F238E27FC236}">
                <a16:creationId xmlns:a16="http://schemas.microsoft.com/office/drawing/2014/main" id="{59548832-1FFE-9E0C-D6CF-A7422AF66DE2}"/>
              </a:ext>
            </a:extLst>
          </p:cNvPr>
          <p:cNvGrpSpPr/>
          <p:nvPr/>
        </p:nvGrpSpPr>
        <p:grpSpPr>
          <a:xfrm>
            <a:off x="4284134" y="2971191"/>
            <a:ext cx="3623733" cy="1600200"/>
            <a:chOff x="4267200" y="2717800"/>
            <a:chExt cx="3623733" cy="1600200"/>
          </a:xfrm>
        </p:grpSpPr>
        <p:sp>
          <p:nvSpPr>
            <p:cNvPr id="13" name="椭圆 12">
              <a:extLst>
                <a:ext uri="{FF2B5EF4-FFF2-40B4-BE49-F238E27FC236}">
                  <a16:creationId xmlns:a16="http://schemas.microsoft.com/office/drawing/2014/main" id="{4B82196C-9506-7B4C-FE89-62CFDC6C8892}"/>
                </a:ext>
              </a:extLst>
            </p:cNvPr>
            <p:cNvSpPr/>
            <p:nvPr/>
          </p:nvSpPr>
          <p:spPr>
            <a:xfrm>
              <a:off x="4267200" y="2717800"/>
              <a:ext cx="1600200" cy="1600200"/>
            </a:xfrm>
            <a:prstGeom prst="ellipse">
              <a:avLst/>
            </a:prstGeom>
            <a:blipFill>
              <a:blip r:embed="rId2"/>
              <a:stretch>
                <a:fillRect/>
              </a:stretch>
            </a:blip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88" name="椭圆 87">
              <a:extLst>
                <a:ext uri="{FF2B5EF4-FFF2-40B4-BE49-F238E27FC236}">
                  <a16:creationId xmlns:a16="http://schemas.microsoft.com/office/drawing/2014/main" id="{C28D1238-1404-372A-BD68-C1474FEB3A38}"/>
                </a:ext>
              </a:extLst>
            </p:cNvPr>
            <p:cNvSpPr/>
            <p:nvPr/>
          </p:nvSpPr>
          <p:spPr>
            <a:xfrm>
              <a:off x="6290733" y="2717800"/>
              <a:ext cx="1600200" cy="1600200"/>
            </a:xfrm>
            <a:prstGeom prst="ellipse">
              <a:avLst/>
            </a:prstGeom>
            <a:blipFill>
              <a:blip r:embed="rId3"/>
              <a:stretch>
                <a:fillRect/>
              </a:stretch>
            </a:blip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等线" panose="02010600030101010101" pitchFamily="2" charset="-122"/>
              </a:endParaRPr>
            </a:p>
          </p:txBody>
        </p:sp>
      </p:grpSp>
      <p:grpSp>
        <p:nvGrpSpPr>
          <p:cNvPr id="17" name="组合 16">
            <a:extLst>
              <a:ext uri="{FF2B5EF4-FFF2-40B4-BE49-F238E27FC236}">
                <a16:creationId xmlns:a16="http://schemas.microsoft.com/office/drawing/2014/main" id="{9F618886-59D3-0A3D-DFEE-BE69783B93C3}"/>
              </a:ext>
            </a:extLst>
          </p:cNvPr>
          <p:cNvGrpSpPr/>
          <p:nvPr/>
        </p:nvGrpSpPr>
        <p:grpSpPr>
          <a:xfrm>
            <a:off x="5765800" y="1824024"/>
            <a:ext cx="660400" cy="816968"/>
            <a:chOff x="1820334" y="1841570"/>
            <a:chExt cx="660400" cy="884697"/>
          </a:xfrm>
        </p:grpSpPr>
        <p:sp>
          <p:nvSpPr>
            <p:cNvPr id="16" name="等腰三角形 15">
              <a:extLst>
                <a:ext uri="{FF2B5EF4-FFF2-40B4-BE49-F238E27FC236}">
                  <a16:creationId xmlns:a16="http://schemas.microsoft.com/office/drawing/2014/main" id="{1D7366BB-EA83-6DC9-C4B1-FCF7ADBD4667}"/>
                </a:ext>
              </a:extLst>
            </p:cNvPr>
            <p:cNvSpPr/>
            <p:nvPr/>
          </p:nvSpPr>
          <p:spPr>
            <a:xfrm>
              <a:off x="1820334" y="1841570"/>
              <a:ext cx="660400" cy="647630"/>
            </a:xfrm>
            <a:prstGeom prst="triangle">
              <a:avLst/>
            </a:prstGeom>
            <a:gradFill>
              <a:gsLst>
                <a:gs pos="0">
                  <a:srgbClr val="3A4F90">
                    <a:alpha val="70000"/>
                  </a:srgbClr>
                </a:gs>
                <a:gs pos="100000">
                  <a:srgbClr val="3A4F90">
                    <a:alpha val="0"/>
                  </a:srgb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a:extLst>
                <a:ext uri="{FF2B5EF4-FFF2-40B4-BE49-F238E27FC236}">
                  <a16:creationId xmlns:a16="http://schemas.microsoft.com/office/drawing/2014/main" id="{1B6F6621-0B08-9CF2-7D6B-F6B16699F1BB}"/>
                </a:ext>
              </a:extLst>
            </p:cNvPr>
            <p:cNvSpPr/>
            <p:nvPr/>
          </p:nvSpPr>
          <p:spPr>
            <a:xfrm>
              <a:off x="1820334" y="2078637"/>
              <a:ext cx="660400" cy="647630"/>
            </a:xfrm>
            <a:prstGeom prst="triangle">
              <a:avLst/>
            </a:prstGeom>
            <a:gradFill>
              <a:gsLst>
                <a:gs pos="0">
                  <a:srgbClr val="3A4F90">
                    <a:alpha val="70000"/>
                  </a:srgbClr>
                </a:gs>
                <a:gs pos="100000">
                  <a:srgbClr val="3A4F90">
                    <a:alpha val="0"/>
                  </a:srgb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D66C7817-0D88-F041-8F1E-B262C97CC36F}"/>
              </a:ext>
            </a:extLst>
          </p:cNvPr>
          <p:cNvGrpSpPr/>
          <p:nvPr/>
        </p:nvGrpSpPr>
        <p:grpSpPr>
          <a:xfrm flipV="1">
            <a:off x="5833534" y="5100202"/>
            <a:ext cx="660400" cy="816968"/>
            <a:chOff x="1820334" y="1841570"/>
            <a:chExt cx="660400" cy="884697"/>
          </a:xfrm>
        </p:grpSpPr>
        <p:sp>
          <p:nvSpPr>
            <p:cNvPr id="92" name="等腰三角形 91">
              <a:extLst>
                <a:ext uri="{FF2B5EF4-FFF2-40B4-BE49-F238E27FC236}">
                  <a16:creationId xmlns:a16="http://schemas.microsoft.com/office/drawing/2014/main" id="{2B697C2E-0083-43A6-31B8-927342ED028C}"/>
                </a:ext>
              </a:extLst>
            </p:cNvPr>
            <p:cNvSpPr/>
            <p:nvPr/>
          </p:nvSpPr>
          <p:spPr>
            <a:xfrm>
              <a:off x="1820334" y="1841570"/>
              <a:ext cx="660400" cy="647630"/>
            </a:xfrm>
            <a:prstGeom prst="triangle">
              <a:avLst/>
            </a:prstGeom>
            <a:gradFill>
              <a:gsLst>
                <a:gs pos="0">
                  <a:srgbClr val="3A4F90">
                    <a:alpha val="70000"/>
                  </a:srgbClr>
                </a:gs>
                <a:gs pos="100000">
                  <a:srgbClr val="3A4F90">
                    <a:alpha val="0"/>
                  </a:srgb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a:extLst>
                <a:ext uri="{FF2B5EF4-FFF2-40B4-BE49-F238E27FC236}">
                  <a16:creationId xmlns:a16="http://schemas.microsoft.com/office/drawing/2014/main" id="{FAD914C4-0AC6-12C1-EB96-E9D350BD123E}"/>
                </a:ext>
              </a:extLst>
            </p:cNvPr>
            <p:cNvSpPr/>
            <p:nvPr/>
          </p:nvSpPr>
          <p:spPr>
            <a:xfrm>
              <a:off x="1820334" y="2078637"/>
              <a:ext cx="660400" cy="647630"/>
            </a:xfrm>
            <a:prstGeom prst="triangle">
              <a:avLst/>
            </a:prstGeom>
            <a:gradFill>
              <a:gsLst>
                <a:gs pos="0">
                  <a:srgbClr val="3A4F90">
                    <a:alpha val="70000"/>
                  </a:srgbClr>
                </a:gs>
                <a:gs pos="100000">
                  <a:srgbClr val="3A4F90">
                    <a:alpha val="0"/>
                  </a:srgb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矩形: 圆角 93">
            <a:extLst>
              <a:ext uri="{FF2B5EF4-FFF2-40B4-BE49-F238E27FC236}">
                <a16:creationId xmlns:a16="http://schemas.microsoft.com/office/drawing/2014/main" id="{C5EE3AAD-391A-4003-2643-66FCC3EEA5CA}"/>
              </a:ext>
            </a:extLst>
          </p:cNvPr>
          <p:cNvSpPr/>
          <p:nvPr/>
        </p:nvSpPr>
        <p:spPr>
          <a:xfrm>
            <a:off x="868910" y="3451559"/>
            <a:ext cx="1723549" cy="461664"/>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95" name="矩形: 圆角 94">
            <a:extLst>
              <a:ext uri="{FF2B5EF4-FFF2-40B4-BE49-F238E27FC236}">
                <a16:creationId xmlns:a16="http://schemas.microsoft.com/office/drawing/2014/main" id="{54FC4688-D3B5-66FC-929E-B8118D962E9F}"/>
              </a:ext>
            </a:extLst>
          </p:cNvPr>
          <p:cNvSpPr/>
          <p:nvPr/>
        </p:nvSpPr>
        <p:spPr>
          <a:xfrm>
            <a:off x="9627319" y="3451559"/>
            <a:ext cx="1723549" cy="461664"/>
          </a:xfrm>
          <a:prstGeom prst="roundRect">
            <a:avLst>
              <a:gd name="adj" fmla="val 50000"/>
            </a:avLst>
          </a:prstGeom>
          <a:gradFill>
            <a:gsLst>
              <a:gs pos="0">
                <a:srgbClr val="3A4F90"/>
              </a:gs>
              <a:gs pos="100000">
                <a:srgbClr val="3D5797"/>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prstClr val="white"/>
                </a:solidFill>
                <a:latin typeface="思源宋体 CN Heavy" panose="02020900000000000000" pitchFamily="18" charset="-122"/>
                <a:ea typeface="思源宋体 CN Heavy" panose="02020900000000000000" pitchFamily="18" charset="-122"/>
              </a:rPr>
              <a:t>标题</a:t>
            </a:r>
          </a:p>
        </p:txBody>
      </p:sp>
      <p:grpSp>
        <p:nvGrpSpPr>
          <p:cNvPr id="24" name="组合 23">
            <a:extLst>
              <a:ext uri="{FF2B5EF4-FFF2-40B4-BE49-F238E27FC236}">
                <a16:creationId xmlns:a16="http://schemas.microsoft.com/office/drawing/2014/main" id="{AF5291ED-9722-CF7C-CC68-24B771518D5D}"/>
              </a:ext>
            </a:extLst>
          </p:cNvPr>
          <p:cNvGrpSpPr/>
          <p:nvPr/>
        </p:nvGrpSpPr>
        <p:grpSpPr>
          <a:xfrm>
            <a:off x="868910" y="1865079"/>
            <a:ext cx="3406757" cy="1263504"/>
            <a:chOff x="868910" y="1611688"/>
            <a:chExt cx="3406757" cy="1263504"/>
          </a:xfrm>
        </p:grpSpPr>
        <p:cxnSp>
          <p:nvCxnSpPr>
            <p:cNvPr id="19" name="直接连接符 18">
              <a:extLst>
                <a:ext uri="{FF2B5EF4-FFF2-40B4-BE49-F238E27FC236}">
                  <a16:creationId xmlns:a16="http://schemas.microsoft.com/office/drawing/2014/main" id="{3E129EFB-05CE-042F-FC35-E82FACF8EA8E}"/>
                </a:ext>
              </a:extLst>
            </p:cNvPr>
            <p:cNvCxnSpPr>
              <a:cxnSpLocks/>
            </p:cNvCxnSpPr>
            <p:nvPr/>
          </p:nvCxnSpPr>
          <p:spPr>
            <a:xfrm>
              <a:off x="868910" y="1670050"/>
              <a:ext cx="0" cy="1165827"/>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2B49DD3F-CEF0-BD1B-9B76-33D9778EC52F}"/>
                </a:ext>
              </a:extLst>
            </p:cNvPr>
            <p:cNvGrpSpPr/>
            <p:nvPr/>
          </p:nvGrpSpPr>
          <p:grpSpPr>
            <a:xfrm>
              <a:off x="966258" y="1611688"/>
              <a:ext cx="3309409" cy="1263504"/>
              <a:chOff x="974725" y="1704825"/>
              <a:chExt cx="3309409" cy="1263504"/>
            </a:xfrm>
          </p:grpSpPr>
          <p:sp>
            <p:nvSpPr>
              <p:cNvPr id="97" name="文本框 96">
                <a:extLst>
                  <a:ext uri="{FF2B5EF4-FFF2-40B4-BE49-F238E27FC236}">
                    <a16:creationId xmlns:a16="http://schemas.microsoft.com/office/drawing/2014/main" id="{DF91CE87-E32B-656C-D3BA-309C348DD5CC}"/>
                  </a:ext>
                </a:extLst>
              </p:cNvPr>
              <p:cNvSpPr txBox="1"/>
              <p:nvPr/>
            </p:nvSpPr>
            <p:spPr>
              <a:xfrm>
                <a:off x="974725" y="1704825"/>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98" name="文本框 97">
                <a:extLst>
                  <a:ext uri="{FF2B5EF4-FFF2-40B4-BE49-F238E27FC236}">
                    <a16:creationId xmlns:a16="http://schemas.microsoft.com/office/drawing/2014/main" id="{33DFB2E6-EDF4-2E68-B3DC-ABE695D19BB0}"/>
                  </a:ext>
                </a:extLst>
              </p:cNvPr>
              <p:cNvSpPr txBox="1"/>
              <p:nvPr/>
            </p:nvSpPr>
            <p:spPr>
              <a:xfrm>
                <a:off x="974725" y="2073660"/>
                <a:ext cx="3309409"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grpSp>
      <p:grpSp>
        <p:nvGrpSpPr>
          <p:cNvPr id="99" name="组合 98">
            <a:extLst>
              <a:ext uri="{FF2B5EF4-FFF2-40B4-BE49-F238E27FC236}">
                <a16:creationId xmlns:a16="http://schemas.microsoft.com/office/drawing/2014/main" id="{3F0EBCCE-7A10-D1A9-23C5-A7D75B8DB15D}"/>
              </a:ext>
            </a:extLst>
          </p:cNvPr>
          <p:cNvGrpSpPr/>
          <p:nvPr/>
        </p:nvGrpSpPr>
        <p:grpSpPr>
          <a:xfrm>
            <a:off x="868910" y="4379472"/>
            <a:ext cx="3406757" cy="1263504"/>
            <a:chOff x="868910" y="1611688"/>
            <a:chExt cx="3406757" cy="1263504"/>
          </a:xfrm>
        </p:grpSpPr>
        <p:cxnSp>
          <p:nvCxnSpPr>
            <p:cNvPr id="100" name="直接连接符 99">
              <a:extLst>
                <a:ext uri="{FF2B5EF4-FFF2-40B4-BE49-F238E27FC236}">
                  <a16:creationId xmlns:a16="http://schemas.microsoft.com/office/drawing/2014/main" id="{FAD8116D-5B15-8C19-2923-70B78273B664}"/>
                </a:ext>
              </a:extLst>
            </p:cNvPr>
            <p:cNvCxnSpPr>
              <a:cxnSpLocks/>
            </p:cNvCxnSpPr>
            <p:nvPr/>
          </p:nvCxnSpPr>
          <p:spPr>
            <a:xfrm>
              <a:off x="868910" y="1670050"/>
              <a:ext cx="0" cy="1165827"/>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id="{5567300D-3286-1E9F-5D90-89DF5534237E}"/>
                </a:ext>
              </a:extLst>
            </p:cNvPr>
            <p:cNvGrpSpPr/>
            <p:nvPr/>
          </p:nvGrpSpPr>
          <p:grpSpPr>
            <a:xfrm>
              <a:off x="966258" y="1611688"/>
              <a:ext cx="3309409" cy="1263504"/>
              <a:chOff x="974725" y="1704825"/>
              <a:chExt cx="3309409" cy="1263504"/>
            </a:xfrm>
          </p:grpSpPr>
          <p:sp>
            <p:nvSpPr>
              <p:cNvPr id="102" name="文本框 101">
                <a:extLst>
                  <a:ext uri="{FF2B5EF4-FFF2-40B4-BE49-F238E27FC236}">
                    <a16:creationId xmlns:a16="http://schemas.microsoft.com/office/drawing/2014/main" id="{091DE9F7-33C7-2CD9-B83F-1CD237F18191}"/>
                  </a:ext>
                </a:extLst>
              </p:cNvPr>
              <p:cNvSpPr txBox="1"/>
              <p:nvPr/>
            </p:nvSpPr>
            <p:spPr>
              <a:xfrm>
                <a:off x="974725" y="1704825"/>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103" name="文本框 102">
                <a:extLst>
                  <a:ext uri="{FF2B5EF4-FFF2-40B4-BE49-F238E27FC236}">
                    <a16:creationId xmlns:a16="http://schemas.microsoft.com/office/drawing/2014/main" id="{44924B61-DE67-3D5B-4720-184A51B40844}"/>
                  </a:ext>
                </a:extLst>
              </p:cNvPr>
              <p:cNvSpPr txBox="1"/>
              <p:nvPr/>
            </p:nvSpPr>
            <p:spPr>
              <a:xfrm>
                <a:off x="974725" y="2073660"/>
                <a:ext cx="3309409"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grpSp>
      <p:grpSp>
        <p:nvGrpSpPr>
          <p:cNvPr id="104" name="组合 103">
            <a:extLst>
              <a:ext uri="{FF2B5EF4-FFF2-40B4-BE49-F238E27FC236}">
                <a16:creationId xmlns:a16="http://schemas.microsoft.com/office/drawing/2014/main" id="{B688104F-ADC5-4462-6AD9-4CEC9B7CCA1F}"/>
              </a:ext>
            </a:extLst>
          </p:cNvPr>
          <p:cNvGrpSpPr/>
          <p:nvPr/>
        </p:nvGrpSpPr>
        <p:grpSpPr>
          <a:xfrm flipH="1">
            <a:off x="7930299" y="1865079"/>
            <a:ext cx="3406757" cy="1263504"/>
            <a:chOff x="868910" y="1611688"/>
            <a:chExt cx="3406757" cy="1263504"/>
          </a:xfrm>
        </p:grpSpPr>
        <p:cxnSp>
          <p:nvCxnSpPr>
            <p:cNvPr id="105" name="直接连接符 104">
              <a:extLst>
                <a:ext uri="{FF2B5EF4-FFF2-40B4-BE49-F238E27FC236}">
                  <a16:creationId xmlns:a16="http://schemas.microsoft.com/office/drawing/2014/main" id="{E4077644-6DCC-7312-82DC-C87B9CEEB9FC}"/>
                </a:ext>
              </a:extLst>
            </p:cNvPr>
            <p:cNvCxnSpPr>
              <a:cxnSpLocks/>
            </p:cNvCxnSpPr>
            <p:nvPr/>
          </p:nvCxnSpPr>
          <p:spPr>
            <a:xfrm>
              <a:off x="868910" y="1670050"/>
              <a:ext cx="0" cy="1165827"/>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a16="http://schemas.microsoft.com/office/drawing/2014/main" id="{84093DF5-0063-7B5A-7B0E-EEAF8E2C83D6}"/>
                </a:ext>
              </a:extLst>
            </p:cNvPr>
            <p:cNvGrpSpPr/>
            <p:nvPr/>
          </p:nvGrpSpPr>
          <p:grpSpPr>
            <a:xfrm>
              <a:off x="966258" y="1611688"/>
              <a:ext cx="3309409" cy="1263504"/>
              <a:chOff x="974725" y="1704825"/>
              <a:chExt cx="3309409" cy="1263504"/>
            </a:xfrm>
          </p:grpSpPr>
          <p:sp>
            <p:nvSpPr>
              <p:cNvPr id="107" name="文本框 106">
                <a:extLst>
                  <a:ext uri="{FF2B5EF4-FFF2-40B4-BE49-F238E27FC236}">
                    <a16:creationId xmlns:a16="http://schemas.microsoft.com/office/drawing/2014/main" id="{7D45F9B2-EC64-827E-F009-8A7805384BC8}"/>
                  </a:ext>
                </a:extLst>
              </p:cNvPr>
              <p:cNvSpPr txBox="1"/>
              <p:nvPr/>
            </p:nvSpPr>
            <p:spPr>
              <a:xfrm>
                <a:off x="974725" y="1704825"/>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108" name="文本框 107">
                <a:extLst>
                  <a:ext uri="{FF2B5EF4-FFF2-40B4-BE49-F238E27FC236}">
                    <a16:creationId xmlns:a16="http://schemas.microsoft.com/office/drawing/2014/main" id="{97DB1D17-45CD-A9ED-AAD8-E4AF2D9036F5}"/>
                  </a:ext>
                </a:extLst>
              </p:cNvPr>
              <p:cNvSpPr txBox="1"/>
              <p:nvPr/>
            </p:nvSpPr>
            <p:spPr>
              <a:xfrm>
                <a:off x="974725" y="2073660"/>
                <a:ext cx="3309409" cy="894669"/>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grpSp>
      <p:grpSp>
        <p:nvGrpSpPr>
          <p:cNvPr id="109" name="组合 108">
            <a:extLst>
              <a:ext uri="{FF2B5EF4-FFF2-40B4-BE49-F238E27FC236}">
                <a16:creationId xmlns:a16="http://schemas.microsoft.com/office/drawing/2014/main" id="{E5E3D7D5-999F-136E-A54C-A10B660C95FE}"/>
              </a:ext>
            </a:extLst>
          </p:cNvPr>
          <p:cNvGrpSpPr/>
          <p:nvPr/>
        </p:nvGrpSpPr>
        <p:grpSpPr>
          <a:xfrm flipH="1">
            <a:off x="7930299" y="4379472"/>
            <a:ext cx="3406757" cy="1263504"/>
            <a:chOff x="868910" y="1611688"/>
            <a:chExt cx="3406757" cy="1263504"/>
          </a:xfrm>
        </p:grpSpPr>
        <p:cxnSp>
          <p:nvCxnSpPr>
            <p:cNvPr id="110" name="直接连接符 109">
              <a:extLst>
                <a:ext uri="{FF2B5EF4-FFF2-40B4-BE49-F238E27FC236}">
                  <a16:creationId xmlns:a16="http://schemas.microsoft.com/office/drawing/2014/main" id="{2BF9BE67-7245-78AC-67EE-9668A55B2D35}"/>
                </a:ext>
              </a:extLst>
            </p:cNvPr>
            <p:cNvCxnSpPr>
              <a:cxnSpLocks/>
            </p:cNvCxnSpPr>
            <p:nvPr/>
          </p:nvCxnSpPr>
          <p:spPr>
            <a:xfrm>
              <a:off x="868910" y="1670050"/>
              <a:ext cx="0" cy="1165827"/>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nvGrpSpPr>
            <p:cNvPr id="111" name="组合 110">
              <a:extLst>
                <a:ext uri="{FF2B5EF4-FFF2-40B4-BE49-F238E27FC236}">
                  <a16:creationId xmlns:a16="http://schemas.microsoft.com/office/drawing/2014/main" id="{2C4671FB-34E4-3FB0-C1DC-D8F127FB0400}"/>
                </a:ext>
              </a:extLst>
            </p:cNvPr>
            <p:cNvGrpSpPr/>
            <p:nvPr/>
          </p:nvGrpSpPr>
          <p:grpSpPr>
            <a:xfrm>
              <a:off x="966258" y="1611688"/>
              <a:ext cx="3309409" cy="1263504"/>
              <a:chOff x="974725" y="1704825"/>
              <a:chExt cx="3309409" cy="1263504"/>
            </a:xfrm>
          </p:grpSpPr>
          <p:sp>
            <p:nvSpPr>
              <p:cNvPr id="112" name="文本框 111">
                <a:extLst>
                  <a:ext uri="{FF2B5EF4-FFF2-40B4-BE49-F238E27FC236}">
                    <a16:creationId xmlns:a16="http://schemas.microsoft.com/office/drawing/2014/main" id="{0F332B2E-828D-81BE-45BD-412210418FDB}"/>
                  </a:ext>
                </a:extLst>
              </p:cNvPr>
              <p:cNvSpPr txBox="1"/>
              <p:nvPr/>
            </p:nvSpPr>
            <p:spPr>
              <a:xfrm>
                <a:off x="974725" y="1704825"/>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113" name="文本框 112">
                <a:extLst>
                  <a:ext uri="{FF2B5EF4-FFF2-40B4-BE49-F238E27FC236}">
                    <a16:creationId xmlns:a16="http://schemas.microsoft.com/office/drawing/2014/main" id="{8254B641-F6B8-AE79-6385-73D9C4F560C6}"/>
                  </a:ext>
                </a:extLst>
              </p:cNvPr>
              <p:cNvSpPr txBox="1"/>
              <p:nvPr/>
            </p:nvSpPr>
            <p:spPr>
              <a:xfrm>
                <a:off x="974725" y="2073660"/>
                <a:ext cx="3309409" cy="894669"/>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3312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5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anim calcmode="lin" valueType="num">
                                      <p:cBhvr>
                                        <p:cTn id="19" dur="500" fill="hold"/>
                                        <p:tgtEl>
                                          <p:spTgt spid="91"/>
                                        </p:tgtEl>
                                        <p:attrNameLst>
                                          <p:attrName>ppt_x</p:attrName>
                                        </p:attrNameLst>
                                      </p:cBhvr>
                                      <p:tavLst>
                                        <p:tav tm="0">
                                          <p:val>
                                            <p:strVal val="#ppt_x"/>
                                          </p:val>
                                        </p:tav>
                                        <p:tav tm="100000">
                                          <p:val>
                                            <p:strVal val="#ppt_x"/>
                                          </p:val>
                                        </p:tav>
                                      </p:tavLst>
                                    </p:anim>
                                    <p:anim calcmode="lin" valueType="num">
                                      <p:cBhvr>
                                        <p:cTn id="20" dur="500" fill="hold"/>
                                        <p:tgtEl>
                                          <p:spTgt spid="91"/>
                                        </p:tgtEl>
                                        <p:attrNameLst>
                                          <p:attrName>ppt_y</p:attrName>
                                        </p:attrNameLst>
                                      </p:cBhvr>
                                      <p:tavLst>
                                        <p:tav tm="0">
                                          <p:val>
                                            <p:strVal val="#ppt_y-.1"/>
                                          </p:val>
                                        </p:tav>
                                        <p:tav tm="100000">
                                          <p:val>
                                            <p:strVal val="#ppt_y"/>
                                          </p:val>
                                        </p:tav>
                                      </p:tavLst>
                                    </p:anim>
                                  </p:childTnLst>
                                </p:cTn>
                              </p:par>
                            </p:childTnLst>
                          </p:cTn>
                        </p:par>
                        <p:par>
                          <p:cTn id="21" fill="hold">
                            <p:stCondLst>
                              <p:cond delay="1250"/>
                            </p:stCondLst>
                            <p:childTnLst>
                              <p:par>
                                <p:cTn id="22" presetID="22" presetClass="entr" presetSubtype="8"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wipe(down)">
                                      <p:cBhvr>
                                        <p:cTn id="28" dur="500"/>
                                        <p:tgtEl>
                                          <p:spTgt spid="94"/>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wipe(left)">
                                      <p:cBhvr>
                                        <p:cTn id="32" dur="500"/>
                                        <p:tgtEl>
                                          <p:spTgt spid="99"/>
                                        </p:tgtEl>
                                      </p:cBhvr>
                                    </p:animEffect>
                                  </p:childTnLst>
                                </p:cTn>
                              </p:par>
                            </p:childTnLst>
                          </p:cTn>
                        </p:par>
                        <p:par>
                          <p:cTn id="33" fill="hold">
                            <p:stCondLst>
                              <p:cond delay="2750"/>
                            </p:stCondLst>
                            <p:childTnLst>
                              <p:par>
                                <p:cTn id="34" presetID="22" presetClass="entr" presetSubtype="2" fill="hold" nodeType="after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wipe(right)">
                                      <p:cBhvr>
                                        <p:cTn id="36" dur="500"/>
                                        <p:tgtEl>
                                          <p:spTgt spid="104"/>
                                        </p:tgtEl>
                                      </p:cBhvr>
                                    </p:animEffect>
                                  </p:childTnLst>
                                </p:cTn>
                              </p:par>
                            </p:childTnLst>
                          </p:cTn>
                        </p:par>
                        <p:par>
                          <p:cTn id="37" fill="hold">
                            <p:stCondLst>
                              <p:cond delay="3250"/>
                            </p:stCondLst>
                            <p:childTnLst>
                              <p:par>
                                <p:cTn id="38" presetID="22" presetClass="entr" presetSubtype="4"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down)">
                                      <p:cBhvr>
                                        <p:cTn id="40" dur="500"/>
                                        <p:tgtEl>
                                          <p:spTgt spid="95"/>
                                        </p:tgtEl>
                                      </p:cBhvr>
                                    </p:animEffect>
                                  </p:childTnLst>
                                </p:cTn>
                              </p:par>
                            </p:childTnLst>
                          </p:cTn>
                        </p:par>
                        <p:par>
                          <p:cTn id="41" fill="hold">
                            <p:stCondLst>
                              <p:cond delay="3750"/>
                            </p:stCondLst>
                            <p:childTnLst>
                              <p:par>
                                <p:cTn id="42" presetID="22" presetClass="entr" presetSubtype="2" fill="hold" nodeType="afterEffect">
                                  <p:stCondLst>
                                    <p:cond delay="0"/>
                                  </p:stCondLst>
                                  <p:childTnLst>
                                    <p:set>
                                      <p:cBhvr>
                                        <p:cTn id="43" dur="1" fill="hold">
                                          <p:stCondLst>
                                            <p:cond delay="0"/>
                                          </p:stCondLst>
                                        </p:cTn>
                                        <p:tgtEl>
                                          <p:spTgt spid="109"/>
                                        </p:tgtEl>
                                        <p:attrNameLst>
                                          <p:attrName>style.visibility</p:attrName>
                                        </p:attrNameLst>
                                      </p:cBhvr>
                                      <p:to>
                                        <p:strVal val="visible"/>
                                      </p:to>
                                    </p:set>
                                    <p:animEffect transition="in" filter="wipe(right)">
                                      <p:cBhvr>
                                        <p:cTn id="44"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
        <p:nvSpPr>
          <p:cNvPr id="49" name="文本框 48">
            <a:extLst>
              <a:ext uri="{FF2B5EF4-FFF2-40B4-BE49-F238E27FC236}">
                <a16:creationId xmlns:a16="http://schemas.microsoft.com/office/drawing/2014/main" id="{B2E04A71-CC29-4B87-5AE5-93ACAD460AC4}"/>
              </a:ext>
            </a:extLst>
          </p:cNvPr>
          <p:cNvSpPr txBox="1"/>
          <p:nvPr/>
        </p:nvSpPr>
        <p:spPr>
          <a:xfrm>
            <a:off x="984884" y="2761428"/>
            <a:ext cx="4885866" cy="1351524"/>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文本内容添加您的标题文字，请输入您的文本内容添加您的标题文字请输入您的文本。请输入您的文本内容添加您的标题文字请输入您的文本内容添加您的标题文字</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a:t>
            </a:r>
            <a:endPar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p:txBody>
      </p:sp>
      <p:sp>
        <p:nvSpPr>
          <p:cNvPr id="51" name="矩形: 圆角 50">
            <a:extLst>
              <a:ext uri="{FF2B5EF4-FFF2-40B4-BE49-F238E27FC236}">
                <a16:creationId xmlns:a16="http://schemas.microsoft.com/office/drawing/2014/main" id="{283D471E-1F11-B427-DB97-B8D259D7E174}"/>
              </a:ext>
            </a:extLst>
          </p:cNvPr>
          <p:cNvSpPr/>
          <p:nvPr/>
        </p:nvSpPr>
        <p:spPr>
          <a:xfrm>
            <a:off x="1063989" y="2034356"/>
            <a:ext cx="1423622" cy="461664"/>
          </a:xfrm>
          <a:prstGeom prst="roundRect">
            <a:avLst>
              <a:gd name="adj" fmla="val 27076"/>
            </a:avLst>
          </a:prstGeom>
          <a:gradFill>
            <a:gsLst>
              <a:gs pos="0">
                <a:srgbClr val="3A4F90"/>
              </a:gs>
              <a:gs pos="100000">
                <a:srgbClr val="3D5797"/>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spc="6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52" name="文本框 51">
            <a:extLst>
              <a:ext uri="{FF2B5EF4-FFF2-40B4-BE49-F238E27FC236}">
                <a16:creationId xmlns:a16="http://schemas.microsoft.com/office/drawing/2014/main" id="{574EC788-CB66-1DB7-8F25-0BCAF6A0C1EE}"/>
              </a:ext>
            </a:extLst>
          </p:cNvPr>
          <p:cNvSpPr txBox="1"/>
          <p:nvPr/>
        </p:nvSpPr>
        <p:spPr>
          <a:xfrm>
            <a:off x="984884" y="4123302"/>
            <a:ext cx="4885866" cy="1028358"/>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添加您的标题文字，请输入您的文本内容添加您的标题文字请输入您的文本。请输入您的文本内容添加您的标题文字。请输入您的文本内容添加您的标题文字。</a:t>
            </a:r>
          </a:p>
        </p:txBody>
      </p:sp>
      <p:grpSp>
        <p:nvGrpSpPr>
          <p:cNvPr id="2" name="组合 1">
            <a:extLst>
              <a:ext uri="{FF2B5EF4-FFF2-40B4-BE49-F238E27FC236}">
                <a16:creationId xmlns:a16="http://schemas.microsoft.com/office/drawing/2014/main" id="{72675E9E-5BC9-C7F5-31DA-CD763D2FE2B9}"/>
              </a:ext>
            </a:extLst>
          </p:cNvPr>
          <p:cNvGrpSpPr/>
          <p:nvPr/>
        </p:nvGrpSpPr>
        <p:grpSpPr>
          <a:xfrm>
            <a:off x="1063989" y="2666198"/>
            <a:ext cx="3580081" cy="0"/>
            <a:chOff x="1063989" y="2666198"/>
            <a:chExt cx="3580081" cy="0"/>
          </a:xfrm>
        </p:grpSpPr>
        <p:cxnSp>
          <p:nvCxnSpPr>
            <p:cNvPr id="3" name="直接连接符 2">
              <a:extLst>
                <a:ext uri="{FF2B5EF4-FFF2-40B4-BE49-F238E27FC236}">
                  <a16:creationId xmlns:a16="http://schemas.microsoft.com/office/drawing/2014/main" id="{5A5DF8D9-083F-70B5-225F-4A7468350F4D}"/>
                </a:ext>
              </a:extLst>
            </p:cNvPr>
            <p:cNvCxnSpPr>
              <a:cxnSpLocks/>
            </p:cNvCxnSpPr>
            <p:nvPr/>
          </p:nvCxnSpPr>
          <p:spPr>
            <a:xfrm>
              <a:off x="1063989" y="2666198"/>
              <a:ext cx="358008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8ED4D647-6BCF-9BF9-41B7-69394628D2D6}"/>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278B3ECC-0704-FA8B-D461-ACAA356BD040}"/>
                </a:ext>
              </a:extLst>
            </p:cNvPr>
            <p:cNvCxnSpPr>
              <a:cxnSpLocks/>
            </p:cNvCxnSpPr>
            <p:nvPr/>
          </p:nvCxnSpPr>
          <p:spPr>
            <a:xfrm>
              <a:off x="2011684" y="2666198"/>
              <a:ext cx="7835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41AD1A6-E677-845D-A254-D85DB4177BB2}"/>
                </a:ext>
              </a:extLst>
            </p:cNvPr>
            <p:cNvCxnSpPr>
              <a:cxnSpLocks/>
            </p:cNvCxnSpPr>
            <p:nvPr/>
          </p:nvCxnSpPr>
          <p:spPr>
            <a:xfrm>
              <a:off x="2183134" y="2666198"/>
              <a:ext cx="278124"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91031E22-EEEA-7285-1477-4BE9019C949B}"/>
              </a:ext>
            </a:extLst>
          </p:cNvPr>
          <p:cNvGrpSpPr/>
          <p:nvPr/>
        </p:nvGrpSpPr>
        <p:grpSpPr>
          <a:xfrm>
            <a:off x="6165511" y="4700107"/>
            <a:ext cx="5095157" cy="520277"/>
            <a:chOff x="7252802" y="4415164"/>
            <a:chExt cx="4064485" cy="461664"/>
          </a:xfrm>
        </p:grpSpPr>
        <p:sp>
          <p:nvSpPr>
            <p:cNvPr id="61" name="矩形: 圆角 60">
              <a:extLst>
                <a:ext uri="{FF2B5EF4-FFF2-40B4-BE49-F238E27FC236}">
                  <a16:creationId xmlns:a16="http://schemas.microsoft.com/office/drawing/2014/main" id="{D8FB2D6E-502C-0F33-5BAD-F6FCE38852D4}"/>
                </a:ext>
              </a:extLst>
            </p:cNvPr>
            <p:cNvSpPr/>
            <p:nvPr/>
          </p:nvSpPr>
          <p:spPr>
            <a:xfrm>
              <a:off x="7252802" y="4415164"/>
              <a:ext cx="1202751"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62" name="矩形: 圆角 61">
              <a:extLst>
                <a:ext uri="{FF2B5EF4-FFF2-40B4-BE49-F238E27FC236}">
                  <a16:creationId xmlns:a16="http://schemas.microsoft.com/office/drawing/2014/main" id="{4580C6AF-2390-3B86-BD7D-8DE00E509D27}"/>
                </a:ext>
              </a:extLst>
            </p:cNvPr>
            <p:cNvSpPr/>
            <p:nvPr/>
          </p:nvSpPr>
          <p:spPr>
            <a:xfrm>
              <a:off x="8683669" y="4415164"/>
              <a:ext cx="1202751"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63" name="矩形: 圆角 62">
              <a:extLst>
                <a:ext uri="{FF2B5EF4-FFF2-40B4-BE49-F238E27FC236}">
                  <a16:creationId xmlns:a16="http://schemas.microsoft.com/office/drawing/2014/main" id="{1ACA3F4A-6EA4-23E4-D0C3-7CFF5BE61DFC}"/>
                </a:ext>
              </a:extLst>
            </p:cNvPr>
            <p:cNvSpPr/>
            <p:nvPr/>
          </p:nvSpPr>
          <p:spPr>
            <a:xfrm>
              <a:off x="10114536" y="4415164"/>
              <a:ext cx="1202751" cy="461664"/>
            </a:xfrm>
            <a:prstGeom prst="roundRect">
              <a:avLst>
                <a:gd name="adj" fmla="val 50000"/>
              </a:avLst>
            </a:pr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solidFill>
                    <a:prstClr val="white"/>
                  </a:solidFill>
                  <a:latin typeface="思源宋体 CN Heavy" panose="02020900000000000000" pitchFamily="18" charset="-122"/>
                  <a:ea typeface="思源宋体 CN Heavy" panose="02020900000000000000" pitchFamily="18" charset="-122"/>
                </a:rPr>
                <a:t>标题</a:t>
              </a:r>
            </a:p>
          </p:txBody>
        </p:sp>
      </p:grpSp>
      <p:sp>
        <p:nvSpPr>
          <p:cNvPr id="9" name="矩形: 圆角 8">
            <a:extLst>
              <a:ext uri="{FF2B5EF4-FFF2-40B4-BE49-F238E27FC236}">
                <a16:creationId xmlns:a16="http://schemas.microsoft.com/office/drawing/2014/main" id="{9A28A395-1FB6-00CC-BDD8-51C5572D3A7F}"/>
              </a:ext>
            </a:extLst>
          </p:cNvPr>
          <p:cNvSpPr/>
          <p:nvPr/>
        </p:nvSpPr>
        <p:spPr>
          <a:xfrm>
            <a:off x="6165511" y="2054943"/>
            <a:ext cx="2784717" cy="2450108"/>
          </a:xfrm>
          <a:prstGeom prst="roundRect">
            <a:avLst>
              <a:gd name="adj" fmla="val 7039"/>
            </a:avLst>
          </a:prstGeom>
          <a:blipFill dpi="0" rotWithShape="1">
            <a:blip r:embed="rId2"/>
            <a:srcRect/>
            <a:tile tx="0" ty="0" sx="100000" sy="100000" flip="none" algn="tl"/>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dirty="0">
              <a:solidFill>
                <a:prstClr val="white"/>
              </a:solidFill>
              <a:latin typeface="思源宋体 CN Heavy" panose="02020900000000000000" pitchFamily="18" charset="-122"/>
              <a:ea typeface="思源宋体 CN Heavy" panose="02020900000000000000" pitchFamily="18" charset="-122"/>
            </a:endParaRPr>
          </a:p>
        </p:txBody>
      </p:sp>
      <p:sp>
        <p:nvSpPr>
          <p:cNvPr id="71" name="矩形: 圆角 70">
            <a:extLst>
              <a:ext uri="{FF2B5EF4-FFF2-40B4-BE49-F238E27FC236}">
                <a16:creationId xmlns:a16="http://schemas.microsoft.com/office/drawing/2014/main" id="{7B8E8348-B497-4D2A-5EB3-4144F8938B94}"/>
              </a:ext>
            </a:extLst>
          </p:cNvPr>
          <p:cNvSpPr/>
          <p:nvPr/>
        </p:nvSpPr>
        <p:spPr>
          <a:xfrm>
            <a:off x="9076941" y="2034356"/>
            <a:ext cx="2183727" cy="2470695"/>
          </a:xfrm>
          <a:prstGeom prst="roundRect">
            <a:avLst>
              <a:gd name="adj" fmla="val 7528"/>
            </a:avLst>
          </a:prstGeom>
          <a:blipFill dpi="0" rotWithShape="1">
            <a:blip r:embed="rId3"/>
            <a:srcRect/>
            <a:tile tx="0" ty="0" sx="100000" sy="100000" flip="none" algn="tl"/>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a:solidFill>
                <a:prstClr val="white"/>
              </a:solidFill>
              <a:latin typeface="思源宋体 CN Heavy" panose="02020900000000000000" pitchFamily="18" charset="-122"/>
              <a:ea typeface="思源宋体 CN Heavy" panose="02020900000000000000" pitchFamily="18" charset="-122"/>
            </a:endParaRPr>
          </a:p>
        </p:txBody>
      </p:sp>
      <p:sp>
        <p:nvSpPr>
          <p:cNvPr id="28" name="文本框 27">
            <a:extLst>
              <a:ext uri="{FF2B5EF4-FFF2-40B4-BE49-F238E27FC236}">
                <a16:creationId xmlns:a16="http://schemas.microsoft.com/office/drawing/2014/main" id="{76A10A5A-321D-A532-2D71-3109031D6DF3}"/>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商业简介</a:t>
            </a:r>
          </a:p>
        </p:txBody>
      </p:sp>
    </p:spTree>
    <p:extLst>
      <p:ext uri="{BB962C8B-B14F-4D97-AF65-F5344CB8AC3E}">
        <p14:creationId xmlns:p14="http://schemas.microsoft.com/office/powerpoint/2010/main" val="4082810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down)">
                                      <p:cBhvr>
                                        <p:cTn id="27" dur="500"/>
                                        <p:tgtEl>
                                          <p:spTgt spid="7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animBg="1"/>
      <p:bldP spid="52" grpId="0"/>
      <p:bldP spid="9" grpId="0" animBg="1"/>
      <p:bldP spid="7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2AB457E1-8DCF-3F55-EC92-2AD0430B1256}"/>
              </a:ext>
            </a:extLst>
          </p:cNvPr>
          <p:cNvGrpSpPr/>
          <p:nvPr/>
        </p:nvGrpSpPr>
        <p:grpSpPr>
          <a:xfrm>
            <a:off x="1164679" y="2154828"/>
            <a:ext cx="2542611" cy="1263504"/>
            <a:chOff x="1053051" y="1790016"/>
            <a:chExt cx="2542611" cy="1263504"/>
          </a:xfrm>
        </p:grpSpPr>
        <p:sp>
          <p:nvSpPr>
            <p:cNvPr id="76" name="文本框 75">
              <a:extLst>
                <a:ext uri="{FF2B5EF4-FFF2-40B4-BE49-F238E27FC236}">
                  <a16:creationId xmlns:a16="http://schemas.microsoft.com/office/drawing/2014/main" id="{35FDA5C0-0AF3-3421-A7F8-4324D79FA2D6}"/>
                </a:ext>
              </a:extLst>
            </p:cNvPr>
            <p:cNvSpPr txBox="1"/>
            <p:nvPr/>
          </p:nvSpPr>
          <p:spPr>
            <a:xfrm>
              <a:off x="1053051" y="1790016"/>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77" name="文本框 76">
              <a:extLst>
                <a:ext uri="{FF2B5EF4-FFF2-40B4-BE49-F238E27FC236}">
                  <a16:creationId xmlns:a16="http://schemas.microsoft.com/office/drawing/2014/main" id="{D7DC4CC6-C379-3699-E8C6-C6019AF0D669}"/>
                </a:ext>
              </a:extLst>
            </p:cNvPr>
            <p:cNvSpPr txBox="1"/>
            <p:nvPr/>
          </p:nvSpPr>
          <p:spPr>
            <a:xfrm>
              <a:off x="1053051" y="2158851"/>
              <a:ext cx="2542611"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a:t>
              </a:r>
            </a:p>
          </p:txBody>
        </p:sp>
      </p:grpSp>
      <p:grpSp>
        <p:nvGrpSpPr>
          <p:cNvPr id="78" name="组合 77">
            <a:extLst>
              <a:ext uri="{FF2B5EF4-FFF2-40B4-BE49-F238E27FC236}">
                <a16:creationId xmlns:a16="http://schemas.microsoft.com/office/drawing/2014/main" id="{5EE1D404-1D31-D9C9-0353-535B50F5F967}"/>
              </a:ext>
            </a:extLst>
          </p:cNvPr>
          <p:cNvGrpSpPr/>
          <p:nvPr/>
        </p:nvGrpSpPr>
        <p:grpSpPr>
          <a:xfrm>
            <a:off x="1164679" y="4129442"/>
            <a:ext cx="2542611" cy="1263504"/>
            <a:chOff x="1053051" y="1790016"/>
            <a:chExt cx="2542611" cy="1263504"/>
          </a:xfrm>
        </p:grpSpPr>
        <p:sp>
          <p:nvSpPr>
            <p:cNvPr id="81" name="文本框 80">
              <a:extLst>
                <a:ext uri="{FF2B5EF4-FFF2-40B4-BE49-F238E27FC236}">
                  <a16:creationId xmlns:a16="http://schemas.microsoft.com/office/drawing/2014/main" id="{8A5CDEE6-4E73-A859-4CA4-046BE50D4A6D}"/>
                </a:ext>
              </a:extLst>
            </p:cNvPr>
            <p:cNvSpPr txBox="1"/>
            <p:nvPr/>
          </p:nvSpPr>
          <p:spPr>
            <a:xfrm>
              <a:off x="1053051" y="1790016"/>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82" name="文本框 81">
              <a:extLst>
                <a:ext uri="{FF2B5EF4-FFF2-40B4-BE49-F238E27FC236}">
                  <a16:creationId xmlns:a16="http://schemas.microsoft.com/office/drawing/2014/main" id="{8D0EE1F8-54C7-C505-9CD9-41CBFC1EADE4}"/>
                </a:ext>
              </a:extLst>
            </p:cNvPr>
            <p:cNvSpPr txBox="1"/>
            <p:nvPr/>
          </p:nvSpPr>
          <p:spPr>
            <a:xfrm>
              <a:off x="1053051" y="2158851"/>
              <a:ext cx="2542611"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a:t>
              </a:r>
            </a:p>
          </p:txBody>
        </p:sp>
      </p:grpSp>
      <p:grpSp>
        <p:nvGrpSpPr>
          <p:cNvPr id="88" name="组合 87">
            <a:extLst>
              <a:ext uri="{FF2B5EF4-FFF2-40B4-BE49-F238E27FC236}">
                <a16:creationId xmlns:a16="http://schemas.microsoft.com/office/drawing/2014/main" id="{31A977C3-9DD6-7FB3-68D4-A001A23D1492}"/>
              </a:ext>
            </a:extLst>
          </p:cNvPr>
          <p:cNvGrpSpPr/>
          <p:nvPr/>
        </p:nvGrpSpPr>
        <p:grpSpPr>
          <a:xfrm>
            <a:off x="8460323" y="2154828"/>
            <a:ext cx="2542611" cy="1263504"/>
            <a:chOff x="1053051" y="1790016"/>
            <a:chExt cx="2542611" cy="1263504"/>
          </a:xfrm>
        </p:grpSpPr>
        <p:sp>
          <p:nvSpPr>
            <p:cNvPr id="89" name="文本框 88">
              <a:extLst>
                <a:ext uri="{FF2B5EF4-FFF2-40B4-BE49-F238E27FC236}">
                  <a16:creationId xmlns:a16="http://schemas.microsoft.com/office/drawing/2014/main" id="{CA0721D9-A0BA-9E5E-327A-0793B9723437}"/>
                </a:ext>
              </a:extLst>
            </p:cNvPr>
            <p:cNvSpPr txBox="1"/>
            <p:nvPr/>
          </p:nvSpPr>
          <p:spPr>
            <a:xfrm>
              <a:off x="1053051" y="1790016"/>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90" name="文本框 89">
              <a:extLst>
                <a:ext uri="{FF2B5EF4-FFF2-40B4-BE49-F238E27FC236}">
                  <a16:creationId xmlns:a16="http://schemas.microsoft.com/office/drawing/2014/main" id="{72FF6CAD-40CE-5230-94A3-6764294F7F35}"/>
                </a:ext>
              </a:extLst>
            </p:cNvPr>
            <p:cNvSpPr txBox="1"/>
            <p:nvPr/>
          </p:nvSpPr>
          <p:spPr>
            <a:xfrm>
              <a:off x="1053051" y="2158851"/>
              <a:ext cx="2542611"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a:t>
              </a:r>
            </a:p>
          </p:txBody>
        </p:sp>
      </p:grpSp>
      <p:grpSp>
        <p:nvGrpSpPr>
          <p:cNvPr id="91" name="组合 90">
            <a:extLst>
              <a:ext uri="{FF2B5EF4-FFF2-40B4-BE49-F238E27FC236}">
                <a16:creationId xmlns:a16="http://schemas.microsoft.com/office/drawing/2014/main" id="{98128D3F-2576-0987-D857-C26BE9278C21}"/>
              </a:ext>
            </a:extLst>
          </p:cNvPr>
          <p:cNvGrpSpPr/>
          <p:nvPr/>
        </p:nvGrpSpPr>
        <p:grpSpPr>
          <a:xfrm>
            <a:off x="8460323" y="4129442"/>
            <a:ext cx="2542611" cy="1263504"/>
            <a:chOff x="1053051" y="1790016"/>
            <a:chExt cx="2542611" cy="1263504"/>
          </a:xfrm>
        </p:grpSpPr>
        <p:sp>
          <p:nvSpPr>
            <p:cNvPr id="92" name="文本框 91">
              <a:extLst>
                <a:ext uri="{FF2B5EF4-FFF2-40B4-BE49-F238E27FC236}">
                  <a16:creationId xmlns:a16="http://schemas.microsoft.com/office/drawing/2014/main" id="{78AC0BEC-3112-A891-5F47-C914E8E32279}"/>
                </a:ext>
              </a:extLst>
            </p:cNvPr>
            <p:cNvSpPr txBox="1"/>
            <p:nvPr/>
          </p:nvSpPr>
          <p:spPr>
            <a:xfrm>
              <a:off x="1053051" y="1790016"/>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93" name="文本框 92">
              <a:extLst>
                <a:ext uri="{FF2B5EF4-FFF2-40B4-BE49-F238E27FC236}">
                  <a16:creationId xmlns:a16="http://schemas.microsoft.com/office/drawing/2014/main" id="{B16DF07B-578B-369D-2B14-C0A4DFDB7A31}"/>
                </a:ext>
              </a:extLst>
            </p:cNvPr>
            <p:cNvSpPr txBox="1"/>
            <p:nvPr/>
          </p:nvSpPr>
          <p:spPr>
            <a:xfrm>
              <a:off x="1053051" y="2158851"/>
              <a:ext cx="2542611" cy="894669"/>
            </a:xfrm>
            <a:prstGeom prst="rect">
              <a:avLst/>
            </a:prstGeom>
            <a:noFill/>
          </p:spPr>
          <p:txBody>
            <a:bodyPr wrap="square" rtlCol="0">
              <a:spAutoFit/>
            </a:bodyPr>
            <a:lstStyle/>
            <a:p>
              <a:pPr algn="just">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a:t>
              </a:r>
            </a:p>
          </p:txBody>
        </p:sp>
      </p:grpSp>
      <p:grpSp>
        <p:nvGrpSpPr>
          <p:cNvPr id="2" name="组合 1">
            <a:extLst>
              <a:ext uri="{FF2B5EF4-FFF2-40B4-BE49-F238E27FC236}">
                <a16:creationId xmlns:a16="http://schemas.microsoft.com/office/drawing/2014/main" id="{85D8E30D-8925-081A-B03D-00B75392DA81}"/>
              </a:ext>
            </a:extLst>
          </p:cNvPr>
          <p:cNvGrpSpPr/>
          <p:nvPr/>
        </p:nvGrpSpPr>
        <p:grpSpPr>
          <a:xfrm>
            <a:off x="3983516" y="1680076"/>
            <a:ext cx="4224968" cy="4224968"/>
            <a:chOff x="3983516" y="1680076"/>
            <a:chExt cx="4224968" cy="4224968"/>
          </a:xfrm>
        </p:grpSpPr>
        <p:sp>
          <p:nvSpPr>
            <p:cNvPr id="5" name="椭圆 4">
              <a:extLst>
                <a:ext uri="{FF2B5EF4-FFF2-40B4-BE49-F238E27FC236}">
                  <a16:creationId xmlns:a16="http://schemas.microsoft.com/office/drawing/2014/main" id="{289705A0-9840-C42D-C383-9D1A5F58276F}"/>
                </a:ext>
              </a:extLst>
            </p:cNvPr>
            <p:cNvSpPr/>
            <p:nvPr/>
          </p:nvSpPr>
          <p:spPr>
            <a:xfrm>
              <a:off x="4775200" y="2471760"/>
              <a:ext cx="2641600" cy="2641600"/>
            </a:xfrm>
            <a:prstGeom prst="ellipse">
              <a:avLst/>
            </a:prstGeom>
            <a:noFill/>
            <a:ln w="38100">
              <a:gradFill>
                <a:gsLst>
                  <a:gs pos="0">
                    <a:srgbClr val="3A4F90">
                      <a:alpha val="90000"/>
                    </a:srgbClr>
                  </a:gs>
                  <a:gs pos="31000">
                    <a:srgbClr val="3A4F90">
                      <a:alpha val="0"/>
                    </a:srgbClr>
                  </a:gs>
                  <a:gs pos="62000">
                    <a:srgbClr val="3A4F90">
                      <a:alpha val="90000"/>
                    </a:srgbClr>
                  </a:gs>
                  <a:gs pos="90000">
                    <a:srgbClr val="3A4F9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a typeface="思源宋体 CN Heavy" panose="02020900000000000000" pitchFamily="18" charset="-122"/>
              </a:endParaRPr>
            </a:p>
          </p:txBody>
        </p:sp>
        <p:sp>
          <p:nvSpPr>
            <p:cNvPr id="35" name="椭圆 34">
              <a:extLst>
                <a:ext uri="{FF2B5EF4-FFF2-40B4-BE49-F238E27FC236}">
                  <a16:creationId xmlns:a16="http://schemas.microsoft.com/office/drawing/2014/main" id="{FC578FE4-2DD8-4E74-F13D-8577FB5424F8}"/>
                </a:ext>
              </a:extLst>
            </p:cNvPr>
            <p:cNvSpPr/>
            <p:nvPr/>
          </p:nvSpPr>
          <p:spPr>
            <a:xfrm>
              <a:off x="3983516" y="1680076"/>
              <a:ext cx="4224968" cy="4224968"/>
            </a:xfrm>
            <a:prstGeom prst="ellipse">
              <a:avLst/>
            </a:prstGeom>
            <a:noFill/>
            <a:ln w="38100">
              <a:gradFill>
                <a:gsLst>
                  <a:gs pos="7000">
                    <a:srgbClr val="3A4F90">
                      <a:alpha val="0"/>
                    </a:srgbClr>
                  </a:gs>
                  <a:gs pos="50000">
                    <a:srgbClr val="3A4F90">
                      <a:alpha val="90000"/>
                    </a:srgbClr>
                  </a:gs>
                  <a:gs pos="93000">
                    <a:srgbClr val="3A4F9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7C4B85A7-6F8E-84F5-6149-69800EF89EDC}"/>
                </a:ext>
              </a:extLst>
            </p:cNvPr>
            <p:cNvSpPr/>
            <p:nvPr/>
          </p:nvSpPr>
          <p:spPr>
            <a:xfrm>
              <a:off x="5511800" y="2141387"/>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37" name="矩形: 圆角 36">
              <a:extLst>
                <a:ext uri="{FF2B5EF4-FFF2-40B4-BE49-F238E27FC236}">
                  <a16:creationId xmlns:a16="http://schemas.microsoft.com/office/drawing/2014/main" id="{8F495CA2-6553-15BC-F100-6B4206975A84}"/>
                </a:ext>
              </a:extLst>
            </p:cNvPr>
            <p:cNvSpPr/>
            <p:nvPr/>
          </p:nvSpPr>
          <p:spPr>
            <a:xfrm>
              <a:off x="5511800" y="4950808"/>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grpSp>
          <p:nvGrpSpPr>
            <p:cNvPr id="13" name="组合 12">
              <a:extLst>
                <a:ext uri="{FF2B5EF4-FFF2-40B4-BE49-F238E27FC236}">
                  <a16:creationId xmlns:a16="http://schemas.microsoft.com/office/drawing/2014/main" id="{61BB4F68-EE3E-07F1-F3DD-18CC05734CEB}"/>
                </a:ext>
              </a:extLst>
            </p:cNvPr>
            <p:cNvGrpSpPr/>
            <p:nvPr/>
          </p:nvGrpSpPr>
          <p:grpSpPr>
            <a:xfrm>
              <a:off x="5327650" y="3024211"/>
              <a:ext cx="1536700" cy="1536700"/>
              <a:chOff x="5104459" y="2437460"/>
              <a:chExt cx="1983081" cy="1983081"/>
            </a:xfrm>
          </p:grpSpPr>
          <p:sp>
            <p:nvSpPr>
              <p:cNvPr id="44" name="弧形 43">
                <a:extLst>
                  <a:ext uri="{FF2B5EF4-FFF2-40B4-BE49-F238E27FC236}">
                    <a16:creationId xmlns:a16="http://schemas.microsoft.com/office/drawing/2014/main" id="{064C3484-38A0-E5F2-9EA2-B3367EEB6489}"/>
                  </a:ext>
                </a:extLst>
              </p:cNvPr>
              <p:cNvSpPr/>
              <p:nvPr/>
            </p:nvSpPr>
            <p:spPr>
              <a:xfrm rot="10800000">
                <a:off x="5104459" y="2437460"/>
                <a:ext cx="1983081" cy="1983080"/>
              </a:xfrm>
              <a:prstGeom prst="arc">
                <a:avLst>
                  <a:gd name="adj1" fmla="val 10214044"/>
                  <a:gd name="adj2" fmla="val 310579"/>
                </a:avLst>
              </a:prstGeom>
              <a:noFill/>
              <a:ln w="190500" cap="flat" cmpd="sng" algn="ctr">
                <a:gradFill flip="none" rotWithShape="1">
                  <a:gsLst>
                    <a:gs pos="100000">
                      <a:srgbClr val="3A4F90">
                        <a:alpha val="40000"/>
                      </a:srgbClr>
                    </a:gs>
                    <a:gs pos="0">
                      <a:srgbClr val="3A4F90">
                        <a:alpha val="0"/>
                      </a:srgbClr>
                    </a:gs>
                  </a:gsLst>
                  <a:lin ang="0" scaled="1"/>
                  <a:tileRect/>
                </a:gradFill>
                <a:prstDash val="solid"/>
                <a:miter lim="800000"/>
                <a:headEnd type="none" w="sm" len="sm"/>
                <a:tailEnd type="triangle" w="sm" len="sm"/>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62626"/>
                  </a:solidFill>
                  <a:effectLst/>
                  <a:uLnTx/>
                  <a:uFillTx/>
                  <a:latin typeface="思源宋体 CN Heavy" panose="02020900000000000000" pitchFamily="18" charset="-122"/>
                  <a:ea typeface="思源宋体 CN Heavy" panose="02020900000000000000" pitchFamily="18" charset="-122"/>
                </a:endParaRPr>
              </a:p>
            </p:txBody>
          </p:sp>
          <p:sp>
            <p:nvSpPr>
              <p:cNvPr id="46" name="弧形 45">
                <a:extLst>
                  <a:ext uri="{FF2B5EF4-FFF2-40B4-BE49-F238E27FC236}">
                    <a16:creationId xmlns:a16="http://schemas.microsoft.com/office/drawing/2014/main" id="{00CA187F-D702-6B2D-8F46-FEAF2461FD54}"/>
                  </a:ext>
                </a:extLst>
              </p:cNvPr>
              <p:cNvSpPr/>
              <p:nvPr/>
            </p:nvSpPr>
            <p:spPr>
              <a:xfrm>
                <a:off x="5104459" y="2437460"/>
                <a:ext cx="1983081" cy="1983080"/>
              </a:xfrm>
              <a:prstGeom prst="arc">
                <a:avLst>
                  <a:gd name="adj1" fmla="val 10214044"/>
                  <a:gd name="adj2" fmla="val 310579"/>
                </a:avLst>
              </a:prstGeom>
              <a:noFill/>
              <a:ln w="190500" cap="flat" cmpd="sng" algn="ctr">
                <a:gradFill flip="none" rotWithShape="1">
                  <a:gsLst>
                    <a:gs pos="100000">
                      <a:srgbClr val="3A4F90">
                        <a:alpha val="40000"/>
                      </a:srgbClr>
                    </a:gs>
                    <a:gs pos="0">
                      <a:srgbClr val="3A4F90">
                        <a:alpha val="0"/>
                      </a:srgbClr>
                    </a:gs>
                  </a:gsLst>
                  <a:lin ang="0" scaled="1"/>
                  <a:tileRect/>
                </a:gradFill>
                <a:prstDash val="solid"/>
                <a:miter lim="800000"/>
                <a:headEnd type="none" w="sm" len="sm"/>
                <a:tailEnd type="triangle" w="sm" len="sm"/>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62626"/>
                  </a:solidFill>
                  <a:effectLst/>
                  <a:uLnTx/>
                  <a:uFillTx/>
                  <a:latin typeface="思源宋体 CN Heavy" panose="02020900000000000000" pitchFamily="18" charset="-122"/>
                  <a:ea typeface="思源宋体 CN Heavy" panose="02020900000000000000" pitchFamily="18" charset="-122"/>
                </a:endParaRPr>
              </a:p>
            </p:txBody>
          </p:sp>
          <p:sp>
            <p:nvSpPr>
              <p:cNvPr id="47" name="椭圆 46">
                <a:extLst>
                  <a:ext uri="{FF2B5EF4-FFF2-40B4-BE49-F238E27FC236}">
                    <a16:creationId xmlns:a16="http://schemas.microsoft.com/office/drawing/2014/main" id="{F7D5FF32-F74F-418D-DFEC-61903949B7B0}"/>
                  </a:ext>
                </a:extLst>
              </p:cNvPr>
              <p:cNvSpPr/>
              <p:nvPr/>
            </p:nvSpPr>
            <p:spPr>
              <a:xfrm rot="16200000">
                <a:off x="5104460" y="2437461"/>
                <a:ext cx="1983080" cy="1983080"/>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思源宋体 CN Heavy" panose="02020900000000000000" pitchFamily="18" charset="-122"/>
                  <a:ea typeface="思源宋体 CN Heavy" panose="02020900000000000000" pitchFamily="18" charset="-122"/>
                </a:endParaRPr>
              </a:p>
            </p:txBody>
          </p:sp>
        </p:grpSp>
        <p:grpSp>
          <p:nvGrpSpPr>
            <p:cNvPr id="15" name="组合 14">
              <a:extLst>
                <a:ext uri="{FF2B5EF4-FFF2-40B4-BE49-F238E27FC236}">
                  <a16:creationId xmlns:a16="http://schemas.microsoft.com/office/drawing/2014/main" id="{EAC41A81-1876-6E6C-432F-45D67B1B9DCA}"/>
                </a:ext>
              </a:extLst>
            </p:cNvPr>
            <p:cNvGrpSpPr/>
            <p:nvPr/>
          </p:nvGrpSpPr>
          <p:grpSpPr>
            <a:xfrm>
              <a:off x="4141401" y="2328539"/>
              <a:ext cx="466794" cy="458041"/>
              <a:chOff x="4141401" y="1964979"/>
              <a:chExt cx="466794" cy="458041"/>
            </a:xfrm>
          </p:grpSpPr>
          <p:sp>
            <p:nvSpPr>
              <p:cNvPr id="50" name="椭圆 49">
                <a:extLst>
                  <a:ext uri="{FF2B5EF4-FFF2-40B4-BE49-F238E27FC236}">
                    <a16:creationId xmlns:a16="http://schemas.microsoft.com/office/drawing/2014/main" id="{058B37D6-6645-0A77-EF70-132A3825523E}"/>
                  </a:ext>
                </a:extLst>
              </p:cNvPr>
              <p:cNvSpPr/>
              <p:nvPr/>
            </p:nvSpPr>
            <p:spPr>
              <a:xfrm rot="16200000">
                <a:off x="4145778"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思源宋体 CN Heavy" panose="02020900000000000000" pitchFamily="18" charset="-122"/>
                  <a:ea typeface="思源宋体 CN Heavy" panose="02020900000000000000" pitchFamily="18" charset="-122"/>
                </a:endParaRPr>
              </a:p>
            </p:txBody>
          </p:sp>
          <p:sp>
            <p:nvSpPr>
              <p:cNvPr id="14" name="文本框 13">
                <a:extLst>
                  <a:ext uri="{FF2B5EF4-FFF2-40B4-BE49-F238E27FC236}">
                    <a16:creationId xmlns:a16="http://schemas.microsoft.com/office/drawing/2014/main" id="{E1F6E843-6C95-0554-C1B9-8073A4665853}"/>
                  </a:ext>
                </a:extLst>
              </p:cNvPr>
              <p:cNvSpPr txBox="1"/>
              <p:nvPr/>
            </p:nvSpPr>
            <p:spPr>
              <a:xfrm>
                <a:off x="4141401" y="2009334"/>
                <a:ext cx="466794" cy="369332"/>
              </a:xfrm>
              <a:prstGeom prst="rect">
                <a:avLst/>
              </a:prstGeom>
              <a:noFill/>
            </p:spPr>
            <p:txBody>
              <a:bodyPr wrap="none" rtlCol="0">
                <a:spAutoFit/>
              </a:bodyPr>
              <a:lstStyle/>
              <a:p>
                <a:r>
                  <a:rPr lang="en-US" altLang="zh-CN" dirty="0">
                    <a:solidFill>
                      <a:schemeClr val="bg1"/>
                    </a:solidFill>
                    <a:latin typeface="思源宋体 CN Heavy" panose="02020900000000000000" pitchFamily="18" charset="-122"/>
                    <a:ea typeface="思源宋体 CN Heavy" panose="02020900000000000000" pitchFamily="18" charset="-122"/>
                  </a:rPr>
                  <a:t>01</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58" name="组合 57">
              <a:extLst>
                <a:ext uri="{FF2B5EF4-FFF2-40B4-BE49-F238E27FC236}">
                  <a16:creationId xmlns:a16="http://schemas.microsoft.com/office/drawing/2014/main" id="{204EDBED-C65A-A9EC-B980-D0D951ECEA6D}"/>
                </a:ext>
              </a:extLst>
            </p:cNvPr>
            <p:cNvGrpSpPr/>
            <p:nvPr/>
          </p:nvGrpSpPr>
          <p:grpSpPr>
            <a:xfrm>
              <a:off x="7615332" y="2328539"/>
              <a:ext cx="466794" cy="458041"/>
              <a:chOff x="4141401" y="1964979"/>
              <a:chExt cx="466794" cy="458041"/>
            </a:xfrm>
          </p:grpSpPr>
          <p:sp>
            <p:nvSpPr>
              <p:cNvPr id="60" name="椭圆 59">
                <a:extLst>
                  <a:ext uri="{FF2B5EF4-FFF2-40B4-BE49-F238E27FC236}">
                    <a16:creationId xmlns:a16="http://schemas.microsoft.com/office/drawing/2014/main" id="{D1D72C8E-1894-BE9F-DC53-AADA1864C9C3}"/>
                  </a:ext>
                </a:extLst>
              </p:cNvPr>
              <p:cNvSpPr/>
              <p:nvPr/>
            </p:nvSpPr>
            <p:spPr>
              <a:xfrm rot="16200000">
                <a:off x="4145778"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思源宋体 CN Heavy" panose="02020900000000000000" pitchFamily="18" charset="-122"/>
                  <a:ea typeface="思源宋体 CN Heavy" panose="02020900000000000000" pitchFamily="18" charset="-122"/>
                </a:endParaRPr>
              </a:p>
            </p:txBody>
          </p:sp>
          <p:sp>
            <p:nvSpPr>
              <p:cNvPr id="64" name="文本框 63">
                <a:extLst>
                  <a:ext uri="{FF2B5EF4-FFF2-40B4-BE49-F238E27FC236}">
                    <a16:creationId xmlns:a16="http://schemas.microsoft.com/office/drawing/2014/main" id="{95D3F2DB-715E-D590-0766-E564262B70AB}"/>
                  </a:ext>
                </a:extLst>
              </p:cNvPr>
              <p:cNvSpPr txBox="1"/>
              <p:nvPr/>
            </p:nvSpPr>
            <p:spPr>
              <a:xfrm>
                <a:off x="4141401" y="2009333"/>
                <a:ext cx="466794" cy="369332"/>
              </a:xfrm>
              <a:prstGeom prst="rect">
                <a:avLst/>
              </a:prstGeom>
              <a:noFill/>
            </p:spPr>
            <p:txBody>
              <a:bodyPr wrap="none" rtlCol="0">
                <a:spAutoFit/>
              </a:bodyPr>
              <a:lstStyle/>
              <a:p>
                <a:r>
                  <a:rPr lang="en-US" altLang="zh-CN" dirty="0">
                    <a:solidFill>
                      <a:schemeClr val="bg1"/>
                    </a:solidFill>
                    <a:latin typeface="思源宋体 CN Heavy" panose="02020900000000000000" pitchFamily="18" charset="-122"/>
                    <a:ea typeface="思源宋体 CN Heavy" panose="02020900000000000000" pitchFamily="18" charset="-122"/>
                  </a:rPr>
                  <a:t>02</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65" name="组合 64">
              <a:extLst>
                <a:ext uri="{FF2B5EF4-FFF2-40B4-BE49-F238E27FC236}">
                  <a16:creationId xmlns:a16="http://schemas.microsoft.com/office/drawing/2014/main" id="{81197BCF-7437-B1F6-7A06-77DBF3A4DB32}"/>
                </a:ext>
              </a:extLst>
            </p:cNvPr>
            <p:cNvGrpSpPr/>
            <p:nvPr/>
          </p:nvGrpSpPr>
          <p:grpSpPr>
            <a:xfrm>
              <a:off x="4141401" y="4761195"/>
              <a:ext cx="466794" cy="458041"/>
              <a:chOff x="4141401" y="1964979"/>
              <a:chExt cx="466794" cy="458041"/>
            </a:xfrm>
          </p:grpSpPr>
          <p:sp>
            <p:nvSpPr>
              <p:cNvPr id="70" name="椭圆 69">
                <a:extLst>
                  <a:ext uri="{FF2B5EF4-FFF2-40B4-BE49-F238E27FC236}">
                    <a16:creationId xmlns:a16="http://schemas.microsoft.com/office/drawing/2014/main" id="{79FF839E-1A9B-D5B4-8FE4-BECF583CC925}"/>
                  </a:ext>
                </a:extLst>
              </p:cNvPr>
              <p:cNvSpPr/>
              <p:nvPr/>
            </p:nvSpPr>
            <p:spPr>
              <a:xfrm rot="16200000">
                <a:off x="4145778"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思源宋体 CN Heavy" panose="02020900000000000000" pitchFamily="18" charset="-122"/>
                  <a:ea typeface="思源宋体 CN Heavy" panose="02020900000000000000" pitchFamily="18" charset="-122"/>
                </a:endParaRPr>
              </a:p>
            </p:txBody>
          </p:sp>
          <p:sp>
            <p:nvSpPr>
              <p:cNvPr id="72" name="文本框 71">
                <a:extLst>
                  <a:ext uri="{FF2B5EF4-FFF2-40B4-BE49-F238E27FC236}">
                    <a16:creationId xmlns:a16="http://schemas.microsoft.com/office/drawing/2014/main" id="{9577AAF3-AB71-F943-A4D8-E9AD019FF19C}"/>
                  </a:ext>
                </a:extLst>
              </p:cNvPr>
              <p:cNvSpPr txBox="1"/>
              <p:nvPr/>
            </p:nvSpPr>
            <p:spPr>
              <a:xfrm>
                <a:off x="4141401" y="2009333"/>
                <a:ext cx="466794" cy="369332"/>
              </a:xfrm>
              <a:prstGeom prst="rect">
                <a:avLst/>
              </a:prstGeom>
              <a:noFill/>
            </p:spPr>
            <p:txBody>
              <a:bodyPr wrap="none" rtlCol="0">
                <a:spAutoFit/>
              </a:bodyPr>
              <a:lstStyle/>
              <a:p>
                <a:r>
                  <a:rPr lang="en-US" altLang="zh-CN" dirty="0">
                    <a:solidFill>
                      <a:schemeClr val="bg1"/>
                    </a:solidFill>
                    <a:latin typeface="思源宋体 CN Heavy" panose="02020900000000000000" pitchFamily="18" charset="-122"/>
                    <a:ea typeface="思源宋体 CN Heavy" panose="02020900000000000000" pitchFamily="18" charset="-122"/>
                  </a:rPr>
                  <a:t>03</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73" name="组合 72">
              <a:extLst>
                <a:ext uri="{FF2B5EF4-FFF2-40B4-BE49-F238E27FC236}">
                  <a16:creationId xmlns:a16="http://schemas.microsoft.com/office/drawing/2014/main" id="{24AEAB48-3473-FA04-C914-F4C25FA86347}"/>
                </a:ext>
              </a:extLst>
            </p:cNvPr>
            <p:cNvGrpSpPr/>
            <p:nvPr/>
          </p:nvGrpSpPr>
          <p:grpSpPr>
            <a:xfrm>
              <a:off x="7615332" y="4761195"/>
              <a:ext cx="466794" cy="458041"/>
              <a:chOff x="4141401" y="1964979"/>
              <a:chExt cx="466794" cy="458041"/>
            </a:xfrm>
          </p:grpSpPr>
          <p:sp>
            <p:nvSpPr>
              <p:cNvPr id="74" name="椭圆 73">
                <a:extLst>
                  <a:ext uri="{FF2B5EF4-FFF2-40B4-BE49-F238E27FC236}">
                    <a16:creationId xmlns:a16="http://schemas.microsoft.com/office/drawing/2014/main" id="{EC8194D5-66D5-58FA-44E2-1E260A487B86}"/>
                  </a:ext>
                </a:extLst>
              </p:cNvPr>
              <p:cNvSpPr/>
              <p:nvPr/>
            </p:nvSpPr>
            <p:spPr>
              <a:xfrm rot="16200000">
                <a:off x="4145778"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思源宋体 CN Heavy" panose="02020900000000000000" pitchFamily="18" charset="-122"/>
                  <a:ea typeface="思源宋体 CN Heavy" panose="02020900000000000000" pitchFamily="18" charset="-122"/>
                </a:endParaRPr>
              </a:p>
            </p:txBody>
          </p:sp>
          <p:sp>
            <p:nvSpPr>
              <p:cNvPr id="75" name="文本框 74">
                <a:extLst>
                  <a:ext uri="{FF2B5EF4-FFF2-40B4-BE49-F238E27FC236}">
                    <a16:creationId xmlns:a16="http://schemas.microsoft.com/office/drawing/2014/main" id="{EAFE4BC8-CC82-6E50-82DD-92A1C02D2747}"/>
                  </a:ext>
                </a:extLst>
              </p:cNvPr>
              <p:cNvSpPr txBox="1"/>
              <p:nvPr/>
            </p:nvSpPr>
            <p:spPr>
              <a:xfrm>
                <a:off x="4141401" y="2009333"/>
                <a:ext cx="466794" cy="369332"/>
              </a:xfrm>
              <a:prstGeom prst="rect">
                <a:avLst/>
              </a:prstGeom>
              <a:noFill/>
            </p:spPr>
            <p:txBody>
              <a:bodyPr wrap="none" rtlCol="0">
                <a:spAutoFit/>
              </a:bodyPr>
              <a:lstStyle/>
              <a:p>
                <a:r>
                  <a:rPr lang="en-US" altLang="zh-CN" dirty="0">
                    <a:solidFill>
                      <a:schemeClr val="bg1"/>
                    </a:solidFill>
                    <a:latin typeface="思源宋体 CN Heavy" panose="02020900000000000000" pitchFamily="18" charset="-122"/>
                    <a:ea typeface="思源宋体 CN Heavy" panose="02020900000000000000" pitchFamily="18" charset="-122"/>
                  </a:rPr>
                  <a:t>04</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pic>
          <p:nvPicPr>
            <p:cNvPr id="18" name="图片 17">
              <a:extLst>
                <a:ext uri="{FF2B5EF4-FFF2-40B4-BE49-F238E27FC236}">
                  <a16:creationId xmlns:a16="http://schemas.microsoft.com/office/drawing/2014/main" id="{8F6A13C3-71E9-D8DF-4B55-9B76794120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1133" y="3422185"/>
              <a:ext cx="829734" cy="829734"/>
            </a:xfrm>
            <a:prstGeom prst="rect">
              <a:avLst/>
            </a:prstGeom>
          </p:spPr>
        </p:pic>
      </p:grpSp>
      <p:sp>
        <p:nvSpPr>
          <p:cNvPr id="48" name="文本框 47">
            <a:extLst>
              <a:ext uri="{FF2B5EF4-FFF2-40B4-BE49-F238E27FC236}">
                <a16:creationId xmlns:a16="http://schemas.microsoft.com/office/drawing/2014/main" id="{5627BBBB-0D32-4F20-3AE9-D24597D72A76}"/>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商业简介</a:t>
            </a:r>
          </a:p>
        </p:txBody>
      </p:sp>
    </p:spTree>
    <p:extLst>
      <p:ext uri="{BB962C8B-B14F-4D97-AF65-F5344CB8AC3E}">
        <p14:creationId xmlns:p14="http://schemas.microsoft.com/office/powerpoint/2010/main" val="1083650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left)">
                                      <p:cBhvr>
                                        <p:cTn id="17" dur="500"/>
                                        <p:tgtEl>
                                          <p:spTgt spid="7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wipe(left)">
                                      <p:cBhvr>
                                        <p:cTn id="21" dur="500"/>
                                        <p:tgtEl>
                                          <p:spTgt spid="8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wipe(left)">
                                      <p:cBhvr>
                                        <p:cTn id="25"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00563DD-2A47-0BA2-F7D4-D8259AB3C2B3}"/>
              </a:ext>
            </a:extLst>
          </p:cNvPr>
          <p:cNvSpPr/>
          <p:nvPr/>
        </p:nvSpPr>
        <p:spPr>
          <a:xfrm>
            <a:off x="0" y="0"/>
            <a:ext cx="12192001" cy="6858000"/>
          </a:xfrm>
          <a:prstGeom prst="rect">
            <a:avLst/>
          </a:prstGeom>
          <a:blipFill dpi="0" rotWithShape="1">
            <a:blip r:embed="rId2">
              <a:alphaModFix amt="5000"/>
              <a:extLst>
                <a:ext uri="{BEBA8EAE-BF5A-486C-A8C5-ECC9F3942E4B}">
                  <a14:imgProps xmlns:a14="http://schemas.microsoft.com/office/drawing/2010/main">
                    <a14:imgLayer r:embed="rId3">
                      <a14:imgEffect>
                        <a14:saturation sat="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B159CC6B-CAD5-0B8B-3EE4-B5E04E586CED}"/>
              </a:ext>
            </a:extLst>
          </p:cNvPr>
          <p:cNvSpPr/>
          <p:nvPr/>
        </p:nvSpPr>
        <p:spPr>
          <a:xfrm flipH="1" flipV="1">
            <a:off x="6075682" y="-252970"/>
            <a:ext cx="8020131" cy="3217030"/>
          </a:xfrm>
          <a:custGeom>
            <a:avLst/>
            <a:gdLst>
              <a:gd name="connsiteX0" fmla="*/ 504411 w 10221248"/>
              <a:gd name="connsiteY0" fmla="*/ 658953 h 4727244"/>
              <a:gd name="connsiteX1" fmla="*/ 1266411 w 10221248"/>
              <a:gd name="connsiteY1" fmla="*/ 23953 h 4727244"/>
              <a:gd name="connsiteX2" fmla="*/ 2384011 w 10221248"/>
              <a:gd name="connsiteY2" fmla="*/ 1624153 h 4727244"/>
              <a:gd name="connsiteX3" fmla="*/ 3336511 w 10221248"/>
              <a:gd name="connsiteY3" fmla="*/ 1179653 h 4727244"/>
              <a:gd name="connsiteX4" fmla="*/ 4073111 w 10221248"/>
              <a:gd name="connsiteY4" fmla="*/ 1344753 h 4727244"/>
              <a:gd name="connsiteX5" fmla="*/ 4339811 w 10221248"/>
              <a:gd name="connsiteY5" fmla="*/ 2309953 h 4727244"/>
              <a:gd name="connsiteX6" fmla="*/ 5609811 w 10221248"/>
              <a:gd name="connsiteY6" fmla="*/ 2894153 h 4727244"/>
              <a:gd name="connsiteX7" fmla="*/ 8022811 w 10221248"/>
              <a:gd name="connsiteY7" fmla="*/ 3122753 h 4727244"/>
              <a:gd name="connsiteX8" fmla="*/ 10181811 w 10221248"/>
              <a:gd name="connsiteY8" fmla="*/ 4354653 h 4727244"/>
              <a:gd name="connsiteX9" fmla="*/ 9254711 w 10221248"/>
              <a:gd name="connsiteY9" fmla="*/ 4608653 h 4727244"/>
              <a:gd name="connsiteX10" fmla="*/ 7222711 w 10221248"/>
              <a:gd name="connsiteY10" fmla="*/ 4722953 h 4727244"/>
              <a:gd name="connsiteX11" fmla="*/ 2866611 w 10221248"/>
              <a:gd name="connsiteY11" fmla="*/ 4468953 h 4727244"/>
              <a:gd name="connsiteX12" fmla="*/ 123411 w 10221248"/>
              <a:gd name="connsiteY12" fmla="*/ 4392753 h 4727244"/>
              <a:gd name="connsiteX13" fmla="*/ 479011 w 10221248"/>
              <a:gd name="connsiteY13" fmla="*/ 608153 h 4727244"/>
              <a:gd name="connsiteX14" fmla="*/ 504411 w 10221248"/>
              <a:gd name="connsiteY14" fmla="*/ 658953 h 4727244"/>
              <a:gd name="connsiteX0" fmla="*/ 494705 w 10236942"/>
              <a:gd name="connsiteY0" fmla="*/ 670404 h 4789495"/>
              <a:gd name="connsiteX1" fmla="*/ 1282105 w 10236942"/>
              <a:gd name="connsiteY1" fmla="*/ 86204 h 4789495"/>
              <a:gd name="connsiteX2" fmla="*/ 2399705 w 10236942"/>
              <a:gd name="connsiteY2" fmla="*/ 1686404 h 4789495"/>
              <a:gd name="connsiteX3" fmla="*/ 3352205 w 10236942"/>
              <a:gd name="connsiteY3" fmla="*/ 1241904 h 4789495"/>
              <a:gd name="connsiteX4" fmla="*/ 4088805 w 10236942"/>
              <a:gd name="connsiteY4" fmla="*/ 1407004 h 4789495"/>
              <a:gd name="connsiteX5" fmla="*/ 4355505 w 10236942"/>
              <a:gd name="connsiteY5" fmla="*/ 2372204 h 4789495"/>
              <a:gd name="connsiteX6" fmla="*/ 5625505 w 10236942"/>
              <a:gd name="connsiteY6" fmla="*/ 2956404 h 4789495"/>
              <a:gd name="connsiteX7" fmla="*/ 8038505 w 10236942"/>
              <a:gd name="connsiteY7" fmla="*/ 3185004 h 4789495"/>
              <a:gd name="connsiteX8" fmla="*/ 10197505 w 10236942"/>
              <a:gd name="connsiteY8" fmla="*/ 4416904 h 4789495"/>
              <a:gd name="connsiteX9" fmla="*/ 9270405 w 10236942"/>
              <a:gd name="connsiteY9" fmla="*/ 4670904 h 4789495"/>
              <a:gd name="connsiteX10" fmla="*/ 7238405 w 10236942"/>
              <a:gd name="connsiteY10" fmla="*/ 4785204 h 4789495"/>
              <a:gd name="connsiteX11" fmla="*/ 2882305 w 10236942"/>
              <a:gd name="connsiteY11" fmla="*/ 4531204 h 4789495"/>
              <a:gd name="connsiteX12" fmla="*/ 139105 w 10236942"/>
              <a:gd name="connsiteY12" fmla="*/ 4455004 h 4789495"/>
              <a:gd name="connsiteX13" fmla="*/ 494705 w 10236942"/>
              <a:gd name="connsiteY13" fmla="*/ 670404 h 4789495"/>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21625 w 10233062"/>
              <a:gd name="connsiteY6" fmla="*/ 28740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351625 w 10233062"/>
              <a:gd name="connsiteY5" fmla="*/ 22898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84925 w 10233062"/>
              <a:gd name="connsiteY4" fmla="*/ 13246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034125 w 10233062"/>
              <a:gd name="connsiteY4" fmla="*/ 1248452 h 4707143"/>
              <a:gd name="connsiteX5" fmla="*/ 4453225 w 10233062"/>
              <a:gd name="connsiteY5" fmla="*/ 2467652 h 4707143"/>
              <a:gd name="connsiteX6" fmla="*/ 5697825 w 10233062"/>
              <a:gd name="connsiteY6" fmla="*/ 2785152 h 4707143"/>
              <a:gd name="connsiteX7" fmla="*/ 8034625 w 10233062"/>
              <a:gd name="connsiteY7" fmla="*/ 3102652 h 4707143"/>
              <a:gd name="connsiteX8" fmla="*/ 10193625 w 10233062"/>
              <a:gd name="connsiteY8" fmla="*/ 4334552 h 4707143"/>
              <a:gd name="connsiteX9" fmla="*/ 9266525 w 10233062"/>
              <a:gd name="connsiteY9" fmla="*/ 4588552 h 4707143"/>
              <a:gd name="connsiteX10" fmla="*/ 7234525 w 10233062"/>
              <a:gd name="connsiteY10" fmla="*/ 4702852 h 4707143"/>
              <a:gd name="connsiteX11" fmla="*/ 2878425 w 10233062"/>
              <a:gd name="connsiteY11" fmla="*/ 4448852 h 4707143"/>
              <a:gd name="connsiteX12" fmla="*/ 135225 w 10233062"/>
              <a:gd name="connsiteY12" fmla="*/ 4372652 h 4707143"/>
              <a:gd name="connsiteX13" fmla="*/ 516225 w 10233062"/>
              <a:gd name="connsiteY13"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348325 w 10233062"/>
              <a:gd name="connsiteY3" fmla="*/ 11595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61152 h 4707143"/>
              <a:gd name="connsiteX1" fmla="*/ 1278225 w 10233062"/>
              <a:gd name="connsiteY1" fmla="*/ 3852 h 4707143"/>
              <a:gd name="connsiteX2" fmla="*/ 2395825 w 10233062"/>
              <a:gd name="connsiteY2" fmla="*/ 1604052 h 4707143"/>
              <a:gd name="connsiteX3" fmla="*/ 3843625 w 10233062"/>
              <a:gd name="connsiteY3" fmla="*/ 1096052 h 4707143"/>
              <a:gd name="connsiteX4" fmla="*/ 4453225 w 10233062"/>
              <a:gd name="connsiteY4" fmla="*/ 2467652 h 4707143"/>
              <a:gd name="connsiteX5" fmla="*/ 5697825 w 10233062"/>
              <a:gd name="connsiteY5" fmla="*/ 2785152 h 4707143"/>
              <a:gd name="connsiteX6" fmla="*/ 8034625 w 10233062"/>
              <a:gd name="connsiteY6" fmla="*/ 3102652 h 4707143"/>
              <a:gd name="connsiteX7" fmla="*/ 10193625 w 10233062"/>
              <a:gd name="connsiteY7" fmla="*/ 4334552 h 4707143"/>
              <a:gd name="connsiteX8" fmla="*/ 9266525 w 10233062"/>
              <a:gd name="connsiteY8" fmla="*/ 4588552 h 4707143"/>
              <a:gd name="connsiteX9" fmla="*/ 7234525 w 10233062"/>
              <a:gd name="connsiteY9" fmla="*/ 4702852 h 4707143"/>
              <a:gd name="connsiteX10" fmla="*/ 2878425 w 10233062"/>
              <a:gd name="connsiteY10" fmla="*/ 4448852 h 4707143"/>
              <a:gd name="connsiteX11" fmla="*/ 135225 w 10233062"/>
              <a:gd name="connsiteY11" fmla="*/ 4372652 h 4707143"/>
              <a:gd name="connsiteX12" fmla="*/ 516225 w 10233062"/>
              <a:gd name="connsiteY12" fmla="*/ 1261152 h 4707143"/>
              <a:gd name="connsiteX0" fmla="*/ 516225 w 10233062"/>
              <a:gd name="connsiteY0" fmla="*/ 1258180 h 4704171"/>
              <a:gd name="connsiteX1" fmla="*/ 1278225 w 10233062"/>
              <a:gd name="connsiteY1" fmla="*/ 880 h 4704171"/>
              <a:gd name="connsiteX2" fmla="*/ 2395825 w 10233062"/>
              <a:gd name="connsiteY2" fmla="*/ 1601080 h 4704171"/>
              <a:gd name="connsiteX3" fmla="*/ 3843625 w 10233062"/>
              <a:gd name="connsiteY3" fmla="*/ 1093080 h 4704171"/>
              <a:gd name="connsiteX4" fmla="*/ 4453225 w 10233062"/>
              <a:gd name="connsiteY4" fmla="*/ 2464680 h 4704171"/>
              <a:gd name="connsiteX5" fmla="*/ 5697825 w 10233062"/>
              <a:gd name="connsiteY5" fmla="*/ 2782180 h 4704171"/>
              <a:gd name="connsiteX6" fmla="*/ 8034625 w 10233062"/>
              <a:gd name="connsiteY6" fmla="*/ 3099680 h 4704171"/>
              <a:gd name="connsiteX7" fmla="*/ 10193625 w 10233062"/>
              <a:gd name="connsiteY7" fmla="*/ 4331580 h 4704171"/>
              <a:gd name="connsiteX8" fmla="*/ 9266525 w 10233062"/>
              <a:gd name="connsiteY8" fmla="*/ 4585580 h 4704171"/>
              <a:gd name="connsiteX9" fmla="*/ 7234525 w 10233062"/>
              <a:gd name="connsiteY9" fmla="*/ 4699880 h 4704171"/>
              <a:gd name="connsiteX10" fmla="*/ 2878425 w 10233062"/>
              <a:gd name="connsiteY10" fmla="*/ 4445880 h 4704171"/>
              <a:gd name="connsiteX11" fmla="*/ 135225 w 10233062"/>
              <a:gd name="connsiteY11" fmla="*/ 4369680 h 4704171"/>
              <a:gd name="connsiteX12" fmla="*/ 516225 w 10233062"/>
              <a:gd name="connsiteY12" fmla="*/ 1258180 h 4704171"/>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0996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 name="connsiteX0" fmla="*/ 516225 w 10233062"/>
              <a:gd name="connsiteY0" fmla="*/ 1258180 h 4703558"/>
              <a:gd name="connsiteX1" fmla="*/ 1278225 w 10233062"/>
              <a:gd name="connsiteY1" fmla="*/ 880 h 4703558"/>
              <a:gd name="connsiteX2" fmla="*/ 2395825 w 10233062"/>
              <a:gd name="connsiteY2" fmla="*/ 1601080 h 4703558"/>
              <a:gd name="connsiteX3" fmla="*/ 3843625 w 10233062"/>
              <a:gd name="connsiteY3" fmla="*/ 1093080 h 4703558"/>
              <a:gd name="connsiteX4" fmla="*/ 4453225 w 10233062"/>
              <a:gd name="connsiteY4" fmla="*/ 2464680 h 4703558"/>
              <a:gd name="connsiteX5" fmla="*/ 5697825 w 10233062"/>
              <a:gd name="connsiteY5" fmla="*/ 2782180 h 4703558"/>
              <a:gd name="connsiteX6" fmla="*/ 8034625 w 10233062"/>
              <a:gd name="connsiteY6" fmla="*/ 3137780 h 4703558"/>
              <a:gd name="connsiteX7" fmla="*/ 10193625 w 10233062"/>
              <a:gd name="connsiteY7" fmla="*/ 4433180 h 4703558"/>
              <a:gd name="connsiteX8" fmla="*/ 9266525 w 10233062"/>
              <a:gd name="connsiteY8" fmla="*/ 4585580 h 4703558"/>
              <a:gd name="connsiteX9" fmla="*/ 7234525 w 10233062"/>
              <a:gd name="connsiteY9" fmla="*/ 4699880 h 4703558"/>
              <a:gd name="connsiteX10" fmla="*/ 2878425 w 10233062"/>
              <a:gd name="connsiteY10" fmla="*/ 4445880 h 4703558"/>
              <a:gd name="connsiteX11" fmla="*/ 135225 w 10233062"/>
              <a:gd name="connsiteY11" fmla="*/ 4369680 h 4703558"/>
              <a:gd name="connsiteX12" fmla="*/ 516225 w 10233062"/>
              <a:gd name="connsiteY12" fmla="*/ 1258180 h 470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3062" h="4703558">
                <a:moveTo>
                  <a:pt x="516225" y="1258180"/>
                </a:moveTo>
                <a:cubicBezTo>
                  <a:pt x="706725" y="530047"/>
                  <a:pt x="960854" y="-25154"/>
                  <a:pt x="1278225" y="880"/>
                </a:cubicBezTo>
                <a:cubicBezTo>
                  <a:pt x="1820092" y="45330"/>
                  <a:pt x="1968258" y="1419047"/>
                  <a:pt x="2395825" y="1601080"/>
                </a:cubicBezTo>
                <a:cubicBezTo>
                  <a:pt x="2823392" y="1783113"/>
                  <a:pt x="3301214" y="912277"/>
                  <a:pt x="3843625" y="1093080"/>
                </a:cubicBezTo>
                <a:cubicBezTo>
                  <a:pt x="4199225" y="1211613"/>
                  <a:pt x="4017192" y="2170463"/>
                  <a:pt x="4453225" y="2464680"/>
                </a:cubicBezTo>
                <a:cubicBezTo>
                  <a:pt x="4799752" y="2698502"/>
                  <a:pt x="5100925" y="2669997"/>
                  <a:pt x="5697825" y="2782180"/>
                </a:cubicBezTo>
                <a:cubicBezTo>
                  <a:pt x="6294725" y="2894363"/>
                  <a:pt x="7271239" y="2904523"/>
                  <a:pt x="8034625" y="3137780"/>
                </a:cubicBezTo>
                <a:cubicBezTo>
                  <a:pt x="8644225" y="3324047"/>
                  <a:pt x="9988308" y="4191880"/>
                  <a:pt x="10193625" y="4433180"/>
                </a:cubicBezTo>
                <a:cubicBezTo>
                  <a:pt x="10398942" y="4674480"/>
                  <a:pt x="9759708" y="4541130"/>
                  <a:pt x="9266525" y="4585580"/>
                </a:cubicBezTo>
                <a:cubicBezTo>
                  <a:pt x="8773342" y="4630030"/>
                  <a:pt x="8299208" y="4723163"/>
                  <a:pt x="7234525" y="4699880"/>
                </a:cubicBezTo>
                <a:cubicBezTo>
                  <a:pt x="6169842" y="4676597"/>
                  <a:pt x="4061642" y="4500913"/>
                  <a:pt x="2878425" y="4445880"/>
                </a:cubicBezTo>
                <a:cubicBezTo>
                  <a:pt x="1695208" y="4390847"/>
                  <a:pt x="533158" y="5013147"/>
                  <a:pt x="135225" y="4369680"/>
                </a:cubicBezTo>
                <a:cubicBezTo>
                  <a:pt x="-262708" y="3726213"/>
                  <a:pt x="325725" y="1986313"/>
                  <a:pt x="516225" y="1258180"/>
                </a:cubicBezTo>
                <a:close/>
              </a:path>
            </a:pathLst>
          </a:custGeom>
          <a:gradFill>
            <a:gsLst>
              <a:gs pos="52000">
                <a:schemeClr val="bg1">
                  <a:alpha val="85000"/>
                </a:schemeClr>
              </a:gs>
              <a:gs pos="0">
                <a:schemeClr val="bg1">
                  <a:alpha val="90000"/>
                </a:schemeClr>
              </a:gs>
              <a:gs pos="100000">
                <a:schemeClr val="bg1">
                  <a:alpha val="90000"/>
                </a:schemeClr>
              </a:gs>
            </a:gsLst>
            <a:lin ang="102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32F0E986-3E79-C2E2-FDF1-99B7D7AA1E8E}"/>
              </a:ext>
            </a:extLst>
          </p:cNvPr>
          <p:cNvSpPr/>
          <p:nvPr/>
        </p:nvSpPr>
        <p:spPr>
          <a:xfrm rot="10800000">
            <a:off x="7812475" y="-324550"/>
            <a:ext cx="5798430" cy="2673736"/>
          </a:xfrm>
          <a:custGeom>
            <a:avLst/>
            <a:gdLst>
              <a:gd name="connsiteX0" fmla="*/ 797195 w 7266677"/>
              <a:gd name="connsiteY0" fmla="*/ 299389 h 3715462"/>
              <a:gd name="connsiteX1" fmla="*/ 1990995 w 7266677"/>
              <a:gd name="connsiteY1" fmla="*/ 235889 h 3715462"/>
              <a:gd name="connsiteX2" fmla="*/ 2752995 w 7266677"/>
              <a:gd name="connsiteY2" fmla="*/ 1188389 h 3715462"/>
              <a:gd name="connsiteX3" fmla="*/ 3133995 w 7266677"/>
              <a:gd name="connsiteY3" fmla="*/ 1772589 h 3715462"/>
              <a:gd name="connsiteX4" fmla="*/ 4543695 w 7266677"/>
              <a:gd name="connsiteY4" fmla="*/ 1759889 h 3715462"/>
              <a:gd name="connsiteX5" fmla="*/ 6245495 w 7266677"/>
              <a:gd name="connsiteY5" fmla="*/ 2648889 h 3715462"/>
              <a:gd name="connsiteX6" fmla="*/ 7185295 w 7266677"/>
              <a:gd name="connsiteY6" fmla="*/ 3233089 h 3715462"/>
              <a:gd name="connsiteX7" fmla="*/ 6918595 w 7266677"/>
              <a:gd name="connsiteY7" fmla="*/ 3321989 h 3715462"/>
              <a:gd name="connsiteX8" fmla="*/ 4543695 w 7266677"/>
              <a:gd name="connsiteY8" fmla="*/ 3436289 h 3715462"/>
              <a:gd name="connsiteX9" fmla="*/ 212995 w 7266677"/>
              <a:gd name="connsiteY9" fmla="*/ 3487089 h 3715462"/>
              <a:gd name="connsiteX10" fmla="*/ 797195 w 7266677"/>
              <a:gd name="connsiteY10" fmla="*/ 299389 h 3715462"/>
              <a:gd name="connsiteX0" fmla="*/ 778371 w 7273253"/>
              <a:gd name="connsiteY0" fmla="*/ 445392 h 3517654"/>
              <a:gd name="connsiteX1" fmla="*/ 1997571 w 7273253"/>
              <a:gd name="connsiteY1" fmla="*/ 64392 h 3517654"/>
              <a:gd name="connsiteX2" fmla="*/ 2759571 w 7273253"/>
              <a:gd name="connsiteY2" fmla="*/ 1016892 h 3517654"/>
              <a:gd name="connsiteX3" fmla="*/ 3140571 w 7273253"/>
              <a:gd name="connsiteY3" fmla="*/ 1601092 h 3517654"/>
              <a:gd name="connsiteX4" fmla="*/ 4550271 w 7273253"/>
              <a:gd name="connsiteY4" fmla="*/ 1588392 h 3517654"/>
              <a:gd name="connsiteX5" fmla="*/ 6252071 w 7273253"/>
              <a:gd name="connsiteY5" fmla="*/ 2477392 h 3517654"/>
              <a:gd name="connsiteX6" fmla="*/ 7191871 w 7273253"/>
              <a:gd name="connsiteY6" fmla="*/ 3061592 h 3517654"/>
              <a:gd name="connsiteX7" fmla="*/ 6925171 w 7273253"/>
              <a:gd name="connsiteY7" fmla="*/ 3150492 h 3517654"/>
              <a:gd name="connsiteX8" fmla="*/ 4550271 w 7273253"/>
              <a:gd name="connsiteY8" fmla="*/ 3264792 h 3517654"/>
              <a:gd name="connsiteX9" fmla="*/ 219571 w 7273253"/>
              <a:gd name="connsiteY9" fmla="*/ 3315592 h 3517654"/>
              <a:gd name="connsiteX10" fmla="*/ 778371 w 7273253"/>
              <a:gd name="connsiteY10" fmla="*/ 445392 h 3517654"/>
              <a:gd name="connsiteX0" fmla="*/ 756982 w 7251864"/>
              <a:gd name="connsiteY0" fmla="*/ 451879 h 3524141"/>
              <a:gd name="connsiteX1" fmla="*/ 1976182 w 7251864"/>
              <a:gd name="connsiteY1" fmla="*/ 70879 h 3524141"/>
              <a:gd name="connsiteX2" fmla="*/ 2738182 w 7251864"/>
              <a:gd name="connsiteY2" fmla="*/ 1023379 h 3524141"/>
              <a:gd name="connsiteX3" fmla="*/ 3119182 w 7251864"/>
              <a:gd name="connsiteY3" fmla="*/ 1607579 h 3524141"/>
              <a:gd name="connsiteX4" fmla="*/ 4528882 w 7251864"/>
              <a:gd name="connsiteY4" fmla="*/ 1594879 h 3524141"/>
              <a:gd name="connsiteX5" fmla="*/ 6230682 w 7251864"/>
              <a:gd name="connsiteY5" fmla="*/ 2483879 h 3524141"/>
              <a:gd name="connsiteX6" fmla="*/ 7170482 w 7251864"/>
              <a:gd name="connsiteY6" fmla="*/ 3068079 h 3524141"/>
              <a:gd name="connsiteX7" fmla="*/ 6903782 w 7251864"/>
              <a:gd name="connsiteY7" fmla="*/ 3156979 h 3524141"/>
              <a:gd name="connsiteX8" fmla="*/ 4528882 w 7251864"/>
              <a:gd name="connsiteY8" fmla="*/ 3271279 h 3524141"/>
              <a:gd name="connsiteX9" fmla="*/ 198182 w 7251864"/>
              <a:gd name="connsiteY9" fmla="*/ 3322079 h 3524141"/>
              <a:gd name="connsiteX10" fmla="*/ 756982 w 7251864"/>
              <a:gd name="connsiteY10" fmla="*/ 451879 h 3524141"/>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142375 w 7275057"/>
              <a:gd name="connsiteY3" fmla="*/ 16010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45575 w 7275057"/>
              <a:gd name="connsiteY3" fmla="*/ 1613792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4552075 w 7275057"/>
              <a:gd name="connsiteY4" fmla="*/ 1588392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579926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5057"/>
              <a:gd name="connsiteY0" fmla="*/ 445392 h 3517654"/>
              <a:gd name="connsiteX1" fmla="*/ 2075575 w 7275057"/>
              <a:gd name="connsiteY1" fmla="*/ 64392 h 3517654"/>
              <a:gd name="connsiteX2" fmla="*/ 2761375 w 7275057"/>
              <a:gd name="connsiteY2" fmla="*/ 1016892 h 3517654"/>
              <a:gd name="connsiteX3" fmla="*/ 3396375 w 7275057"/>
              <a:gd name="connsiteY3" fmla="*/ 1630725 h 3517654"/>
              <a:gd name="connsiteX4" fmla="*/ 5077008 w 7275057"/>
              <a:gd name="connsiteY4" fmla="*/ 1639193 h 3517654"/>
              <a:gd name="connsiteX5" fmla="*/ 6253875 w 7275057"/>
              <a:gd name="connsiteY5" fmla="*/ 2477392 h 3517654"/>
              <a:gd name="connsiteX6" fmla="*/ 7193675 w 7275057"/>
              <a:gd name="connsiteY6" fmla="*/ 3061592 h 3517654"/>
              <a:gd name="connsiteX7" fmla="*/ 6926975 w 7275057"/>
              <a:gd name="connsiteY7" fmla="*/ 3150492 h 3517654"/>
              <a:gd name="connsiteX8" fmla="*/ 4552075 w 7275057"/>
              <a:gd name="connsiteY8" fmla="*/ 3264792 h 3517654"/>
              <a:gd name="connsiteX9" fmla="*/ 221375 w 7275057"/>
              <a:gd name="connsiteY9" fmla="*/ 3315592 h 3517654"/>
              <a:gd name="connsiteX10" fmla="*/ 780175 w 7275057"/>
              <a:gd name="connsiteY10" fmla="*/ 445392 h 3517654"/>
              <a:gd name="connsiteX0" fmla="*/ 780175 w 7272009"/>
              <a:gd name="connsiteY0" fmla="*/ 445392 h 3517654"/>
              <a:gd name="connsiteX1" fmla="*/ 2075575 w 7272009"/>
              <a:gd name="connsiteY1" fmla="*/ 64392 h 3517654"/>
              <a:gd name="connsiteX2" fmla="*/ 2761375 w 7272009"/>
              <a:gd name="connsiteY2" fmla="*/ 1016892 h 3517654"/>
              <a:gd name="connsiteX3" fmla="*/ 3396375 w 7272009"/>
              <a:gd name="connsiteY3" fmla="*/ 1630725 h 3517654"/>
              <a:gd name="connsiteX4" fmla="*/ 5077008 w 7272009"/>
              <a:gd name="connsiteY4" fmla="*/ 1639193 h 3517654"/>
              <a:gd name="connsiteX5" fmla="*/ 6296208 w 7272009"/>
              <a:gd name="connsiteY5" fmla="*/ 2460459 h 3517654"/>
              <a:gd name="connsiteX6" fmla="*/ 7193675 w 7272009"/>
              <a:gd name="connsiteY6" fmla="*/ 3061592 h 3517654"/>
              <a:gd name="connsiteX7" fmla="*/ 6926975 w 7272009"/>
              <a:gd name="connsiteY7" fmla="*/ 3150492 h 3517654"/>
              <a:gd name="connsiteX8" fmla="*/ 4552075 w 7272009"/>
              <a:gd name="connsiteY8" fmla="*/ 3264792 h 3517654"/>
              <a:gd name="connsiteX9" fmla="*/ 221375 w 7272009"/>
              <a:gd name="connsiteY9" fmla="*/ 3315592 h 3517654"/>
              <a:gd name="connsiteX10" fmla="*/ 780175 w 7272009"/>
              <a:gd name="connsiteY10" fmla="*/ 445392 h 3517654"/>
              <a:gd name="connsiteX0" fmla="*/ 780175 w 7277938"/>
              <a:gd name="connsiteY0" fmla="*/ 445392 h 3517654"/>
              <a:gd name="connsiteX1" fmla="*/ 2075575 w 7277938"/>
              <a:gd name="connsiteY1" fmla="*/ 64392 h 3517654"/>
              <a:gd name="connsiteX2" fmla="*/ 2761375 w 7277938"/>
              <a:gd name="connsiteY2" fmla="*/ 1016892 h 3517654"/>
              <a:gd name="connsiteX3" fmla="*/ 3396375 w 7277938"/>
              <a:gd name="connsiteY3" fmla="*/ 1630725 h 3517654"/>
              <a:gd name="connsiteX4" fmla="*/ 5077008 w 7277938"/>
              <a:gd name="connsiteY4" fmla="*/ 1639193 h 3517654"/>
              <a:gd name="connsiteX5" fmla="*/ 6296208 w 7277938"/>
              <a:gd name="connsiteY5" fmla="*/ 2460459 h 3517654"/>
              <a:gd name="connsiteX6" fmla="*/ 7202141 w 7277938"/>
              <a:gd name="connsiteY6" fmla="*/ 3222458 h 3517654"/>
              <a:gd name="connsiteX7" fmla="*/ 6926975 w 7277938"/>
              <a:gd name="connsiteY7" fmla="*/ 3150492 h 3517654"/>
              <a:gd name="connsiteX8" fmla="*/ 4552075 w 7277938"/>
              <a:gd name="connsiteY8" fmla="*/ 3264792 h 3517654"/>
              <a:gd name="connsiteX9" fmla="*/ 221375 w 7277938"/>
              <a:gd name="connsiteY9" fmla="*/ 3315592 h 3517654"/>
              <a:gd name="connsiteX10" fmla="*/ 780175 w 7277938"/>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45392 h 3517654"/>
              <a:gd name="connsiteX1" fmla="*/ 2075575 w 7259624"/>
              <a:gd name="connsiteY1" fmla="*/ 64392 h 3517654"/>
              <a:gd name="connsiteX2" fmla="*/ 2761375 w 7259624"/>
              <a:gd name="connsiteY2" fmla="*/ 1016892 h 3517654"/>
              <a:gd name="connsiteX3" fmla="*/ 3396375 w 7259624"/>
              <a:gd name="connsiteY3" fmla="*/ 1630725 h 3517654"/>
              <a:gd name="connsiteX4" fmla="*/ 5077008 w 7259624"/>
              <a:gd name="connsiteY4" fmla="*/ 1639193 h 3517654"/>
              <a:gd name="connsiteX5" fmla="*/ 6296208 w 7259624"/>
              <a:gd name="connsiteY5" fmla="*/ 2460459 h 3517654"/>
              <a:gd name="connsiteX6" fmla="*/ 7202141 w 7259624"/>
              <a:gd name="connsiteY6" fmla="*/ 3222458 h 3517654"/>
              <a:gd name="connsiteX7" fmla="*/ 6926975 w 7259624"/>
              <a:gd name="connsiteY7" fmla="*/ 3150492 h 3517654"/>
              <a:gd name="connsiteX8" fmla="*/ 4552075 w 7259624"/>
              <a:gd name="connsiteY8" fmla="*/ 3264792 h 3517654"/>
              <a:gd name="connsiteX9" fmla="*/ 221375 w 7259624"/>
              <a:gd name="connsiteY9" fmla="*/ 3315592 h 3517654"/>
              <a:gd name="connsiteX10" fmla="*/ 780175 w 7259624"/>
              <a:gd name="connsiteY10" fmla="*/ 445392 h 3517654"/>
              <a:gd name="connsiteX0" fmla="*/ 780175 w 7259624"/>
              <a:gd name="connsiteY0" fmla="*/ 425088 h 3497350"/>
              <a:gd name="connsiteX1" fmla="*/ 2075575 w 7259624"/>
              <a:gd name="connsiteY1" fmla="*/ 44088 h 3497350"/>
              <a:gd name="connsiteX2" fmla="*/ 2761375 w 7259624"/>
              <a:gd name="connsiteY2" fmla="*/ 996588 h 3497350"/>
              <a:gd name="connsiteX3" fmla="*/ 3396375 w 7259624"/>
              <a:gd name="connsiteY3" fmla="*/ 1610421 h 3497350"/>
              <a:gd name="connsiteX4" fmla="*/ 5077008 w 7259624"/>
              <a:gd name="connsiteY4" fmla="*/ 1618889 h 3497350"/>
              <a:gd name="connsiteX5" fmla="*/ 6296208 w 7259624"/>
              <a:gd name="connsiteY5" fmla="*/ 2440155 h 3497350"/>
              <a:gd name="connsiteX6" fmla="*/ 7202141 w 7259624"/>
              <a:gd name="connsiteY6" fmla="*/ 3202154 h 3497350"/>
              <a:gd name="connsiteX7" fmla="*/ 6926975 w 7259624"/>
              <a:gd name="connsiteY7" fmla="*/ 3130188 h 3497350"/>
              <a:gd name="connsiteX8" fmla="*/ 4552075 w 7259624"/>
              <a:gd name="connsiteY8" fmla="*/ 3244488 h 3497350"/>
              <a:gd name="connsiteX9" fmla="*/ 221375 w 7259624"/>
              <a:gd name="connsiteY9" fmla="*/ 3295288 h 3497350"/>
              <a:gd name="connsiteX10" fmla="*/ 780175 w 7259624"/>
              <a:gd name="connsiteY10" fmla="*/ 425088 h 3497350"/>
              <a:gd name="connsiteX0" fmla="*/ 780175 w 7259624"/>
              <a:gd name="connsiteY0" fmla="*/ 464413 h 3536675"/>
              <a:gd name="connsiteX1" fmla="*/ 2075575 w 7259624"/>
              <a:gd name="connsiteY1" fmla="*/ 83413 h 3536675"/>
              <a:gd name="connsiteX2" fmla="*/ 2761375 w 7259624"/>
              <a:gd name="connsiteY2" fmla="*/ 1035913 h 3536675"/>
              <a:gd name="connsiteX3" fmla="*/ 3396375 w 7259624"/>
              <a:gd name="connsiteY3" fmla="*/ 1649746 h 3536675"/>
              <a:gd name="connsiteX4" fmla="*/ 5077008 w 7259624"/>
              <a:gd name="connsiteY4" fmla="*/ 1658214 h 3536675"/>
              <a:gd name="connsiteX5" fmla="*/ 6296208 w 7259624"/>
              <a:gd name="connsiteY5" fmla="*/ 2479480 h 3536675"/>
              <a:gd name="connsiteX6" fmla="*/ 7202141 w 7259624"/>
              <a:gd name="connsiteY6" fmla="*/ 3241479 h 3536675"/>
              <a:gd name="connsiteX7" fmla="*/ 6926975 w 7259624"/>
              <a:gd name="connsiteY7" fmla="*/ 3169513 h 3536675"/>
              <a:gd name="connsiteX8" fmla="*/ 4552075 w 7259624"/>
              <a:gd name="connsiteY8" fmla="*/ 3283813 h 3536675"/>
              <a:gd name="connsiteX9" fmla="*/ 221375 w 7259624"/>
              <a:gd name="connsiteY9" fmla="*/ 3334613 h 3536675"/>
              <a:gd name="connsiteX10" fmla="*/ 780175 w 7259624"/>
              <a:gd name="connsiteY10" fmla="*/ 464413 h 353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9624" h="3536675">
                <a:moveTo>
                  <a:pt x="780175" y="464413"/>
                </a:moveTo>
                <a:cubicBezTo>
                  <a:pt x="1089208" y="-77454"/>
                  <a:pt x="1629473" y="-54782"/>
                  <a:pt x="2075575" y="83413"/>
                </a:cubicBezTo>
                <a:cubicBezTo>
                  <a:pt x="2465042" y="204063"/>
                  <a:pt x="2608975" y="724058"/>
                  <a:pt x="2761375" y="1035913"/>
                </a:cubicBezTo>
                <a:cubicBezTo>
                  <a:pt x="2913775" y="1347768"/>
                  <a:pt x="3010436" y="1546029"/>
                  <a:pt x="3396375" y="1649746"/>
                </a:cubicBezTo>
                <a:cubicBezTo>
                  <a:pt x="3782314" y="1753463"/>
                  <a:pt x="4593702" y="1519925"/>
                  <a:pt x="5077008" y="1658214"/>
                </a:cubicBezTo>
                <a:cubicBezTo>
                  <a:pt x="5560314" y="1796503"/>
                  <a:pt x="5916619" y="2215603"/>
                  <a:pt x="6296208" y="2479480"/>
                </a:cubicBezTo>
                <a:cubicBezTo>
                  <a:pt x="6675797" y="2743357"/>
                  <a:pt x="7139347" y="2982541"/>
                  <a:pt x="7202141" y="3241479"/>
                </a:cubicBezTo>
                <a:cubicBezTo>
                  <a:pt x="7264935" y="3500417"/>
                  <a:pt x="7368653" y="3162457"/>
                  <a:pt x="6926975" y="3169513"/>
                </a:cubicBezTo>
                <a:cubicBezTo>
                  <a:pt x="6485297" y="3176569"/>
                  <a:pt x="5669675" y="3256296"/>
                  <a:pt x="4552075" y="3283813"/>
                </a:cubicBezTo>
                <a:cubicBezTo>
                  <a:pt x="3434475" y="3311330"/>
                  <a:pt x="850025" y="3804513"/>
                  <a:pt x="221375" y="3334613"/>
                </a:cubicBezTo>
                <a:cubicBezTo>
                  <a:pt x="-407275" y="2864713"/>
                  <a:pt x="471142" y="1006280"/>
                  <a:pt x="780175" y="464413"/>
                </a:cubicBezTo>
                <a:close/>
              </a:path>
            </a:pathLst>
          </a:custGeom>
          <a:gradFill>
            <a:gsLst>
              <a:gs pos="0">
                <a:srgbClr val="3A4F90"/>
              </a:gs>
              <a:gs pos="100000">
                <a:srgbClr val="3D5797"/>
              </a:gs>
            </a:gsLst>
            <a:lin ang="10800000" scaled="0"/>
          </a:gradFill>
          <a:ln>
            <a:noFill/>
          </a:ln>
          <a:effectLst>
            <a:outerShdw blurRad="3302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8" name="任意多边形: 形状 77">
            <a:extLst>
              <a:ext uri="{FF2B5EF4-FFF2-40B4-BE49-F238E27FC236}">
                <a16:creationId xmlns:a16="http://schemas.microsoft.com/office/drawing/2014/main" id="{EA37E924-6C04-B385-893D-83D3D955539D}"/>
              </a:ext>
            </a:extLst>
          </p:cNvPr>
          <p:cNvSpPr/>
          <p:nvPr/>
        </p:nvSpPr>
        <p:spPr>
          <a:xfrm rot="10101167" flipH="1" flipV="1">
            <a:off x="8958265" y="-368832"/>
            <a:ext cx="5367219" cy="3031659"/>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2F03DF99-4A8E-3AB6-33A1-4EF9D27F864C}"/>
              </a:ext>
            </a:extLst>
          </p:cNvPr>
          <p:cNvGrpSpPr/>
          <p:nvPr/>
        </p:nvGrpSpPr>
        <p:grpSpPr>
          <a:xfrm>
            <a:off x="2106958" y="1929158"/>
            <a:ext cx="2669485" cy="2669485"/>
            <a:chOff x="2360958" y="1929158"/>
            <a:chExt cx="2669485" cy="2669485"/>
          </a:xfrm>
        </p:grpSpPr>
        <p:grpSp>
          <p:nvGrpSpPr>
            <p:cNvPr id="12" name="组合 11">
              <a:extLst>
                <a:ext uri="{FF2B5EF4-FFF2-40B4-BE49-F238E27FC236}">
                  <a16:creationId xmlns:a16="http://schemas.microsoft.com/office/drawing/2014/main" id="{D165A204-5EC8-BBB4-DAEF-D0B5B14957A6}"/>
                </a:ext>
              </a:extLst>
            </p:cNvPr>
            <p:cNvGrpSpPr/>
            <p:nvPr/>
          </p:nvGrpSpPr>
          <p:grpSpPr>
            <a:xfrm>
              <a:off x="2360958" y="1929158"/>
              <a:ext cx="2669485" cy="2669485"/>
              <a:chOff x="6411341" y="315406"/>
              <a:chExt cx="2846893" cy="2846893"/>
            </a:xfrm>
          </p:grpSpPr>
          <p:sp>
            <p:nvSpPr>
              <p:cNvPr id="13" name="椭圆 12">
                <a:extLst>
                  <a:ext uri="{FF2B5EF4-FFF2-40B4-BE49-F238E27FC236}">
                    <a16:creationId xmlns:a16="http://schemas.microsoft.com/office/drawing/2014/main" id="{79D5D7B3-C2F0-B49A-4684-C9C454462FCC}"/>
                  </a:ext>
                </a:extLst>
              </p:cNvPr>
              <p:cNvSpPr/>
              <p:nvPr/>
            </p:nvSpPr>
            <p:spPr>
              <a:xfrm flipV="1">
                <a:off x="6411341" y="315406"/>
                <a:ext cx="2846893" cy="2846893"/>
              </a:xfrm>
              <a:prstGeom prst="ellipse">
                <a:avLst/>
              </a:prstGeom>
              <a:noFill/>
              <a:ln w="12700">
                <a:gradFill>
                  <a:gsLst>
                    <a:gs pos="0">
                      <a:srgbClr val="3A4F90">
                        <a:alpha val="0"/>
                      </a:srgbClr>
                    </a:gs>
                    <a:gs pos="100000">
                      <a:srgbClr val="3A4F9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D7BB8D0-FDD8-0DEB-5E25-8C337D641820}"/>
                  </a:ext>
                </a:extLst>
              </p:cNvPr>
              <p:cNvSpPr/>
              <p:nvPr/>
            </p:nvSpPr>
            <p:spPr>
              <a:xfrm>
                <a:off x="6832530" y="736595"/>
                <a:ext cx="2004514" cy="2004514"/>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F8DB55A-0B9C-11EB-AF38-269A3D39C3F1}"/>
                  </a:ext>
                </a:extLst>
              </p:cNvPr>
              <p:cNvSpPr/>
              <p:nvPr/>
            </p:nvSpPr>
            <p:spPr>
              <a:xfrm rot="16200000">
                <a:off x="7132151" y="1036214"/>
                <a:ext cx="1405274" cy="1405276"/>
              </a:xfrm>
              <a:prstGeom prst="ellipse">
                <a:avLst/>
              </a:prstGeom>
              <a:gradFill>
                <a:gsLst>
                  <a:gs pos="15000">
                    <a:srgbClr val="3A4F90">
                      <a:alpha val="80000"/>
                    </a:srgbClr>
                  </a:gs>
                  <a:gs pos="100000">
                    <a:srgbClr val="3A4F90">
                      <a:alpha val="2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8191C5F4-F680-D3E8-7186-21EECD36011C}"/>
                </a:ext>
              </a:extLst>
            </p:cNvPr>
            <p:cNvSpPr txBox="1"/>
            <p:nvPr/>
          </p:nvSpPr>
          <p:spPr>
            <a:xfrm>
              <a:off x="3181778" y="2802234"/>
              <a:ext cx="1027845" cy="923330"/>
            </a:xfrm>
            <a:prstGeom prst="rect">
              <a:avLst/>
            </a:prstGeom>
            <a:noFill/>
          </p:spPr>
          <p:txBody>
            <a:bodyPr wrap="none" rtlCol="0">
              <a:spAutoFit/>
            </a:bodyPr>
            <a:lstStyle/>
            <a:p>
              <a:r>
                <a:rPr lang="en-US" altLang="zh-CN" sz="5400" b="1" dirty="0">
                  <a:solidFill>
                    <a:schemeClr val="bg1"/>
                  </a:solidFill>
                  <a:latin typeface="思源宋体 CN Heavy" panose="02020900000000000000" pitchFamily="18" charset="-122"/>
                  <a:ea typeface="思源宋体 CN Heavy" panose="02020900000000000000" pitchFamily="18" charset="-122"/>
                </a:rPr>
                <a:t>02</a:t>
              </a:r>
              <a:endParaRPr lang="zh-CN" altLang="en-US" sz="5400" b="1" dirty="0">
                <a:solidFill>
                  <a:schemeClr val="bg1"/>
                </a:solidFill>
                <a:latin typeface="思源宋体 CN Heavy" panose="02020900000000000000" pitchFamily="18" charset="-122"/>
                <a:ea typeface="思源宋体 CN Heavy" panose="02020900000000000000" pitchFamily="18" charset="-122"/>
              </a:endParaRPr>
            </a:p>
          </p:txBody>
        </p:sp>
      </p:grpSp>
      <p:sp>
        <p:nvSpPr>
          <p:cNvPr id="19" name="文本框 18">
            <a:extLst>
              <a:ext uri="{FF2B5EF4-FFF2-40B4-BE49-F238E27FC236}">
                <a16:creationId xmlns:a16="http://schemas.microsoft.com/office/drawing/2014/main" id="{208BD183-A93E-2E6E-AD02-FB8466AAAE13}"/>
              </a:ext>
            </a:extLst>
          </p:cNvPr>
          <p:cNvSpPr txBox="1"/>
          <p:nvPr/>
        </p:nvSpPr>
        <p:spPr>
          <a:xfrm>
            <a:off x="5419729" y="2608497"/>
            <a:ext cx="3467616"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产品介绍</a:t>
            </a:r>
          </a:p>
        </p:txBody>
      </p:sp>
      <p:sp>
        <p:nvSpPr>
          <p:cNvPr id="20" name="文本框 19">
            <a:extLst>
              <a:ext uri="{FF2B5EF4-FFF2-40B4-BE49-F238E27FC236}">
                <a16:creationId xmlns:a16="http://schemas.microsoft.com/office/drawing/2014/main" id="{46AB2127-FC02-16D3-7D30-D20E25FBE978}"/>
              </a:ext>
            </a:extLst>
          </p:cNvPr>
          <p:cNvSpPr txBox="1"/>
          <p:nvPr/>
        </p:nvSpPr>
        <p:spPr>
          <a:xfrm>
            <a:off x="5171385" y="3843124"/>
            <a:ext cx="39340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项目报告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营销方案 </a:t>
            </a:r>
            <a:r>
              <a:rPr kumimoji="0" lang="en-US" altLang="zh-CN"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  </a:t>
            </a:r>
            <a:r>
              <a:rPr kumimoji="0" lang="zh-CN" altLang="en-US" sz="1600" b="0" i="0" u="none" strike="noStrike" kern="1200" cap="none" spc="300" normalizeH="0" baseline="0" noProof="0" dirty="0">
                <a:ln>
                  <a:noFill/>
                </a:ln>
                <a:solidFill>
                  <a:prstClr val="black">
                    <a:lumMod val="75000"/>
                    <a:lumOff val="25000"/>
                  </a:prstClr>
                </a:solidFill>
                <a:effectLst/>
                <a:uLnTx/>
                <a:uFillTx/>
                <a:latin typeface="思源宋体 CN Light" panose="02020300000000000000" pitchFamily="18" charset="-122"/>
                <a:ea typeface="思源宋体 CN Light" panose="02020300000000000000" pitchFamily="18" charset="-122"/>
              </a:rPr>
              <a:t>创业汇报</a:t>
            </a:r>
          </a:p>
        </p:txBody>
      </p:sp>
      <p:sp>
        <p:nvSpPr>
          <p:cNvPr id="41" name="任意多边形: 形状 40">
            <a:extLst>
              <a:ext uri="{FF2B5EF4-FFF2-40B4-BE49-F238E27FC236}">
                <a16:creationId xmlns:a16="http://schemas.microsoft.com/office/drawing/2014/main" id="{78A0A4D7-40BA-E3BB-DBB2-22C898282251}"/>
              </a:ext>
            </a:extLst>
          </p:cNvPr>
          <p:cNvSpPr/>
          <p:nvPr/>
        </p:nvSpPr>
        <p:spPr>
          <a:xfrm flipH="1" flipV="1">
            <a:off x="-1600341" y="4091459"/>
            <a:ext cx="6674404" cy="3199064"/>
          </a:xfrm>
          <a:custGeom>
            <a:avLst/>
            <a:gdLst>
              <a:gd name="connsiteX0" fmla="*/ 0 w 9043210"/>
              <a:gd name="connsiteY0" fmla="*/ 66625 h 6211939"/>
              <a:gd name="connsiteX1" fmla="*/ 491490 w 9043210"/>
              <a:gd name="connsiteY1" fmla="*/ 1506805 h 6211939"/>
              <a:gd name="connsiteX2" fmla="*/ 2114550 w 9043210"/>
              <a:gd name="connsiteY2" fmla="*/ 1369645 h 6211939"/>
              <a:gd name="connsiteX3" fmla="*/ 3451860 w 9043210"/>
              <a:gd name="connsiteY3" fmla="*/ 2135455 h 6211939"/>
              <a:gd name="connsiteX4" fmla="*/ 3749040 w 9043210"/>
              <a:gd name="connsiteY4" fmla="*/ 3849955 h 6211939"/>
              <a:gd name="connsiteX5" fmla="*/ 7166610 w 9043210"/>
              <a:gd name="connsiteY5" fmla="*/ 4238575 h 6211939"/>
              <a:gd name="connsiteX6" fmla="*/ 8778240 w 9043210"/>
              <a:gd name="connsiteY6" fmla="*/ 6204535 h 6211939"/>
              <a:gd name="connsiteX7" fmla="*/ 9041130 w 9043210"/>
              <a:gd name="connsiteY7" fmla="*/ 3438475 h 6211939"/>
              <a:gd name="connsiteX8" fmla="*/ 8789670 w 9043210"/>
              <a:gd name="connsiteY8" fmla="*/ 1278205 h 6211939"/>
              <a:gd name="connsiteX9" fmla="*/ 8698230 w 9043210"/>
              <a:gd name="connsiteY9" fmla="*/ 180925 h 6211939"/>
              <a:gd name="connsiteX10" fmla="*/ 7338060 w 9043210"/>
              <a:gd name="connsiteY10" fmla="*/ 9475 h 6211939"/>
              <a:gd name="connsiteX11" fmla="*/ 5840730 w 9043210"/>
              <a:gd name="connsiteY11" fmla="*/ 20905 h 6211939"/>
              <a:gd name="connsiteX12" fmla="*/ 0 w 9043210"/>
              <a:gd name="connsiteY12" fmla="*/ 66625 h 6211939"/>
              <a:gd name="connsiteX0" fmla="*/ 0 w 9043210"/>
              <a:gd name="connsiteY0" fmla="*/ 66625 h 6213109"/>
              <a:gd name="connsiteX1" fmla="*/ 491490 w 9043210"/>
              <a:gd name="connsiteY1" fmla="*/ 1506805 h 6213109"/>
              <a:gd name="connsiteX2" fmla="*/ 2114550 w 9043210"/>
              <a:gd name="connsiteY2" fmla="*/ 1369645 h 6213109"/>
              <a:gd name="connsiteX3" fmla="*/ 3451860 w 9043210"/>
              <a:gd name="connsiteY3" fmla="*/ 2135455 h 6213109"/>
              <a:gd name="connsiteX4" fmla="*/ 3749040 w 9043210"/>
              <a:gd name="connsiteY4" fmla="*/ 3849955 h 6213109"/>
              <a:gd name="connsiteX5" fmla="*/ 7166610 w 9043210"/>
              <a:gd name="connsiteY5" fmla="*/ 4238575 h 6213109"/>
              <a:gd name="connsiteX6" fmla="*/ 8778240 w 9043210"/>
              <a:gd name="connsiteY6" fmla="*/ 6204535 h 6213109"/>
              <a:gd name="connsiteX7" fmla="*/ 9041130 w 9043210"/>
              <a:gd name="connsiteY7" fmla="*/ 3438475 h 6213109"/>
              <a:gd name="connsiteX8" fmla="*/ 8789670 w 9043210"/>
              <a:gd name="connsiteY8" fmla="*/ 1278205 h 6213109"/>
              <a:gd name="connsiteX9" fmla="*/ 8698230 w 9043210"/>
              <a:gd name="connsiteY9" fmla="*/ 180925 h 6213109"/>
              <a:gd name="connsiteX10" fmla="*/ 7338060 w 9043210"/>
              <a:gd name="connsiteY10" fmla="*/ 9475 h 6213109"/>
              <a:gd name="connsiteX11" fmla="*/ 5840730 w 9043210"/>
              <a:gd name="connsiteY11" fmla="*/ 20905 h 6213109"/>
              <a:gd name="connsiteX12" fmla="*/ 0 w 9043210"/>
              <a:gd name="connsiteY12" fmla="*/ 66625 h 6213109"/>
              <a:gd name="connsiteX0" fmla="*/ 0 w 9043210"/>
              <a:gd name="connsiteY0" fmla="*/ 66625 h 6212112"/>
              <a:gd name="connsiteX1" fmla="*/ 491490 w 9043210"/>
              <a:gd name="connsiteY1" fmla="*/ 1506805 h 6212112"/>
              <a:gd name="connsiteX2" fmla="*/ 2114550 w 9043210"/>
              <a:gd name="connsiteY2" fmla="*/ 1369645 h 6212112"/>
              <a:gd name="connsiteX3" fmla="*/ 3451860 w 9043210"/>
              <a:gd name="connsiteY3" fmla="*/ 2135455 h 6212112"/>
              <a:gd name="connsiteX4" fmla="*/ 3777916 w 9043210"/>
              <a:gd name="connsiteY4" fmla="*/ 3599698 h 6212112"/>
              <a:gd name="connsiteX5" fmla="*/ 7166610 w 9043210"/>
              <a:gd name="connsiteY5" fmla="*/ 4238575 h 6212112"/>
              <a:gd name="connsiteX6" fmla="*/ 8778240 w 9043210"/>
              <a:gd name="connsiteY6" fmla="*/ 6204535 h 6212112"/>
              <a:gd name="connsiteX7" fmla="*/ 9041130 w 9043210"/>
              <a:gd name="connsiteY7" fmla="*/ 3438475 h 6212112"/>
              <a:gd name="connsiteX8" fmla="*/ 8789670 w 9043210"/>
              <a:gd name="connsiteY8" fmla="*/ 1278205 h 6212112"/>
              <a:gd name="connsiteX9" fmla="*/ 8698230 w 9043210"/>
              <a:gd name="connsiteY9" fmla="*/ 180925 h 6212112"/>
              <a:gd name="connsiteX10" fmla="*/ 7338060 w 9043210"/>
              <a:gd name="connsiteY10" fmla="*/ 9475 h 6212112"/>
              <a:gd name="connsiteX11" fmla="*/ 5840730 w 9043210"/>
              <a:gd name="connsiteY11" fmla="*/ 20905 h 6212112"/>
              <a:gd name="connsiteX12" fmla="*/ 0 w 9043210"/>
              <a:gd name="connsiteY12" fmla="*/ 66625 h 6212112"/>
              <a:gd name="connsiteX0" fmla="*/ 0 w 8974630"/>
              <a:gd name="connsiteY0" fmla="*/ 66625 h 6212112"/>
              <a:gd name="connsiteX1" fmla="*/ 422910 w 8974630"/>
              <a:gd name="connsiteY1" fmla="*/ 150680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331470 w 8974630"/>
              <a:gd name="connsiteY1" fmla="*/ 132392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045970 w 8974630"/>
              <a:gd name="connsiteY2" fmla="*/ 136964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83280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2112"/>
              <a:gd name="connsiteX1" fmla="*/ 525780 w 8974630"/>
              <a:gd name="connsiteY1" fmla="*/ 1415365 h 6212112"/>
              <a:gd name="connsiteX2" fmla="*/ 2114550 w 8974630"/>
              <a:gd name="connsiteY2" fmla="*/ 1312495 h 6212112"/>
              <a:gd name="connsiteX3" fmla="*/ 3344779 w 8974630"/>
              <a:gd name="connsiteY3" fmla="*/ 2135455 h 6212112"/>
              <a:gd name="connsiteX4" fmla="*/ 3709336 w 8974630"/>
              <a:gd name="connsiteY4" fmla="*/ 3599698 h 6212112"/>
              <a:gd name="connsiteX5" fmla="*/ 7098030 w 8974630"/>
              <a:gd name="connsiteY5" fmla="*/ 4238575 h 6212112"/>
              <a:gd name="connsiteX6" fmla="*/ 8709660 w 8974630"/>
              <a:gd name="connsiteY6" fmla="*/ 6204535 h 6212112"/>
              <a:gd name="connsiteX7" fmla="*/ 8972550 w 8974630"/>
              <a:gd name="connsiteY7" fmla="*/ 3438475 h 6212112"/>
              <a:gd name="connsiteX8" fmla="*/ 8721090 w 8974630"/>
              <a:gd name="connsiteY8" fmla="*/ 1278205 h 6212112"/>
              <a:gd name="connsiteX9" fmla="*/ 8629650 w 8974630"/>
              <a:gd name="connsiteY9" fmla="*/ 180925 h 6212112"/>
              <a:gd name="connsiteX10" fmla="*/ 7269480 w 8974630"/>
              <a:gd name="connsiteY10" fmla="*/ 9475 h 6212112"/>
              <a:gd name="connsiteX11" fmla="*/ 5772150 w 8974630"/>
              <a:gd name="connsiteY11" fmla="*/ 20905 h 6212112"/>
              <a:gd name="connsiteX12" fmla="*/ 0 w 8974630"/>
              <a:gd name="connsiteY12" fmla="*/ 66625 h 6212112"/>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4630"/>
              <a:gd name="connsiteY0" fmla="*/ 66625 h 6214176"/>
              <a:gd name="connsiteX1" fmla="*/ 525780 w 8974630"/>
              <a:gd name="connsiteY1" fmla="*/ 1415365 h 6214176"/>
              <a:gd name="connsiteX2" fmla="*/ 2114550 w 8974630"/>
              <a:gd name="connsiteY2" fmla="*/ 1312495 h 6214176"/>
              <a:gd name="connsiteX3" fmla="*/ 3344779 w 8974630"/>
              <a:gd name="connsiteY3" fmla="*/ 2135455 h 6214176"/>
              <a:gd name="connsiteX4" fmla="*/ 3709336 w 8974630"/>
              <a:gd name="connsiteY4" fmla="*/ 3599698 h 6214176"/>
              <a:gd name="connsiteX5" fmla="*/ 7098030 w 8974630"/>
              <a:gd name="connsiteY5" fmla="*/ 4238575 h 6214176"/>
              <a:gd name="connsiteX6" fmla="*/ 8709660 w 8974630"/>
              <a:gd name="connsiteY6" fmla="*/ 6204535 h 6214176"/>
              <a:gd name="connsiteX7" fmla="*/ 8972550 w 8974630"/>
              <a:gd name="connsiteY7" fmla="*/ 3438475 h 6214176"/>
              <a:gd name="connsiteX8" fmla="*/ 8721090 w 8974630"/>
              <a:gd name="connsiteY8" fmla="*/ 1278205 h 6214176"/>
              <a:gd name="connsiteX9" fmla="*/ 8629650 w 8974630"/>
              <a:gd name="connsiteY9" fmla="*/ 180925 h 6214176"/>
              <a:gd name="connsiteX10" fmla="*/ 7269480 w 8974630"/>
              <a:gd name="connsiteY10" fmla="*/ 9475 h 6214176"/>
              <a:gd name="connsiteX11" fmla="*/ 5772150 w 8974630"/>
              <a:gd name="connsiteY11" fmla="*/ 20905 h 6214176"/>
              <a:gd name="connsiteX12" fmla="*/ 0 w 8974630"/>
              <a:gd name="connsiteY12" fmla="*/ 66625 h 6214176"/>
              <a:gd name="connsiteX0" fmla="*/ 0 w 8975171"/>
              <a:gd name="connsiteY0" fmla="*/ 66625 h 6220504"/>
              <a:gd name="connsiteX1" fmla="*/ 525780 w 8975171"/>
              <a:gd name="connsiteY1" fmla="*/ 1415365 h 6220504"/>
              <a:gd name="connsiteX2" fmla="*/ 2114550 w 8975171"/>
              <a:gd name="connsiteY2" fmla="*/ 1312495 h 6220504"/>
              <a:gd name="connsiteX3" fmla="*/ 3344779 w 8975171"/>
              <a:gd name="connsiteY3" fmla="*/ 2135455 h 6220504"/>
              <a:gd name="connsiteX4" fmla="*/ 3709336 w 8975171"/>
              <a:gd name="connsiteY4" fmla="*/ 3599698 h 6220504"/>
              <a:gd name="connsiteX5" fmla="*/ 7073811 w 8975171"/>
              <a:gd name="connsiteY5" fmla="*/ 4420223 h 6220504"/>
              <a:gd name="connsiteX6" fmla="*/ 8709660 w 8975171"/>
              <a:gd name="connsiteY6" fmla="*/ 6204535 h 6220504"/>
              <a:gd name="connsiteX7" fmla="*/ 8972550 w 8975171"/>
              <a:gd name="connsiteY7" fmla="*/ 3438475 h 6220504"/>
              <a:gd name="connsiteX8" fmla="*/ 8721090 w 8975171"/>
              <a:gd name="connsiteY8" fmla="*/ 1278205 h 6220504"/>
              <a:gd name="connsiteX9" fmla="*/ 8629650 w 8975171"/>
              <a:gd name="connsiteY9" fmla="*/ 180925 h 6220504"/>
              <a:gd name="connsiteX10" fmla="*/ 7269480 w 8975171"/>
              <a:gd name="connsiteY10" fmla="*/ 9475 h 6220504"/>
              <a:gd name="connsiteX11" fmla="*/ 5772150 w 8975171"/>
              <a:gd name="connsiteY11" fmla="*/ 20905 h 6220504"/>
              <a:gd name="connsiteX12" fmla="*/ 0 w 8975171"/>
              <a:gd name="connsiteY12" fmla="*/ 66625 h 622050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75171"/>
              <a:gd name="connsiteY0" fmla="*/ 66625 h 6216584"/>
              <a:gd name="connsiteX1" fmla="*/ 525780 w 8975171"/>
              <a:gd name="connsiteY1" fmla="*/ 1415365 h 6216584"/>
              <a:gd name="connsiteX2" fmla="*/ 2114550 w 8975171"/>
              <a:gd name="connsiteY2" fmla="*/ 1312495 h 6216584"/>
              <a:gd name="connsiteX3" fmla="*/ 3344779 w 8975171"/>
              <a:gd name="connsiteY3" fmla="*/ 2135455 h 6216584"/>
              <a:gd name="connsiteX4" fmla="*/ 3818325 w 8975171"/>
              <a:gd name="connsiteY4" fmla="*/ 3817676 h 6216584"/>
              <a:gd name="connsiteX5" fmla="*/ 7073811 w 8975171"/>
              <a:gd name="connsiteY5" fmla="*/ 4420223 h 6216584"/>
              <a:gd name="connsiteX6" fmla="*/ 8709660 w 8975171"/>
              <a:gd name="connsiteY6" fmla="*/ 6204535 h 6216584"/>
              <a:gd name="connsiteX7" fmla="*/ 8972550 w 8975171"/>
              <a:gd name="connsiteY7" fmla="*/ 3438475 h 6216584"/>
              <a:gd name="connsiteX8" fmla="*/ 8721090 w 8975171"/>
              <a:gd name="connsiteY8" fmla="*/ 1278205 h 6216584"/>
              <a:gd name="connsiteX9" fmla="*/ 8629650 w 8975171"/>
              <a:gd name="connsiteY9" fmla="*/ 180925 h 6216584"/>
              <a:gd name="connsiteX10" fmla="*/ 7269480 w 8975171"/>
              <a:gd name="connsiteY10" fmla="*/ 9475 h 6216584"/>
              <a:gd name="connsiteX11" fmla="*/ 5772150 w 8975171"/>
              <a:gd name="connsiteY11" fmla="*/ 20905 h 6216584"/>
              <a:gd name="connsiteX12" fmla="*/ 0 w 8975171"/>
              <a:gd name="connsiteY12" fmla="*/ 66625 h 6216584"/>
              <a:gd name="connsiteX0" fmla="*/ 0 w 8984042"/>
              <a:gd name="connsiteY0" fmla="*/ 66625 h 6239034"/>
              <a:gd name="connsiteX1" fmla="*/ 525780 w 8984042"/>
              <a:gd name="connsiteY1" fmla="*/ 1415365 h 6239034"/>
              <a:gd name="connsiteX2" fmla="*/ 2114550 w 8984042"/>
              <a:gd name="connsiteY2" fmla="*/ 1312495 h 6239034"/>
              <a:gd name="connsiteX3" fmla="*/ 3344779 w 8984042"/>
              <a:gd name="connsiteY3" fmla="*/ 2135455 h 6239034"/>
              <a:gd name="connsiteX4" fmla="*/ 3818325 w 8984042"/>
              <a:gd name="connsiteY4" fmla="*/ 3817676 h 6239034"/>
              <a:gd name="connsiteX5" fmla="*/ 6802306 w 8984042"/>
              <a:gd name="connsiteY5" fmla="*/ 4915137 h 6239034"/>
              <a:gd name="connsiteX6" fmla="*/ 8709660 w 8984042"/>
              <a:gd name="connsiteY6" fmla="*/ 6204535 h 6239034"/>
              <a:gd name="connsiteX7" fmla="*/ 8972550 w 8984042"/>
              <a:gd name="connsiteY7" fmla="*/ 3438475 h 6239034"/>
              <a:gd name="connsiteX8" fmla="*/ 8721090 w 8984042"/>
              <a:gd name="connsiteY8" fmla="*/ 1278205 h 6239034"/>
              <a:gd name="connsiteX9" fmla="*/ 8629650 w 8984042"/>
              <a:gd name="connsiteY9" fmla="*/ 180925 h 6239034"/>
              <a:gd name="connsiteX10" fmla="*/ 7269480 w 8984042"/>
              <a:gd name="connsiteY10" fmla="*/ 9475 h 6239034"/>
              <a:gd name="connsiteX11" fmla="*/ 5772150 w 8984042"/>
              <a:gd name="connsiteY11" fmla="*/ 20905 h 6239034"/>
              <a:gd name="connsiteX12" fmla="*/ 0 w 8984042"/>
              <a:gd name="connsiteY12" fmla="*/ 66625 h 6239034"/>
              <a:gd name="connsiteX0" fmla="*/ 0 w 8984042"/>
              <a:gd name="connsiteY0" fmla="*/ 66625 h 6237476"/>
              <a:gd name="connsiteX1" fmla="*/ 525780 w 8984042"/>
              <a:gd name="connsiteY1" fmla="*/ 1415365 h 6237476"/>
              <a:gd name="connsiteX2" fmla="*/ 2114550 w 8984042"/>
              <a:gd name="connsiteY2" fmla="*/ 1312495 h 6237476"/>
              <a:gd name="connsiteX3" fmla="*/ 3344779 w 8984042"/>
              <a:gd name="connsiteY3" fmla="*/ 2135455 h 6237476"/>
              <a:gd name="connsiteX4" fmla="*/ 3810098 w 8984042"/>
              <a:gd name="connsiteY4" fmla="*/ 4208397 h 6237476"/>
              <a:gd name="connsiteX5" fmla="*/ 6802306 w 8984042"/>
              <a:gd name="connsiteY5" fmla="*/ 4915137 h 6237476"/>
              <a:gd name="connsiteX6" fmla="*/ 8709660 w 8984042"/>
              <a:gd name="connsiteY6" fmla="*/ 6204535 h 6237476"/>
              <a:gd name="connsiteX7" fmla="*/ 8972550 w 8984042"/>
              <a:gd name="connsiteY7" fmla="*/ 3438475 h 6237476"/>
              <a:gd name="connsiteX8" fmla="*/ 8721090 w 8984042"/>
              <a:gd name="connsiteY8" fmla="*/ 1278205 h 6237476"/>
              <a:gd name="connsiteX9" fmla="*/ 8629650 w 8984042"/>
              <a:gd name="connsiteY9" fmla="*/ 180925 h 6237476"/>
              <a:gd name="connsiteX10" fmla="*/ 7269480 w 8984042"/>
              <a:gd name="connsiteY10" fmla="*/ 9475 h 6237476"/>
              <a:gd name="connsiteX11" fmla="*/ 5772150 w 8984042"/>
              <a:gd name="connsiteY11" fmla="*/ 20905 h 6237476"/>
              <a:gd name="connsiteX12" fmla="*/ 0 w 8984042"/>
              <a:gd name="connsiteY12" fmla="*/ 66625 h 6237476"/>
              <a:gd name="connsiteX0" fmla="*/ 0 w 8985744"/>
              <a:gd name="connsiteY0" fmla="*/ 66625 h 6228086"/>
              <a:gd name="connsiteX1" fmla="*/ 525780 w 8985744"/>
              <a:gd name="connsiteY1" fmla="*/ 1415365 h 6228086"/>
              <a:gd name="connsiteX2" fmla="*/ 2114550 w 8985744"/>
              <a:gd name="connsiteY2" fmla="*/ 1312495 h 6228086"/>
              <a:gd name="connsiteX3" fmla="*/ 3344779 w 8985744"/>
              <a:gd name="connsiteY3" fmla="*/ 2135455 h 6228086"/>
              <a:gd name="connsiteX4" fmla="*/ 3810098 w 8985744"/>
              <a:gd name="connsiteY4" fmla="*/ 4208397 h 6228086"/>
              <a:gd name="connsiteX5" fmla="*/ 6761169 w 8985744"/>
              <a:gd name="connsiteY5" fmla="*/ 4741484 h 6228086"/>
              <a:gd name="connsiteX6" fmla="*/ 8709660 w 8985744"/>
              <a:gd name="connsiteY6" fmla="*/ 6204535 h 6228086"/>
              <a:gd name="connsiteX7" fmla="*/ 8972550 w 8985744"/>
              <a:gd name="connsiteY7" fmla="*/ 3438475 h 6228086"/>
              <a:gd name="connsiteX8" fmla="*/ 8721090 w 8985744"/>
              <a:gd name="connsiteY8" fmla="*/ 1278205 h 6228086"/>
              <a:gd name="connsiteX9" fmla="*/ 8629650 w 8985744"/>
              <a:gd name="connsiteY9" fmla="*/ 180925 h 6228086"/>
              <a:gd name="connsiteX10" fmla="*/ 7269480 w 8985744"/>
              <a:gd name="connsiteY10" fmla="*/ 9475 h 6228086"/>
              <a:gd name="connsiteX11" fmla="*/ 5772150 w 8985744"/>
              <a:gd name="connsiteY11" fmla="*/ 20905 h 6228086"/>
              <a:gd name="connsiteX12" fmla="*/ 0 w 8985744"/>
              <a:gd name="connsiteY12" fmla="*/ 66625 h 6228086"/>
              <a:gd name="connsiteX0" fmla="*/ 0 w 8979979"/>
              <a:gd name="connsiteY0" fmla="*/ 66625 h 5742061"/>
              <a:gd name="connsiteX1" fmla="*/ 525780 w 8979979"/>
              <a:gd name="connsiteY1" fmla="*/ 1415365 h 5742061"/>
              <a:gd name="connsiteX2" fmla="*/ 2114550 w 8979979"/>
              <a:gd name="connsiteY2" fmla="*/ 1312495 h 5742061"/>
              <a:gd name="connsiteX3" fmla="*/ 3344779 w 8979979"/>
              <a:gd name="connsiteY3" fmla="*/ 213545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114550 w 8979979"/>
              <a:gd name="connsiteY2" fmla="*/ 1312495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599322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114742 w 8979979"/>
              <a:gd name="connsiteY3" fmla="*/ 2364916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2988222 w 8979979"/>
              <a:gd name="connsiteY3" fmla="*/ 2465305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 name="connsiteX0" fmla="*/ 0 w 8979979"/>
              <a:gd name="connsiteY0" fmla="*/ 66625 h 5742061"/>
              <a:gd name="connsiteX1" fmla="*/ 525780 w 8979979"/>
              <a:gd name="connsiteY1" fmla="*/ 1415365 h 5742061"/>
              <a:gd name="connsiteX2" fmla="*/ 2229569 w 8979979"/>
              <a:gd name="connsiteY2" fmla="*/ 1628004 h 5742061"/>
              <a:gd name="connsiteX3" fmla="*/ 3068735 w 8979979"/>
              <a:gd name="connsiteY3" fmla="*/ 2422281 h 5742061"/>
              <a:gd name="connsiteX4" fmla="*/ 3810098 w 8979979"/>
              <a:gd name="connsiteY4" fmla="*/ 4208397 h 5742061"/>
              <a:gd name="connsiteX5" fmla="*/ 6761169 w 8979979"/>
              <a:gd name="connsiteY5" fmla="*/ 4741484 h 5742061"/>
              <a:gd name="connsiteX6" fmla="*/ 8693206 w 8979979"/>
              <a:gd name="connsiteY6" fmla="*/ 5709622 h 5742061"/>
              <a:gd name="connsiteX7" fmla="*/ 8972550 w 8979979"/>
              <a:gd name="connsiteY7" fmla="*/ 3438475 h 5742061"/>
              <a:gd name="connsiteX8" fmla="*/ 8721090 w 8979979"/>
              <a:gd name="connsiteY8" fmla="*/ 1278205 h 5742061"/>
              <a:gd name="connsiteX9" fmla="*/ 8629650 w 8979979"/>
              <a:gd name="connsiteY9" fmla="*/ 180925 h 5742061"/>
              <a:gd name="connsiteX10" fmla="*/ 7269480 w 8979979"/>
              <a:gd name="connsiteY10" fmla="*/ 9475 h 5742061"/>
              <a:gd name="connsiteX11" fmla="*/ 5772150 w 8979979"/>
              <a:gd name="connsiteY11" fmla="*/ 20905 h 5742061"/>
              <a:gd name="connsiteX12" fmla="*/ 0 w 8979979"/>
              <a:gd name="connsiteY12" fmla="*/ 66625 h 574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79979" h="5742061">
                <a:moveTo>
                  <a:pt x="0" y="66625"/>
                </a:moveTo>
                <a:cubicBezTo>
                  <a:pt x="69532" y="678130"/>
                  <a:pt x="154185" y="1155135"/>
                  <a:pt x="525780" y="1415365"/>
                </a:cubicBezTo>
                <a:cubicBezTo>
                  <a:pt x="897375" y="1675595"/>
                  <a:pt x="1805743" y="1460185"/>
                  <a:pt x="2229569" y="1628004"/>
                </a:cubicBezTo>
                <a:cubicBezTo>
                  <a:pt x="2653395" y="1795823"/>
                  <a:pt x="2851322" y="1949192"/>
                  <a:pt x="3068735" y="2422281"/>
                </a:cubicBezTo>
                <a:cubicBezTo>
                  <a:pt x="3286148" y="2895370"/>
                  <a:pt x="3194692" y="3821863"/>
                  <a:pt x="3810098" y="4208397"/>
                </a:cubicBezTo>
                <a:cubicBezTo>
                  <a:pt x="4425504" y="4594931"/>
                  <a:pt x="5947318" y="4491280"/>
                  <a:pt x="6761169" y="4741484"/>
                </a:cubicBezTo>
                <a:cubicBezTo>
                  <a:pt x="7575020" y="4991688"/>
                  <a:pt x="8324643" y="5926790"/>
                  <a:pt x="8693206" y="5709622"/>
                </a:cubicBezTo>
                <a:cubicBezTo>
                  <a:pt x="9061770" y="5492454"/>
                  <a:pt x="8967903" y="4177044"/>
                  <a:pt x="8972550" y="3438475"/>
                </a:cubicBezTo>
                <a:cubicBezTo>
                  <a:pt x="8977197" y="2699906"/>
                  <a:pt x="8778240" y="1821130"/>
                  <a:pt x="8721090" y="1278205"/>
                </a:cubicBezTo>
                <a:cubicBezTo>
                  <a:pt x="8663940" y="735280"/>
                  <a:pt x="8871585" y="392380"/>
                  <a:pt x="8629650" y="180925"/>
                </a:cubicBezTo>
                <a:cubicBezTo>
                  <a:pt x="8387715" y="-30530"/>
                  <a:pt x="7745730" y="36145"/>
                  <a:pt x="7269480" y="9475"/>
                </a:cubicBezTo>
                <a:cubicBezTo>
                  <a:pt x="6793230" y="-17195"/>
                  <a:pt x="5772150" y="20905"/>
                  <a:pt x="5772150" y="20905"/>
                </a:cubicBezTo>
                <a:lnTo>
                  <a:pt x="0" y="66625"/>
                </a:lnTo>
                <a:close/>
              </a:path>
            </a:pathLst>
          </a:custGeom>
          <a:gradFill>
            <a:gsLst>
              <a:gs pos="47000">
                <a:schemeClr val="bg1">
                  <a:alpha val="50000"/>
                </a:schemeClr>
              </a:gs>
              <a:gs pos="0">
                <a:schemeClr val="bg1">
                  <a:alpha val="30000"/>
                </a:schemeClr>
              </a:gs>
              <a:gs pos="93000">
                <a:schemeClr val="bg1">
                  <a:alpha val="40000"/>
                </a:schemeClr>
              </a:gs>
            </a:gsLst>
            <a:lin ang="10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id="{1D26BDEE-F968-4AED-F2FC-B23CEFABCA2C}"/>
              </a:ext>
            </a:extLst>
          </p:cNvPr>
          <p:cNvSpPr/>
          <p:nvPr/>
        </p:nvSpPr>
        <p:spPr>
          <a:xfrm rot="263752" flipH="1" flipV="1">
            <a:off x="-557942" y="4828290"/>
            <a:ext cx="5675335" cy="2318970"/>
          </a:xfrm>
          <a:custGeom>
            <a:avLst/>
            <a:gdLst>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4444 w 8204299"/>
              <a:gd name="connsiteY0" fmla="*/ 358401 h 4118218"/>
              <a:gd name="connsiteX1" fmla="*/ 242544 w 8204299"/>
              <a:gd name="connsiteY1" fmla="*/ 688601 h 4118218"/>
              <a:gd name="connsiteX2" fmla="*/ 2630144 w 8204299"/>
              <a:gd name="connsiteY2" fmla="*/ 1768101 h 4118218"/>
              <a:gd name="connsiteX3" fmla="*/ 3823944 w 8204299"/>
              <a:gd name="connsiteY3" fmla="*/ 3584201 h 4118218"/>
              <a:gd name="connsiteX4" fmla="*/ 5754344 w 8204299"/>
              <a:gd name="connsiteY4" fmla="*/ 3355601 h 4118218"/>
              <a:gd name="connsiteX5" fmla="*/ 7151344 w 8204299"/>
              <a:gd name="connsiteY5" fmla="*/ 3482601 h 4118218"/>
              <a:gd name="connsiteX6" fmla="*/ 7913344 w 8204299"/>
              <a:gd name="connsiteY6" fmla="*/ 4117601 h 4118218"/>
              <a:gd name="connsiteX7" fmla="*/ 8141944 w 8204299"/>
              <a:gd name="connsiteY7" fmla="*/ 3355601 h 4118218"/>
              <a:gd name="connsiteX8" fmla="*/ 8141944 w 8204299"/>
              <a:gd name="connsiteY8" fmla="*/ 1107701 h 4118218"/>
              <a:gd name="connsiteX9" fmla="*/ 7900644 w 8204299"/>
              <a:gd name="connsiteY9" fmla="*/ 28201 h 4118218"/>
              <a:gd name="connsiteX10" fmla="*/ 4992344 w 8204299"/>
              <a:gd name="connsiteY10" fmla="*/ 320301 h 4118218"/>
              <a:gd name="connsiteX11" fmla="*/ 2325344 w 8204299"/>
              <a:gd name="connsiteY11" fmla="*/ 371101 h 4118218"/>
              <a:gd name="connsiteX12" fmla="*/ 204444 w 8204299"/>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25110 w 8205465"/>
              <a:gd name="connsiteY3" fmla="*/ 3584201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58977 w 8205465"/>
              <a:gd name="connsiteY3" fmla="*/ 36942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18218"/>
              <a:gd name="connsiteX1" fmla="*/ 243710 w 8205465"/>
              <a:gd name="connsiteY1" fmla="*/ 688601 h 4118218"/>
              <a:gd name="connsiteX2" fmla="*/ 2648243 w 8205465"/>
              <a:gd name="connsiteY2" fmla="*/ 1937434 h 4118218"/>
              <a:gd name="connsiteX3" fmla="*/ 3875910 w 8205465"/>
              <a:gd name="connsiteY3" fmla="*/ 3643467 h 4118218"/>
              <a:gd name="connsiteX4" fmla="*/ 5755510 w 8205465"/>
              <a:gd name="connsiteY4" fmla="*/ 3355601 h 4118218"/>
              <a:gd name="connsiteX5" fmla="*/ 7152510 w 8205465"/>
              <a:gd name="connsiteY5" fmla="*/ 3482601 h 4118218"/>
              <a:gd name="connsiteX6" fmla="*/ 7914510 w 8205465"/>
              <a:gd name="connsiteY6" fmla="*/ 4117601 h 4118218"/>
              <a:gd name="connsiteX7" fmla="*/ 8143110 w 8205465"/>
              <a:gd name="connsiteY7" fmla="*/ 3355601 h 4118218"/>
              <a:gd name="connsiteX8" fmla="*/ 8143110 w 8205465"/>
              <a:gd name="connsiteY8" fmla="*/ 1107701 h 4118218"/>
              <a:gd name="connsiteX9" fmla="*/ 7901810 w 8205465"/>
              <a:gd name="connsiteY9" fmla="*/ 28201 h 4118218"/>
              <a:gd name="connsiteX10" fmla="*/ 4993510 w 8205465"/>
              <a:gd name="connsiteY10" fmla="*/ 320301 h 4118218"/>
              <a:gd name="connsiteX11" fmla="*/ 2326510 w 8205465"/>
              <a:gd name="connsiteY11" fmla="*/ 371101 h 4118218"/>
              <a:gd name="connsiteX12" fmla="*/ 205610 w 8205465"/>
              <a:gd name="connsiteY12" fmla="*/ 358401 h 4118218"/>
              <a:gd name="connsiteX0" fmla="*/ 205610 w 8205465"/>
              <a:gd name="connsiteY0" fmla="*/ 358401 h 4125121"/>
              <a:gd name="connsiteX1" fmla="*/ 243710 w 8205465"/>
              <a:gd name="connsiteY1" fmla="*/ 688601 h 4125121"/>
              <a:gd name="connsiteX2" fmla="*/ 2648243 w 8205465"/>
              <a:gd name="connsiteY2" fmla="*/ 1937434 h 4125121"/>
              <a:gd name="connsiteX3" fmla="*/ 3875910 w 8205465"/>
              <a:gd name="connsiteY3" fmla="*/ 3643467 h 4125121"/>
              <a:gd name="connsiteX4" fmla="*/ 5755510 w 8205465"/>
              <a:gd name="connsiteY4" fmla="*/ 3355601 h 4125121"/>
              <a:gd name="connsiteX5" fmla="*/ 7152510 w 8205465"/>
              <a:gd name="connsiteY5" fmla="*/ 3482601 h 4125121"/>
              <a:gd name="connsiteX6" fmla="*/ 7914510 w 8205465"/>
              <a:gd name="connsiteY6" fmla="*/ 4117601 h 4125121"/>
              <a:gd name="connsiteX7" fmla="*/ 8143110 w 8205465"/>
              <a:gd name="connsiteY7" fmla="*/ 3355601 h 4125121"/>
              <a:gd name="connsiteX8" fmla="*/ 8143110 w 8205465"/>
              <a:gd name="connsiteY8" fmla="*/ 1107701 h 4125121"/>
              <a:gd name="connsiteX9" fmla="*/ 7901810 w 8205465"/>
              <a:gd name="connsiteY9" fmla="*/ 28201 h 4125121"/>
              <a:gd name="connsiteX10" fmla="*/ 4993510 w 8205465"/>
              <a:gd name="connsiteY10" fmla="*/ 320301 h 4125121"/>
              <a:gd name="connsiteX11" fmla="*/ 2326510 w 8205465"/>
              <a:gd name="connsiteY11" fmla="*/ 371101 h 4125121"/>
              <a:gd name="connsiteX12" fmla="*/ 205610 w 8205465"/>
              <a:gd name="connsiteY12" fmla="*/ 358401 h 4125121"/>
              <a:gd name="connsiteX0" fmla="*/ 164178 w 8164033"/>
              <a:gd name="connsiteY0" fmla="*/ 358401 h 4125121"/>
              <a:gd name="connsiteX1" fmla="*/ 278478 w 8164033"/>
              <a:gd name="connsiteY1" fmla="*/ 646267 h 4125121"/>
              <a:gd name="connsiteX2" fmla="*/ 2606811 w 8164033"/>
              <a:gd name="connsiteY2" fmla="*/ 1937434 h 4125121"/>
              <a:gd name="connsiteX3" fmla="*/ 3834478 w 8164033"/>
              <a:gd name="connsiteY3" fmla="*/ 3643467 h 4125121"/>
              <a:gd name="connsiteX4" fmla="*/ 5714078 w 8164033"/>
              <a:gd name="connsiteY4" fmla="*/ 3355601 h 4125121"/>
              <a:gd name="connsiteX5" fmla="*/ 7111078 w 8164033"/>
              <a:gd name="connsiteY5" fmla="*/ 3482601 h 4125121"/>
              <a:gd name="connsiteX6" fmla="*/ 7873078 w 8164033"/>
              <a:gd name="connsiteY6" fmla="*/ 4117601 h 4125121"/>
              <a:gd name="connsiteX7" fmla="*/ 8101678 w 8164033"/>
              <a:gd name="connsiteY7" fmla="*/ 3355601 h 4125121"/>
              <a:gd name="connsiteX8" fmla="*/ 8101678 w 8164033"/>
              <a:gd name="connsiteY8" fmla="*/ 1107701 h 4125121"/>
              <a:gd name="connsiteX9" fmla="*/ 7860378 w 8164033"/>
              <a:gd name="connsiteY9" fmla="*/ 28201 h 4125121"/>
              <a:gd name="connsiteX10" fmla="*/ 4952078 w 8164033"/>
              <a:gd name="connsiteY10" fmla="*/ 320301 h 4125121"/>
              <a:gd name="connsiteX11" fmla="*/ 2285078 w 8164033"/>
              <a:gd name="connsiteY11" fmla="*/ 371101 h 4125121"/>
              <a:gd name="connsiteX12" fmla="*/ 164178 w 8164033"/>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121"/>
              <a:gd name="connsiteX1" fmla="*/ 668964 w 8554519"/>
              <a:gd name="connsiteY1" fmla="*/ 646267 h 4125121"/>
              <a:gd name="connsiteX2" fmla="*/ 2997297 w 8554519"/>
              <a:gd name="connsiteY2" fmla="*/ 1937434 h 4125121"/>
              <a:gd name="connsiteX3" fmla="*/ 4224964 w 8554519"/>
              <a:gd name="connsiteY3" fmla="*/ 3643467 h 4125121"/>
              <a:gd name="connsiteX4" fmla="*/ 6104564 w 8554519"/>
              <a:gd name="connsiteY4" fmla="*/ 3355601 h 4125121"/>
              <a:gd name="connsiteX5" fmla="*/ 7501564 w 8554519"/>
              <a:gd name="connsiteY5" fmla="*/ 3482601 h 4125121"/>
              <a:gd name="connsiteX6" fmla="*/ 8263564 w 8554519"/>
              <a:gd name="connsiteY6" fmla="*/ 4117601 h 4125121"/>
              <a:gd name="connsiteX7" fmla="*/ 8492164 w 8554519"/>
              <a:gd name="connsiteY7" fmla="*/ 3355601 h 4125121"/>
              <a:gd name="connsiteX8" fmla="*/ 8492164 w 8554519"/>
              <a:gd name="connsiteY8" fmla="*/ 1107701 h 4125121"/>
              <a:gd name="connsiteX9" fmla="*/ 8250864 w 8554519"/>
              <a:gd name="connsiteY9" fmla="*/ 28201 h 4125121"/>
              <a:gd name="connsiteX10" fmla="*/ 5342564 w 8554519"/>
              <a:gd name="connsiteY10" fmla="*/ 320301 h 4125121"/>
              <a:gd name="connsiteX11" fmla="*/ 2675564 w 8554519"/>
              <a:gd name="connsiteY11" fmla="*/ 371101 h 4125121"/>
              <a:gd name="connsiteX12" fmla="*/ 554664 w 8554519"/>
              <a:gd name="connsiteY12" fmla="*/ 358401 h 4125121"/>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5049"/>
              <a:gd name="connsiteX1" fmla="*/ 668964 w 8554519"/>
              <a:gd name="connsiteY1" fmla="*/ 646267 h 4125049"/>
              <a:gd name="connsiteX2" fmla="*/ 2997297 w 8554519"/>
              <a:gd name="connsiteY2" fmla="*/ 1937434 h 4125049"/>
              <a:gd name="connsiteX3" fmla="*/ 4224964 w 8554519"/>
              <a:gd name="connsiteY3" fmla="*/ 3643467 h 4125049"/>
              <a:gd name="connsiteX4" fmla="*/ 6133440 w 8554519"/>
              <a:gd name="connsiteY4" fmla="*/ 3394102 h 4125049"/>
              <a:gd name="connsiteX5" fmla="*/ 7501564 w 8554519"/>
              <a:gd name="connsiteY5" fmla="*/ 3482601 h 4125049"/>
              <a:gd name="connsiteX6" fmla="*/ 8263564 w 8554519"/>
              <a:gd name="connsiteY6" fmla="*/ 4117601 h 4125049"/>
              <a:gd name="connsiteX7" fmla="*/ 8492164 w 8554519"/>
              <a:gd name="connsiteY7" fmla="*/ 3355601 h 4125049"/>
              <a:gd name="connsiteX8" fmla="*/ 8492164 w 8554519"/>
              <a:gd name="connsiteY8" fmla="*/ 1107701 h 4125049"/>
              <a:gd name="connsiteX9" fmla="*/ 8250864 w 8554519"/>
              <a:gd name="connsiteY9" fmla="*/ 28201 h 4125049"/>
              <a:gd name="connsiteX10" fmla="*/ 5342564 w 8554519"/>
              <a:gd name="connsiteY10" fmla="*/ 320301 h 4125049"/>
              <a:gd name="connsiteX11" fmla="*/ 2675564 w 8554519"/>
              <a:gd name="connsiteY11" fmla="*/ 371101 h 4125049"/>
              <a:gd name="connsiteX12" fmla="*/ 554664 w 8554519"/>
              <a:gd name="connsiteY12" fmla="*/ 358401 h 4125049"/>
              <a:gd name="connsiteX0" fmla="*/ 554664 w 8554519"/>
              <a:gd name="connsiteY0" fmla="*/ 358401 h 4126014"/>
              <a:gd name="connsiteX1" fmla="*/ 668964 w 8554519"/>
              <a:gd name="connsiteY1" fmla="*/ 646267 h 4126014"/>
              <a:gd name="connsiteX2" fmla="*/ 2997297 w 8554519"/>
              <a:gd name="connsiteY2" fmla="*/ 1937434 h 4126014"/>
              <a:gd name="connsiteX3" fmla="*/ 4224964 w 8554519"/>
              <a:gd name="connsiteY3" fmla="*/ 3643467 h 4126014"/>
              <a:gd name="connsiteX4" fmla="*/ 6133440 w 8554519"/>
              <a:gd name="connsiteY4" fmla="*/ 3394102 h 4126014"/>
              <a:gd name="connsiteX5" fmla="*/ 7501564 w 8554519"/>
              <a:gd name="connsiteY5" fmla="*/ 3482601 h 4126014"/>
              <a:gd name="connsiteX6" fmla="*/ 8263564 w 8554519"/>
              <a:gd name="connsiteY6" fmla="*/ 4117601 h 4126014"/>
              <a:gd name="connsiteX7" fmla="*/ 8492164 w 8554519"/>
              <a:gd name="connsiteY7" fmla="*/ 3355601 h 4126014"/>
              <a:gd name="connsiteX8" fmla="*/ 8492164 w 8554519"/>
              <a:gd name="connsiteY8" fmla="*/ 1107701 h 4126014"/>
              <a:gd name="connsiteX9" fmla="*/ 8250864 w 8554519"/>
              <a:gd name="connsiteY9" fmla="*/ 28201 h 4126014"/>
              <a:gd name="connsiteX10" fmla="*/ 5342564 w 8554519"/>
              <a:gd name="connsiteY10" fmla="*/ 320301 h 4126014"/>
              <a:gd name="connsiteX11" fmla="*/ 2675564 w 8554519"/>
              <a:gd name="connsiteY11" fmla="*/ 371101 h 4126014"/>
              <a:gd name="connsiteX12" fmla="*/ 554664 w 8554519"/>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6014"/>
              <a:gd name="connsiteX1" fmla="*/ 723890 w 8609445"/>
              <a:gd name="connsiteY1" fmla="*/ 646267 h 4126014"/>
              <a:gd name="connsiteX2" fmla="*/ 3052223 w 8609445"/>
              <a:gd name="connsiteY2" fmla="*/ 1937434 h 4126014"/>
              <a:gd name="connsiteX3" fmla="*/ 4279890 w 8609445"/>
              <a:gd name="connsiteY3" fmla="*/ 3643467 h 4126014"/>
              <a:gd name="connsiteX4" fmla="*/ 6188366 w 8609445"/>
              <a:gd name="connsiteY4" fmla="*/ 3394102 h 4126014"/>
              <a:gd name="connsiteX5" fmla="*/ 7556490 w 8609445"/>
              <a:gd name="connsiteY5" fmla="*/ 3482601 h 4126014"/>
              <a:gd name="connsiteX6" fmla="*/ 8318490 w 8609445"/>
              <a:gd name="connsiteY6" fmla="*/ 4117601 h 4126014"/>
              <a:gd name="connsiteX7" fmla="*/ 8547090 w 8609445"/>
              <a:gd name="connsiteY7" fmla="*/ 3355601 h 4126014"/>
              <a:gd name="connsiteX8" fmla="*/ 8547090 w 8609445"/>
              <a:gd name="connsiteY8" fmla="*/ 1107701 h 4126014"/>
              <a:gd name="connsiteX9" fmla="*/ 8305790 w 8609445"/>
              <a:gd name="connsiteY9" fmla="*/ 28201 h 4126014"/>
              <a:gd name="connsiteX10" fmla="*/ 5397490 w 8609445"/>
              <a:gd name="connsiteY10" fmla="*/ 320301 h 4126014"/>
              <a:gd name="connsiteX11" fmla="*/ 2730490 w 8609445"/>
              <a:gd name="connsiteY11" fmla="*/ 371101 h 4126014"/>
              <a:gd name="connsiteX12" fmla="*/ 609590 w 8609445"/>
              <a:gd name="connsiteY12" fmla="*/ 358401 h 4126014"/>
              <a:gd name="connsiteX0" fmla="*/ 609590 w 8609445"/>
              <a:gd name="connsiteY0" fmla="*/ 358401 h 4127617"/>
              <a:gd name="connsiteX1" fmla="*/ 723890 w 8609445"/>
              <a:gd name="connsiteY1" fmla="*/ 646267 h 4127617"/>
              <a:gd name="connsiteX2" fmla="*/ 3052223 w 8609445"/>
              <a:gd name="connsiteY2" fmla="*/ 1937434 h 4127617"/>
              <a:gd name="connsiteX3" fmla="*/ 4279890 w 8609445"/>
              <a:gd name="connsiteY3" fmla="*/ 3643467 h 4127617"/>
              <a:gd name="connsiteX4" fmla="*/ 6188366 w 8609445"/>
              <a:gd name="connsiteY4" fmla="*/ 3394102 h 4127617"/>
              <a:gd name="connsiteX5" fmla="*/ 7556490 w 8609445"/>
              <a:gd name="connsiteY5" fmla="*/ 3482601 h 4127617"/>
              <a:gd name="connsiteX6" fmla="*/ 8318490 w 8609445"/>
              <a:gd name="connsiteY6" fmla="*/ 4117601 h 4127617"/>
              <a:gd name="connsiteX7" fmla="*/ 8547090 w 8609445"/>
              <a:gd name="connsiteY7" fmla="*/ 3355601 h 4127617"/>
              <a:gd name="connsiteX8" fmla="*/ 8547090 w 8609445"/>
              <a:gd name="connsiteY8" fmla="*/ 1107701 h 4127617"/>
              <a:gd name="connsiteX9" fmla="*/ 8305790 w 8609445"/>
              <a:gd name="connsiteY9" fmla="*/ 28201 h 4127617"/>
              <a:gd name="connsiteX10" fmla="*/ 5397490 w 8609445"/>
              <a:gd name="connsiteY10" fmla="*/ 320301 h 4127617"/>
              <a:gd name="connsiteX11" fmla="*/ 2730490 w 8609445"/>
              <a:gd name="connsiteY11" fmla="*/ 371101 h 4127617"/>
              <a:gd name="connsiteX12" fmla="*/ 609590 w 8609445"/>
              <a:gd name="connsiteY12" fmla="*/ 358401 h 4127617"/>
              <a:gd name="connsiteX0" fmla="*/ 609590 w 8609445"/>
              <a:gd name="connsiteY0" fmla="*/ 358401 h 4126441"/>
              <a:gd name="connsiteX1" fmla="*/ 723890 w 8609445"/>
              <a:gd name="connsiteY1" fmla="*/ 646267 h 4126441"/>
              <a:gd name="connsiteX2" fmla="*/ 3052223 w 8609445"/>
              <a:gd name="connsiteY2" fmla="*/ 1937434 h 4126441"/>
              <a:gd name="connsiteX3" fmla="*/ 4279890 w 8609445"/>
              <a:gd name="connsiteY3" fmla="*/ 3643467 h 4126441"/>
              <a:gd name="connsiteX4" fmla="*/ 6188366 w 8609445"/>
              <a:gd name="connsiteY4" fmla="*/ 3394102 h 4126441"/>
              <a:gd name="connsiteX5" fmla="*/ 7556490 w 8609445"/>
              <a:gd name="connsiteY5" fmla="*/ 3482601 h 4126441"/>
              <a:gd name="connsiteX6" fmla="*/ 8318490 w 8609445"/>
              <a:gd name="connsiteY6" fmla="*/ 4117601 h 4126441"/>
              <a:gd name="connsiteX7" fmla="*/ 8547090 w 8609445"/>
              <a:gd name="connsiteY7" fmla="*/ 3355601 h 4126441"/>
              <a:gd name="connsiteX8" fmla="*/ 8547090 w 8609445"/>
              <a:gd name="connsiteY8" fmla="*/ 1107701 h 4126441"/>
              <a:gd name="connsiteX9" fmla="*/ 8305790 w 8609445"/>
              <a:gd name="connsiteY9" fmla="*/ 28201 h 4126441"/>
              <a:gd name="connsiteX10" fmla="*/ 5397490 w 8609445"/>
              <a:gd name="connsiteY10" fmla="*/ 320301 h 4126441"/>
              <a:gd name="connsiteX11" fmla="*/ 2730490 w 8609445"/>
              <a:gd name="connsiteY11" fmla="*/ 371101 h 4126441"/>
              <a:gd name="connsiteX12" fmla="*/ 609590 w 8609445"/>
              <a:gd name="connsiteY12" fmla="*/ 358401 h 4126441"/>
              <a:gd name="connsiteX0" fmla="*/ 609590 w 8609445"/>
              <a:gd name="connsiteY0" fmla="*/ 358401 h 4191835"/>
              <a:gd name="connsiteX1" fmla="*/ 723890 w 8609445"/>
              <a:gd name="connsiteY1" fmla="*/ 646267 h 4191835"/>
              <a:gd name="connsiteX2" fmla="*/ 3052223 w 8609445"/>
              <a:gd name="connsiteY2" fmla="*/ 1937434 h 4191835"/>
              <a:gd name="connsiteX3" fmla="*/ 4279890 w 8609445"/>
              <a:gd name="connsiteY3" fmla="*/ 3643467 h 4191835"/>
              <a:gd name="connsiteX4" fmla="*/ 6188366 w 8609445"/>
              <a:gd name="connsiteY4" fmla="*/ 3394102 h 4191835"/>
              <a:gd name="connsiteX5" fmla="*/ 7556490 w 8609445"/>
              <a:gd name="connsiteY5" fmla="*/ 3482601 h 4191835"/>
              <a:gd name="connsiteX6" fmla="*/ 8385867 w 8609445"/>
              <a:gd name="connsiteY6" fmla="*/ 4184978 h 4191835"/>
              <a:gd name="connsiteX7" fmla="*/ 8547090 w 8609445"/>
              <a:gd name="connsiteY7" fmla="*/ 3355601 h 4191835"/>
              <a:gd name="connsiteX8" fmla="*/ 8547090 w 8609445"/>
              <a:gd name="connsiteY8" fmla="*/ 1107701 h 4191835"/>
              <a:gd name="connsiteX9" fmla="*/ 8305790 w 8609445"/>
              <a:gd name="connsiteY9" fmla="*/ 28201 h 4191835"/>
              <a:gd name="connsiteX10" fmla="*/ 5397490 w 8609445"/>
              <a:gd name="connsiteY10" fmla="*/ 320301 h 4191835"/>
              <a:gd name="connsiteX11" fmla="*/ 2730490 w 8609445"/>
              <a:gd name="connsiteY11" fmla="*/ 371101 h 4191835"/>
              <a:gd name="connsiteX12" fmla="*/ 609590 w 8609445"/>
              <a:gd name="connsiteY12" fmla="*/ 358401 h 4191835"/>
              <a:gd name="connsiteX0" fmla="*/ 609590 w 8609445"/>
              <a:gd name="connsiteY0" fmla="*/ 358401 h 4193389"/>
              <a:gd name="connsiteX1" fmla="*/ 723890 w 8609445"/>
              <a:gd name="connsiteY1" fmla="*/ 646267 h 4193389"/>
              <a:gd name="connsiteX2" fmla="*/ 3052223 w 8609445"/>
              <a:gd name="connsiteY2" fmla="*/ 1937434 h 4193389"/>
              <a:gd name="connsiteX3" fmla="*/ 4279890 w 8609445"/>
              <a:gd name="connsiteY3" fmla="*/ 3643467 h 4193389"/>
              <a:gd name="connsiteX4" fmla="*/ 6188366 w 8609445"/>
              <a:gd name="connsiteY4" fmla="*/ 3394102 h 4193389"/>
              <a:gd name="connsiteX5" fmla="*/ 7556490 w 8609445"/>
              <a:gd name="connsiteY5" fmla="*/ 3482601 h 4193389"/>
              <a:gd name="connsiteX6" fmla="*/ 8385867 w 8609445"/>
              <a:gd name="connsiteY6" fmla="*/ 4184978 h 4193389"/>
              <a:gd name="connsiteX7" fmla="*/ 8547090 w 8609445"/>
              <a:gd name="connsiteY7" fmla="*/ 3355601 h 4193389"/>
              <a:gd name="connsiteX8" fmla="*/ 8547090 w 8609445"/>
              <a:gd name="connsiteY8" fmla="*/ 1107701 h 4193389"/>
              <a:gd name="connsiteX9" fmla="*/ 8305790 w 8609445"/>
              <a:gd name="connsiteY9" fmla="*/ 28201 h 4193389"/>
              <a:gd name="connsiteX10" fmla="*/ 5397490 w 8609445"/>
              <a:gd name="connsiteY10" fmla="*/ 320301 h 4193389"/>
              <a:gd name="connsiteX11" fmla="*/ 2730490 w 8609445"/>
              <a:gd name="connsiteY11" fmla="*/ 371101 h 4193389"/>
              <a:gd name="connsiteX12" fmla="*/ 609590 w 8609445"/>
              <a:gd name="connsiteY12" fmla="*/ 358401 h 4193389"/>
              <a:gd name="connsiteX0" fmla="*/ 609590 w 8609445"/>
              <a:gd name="connsiteY0" fmla="*/ 358401 h 4193002"/>
              <a:gd name="connsiteX1" fmla="*/ 723890 w 8609445"/>
              <a:gd name="connsiteY1" fmla="*/ 646267 h 4193002"/>
              <a:gd name="connsiteX2" fmla="*/ 3052223 w 8609445"/>
              <a:gd name="connsiteY2" fmla="*/ 1937434 h 4193002"/>
              <a:gd name="connsiteX3" fmla="*/ 4279890 w 8609445"/>
              <a:gd name="connsiteY3" fmla="*/ 3643467 h 4193002"/>
              <a:gd name="connsiteX4" fmla="*/ 6188366 w 8609445"/>
              <a:gd name="connsiteY4" fmla="*/ 3394102 h 4193002"/>
              <a:gd name="connsiteX5" fmla="*/ 7556490 w 8609445"/>
              <a:gd name="connsiteY5" fmla="*/ 3482601 h 4193002"/>
              <a:gd name="connsiteX6" fmla="*/ 8385867 w 8609445"/>
              <a:gd name="connsiteY6" fmla="*/ 4184978 h 4193002"/>
              <a:gd name="connsiteX7" fmla="*/ 8547090 w 8609445"/>
              <a:gd name="connsiteY7" fmla="*/ 3355601 h 4193002"/>
              <a:gd name="connsiteX8" fmla="*/ 8547090 w 8609445"/>
              <a:gd name="connsiteY8" fmla="*/ 1107701 h 4193002"/>
              <a:gd name="connsiteX9" fmla="*/ 8305790 w 8609445"/>
              <a:gd name="connsiteY9" fmla="*/ 28201 h 4193002"/>
              <a:gd name="connsiteX10" fmla="*/ 5397490 w 8609445"/>
              <a:gd name="connsiteY10" fmla="*/ 320301 h 4193002"/>
              <a:gd name="connsiteX11" fmla="*/ 2730490 w 8609445"/>
              <a:gd name="connsiteY11" fmla="*/ 371101 h 4193002"/>
              <a:gd name="connsiteX12" fmla="*/ 609590 w 8609445"/>
              <a:gd name="connsiteY12" fmla="*/ 358401 h 4193002"/>
              <a:gd name="connsiteX0" fmla="*/ 609590 w 9009848"/>
              <a:gd name="connsiteY0" fmla="*/ 358401 h 4186217"/>
              <a:gd name="connsiteX1" fmla="*/ 723890 w 9009848"/>
              <a:gd name="connsiteY1" fmla="*/ 646267 h 4186217"/>
              <a:gd name="connsiteX2" fmla="*/ 3052223 w 9009848"/>
              <a:gd name="connsiteY2" fmla="*/ 1937434 h 4186217"/>
              <a:gd name="connsiteX3" fmla="*/ 4279890 w 9009848"/>
              <a:gd name="connsiteY3" fmla="*/ 3643467 h 4186217"/>
              <a:gd name="connsiteX4" fmla="*/ 6188366 w 9009848"/>
              <a:gd name="connsiteY4" fmla="*/ 3394102 h 4186217"/>
              <a:gd name="connsiteX5" fmla="*/ 7556490 w 9009848"/>
              <a:gd name="connsiteY5" fmla="*/ 3482601 h 4186217"/>
              <a:gd name="connsiteX6" fmla="*/ 8385867 w 9009848"/>
              <a:gd name="connsiteY6" fmla="*/ 4184978 h 4186217"/>
              <a:gd name="connsiteX7" fmla="*/ 9008462 w 9009848"/>
              <a:gd name="connsiteY7" fmla="*/ 3307526 h 4186217"/>
              <a:gd name="connsiteX8" fmla="*/ 8547090 w 9009848"/>
              <a:gd name="connsiteY8" fmla="*/ 1107701 h 4186217"/>
              <a:gd name="connsiteX9" fmla="*/ 8305790 w 9009848"/>
              <a:gd name="connsiteY9" fmla="*/ 28201 h 4186217"/>
              <a:gd name="connsiteX10" fmla="*/ 5397490 w 9009848"/>
              <a:gd name="connsiteY10" fmla="*/ 320301 h 4186217"/>
              <a:gd name="connsiteX11" fmla="*/ 2730490 w 9009848"/>
              <a:gd name="connsiteY11" fmla="*/ 371101 h 4186217"/>
              <a:gd name="connsiteX12" fmla="*/ 609590 w 9009848"/>
              <a:gd name="connsiteY12" fmla="*/ 358401 h 4186217"/>
              <a:gd name="connsiteX0" fmla="*/ 609590 w 9008622"/>
              <a:gd name="connsiteY0" fmla="*/ 358401 h 4186007"/>
              <a:gd name="connsiteX1" fmla="*/ 723890 w 9008622"/>
              <a:gd name="connsiteY1" fmla="*/ 646267 h 4186007"/>
              <a:gd name="connsiteX2" fmla="*/ 3052223 w 9008622"/>
              <a:gd name="connsiteY2" fmla="*/ 1937434 h 4186007"/>
              <a:gd name="connsiteX3" fmla="*/ 4279890 w 9008622"/>
              <a:gd name="connsiteY3" fmla="*/ 3643467 h 4186007"/>
              <a:gd name="connsiteX4" fmla="*/ 6188366 w 9008622"/>
              <a:gd name="connsiteY4" fmla="*/ 3394102 h 4186007"/>
              <a:gd name="connsiteX5" fmla="*/ 7556490 w 9008622"/>
              <a:gd name="connsiteY5" fmla="*/ 3482601 h 4186007"/>
              <a:gd name="connsiteX6" fmla="*/ 8494426 w 9008622"/>
              <a:gd name="connsiteY6" fmla="*/ 4184978 h 4186007"/>
              <a:gd name="connsiteX7" fmla="*/ 9008462 w 9008622"/>
              <a:gd name="connsiteY7" fmla="*/ 3307526 h 4186007"/>
              <a:gd name="connsiteX8" fmla="*/ 8547090 w 9008622"/>
              <a:gd name="connsiteY8" fmla="*/ 1107701 h 4186007"/>
              <a:gd name="connsiteX9" fmla="*/ 8305790 w 9008622"/>
              <a:gd name="connsiteY9" fmla="*/ 28201 h 4186007"/>
              <a:gd name="connsiteX10" fmla="*/ 5397490 w 9008622"/>
              <a:gd name="connsiteY10" fmla="*/ 320301 h 4186007"/>
              <a:gd name="connsiteX11" fmla="*/ 2730490 w 9008622"/>
              <a:gd name="connsiteY11" fmla="*/ 371101 h 4186007"/>
              <a:gd name="connsiteX12" fmla="*/ 609590 w 9008622"/>
              <a:gd name="connsiteY12" fmla="*/ 358401 h 4186007"/>
              <a:gd name="connsiteX0" fmla="*/ 609590 w 9008622"/>
              <a:gd name="connsiteY0" fmla="*/ 358401 h 4186131"/>
              <a:gd name="connsiteX1" fmla="*/ 723890 w 9008622"/>
              <a:gd name="connsiteY1" fmla="*/ 646267 h 4186131"/>
              <a:gd name="connsiteX2" fmla="*/ 3052223 w 9008622"/>
              <a:gd name="connsiteY2" fmla="*/ 1937434 h 4186131"/>
              <a:gd name="connsiteX3" fmla="*/ 4279890 w 9008622"/>
              <a:gd name="connsiteY3" fmla="*/ 3643467 h 4186131"/>
              <a:gd name="connsiteX4" fmla="*/ 6188366 w 9008622"/>
              <a:gd name="connsiteY4" fmla="*/ 3394102 h 4186131"/>
              <a:gd name="connsiteX5" fmla="*/ 7556490 w 9008622"/>
              <a:gd name="connsiteY5" fmla="*/ 3482601 h 4186131"/>
              <a:gd name="connsiteX6" fmla="*/ 8494426 w 9008622"/>
              <a:gd name="connsiteY6" fmla="*/ 4184978 h 4186131"/>
              <a:gd name="connsiteX7" fmla="*/ 9008462 w 9008622"/>
              <a:gd name="connsiteY7" fmla="*/ 3307526 h 4186131"/>
              <a:gd name="connsiteX8" fmla="*/ 8547090 w 9008622"/>
              <a:gd name="connsiteY8" fmla="*/ 1107701 h 4186131"/>
              <a:gd name="connsiteX9" fmla="*/ 8305790 w 9008622"/>
              <a:gd name="connsiteY9" fmla="*/ 28201 h 4186131"/>
              <a:gd name="connsiteX10" fmla="*/ 5397490 w 9008622"/>
              <a:gd name="connsiteY10" fmla="*/ 320301 h 4186131"/>
              <a:gd name="connsiteX11" fmla="*/ 2730490 w 9008622"/>
              <a:gd name="connsiteY11" fmla="*/ 371101 h 4186131"/>
              <a:gd name="connsiteX12" fmla="*/ 609590 w 9008622"/>
              <a:gd name="connsiteY12" fmla="*/ 358401 h 4186131"/>
              <a:gd name="connsiteX0" fmla="*/ 609590 w 9008622"/>
              <a:gd name="connsiteY0" fmla="*/ 358401 h 4186040"/>
              <a:gd name="connsiteX1" fmla="*/ 723890 w 9008622"/>
              <a:gd name="connsiteY1" fmla="*/ 646267 h 4186040"/>
              <a:gd name="connsiteX2" fmla="*/ 3052223 w 9008622"/>
              <a:gd name="connsiteY2" fmla="*/ 1937434 h 4186040"/>
              <a:gd name="connsiteX3" fmla="*/ 4279890 w 9008622"/>
              <a:gd name="connsiteY3" fmla="*/ 3643467 h 4186040"/>
              <a:gd name="connsiteX4" fmla="*/ 6188366 w 9008622"/>
              <a:gd name="connsiteY4" fmla="*/ 3394102 h 4186040"/>
              <a:gd name="connsiteX5" fmla="*/ 7556490 w 9008622"/>
              <a:gd name="connsiteY5" fmla="*/ 3482601 h 4186040"/>
              <a:gd name="connsiteX6" fmla="*/ 8494426 w 9008622"/>
              <a:gd name="connsiteY6" fmla="*/ 4184978 h 4186040"/>
              <a:gd name="connsiteX7" fmla="*/ 9008462 w 9008622"/>
              <a:gd name="connsiteY7" fmla="*/ 3307526 h 4186040"/>
              <a:gd name="connsiteX8" fmla="*/ 8547090 w 9008622"/>
              <a:gd name="connsiteY8" fmla="*/ 1107701 h 4186040"/>
              <a:gd name="connsiteX9" fmla="*/ 8305790 w 9008622"/>
              <a:gd name="connsiteY9" fmla="*/ 28201 h 4186040"/>
              <a:gd name="connsiteX10" fmla="*/ 5397490 w 9008622"/>
              <a:gd name="connsiteY10" fmla="*/ 320301 h 4186040"/>
              <a:gd name="connsiteX11" fmla="*/ 2730490 w 9008622"/>
              <a:gd name="connsiteY11" fmla="*/ 371101 h 4186040"/>
              <a:gd name="connsiteX12" fmla="*/ 609590 w 9008622"/>
              <a:gd name="connsiteY12" fmla="*/ 358401 h 4186040"/>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89"/>
              <a:gd name="connsiteX1" fmla="*/ 723890 w 9008622"/>
              <a:gd name="connsiteY1" fmla="*/ 646267 h 4185989"/>
              <a:gd name="connsiteX2" fmla="*/ 3052223 w 9008622"/>
              <a:gd name="connsiteY2" fmla="*/ 1937434 h 4185989"/>
              <a:gd name="connsiteX3" fmla="*/ 4279890 w 9008622"/>
              <a:gd name="connsiteY3" fmla="*/ 3643467 h 4185989"/>
              <a:gd name="connsiteX4" fmla="*/ 6215506 w 9008622"/>
              <a:gd name="connsiteY4" fmla="*/ 3461408 h 4185989"/>
              <a:gd name="connsiteX5" fmla="*/ 7556490 w 9008622"/>
              <a:gd name="connsiteY5" fmla="*/ 3482601 h 4185989"/>
              <a:gd name="connsiteX6" fmla="*/ 8494426 w 9008622"/>
              <a:gd name="connsiteY6" fmla="*/ 4184978 h 4185989"/>
              <a:gd name="connsiteX7" fmla="*/ 9008462 w 9008622"/>
              <a:gd name="connsiteY7" fmla="*/ 3307526 h 4185989"/>
              <a:gd name="connsiteX8" fmla="*/ 8547090 w 9008622"/>
              <a:gd name="connsiteY8" fmla="*/ 1107701 h 4185989"/>
              <a:gd name="connsiteX9" fmla="*/ 8305790 w 9008622"/>
              <a:gd name="connsiteY9" fmla="*/ 28201 h 4185989"/>
              <a:gd name="connsiteX10" fmla="*/ 5397490 w 9008622"/>
              <a:gd name="connsiteY10" fmla="*/ 320301 h 4185989"/>
              <a:gd name="connsiteX11" fmla="*/ 2730490 w 9008622"/>
              <a:gd name="connsiteY11" fmla="*/ 371101 h 4185989"/>
              <a:gd name="connsiteX12" fmla="*/ 609590 w 9008622"/>
              <a:gd name="connsiteY12" fmla="*/ 358401 h 4185989"/>
              <a:gd name="connsiteX0" fmla="*/ 609590 w 9008622"/>
              <a:gd name="connsiteY0" fmla="*/ 358401 h 4185959"/>
              <a:gd name="connsiteX1" fmla="*/ 723890 w 9008622"/>
              <a:gd name="connsiteY1" fmla="*/ 646267 h 4185959"/>
              <a:gd name="connsiteX2" fmla="*/ 3052223 w 9008622"/>
              <a:gd name="connsiteY2" fmla="*/ 1937434 h 4185959"/>
              <a:gd name="connsiteX3" fmla="*/ 4279890 w 9008622"/>
              <a:gd name="connsiteY3" fmla="*/ 3643467 h 4185959"/>
              <a:gd name="connsiteX4" fmla="*/ 6215506 w 9008622"/>
              <a:gd name="connsiteY4" fmla="*/ 3461408 h 4185959"/>
              <a:gd name="connsiteX5" fmla="*/ 7556490 w 9008622"/>
              <a:gd name="connsiteY5" fmla="*/ 3482601 h 4185959"/>
              <a:gd name="connsiteX6" fmla="*/ 8494426 w 9008622"/>
              <a:gd name="connsiteY6" fmla="*/ 4184978 h 4185959"/>
              <a:gd name="connsiteX7" fmla="*/ 9008462 w 9008622"/>
              <a:gd name="connsiteY7" fmla="*/ 3307526 h 4185959"/>
              <a:gd name="connsiteX8" fmla="*/ 8547090 w 9008622"/>
              <a:gd name="connsiteY8" fmla="*/ 1107701 h 4185959"/>
              <a:gd name="connsiteX9" fmla="*/ 8305790 w 9008622"/>
              <a:gd name="connsiteY9" fmla="*/ 28201 h 4185959"/>
              <a:gd name="connsiteX10" fmla="*/ 5397490 w 9008622"/>
              <a:gd name="connsiteY10" fmla="*/ 320301 h 4185959"/>
              <a:gd name="connsiteX11" fmla="*/ 2730490 w 9008622"/>
              <a:gd name="connsiteY11" fmla="*/ 371101 h 4185959"/>
              <a:gd name="connsiteX12" fmla="*/ 609590 w 9008622"/>
              <a:gd name="connsiteY12" fmla="*/ 358401 h 418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8622" h="4185959">
                <a:moveTo>
                  <a:pt x="609590" y="358401"/>
                </a:moveTo>
                <a:cubicBezTo>
                  <a:pt x="426498" y="406026"/>
                  <a:pt x="-731211" y="221426"/>
                  <a:pt x="723890" y="646267"/>
                </a:cubicBezTo>
                <a:cubicBezTo>
                  <a:pt x="2178991" y="1071108"/>
                  <a:pt x="2767030" y="1387903"/>
                  <a:pt x="3052223" y="1937434"/>
                </a:cubicBezTo>
                <a:cubicBezTo>
                  <a:pt x="3337416" y="2486965"/>
                  <a:pt x="3752676" y="3389471"/>
                  <a:pt x="4279890" y="3643467"/>
                </a:cubicBezTo>
                <a:cubicBezTo>
                  <a:pt x="4807104" y="3897463"/>
                  <a:pt x="5503110" y="3637977"/>
                  <a:pt x="6215506" y="3461408"/>
                </a:cubicBezTo>
                <a:cubicBezTo>
                  <a:pt x="6927902" y="3284839"/>
                  <a:pt x="7230947" y="3381236"/>
                  <a:pt x="7556490" y="3482601"/>
                </a:cubicBezTo>
                <a:cubicBezTo>
                  <a:pt x="7882033" y="3583966"/>
                  <a:pt x="8252431" y="4214157"/>
                  <a:pt x="8494426" y="4184978"/>
                </a:cubicBezTo>
                <a:cubicBezTo>
                  <a:pt x="8736421" y="4155799"/>
                  <a:pt x="8999685" y="3820405"/>
                  <a:pt x="9008462" y="3307526"/>
                </a:cubicBezTo>
                <a:cubicBezTo>
                  <a:pt x="9017239" y="2794647"/>
                  <a:pt x="8664202" y="1654255"/>
                  <a:pt x="8547090" y="1107701"/>
                </a:cubicBezTo>
                <a:cubicBezTo>
                  <a:pt x="8429978" y="561147"/>
                  <a:pt x="8830723" y="159434"/>
                  <a:pt x="8305790" y="28201"/>
                </a:cubicBezTo>
                <a:cubicBezTo>
                  <a:pt x="7780857" y="-103032"/>
                  <a:pt x="6326707" y="263151"/>
                  <a:pt x="5397490" y="320301"/>
                </a:cubicBezTo>
                <a:cubicBezTo>
                  <a:pt x="4468273" y="377451"/>
                  <a:pt x="2730490" y="371101"/>
                  <a:pt x="2730490" y="371101"/>
                </a:cubicBezTo>
                <a:lnTo>
                  <a:pt x="609590" y="358401"/>
                </a:lnTo>
                <a:close/>
              </a:path>
            </a:pathLst>
          </a:custGeom>
          <a:gradFill>
            <a:gsLst>
              <a:gs pos="0">
                <a:srgbClr val="3A4F90"/>
              </a:gs>
              <a:gs pos="100000">
                <a:srgbClr val="3D5797"/>
              </a:gs>
            </a:gsLst>
            <a:lin ang="10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id="{54EE6F2F-B5B3-6787-60FA-F545F34B1C48}"/>
              </a:ext>
            </a:extLst>
          </p:cNvPr>
          <p:cNvSpPr/>
          <p:nvPr/>
        </p:nvSpPr>
        <p:spPr>
          <a:xfrm rot="20013035" flipV="1">
            <a:off x="-1397074" y="5856390"/>
            <a:ext cx="5389233" cy="2410294"/>
          </a:xfrm>
          <a:custGeom>
            <a:avLst/>
            <a:gdLst>
              <a:gd name="connsiteX0" fmla="*/ 6918421 w 7349795"/>
              <a:gd name="connsiteY0" fmla="*/ 1078553 h 3347513"/>
              <a:gd name="connsiteX1" fmla="*/ 5828923 w 7349795"/>
              <a:gd name="connsiteY1" fmla="*/ 2596068 h 3347513"/>
              <a:gd name="connsiteX2" fmla="*/ 3980668 w 7349795"/>
              <a:gd name="connsiteY2" fmla="*/ 3335370 h 3347513"/>
              <a:gd name="connsiteX3" fmla="*/ 2463153 w 7349795"/>
              <a:gd name="connsiteY3" fmla="*/ 2946263 h 3347513"/>
              <a:gd name="connsiteX4" fmla="*/ 1529298 w 7349795"/>
              <a:gd name="connsiteY4" fmla="*/ 1584391 h 3347513"/>
              <a:gd name="connsiteX5" fmla="*/ 50694 w 7349795"/>
              <a:gd name="connsiteY5" fmla="*/ 203063 h 3347513"/>
              <a:gd name="connsiteX6" fmla="*/ 3533196 w 7349795"/>
              <a:gd name="connsiteY6" fmla="*/ 125242 h 3347513"/>
              <a:gd name="connsiteX7" fmla="*/ 5206353 w 7349795"/>
              <a:gd name="connsiteY7" fmla="*/ 8510 h 3347513"/>
              <a:gd name="connsiteX8" fmla="*/ 7249162 w 7349795"/>
              <a:gd name="connsiteY8" fmla="*/ 378161 h 3347513"/>
              <a:gd name="connsiteX9" fmla="*/ 6918421 w 7349795"/>
              <a:gd name="connsiteY9" fmla="*/ 1078553 h 33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795" h="3347513">
                <a:moveTo>
                  <a:pt x="6918421" y="1078553"/>
                </a:moveTo>
                <a:cubicBezTo>
                  <a:pt x="6681715" y="1448204"/>
                  <a:pt x="6318548" y="2219932"/>
                  <a:pt x="5828923" y="2596068"/>
                </a:cubicBezTo>
                <a:cubicBezTo>
                  <a:pt x="5339298" y="2972204"/>
                  <a:pt x="4541630" y="3277004"/>
                  <a:pt x="3980668" y="3335370"/>
                </a:cubicBezTo>
                <a:cubicBezTo>
                  <a:pt x="3419706" y="3393736"/>
                  <a:pt x="2871715" y="3238093"/>
                  <a:pt x="2463153" y="2946263"/>
                </a:cubicBezTo>
                <a:cubicBezTo>
                  <a:pt x="2054591" y="2654433"/>
                  <a:pt x="1931374" y="2041591"/>
                  <a:pt x="1529298" y="1584391"/>
                </a:cubicBezTo>
                <a:cubicBezTo>
                  <a:pt x="1127222" y="1127191"/>
                  <a:pt x="-283289" y="446254"/>
                  <a:pt x="50694" y="203063"/>
                </a:cubicBezTo>
                <a:cubicBezTo>
                  <a:pt x="384677" y="-40128"/>
                  <a:pt x="2673919" y="157667"/>
                  <a:pt x="3533196" y="125242"/>
                </a:cubicBezTo>
                <a:cubicBezTo>
                  <a:pt x="4392472" y="92816"/>
                  <a:pt x="4587025" y="-33643"/>
                  <a:pt x="5206353" y="8510"/>
                </a:cubicBezTo>
                <a:cubicBezTo>
                  <a:pt x="5825681" y="50663"/>
                  <a:pt x="6967060" y="193336"/>
                  <a:pt x="7249162" y="378161"/>
                </a:cubicBezTo>
                <a:cubicBezTo>
                  <a:pt x="7531264" y="562986"/>
                  <a:pt x="7155127" y="708902"/>
                  <a:pt x="6918421" y="1078553"/>
                </a:cubicBezTo>
                <a:close/>
              </a:path>
            </a:pathLst>
          </a:custGeom>
          <a:gradFill>
            <a:gsLst>
              <a:gs pos="0">
                <a:schemeClr val="bg1">
                  <a:alpha val="20000"/>
                </a:schemeClr>
              </a:gs>
              <a:gs pos="66000">
                <a:schemeClr val="bg1">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id="{429F7499-1BC0-2658-FAEE-0014DC6F65E3}"/>
              </a:ext>
            </a:extLst>
          </p:cNvPr>
          <p:cNvGrpSpPr/>
          <p:nvPr/>
        </p:nvGrpSpPr>
        <p:grpSpPr>
          <a:xfrm>
            <a:off x="9373553" y="390774"/>
            <a:ext cx="2029701" cy="523220"/>
            <a:chOff x="9222730" y="392051"/>
            <a:chExt cx="2029701" cy="523220"/>
          </a:xfrm>
        </p:grpSpPr>
        <p:sp>
          <p:nvSpPr>
            <p:cNvPr id="25" name="文本框 24">
              <a:extLst>
                <a:ext uri="{FF2B5EF4-FFF2-40B4-BE49-F238E27FC236}">
                  <a16:creationId xmlns:a16="http://schemas.microsoft.com/office/drawing/2014/main" id="{A5182679-51D7-3DD9-9227-2E5709DDA417}"/>
                </a:ext>
              </a:extLst>
            </p:cNvPr>
            <p:cNvSpPr txBox="1"/>
            <p:nvPr/>
          </p:nvSpPr>
          <p:spPr>
            <a:xfrm>
              <a:off x="9222730" y="392051"/>
              <a:ext cx="1871346" cy="523220"/>
            </a:xfrm>
            <a:prstGeom prst="rect">
              <a:avLst/>
            </a:prstGeom>
            <a:noFill/>
            <a:effectLst>
              <a:outerShdw blurRad="127000" dist="38100" dir="2700000" algn="tl" rotWithShape="0">
                <a:prstClr val="black">
                  <a:alpha val="30000"/>
                </a:prstClr>
              </a:outerShdw>
            </a:effectLst>
          </p:spPr>
          <p:txBody>
            <a:bodyPr wrap="none" rtlCol="0">
              <a:spAutoFit/>
            </a:bodyPr>
            <a:lstStyle/>
            <a:p>
              <a:r>
                <a:rPr lang="en-US" altLang="zh-CN" sz="2800" spc="300" dirty="0">
                  <a:solidFill>
                    <a:schemeClr val="bg1"/>
                  </a:solidFill>
                  <a:latin typeface="思源宋体 CN Light" panose="02020300000000000000" pitchFamily="18" charset="-122"/>
                  <a:ea typeface="思源宋体 CN Light" panose="02020300000000000000" pitchFamily="18" charset="-122"/>
                </a:rPr>
                <a:t>PART-02</a:t>
              </a:r>
              <a:endParaRPr lang="zh-CN" altLang="en-US" sz="2800" spc="300" dirty="0">
                <a:solidFill>
                  <a:schemeClr val="bg1"/>
                </a:solidFill>
                <a:latin typeface="思源宋体 CN Light" panose="02020300000000000000" pitchFamily="18" charset="-122"/>
                <a:ea typeface="思源宋体 CN Light" panose="02020300000000000000" pitchFamily="18" charset="-122"/>
              </a:endParaRPr>
            </a:p>
          </p:txBody>
        </p:sp>
        <p:grpSp>
          <p:nvGrpSpPr>
            <p:cNvPr id="36" name="组合 35">
              <a:extLst>
                <a:ext uri="{FF2B5EF4-FFF2-40B4-BE49-F238E27FC236}">
                  <a16:creationId xmlns:a16="http://schemas.microsoft.com/office/drawing/2014/main" id="{5BA76EDF-73E3-27D0-B41A-D811DCDADE5A}"/>
                </a:ext>
              </a:extLst>
            </p:cNvPr>
            <p:cNvGrpSpPr/>
            <p:nvPr/>
          </p:nvGrpSpPr>
          <p:grpSpPr>
            <a:xfrm>
              <a:off x="11092134" y="542518"/>
              <a:ext cx="160297" cy="231563"/>
              <a:chOff x="8519613" y="1042353"/>
              <a:chExt cx="373888" cy="231563"/>
            </a:xfrm>
          </p:grpSpPr>
          <p:cxnSp>
            <p:nvCxnSpPr>
              <p:cNvPr id="37" name="直接连接符 36">
                <a:extLst>
                  <a:ext uri="{FF2B5EF4-FFF2-40B4-BE49-F238E27FC236}">
                    <a16:creationId xmlns:a16="http://schemas.microsoft.com/office/drawing/2014/main" id="{EE3349A3-C43B-36F1-9843-00821885E70E}"/>
                  </a:ext>
                </a:extLst>
              </p:cNvPr>
              <p:cNvCxnSpPr>
                <a:cxnSpLocks/>
              </p:cNvCxnSpPr>
              <p:nvPr/>
            </p:nvCxnSpPr>
            <p:spPr>
              <a:xfrm>
                <a:off x="8519613" y="1042353"/>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7848CD4-6FEF-4868-DA8E-E35AD021BEF7}"/>
                  </a:ext>
                </a:extLst>
              </p:cNvPr>
              <p:cNvCxnSpPr>
                <a:cxnSpLocks/>
              </p:cNvCxnSpPr>
              <p:nvPr/>
            </p:nvCxnSpPr>
            <p:spPr>
              <a:xfrm>
                <a:off x="8519613" y="1158135"/>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661A746-D064-7D68-BB07-71711B3FBBD8}"/>
                  </a:ext>
                </a:extLst>
              </p:cNvPr>
              <p:cNvCxnSpPr>
                <a:cxnSpLocks/>
              </p:cNvCxnSpPr>
              <p:nvPr/>
            </p:nvCxnSpPr>
            <p:spPr>
              <a:xfrm>
                <a:off x="8519613" y="1273916"/>
                <a:ext cx="373888" cy="0"/>
              </a:xfrm>
              <a:prstGeom prst="line">
                <a:avLst/>
              </a:prstGeom>
              <a:ln w="53975" cap="rnd">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文本框 42">
            <a:extLst>
              <a:ext uri="{FF2B5EF4-FFF2-40B4-BE49-F238E27FC236}">
                <a16:creationId xmlns:a16="http://schemas.microsoft.com/office/drawing/2014/main" id="{99BF202A-989C-8A21-0D0E-7F1B705B4B2B}"/>
              </a:ext>
            </a:extLst>
          </p:cNvPr>
          <p:cNvSpPr txBox="1"/>
          <p:nvPr/>
        </p:nvSpPr>
        <p:spPr>
          <a:xfrm rot="5400000">
            <a:off x="9674957" y="4744575"/>
            <a:ext cx="3094230" cy="31297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TYPE YOUR CONTENT HERE</a:t>
            </a:r>
            <a:r>
              <a:rPr lang="en-US" altLang="zh-CN" sz="1200" spc="300" dirty="0">
                <a:solidFill>
                  <a:prstClr val="black">
                    <a:lumMod val="75000"/>
                    <a:lumOff val="25000"/>
                  </a:prstClr>
                </a:solidFill>
                <a:latin typeface="思源黑体 CN Normal" panose="020B0400000000000000" pitchFamily="34" charset="-122"/>
                <a:ea typeface="思源黑体 CN Normal" panose="020B0400000000000000" pitchFamily="34" charset="-122"/>
              </a:rPr>
              <a:t>.</a:t>
            </a:r>
            <a:endParaRPr kumimoji="0" lang="zh-CN" altLang="en-US" sz="1200" b="0" i="0" u="none" strike="noStrike" kern="1200" cap="none" spc="30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3547242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1+#ppt_w/2"/>
                                          </p:val>
                                        </p:tav>
                                        <p:tav tm="100000">
                                          <p:val>
                                            <p:strVal val="#ppt_x"/>
                                          </p:val>
                                        </p:tav>
                                      </p:tavLst>
                                    </p:anim>
                                    <p:anim calcmode="lin" valueType="num">
                                      <p:cBhvr additive="base">
                                        <p:cTn id="16" dur="500" fill="hold"/>
                                        <p:tgtEl>
                                          <p:spTgt spid="5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25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75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325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strVal val="#ppt_x"/>
                                          </p:val>
                                        </p:tav>
                                        <p:tav tm="100000">
                                          <p:val>
                                            <p:strVal val="#ppt_x"/>
                                          </p:val>
                                        </p:tav>
                                      </p:tavLst>
                                    </p:anim>
                                    <p:anim calcmode="lin" valueType="num">
                                      <p:cBhvr>
                                        <p:cTn id="52"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8" grpId="0" animBg="1"/>
      <p:bldP spid="19" grpId="0"/>
      <p:bldP spid="20" grpId="0"/>
      <p:bldP spid="41" grpId="0" animBg="1"/>
      <p:bldP spid="39" grpId="0" animBg="1"/>
      <p:bldP spid="40"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2F6185A6-FB49-2CD4-F2A4-FC433A8EA2E5}"/>
              </a:ext>
            </a:extLst>
          </p:cNvPr>
          <p:cNvGrpSpPr/>
          <p:nvPr/>
        </p:nvGrpSpPr>
        <p:grpSpPr>
          <a:xfrm>
            <a:off x="195810" y="211666"/>
            <a:ext cx="673100" cy="673100"/>
            <a:chOff x="2552700" y="2324100"/>
            <a:chExt cx="1879600" cy="1879600"/>
          </a:xfrm>
        </p:grpSpPr>
        <p:sp>
          <p:nvSpPr>
            <p:cNvPr id="83" name="椭圆 82">
              <a:extLst>
                <a:ext uri="{FF2B5EF4-FFF2-40B4-BE49-F238E27FC236}">
                  <a16:creationId xmlns:a16="http://schemas.microsoft.com/office/drawing/2014/main" id="{3BF4CF01-FE4D-12B9-FAFC-E1D7CAB88D72}"/>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E90BBD6-B8D2-4DC0-0C8E-CA055D1FDA2A}"/>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
        <p:nvSpPr>
          <p:cNvPr id="45" name="任意多边形: 形状 44">
            <a:extLst>
              <a:ext uri="{FF2B5EF4-FFF2-40B4-BE49-F238E27FC236}">
                <a16:creationId xmlns:a16="http://schemas.microsoft.com/office/drawing/2014/main" id="{4B28B4F9-9510-891D-17C1-06E1784393C3}"/>
              </a:ext>
            </a:extLst>
          </p:cNvPr>
          <p:cNvSpPr/>
          <p:nvPr/>
        </p:nvSpPr>
        <p:spPr>
          <a:xfrm>
            <a:off x="1298532" y="1736534"/>
            <a:ext cx="4391069" cy="3686752"/>
          </a:xfrm>
          <a:custGeom>
            <a:avLst/>
            <a:gdLst>
              <a:gd name="connsiteX0" fmla="*/ 2422561 w 4391069"/>
              <a:gd name="connsiteY0" fmla="*/ 0 h 3686752"/>
              <a:gd name="connsiteX1" fmla="*/ 4391069 w 4391069"/>
              <a:gd name="connsiteY1" fmla="*/ 0 h 3686752"/>
              <a:gd name="connsiteX2" fmla="*/ 3794177 w 4391069"/>
              <a:gd name="connsiteY2" fmla="*/ 3686752 h 3686752"/>
              <a:gd name="connsiteX3" fmla="*/ 1825669 w 4391069"/>
              <a:gd name="connsiteY3" fmla="*/ 3686752 h 3686752"/>
              <a:gd name="connsiteX4" fmla="*/ 570607 w 4391069"/>
              <a:gd name="connsiteY4" fmla="*/ 0 h 3686752"/>
              <a:gd name="connsiteX5" fmla="*/ 2282427 w 4391069"/>
              <a:gd name="connsiteY5" fmla="*/ 0 h 3686752"/>
              <a:gd name="connsiteX6" fmla="*/ 1711820 w 4391069"/>
              <a:gd name="connsiteY6" fmla="*/ 3686752 h 3686752"/>
              <a:gd name="connsiteX7" fmla="*/ 0 w 4391069"/>
              <a:gd name="connsiteY7" fmla="*/ 3686752 h 3686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91069" h="3686752">
                <a:moveTo>
                  <a:pt x="2422561" y="0"/>
                </a:moveTo>
                <a:lnTo>
                  <a:pt x="4391069" y="0"/>
                </a:lnTo>
                <a:lnTo>
                  <a:pt x="3794177" y="3686752"/>
                </a:lnTo>
                <a:lnTo>
                  <a:pt x="1825669" y="3686752"/>
                </a:lnTo>
                <a:close/>
                <a:moveTo>
                  <a:pt x="570607" y="0"/>
                </a:moveTo>
                <a:lnTo>
                  <a:pt x="2282427" y="0"/>
                </a:lnTo>
                <a:lnTo>
                  <a:pt x="1711820" y="3686752"/>
                </a:lnTo>
                <a:lnTo>
                  <a:pt x="0" y="3686752"/>
                </a:lnTo>
                <a:close/>
              </a:path>
            </a:pathLst>
          </a:custGeom>
          <a:blipFill dpi="0" rotWithShape="1">
            <a:blip r:embed="rId2"/>
            <a:srcRect/>
            <a:tile tx="0" ty="0" sx="100000" sy="100000" flip="none" algn="tl"/>
          </a:blip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grpSp>
        <p:nvGrpSpPr>
          <p:cNvPr id="8" name="组合 7">
            <a:extLst>
              <a:ext uri="{FF2B5EF4-FFF2-40B4-BE49-F238E27FC236}">
                <a16:creationId xmlns:a16="http://schemas.microsoft.com/office/drawing/2014/main" id="{CDB4CF46-67B8-7A10-8D5A-B202CD6BDC5F}"/>
              </a:ext>
            </a:extLst>
          </p:cNvPr>
          <p:cNvGrpSpPr/>
          <p:nvPr/>
        </p:nvGrpSpPr>
        <p:grpSpPr>
          <a:xfrm>
            <a:off x="6212548" y="1825413"/>
            <a:ext cx="4995026" cy="1540415"/>
            <a:chOff x="6212548" y="1803379"/>
            <a:chExt cx="4995026" cy="1540415"/>
          </a:xfrm>
        </p:grpSpPr>
        <p:grpSp>
          <p:nvGrpSpPr>
            <p:cNvPr id="20" name="组合 19">
              <a:extLst>
                <a:ext uri="{FF2B5EF4-FFF2-40B4-BE49-F238E27FC236}">
                  <a16:creationId xmlns:a16="http://schemas.microsoft.com/office/drawing/2014/main" id="{F71EB193-F346-1BE7-65FC-ABEC61A71AFA}"/>
                </a:ext>
              </a:extLst>
            </p:cNvPr>
            <p:cNvGrpSpPr/>
            <p:nvPr/>
          </p:nvGrpSpPr>
          <p:grpSpPr>
            <a:xfrm>
              <a:off x="6212548" y="2017389"/>
              <a:ext cx="557859" cy="536580"/>
              <a:chOff x="4134691" y="1964979"/>
              <a:chExt cx="476205" cy="458041"/>
            </a:xfrm>
          </p:grpSpPr>
          <p:sp>
            <p:nvSpPr>
              <p:cNvPr id="21" name="椭圆 20">
                <a:extLst>
                  <a:ext uri="{FF2B5EF4-FFF2-40B4-BE49-F238E27FC236}">
                    <a16:creationId xmlns:a16="http://schemas.microsoft.com/office/drawing/2014/main" id="{AE24180E-8268-4C1D-7E75-ED6071DBD63F}"/>
                  </a:ext>
                </a:extLst>
              </p:cNvPr>
              <p:cNvSpPr/>
              <p:nvPr/>
            </p:nvSpPr>
            <p:spPr>
              <a:xfrm rot="16200000">
                <a:off x="4134691"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p>
            </p:txBody>
          </p:sp>
          <p:sp>
            <p:nvSpPr>
              <p:cNvPr id="22" name="文本框 21">
                <a:extLst>
                  <a:ext uri="{FF2B5EF4-FFF2-40B4-BE49-F238E27FC236}">
                    <a16:creationId xmlns:a16="http://schemas.microsoft.com/office/drawing/2014/main" id="{67DB634A-7A71-E981-529F-051B5F6F8CAE}"/>
                  </a:ext>
                </a:extLst>
              </p:cNvPr>
              <p:cNvSpPr txBox="1"/>
              <p:nvPr/>
            </p:nvSpPr>
            <p:spPr>
              <a:xfrm>
                <a:off x="4148112" y="1974611"/>
                <a:ext cx="462784" cy="394091"/>
              </a:xfrm>
              <a:prstGeom prst="rect">
                <a:avLst/>
              </a:prstGeom>
              <a:noFill/>
            </p:spPr>
            <p:txBody>
              <a:bodyPr wrap="none" rtlCol="0">
                <a:spAutoFit/>
              </a:bodyPr>
              <a:lstStyle/>
              <a:p>
                <a:r>
                  <a:rPr lang="en-US" altLang="zh-CN" sz="2400" dirty="0">
                    <a:solidFill>
                      <a:schemeClr val="bg1"/>
                    </a:solidFill>
                    <a:latin typeface="字魂105号-简雅黑" panose="00000500000000000000" pitchFamily="2" charset="-122"/>
                    <a:ea typeface="字魂105号-简雅黑" panose="00000500000000000000" pitchFamily="2" charset="-122"/>
                  </a:rPr>
                  <a:t>01</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7" name="组合 6">
              <a:extLst>
                <a:ext uri="{FF2B5EF4-FFF2-40B4-BE49-F238E27FC236}">
                  <a16:creationId xmlns:a16="http://schemas.microsoft.com/office/drawing/2014/main" id="{29869A47-7A2E-B055-FB73-24011C9C19F4}"/>
                </a:ext>
              </a:extLst>
            </p:cNvPr>
            <p:cNvGrpSpPr/>
            <p:nvPr/>
          </p:nvGrpSpPr>
          <p:grpSpPr>
            <a:xfrm>
              <a:off x="6913945" y="2258574"/>
              <a:ext cx="3580081" cy="0"/>
              <a:chOff x="1063989" y="2666198"/>
              <a:chExt cx="3580081" cy="0"/>
            </a:xfrm>
          </p:grpSpPr>
          <p:cxnSp>
            <p:nvCxnSpPr>
              <p:cNvPr id="26" name="直接连接符 25">
                <a:extLst>
                  <a:ext uri="{FF2B5EF4-FFF2-40B4-BE49-F238E27FC236}">
                    <a16:creationId xmlns:a16="http://schemas.microsoft.com/office/drawing/2014/main" id="{B676B924-7389-7258-C42D-A1D3D96E3BE6}"/>
                  </a:ext>
                </a:extLst>
              </p:cNvPr>
              <p:cNvCxnSpPr>
                <a:cxnSpLocks/>
              </p:cNvCxnSpPr>
              <p:nvPr/>
            </p:nvCxnSpPr>
            <p:spPr>
              <a:xfrm>
                <a:off x="1063989" y="2666198"/>
                <a:ext cx="358008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25190B8-86A2-90FA-81DB-F37044EBFC43}"/>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9818F21-974A-80E0-22F5-CB368C081001}"/>
                  </a:ext>
                </a:extLst>
              </p:cNvPr>
              <p:cNvCxnSpPr>
                <a:cxnSpLocks/>
              </p:cNvCxnSpPr>
              <p:nvPr/>
            </p:nvCxnSpPr>
            <p:spPr>
              <a:xfrm>
                <a:off x="2011684" y="2666198"/>
                <a:ext cx="7835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CD93F612-E4AA-E670-E72C-8BB76A0CF116}"/>
                  </a:ext>
                </a:extLst>
              </p:cNvPr>
              <p:cNvCxnSpPr>
                <a:cxnSpLocks/>
              </p:cNvCxnSpPr>
              <p:nvPr/>
            </p:nvCxnSpPr>
            <p:spPr>
              <a:xfrm>
                <a:off x="2183134" y="2666198"/>
                <a:ext cx="278124"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id="{0C2BE233-F07F-3C14-9A55-3415A1382034}"/>
                </a:ext>
              </a:extLst>
            </p:cNvPr>
            <p:cNvSpPr txBox="1"/>
            <p:nvPr/>
          </p:nvSpPr>
          <p:spPr>
            <a:xfrm>
              <a:off x="6797600" y="1803379"/>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32" name="文本框 31">
              <a:extLst>
                <a:ext uri="{FF2B5EF4-FFF2-40B4-BE49-F238E27FC236}">
                  <a16:creationId xmlns:a16="http://schemas.microsoft.com/office/drawing/2014/main" id="{C378759B-778A-1F7C-9300-11437A74CE43}"/>
                </a:ext>
              </a:extLst>
            </p:cNvPr>
            <p:cNvSpPr txBox="1"/>
            <p:nvPr/>
          </p:nvSpPr>
          <p:spPr>
            <a:xfrm>
              <a:off x="6812042" y="2315436"/>
              <a:ext cx="4395532" cy="1028358"/>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grpSp>
        <p:nvGrpSpPr>
          <p:cNvPr id="34" name="组合 33">
            <a:extLst>
              <a:ext uri="{FF2B5EF4-FFF2-40B4-BE49-F238E27FC236}">
                <a16:creationId xmlns:a16="http://schemas.microsoft.com/office/drawing/2014/main" id="{2B7A6F26-372E-B1D0-C2D6-F57D20BE0582}"/>
              </a:ext>
            </a:extLst>
          </p:cNvPr>
          <p:cNvGrpSpPr/>
          <p:nvPr/>
        </p:nvGrpSpPr>
        <p:grpSpPr>
          <a:xfrm>
            <a:off x="6212550" y="3863591"/>
            <a:ext cx="4995024" cy="1540415"/>
            <a:chOff x="6212550" y="1803379"/>
            <a:chExt cx="4995024" cy="1540415"/>
          </a:xfrm>
        </p:grpSpPr>
        <p:grpSp>
          <p:nvGrpSpPr>
            <p:cNvPr id="35" name="组合 34">
              <a:extLst>
                <a:ext uri="{FF2B5EF4-FFF2-40B4-BE49-F238E27FC236}">
                  <a16:creationId xmlns:a16="http://schemas.microsoft.com/office/drawing/2014/main" id="{4D7CA1C9-F7B6-1ABC-6E07-D9986B69C7B3}"/>
                </a:ext>
              </a:extLst>
            </p:cNvPr>
            <p:cNvGrpSpPr/>
            <p:nvPr/>
          </p:nvGrpSpPr>
          <p:grpSpPr>
            <a:xfrm>
              <a:off x="6212550" y="2017389"/>
              <a:ext cx="557858" cy="536580"/>
              <a:chOff x="4134691" y="1964979"/>
              <a:chExt cx="476204" cy="458041"/>
            </a:xfrm>
          </p:grpSpPr>
          <p:sp>
            <p:nvSpPr>
              <p:cNvPr id="43" name="椭圆 42">
                <a:extLst>
                  <a:ext uri="{FF2B5EF4-FFF2-40B4-BE49-F238E27FC236}">
                    <a16:creationId xmlns:a16="http://schemas.microsoft.com/office/drawing/2014/main" id="{D97E6DCA-3CC1-B958-234F-865F7B29AC52}"/>
                  </a:ext>
                </a:extLst>
              </p:cNvPr>
              <p:cNvSpPr/>
              <p:nvPr/>
            </p:nvSpPr>
            <p:spPr>
              <a:xfrm rot="16200000">
                <a:off x="4134691" y="1964979"/>
                <a:ext cx="458041" cy="458041"/>
              </a:xfrm>
              <a:prstGeom prst="ellipse">
                <a:avLst/>
              </a:prstGeom>
              <a:gradFill>
                <a:gsLst>
                  <a:gs pos="0">
                    <a:srgbClr val="3A4F90"/>
                  </a:gs>
                  <a:gs pos="100000">
                    <a:srgbClr val="3A4F90">
                      <a:lumMod val="85000"/>
                      <a:lumOff val="15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p>
            </p:txBody>
          </p:sp>
          <p:sp>
            <p:nvSpPr>
              <p:cNvPr id="44" name="文本框 43">
                <a:extLst>
                  <a:ext uri="{FF2B5EF4-FFF2-40B4-BE49-F238E27FC236}">
                    <a16:creationId xmlns:a16="http://schemas.microsoft.com/office/drawing/2014/main" id="{6CED2452-70AA-06D0-7B1E-F212A31D5101}"/>
                  </a:ext>
                </a:extLst>
              </p:cNvPr>
              <p:cNvSpPr txBox="1"/>
              <p:nvPr/>
            </p:nvSpPr>
            <p:spPr>
              <a:xfrm>
                <a:off x="4148112" y="1974611"/>
                <a:ext cx="462783" cy="394091"/>
              </a:xfrm>
              <a:prstGeom prst="rect">
                <a:avLst/>
              </a:prstGeom>
              <a:noFill/>
            </p:spPr>
            <p:txBody>
              <a:bodyPr wrap="none" rtlCol="0">
                <a:spAutoFit/>
              </a:bodyPr>
              <a:lstStyle/>
              <a:p>
                <a:r>
                  <a:rPr lang="en-US" altLang="zh-CN" sz="2400" dirty="0">
                    <a:solidFill>
                      <a:schemeClr val="bg1"/>
                    </a:solidFill>
                    <a:latin typeface="字魂105号-简雅黑" panose="00000500000000000000" pitchFamily="2" charset="-122"/>
                    <a:ea typeface="字魂105号-简雅黑" panose="00000500000000000000" pitchFamily="2" charset="-122"/>
                  </a:rPr>
                  <a:t>02</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36" name="组合 35">
              <a:extLst>
                <a:ext uri="{FF2B5EF4-FFF2-40B4-BE49-F238E27FC236}">
                  <a16:creationId xmlns:a16="http://schemas.microsoft.com/office/drawing/2014/main" id="{CA5F0A19-3D51-ACD7-6A28-EE0A30FE05A6}"/>
                </a:ext>
              </a:extLst>
            </p:cNvPr>
            <p:cNvGrpSpPr/>
            <p:nvPr/>
          </p:nvGrpSpPr>
          <p:grpSpPr>
            <a:xfrm>
              <a:off x="6913945" y="2258574"/>
              <a:ext cx="3580081" cy="0"/>
              <a:chOff x="1063989" y="2666198"/>
              <a:chExt cx="3580081" cy="0"/>
            </a:xfrm>
          </p:grpSpPr>
          <p:cxnSp>
            <p:nvCxnSpPr>
              <p:cNvPr id="39" name="直接连接符 38">
                <a:extLst>
                  <a:ext uri="{FF2B5EF4-FFF2-40B4-BE49-F238E27FC236}">
                    <a16:creationId xmlns:a16="http://schemas.microsoft.com/office/drawing/2014/main" id="{0DD903BB-90E3-AFBF-605E-22AF3EE39900}"/>
                  </a:ext>
                </a:extLst>
              </p:cNvPr>
              <p:cNvCxnSpPr>
                <a:cxnSpLocks/>
              </p:cNvCxnSpPr>
              <p:nvPr/>
            </p:nvCxnSpPr>
            <p:spPr>
              <a:xfrm>
                <a:off x="1063989" y="2666198"/>
                <a:ext cx="358008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04686538-4EB9-61A8-68D9-78C98E869EC0}"/>
                  </a:ext>
                </a:extLst>
              </p:cNvPr>
              <p:cNvCxnSpPr>
                <a:cxnSpLocks/>
              </p:cNvCxnSpPr>
              <p:nvPr/>
            </p:nvCxnSpPr>
            <p:spPr>
              <a:xfrm>
                <a:off x="1063989" y="2666198"/>
                <a:ext cx="84770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B963D20-71BE-315F-A3A1-2F9B3D82222E}"/>
                  </a:ext>
                </a:extLst>
              </p:cNvPr>
              <p:cNvCxnSpPr>
                <a:cxnSpLocks/>
              </p:cNvCxnSpPr>
              <p:nvPr/>
            </p:nvCxnSpPr>
            <p:spPr>
              <a:xfrm>
                <a:off x="2011684" y="2666198"/>
                <a:ext cx="78359"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6CCBE767-7FFD-7DC1-0818-66E6120375BD}"/>
                  </a:ext>
                </a:extLst>
              </p:cNvPr>
              <p:cNvCxnSpPr>
                <a:cxnSpLocks/>
              </p:cNvCxnSpPr>
              <p:nvPr/>
            </p:nvCxnSpPr>
            <p:spPr>
              <a:xfrm>
                <a:off x="2183134" y="2666198"/>
                <a:ext cx="278124" cy="0"/>
              </a:xfrm>
              <a:prstGeom prst="line">
                <a:avLst/>
              </a:prstGeom>
              <a:ln w="38100" cap="rnd">
                <a:solidFill>
                  <a:srgbClr val="3A4F90"/>
                </a:solidFill>
              </a:ln>
            </p:spPr>
            <p:style>
              <a:lnRef idx="1">
                <a:schemeClr val="accent1"/>
              </a:lnRef>
              <a:fillRef idx="0">
                <a:schemeClr val="accent1"/>
              </a:fillRef>
              <a:effectRef idx="0">
                <a:schemeClr val="accent1"/>
              </a:effectRef>
              <a:fontRef idx="minor">
                <a:schemeClr val="tx1"/>
              </a:fontRef>
            </p:style>
          </p:cxnSp>
        </p:grpSp>
        <p:sp>
          <p:nvSpPr>
            <p:cNvPr id="37" name="文本框 36">
              <a:extLst>
                <a:ext uri="{FF2B5EF4-FFF2-40B4-BE49-F238E27FC236}">
                  <a16:creationId xmlns:a16="http://schemas.microsoft.com/office/drawing/2014/main" id="{F045241F-D661-A46D-2DBD-CDCDBE54498F}"/>
                </a:ext>
              </a:extLst>
            </p:cNvPr>
            <p:cNvSpPr txBox="1"/>
            <p:nvPr/>
          </p:nvSpPr>
          <p:spPr>
            <a:xfrm>
              <a:off x="6797600" y="1803379"/>
              <a:ext cx="1364476" cy="400110"/>
            </a:xfrm>
            <a:prstGeom prst="rect">
              <a:avLst/>
            </a:prstGeom>
            <a:noFill/>
          </p:spPr>
          <p:txBody>
            <a:bodyPr wrap="none" rtlCol="0">
              <a:spAutoFit/>
            </a:bodyPr>
            <a:lstStyle/>
            <a:p>
              <a:pPr algn="just"/>
              <a:r>
                <a:rPr lang="zh-CN" altLang="en-US" sz="2000" spc="300" dirty="0">
                  <a:solidFill>
                    <a:srgbClr val="3A4F90"/>
                  </a:solidFill>
                  <a:latin typeface="思源宋体 CN Heavy" panose="02020900000000000000" pitchFamily="18" charset="-122"/>
                  <a:ea typeface="思源宋体 CN Heavy" panose="02020900000000000000" pitchFamily="18" charset="-122"/>
                </a:rPr>
                <a:t>添加标题</a:t>
              </a:r>
            </a:p>
          </p:txBody>
        </p:sp>
        <p:sp>
          <p:nvSpPr>
            <p:cNvPr id="38" name="文本框 37">
              <a:extLst>
                <a:ext uri="{FF2B5EF4-FFF2-40B4-BE49-F238E27FC236}">
                  <a16:creationId xmlns:a16="http://schemas.microsoft.com/office/drawing/2014/main" id="{67E37A22-92A2-88BC-D718-461F6616B277}"/>
                </a:ext>
              </a:extLst>
            </p:cNvPr>
            <p:cNvSpPr txBox="1"/>
            <p:nvPr/>
          </p:nvSpPr>
          <p:spPr>
            <a:xfrm>
              <a:off x="6812042" y="2315436"/>
              <a:ext cx="4395532" cy="1028358"/>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请输入您的文本内容添加您的标题文字，请输入您的文本内容添加您的标题文字请输入您的文本。请输入您的文本内容添加您的标题文字。</a:t>
              </a:r>
            </a:p>
          </p:txBody>
        </p:sp>
      </p:grpSp>
      <p:sp>
        <p:nvSpPr>
          <p:cNvPr id="46" name="文本框 45">
            <a:extLst>
              <a:ext uri="{FF2B5EF4-FFF2-40B4-BE49-F238E27FC236}">
                <a16:creationId xmlns:a16="http://schemas.microsoft.com/office/drawing/2014/main" id="{A213B066-6919-DA3D-1922-02974D14D017}"/>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产品介绍</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869547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750"/>
                                        <p:tgtEl>
                                          <p:spTgt spid="45"/>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750"/>
                                        <p:tgtEl>
                                          <p:spTgt spid="8"/>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90829912-3CFF-60A1-DB26-B32FFBFD8E07}"/>
              </a:ext>
            </a:extLst>
          </p:cNvPr>
          <p:cNvSpPr/>
          <p:nvPr/>
        </p:nvSpPr>
        <p:spPr>
          <a:xfrm>
            <a:off x="138651" y="-1122184"/>
            <a:ext cx="914400" cy="914400"/>
          </a:xfrm>
          <a:prstGeom prst="rect">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矩形 79">
            <a:extLst>
              <a:ext uri="{FF2B5EF4-FFF2-40B4-BE49-F238E27FC236}">
                <a16:creationId xmlns:a16="http://schemas.microsoft.com/office/drawing/2014/main" id="{8D4A5F39-6934-8C1A-48A0-581851A2DD98}"/>
              </a:ext>
            </a:extLst>
          </p:cNvPr>
          <p:cNvSpPr/>
          <p:nvPr/>
        </p:nvSpPr>
        <p:spPr>
          <a:xfrm>
            <a:off x="811751" y="-1122184"/>
            <a:ext cx="914400" cy="914400"/>
          </a:xfrm>
          <a:prstGeom prst="rect">
            <a:avLst/>
          </a:prstGeom>
          <a:solidFill>
            <a:srgbClr val="44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4" name="组合 113">
            <a:extLst>
              <a:ext uri="{FF2B5EF4-FFF2-40B4-BE49-F238E27FC236}">
                <a16:creationId xmlns:a16="http://schemas.microsoft.com/office/drawing/2014/main" id="{68C3BDBC-63E0-DC51-E1F8-A02875D16B42}"/>
              </a:ext>
            </a:extLst>
          </p:cNvPr>
          <p:cNvGrpSpPr/>
          <p:nvPr/>
        </p:nvGrpSpPr>
        <p:grpSpPr>
          <a:xfrm>
            <a:off x="11040725" y="528516"/>
            <a:ext cx="300863" cy="214630"/>
            <a:chOff x="8813800" y="1071986"/>
            <a:chExt cx="373888" cy="214630"/>
          </a:xfrm>
        </p:grpSpPr>
        <p:cxnSp>
          <p:nvCxnSpPr>
            <p:cNvPr id="115" name="直接连接符 114">
              <a:extLst>
                <a:ext uri="{FF2B5EF4-FFF2-40B4-BE49-F238E27FC236}">
                  <a16:creationId xmlns:a16="http://schemas.microsoft.com/office/drawing/2014/main" id="{1E3C8AF5-BBD8-1B8A-B304-A8F4BC6A5983}"/>
                </a:ext>
              </a:extLst>
            </p:cNvPr>
            <p:cNvCxnSpPr>
              <a:cxnSpLocks/>
            </p:cNvCxnSpPr>
            <p:nvPr/>
          </p:nvCxnSpPr>
          <p:spPr>
            <a:xfrm>
              <a:off x="8813800" y="107198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B94EDA7-F386-B20A-24B6-F213260EA08F}"/>
                </a:ext>
              </a:extLst>
            </p:cNvPr>
            <p:cNvCxnSpPr>
              <a:cxnSpLocks/>
            </p:cNvCxnSpPr>
            <p:nvPr/>
          </p:nvCxnSpPr>
          <p:spPr>
            <a:xfrm>
              <a:off x="8813800" y="1179301"/>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D1F4E3D-EE77-C882-62D2-2A7D28C02182}"/>
                </a:ext>
              </a:extLst>
            </p:cNvPr>
            <p:cNvCxnSpPr>
              <a:cxnSpLocks/>
            </p:cNvCxnSpPr>
            <p:nvPr/>
          </p:nvCxnSpPr>
          <p:spPr>
            <a:xfrm>
              <a:off x="8813800" y="1286616"/>
              <a:ext cx="373888" cy="0"/>
            </a:xfrm>
            <a:prstGeom prst="line">
              <a:avLst/>
            </a:prstGeom>
            <a:ln w="38100" cap="rnd">
              <a:solidFill>
                <a:srgbClr val="3A4F90">
                  <a:alpha val="60000"/>
                </a:srgbClr>
              </a:solidFill>
            </a:ln>
          </p:spPr>
          <p:style>
            <a:lnRef idx="1">
              <a:schemeClr val="accent1"/>
            </a:lnRef>
            <a:fillRef idx="0">
              <a:schemeClr val="accent1"/>
            </a:fillRef>
            <a:effectRef idx="0">
              <a:schemeClr val="accent1"/>
            </a:effectRef>
            <a:fontRef idx="minor">
              <a:schemeClr val="tx1"/>
            </a:fontRef>
          </p:style>
        </p:cxnSp>
      </p:grpSp>
      <p:sp>
        <p:nvSpPr>
          <p:cNvPr id="55" name="文本框 54">
            <a:extLst>
              <a:ext uri="{FF2B5EF4-FFF2-40B4-BE49-F238E27FC236}">
                <a16:creationId xmlns:a16="http://schemas.microsoft.com/office/drawing/2014/main" id="{274682A5-95C0-B843-2510-30C594AD6100}"/>
              </a:ext>
            </a:extLst>
          </p:cNvPr>
          <p:cNvSpPr txBox="1"/>
          <p:nvPr/>
        </p:nvSpPr>
        <p:spPr>
          <a:xfrm>
            <a:off x="1752602" y="5085135"/>
            <a:ext cx="8686798" cy="705193"/>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请输入您的文本内容添加您的标题文字，请输入您的文本内容添加您的标题文字，请输入您的文本内容添加您的标题文字请输入您的文本。请输入您的文本内容添加您的标题文字。</a:t>
            </a:r>
          </a:p>
        </p:txBody>
      </p:sp>
      <p:grpSp>
        <p:nvGrpSpPr>
          <p:cNvPr id="3" name="组合 2">
            <a:extLst>
              <a:ext uri="{FF2B5EF4-FFF2-40B4-BE49-F238E27FC236}">
                <a16:creationId xmlns:a16="http://schemas.microsoft.com/office/drawing/2014/main" id="{D21C20B0-2C5E-CB3A-A285-0ADAE796EE68}"/>
              </a:ext>
            </a:extLst>
          </p:cNvPr>
          <p:cNvGrpSpPr/>
          <p:nvPr/>
        </p:nvGrpSpPr>
        <p:grpSpPr>
          <a:xfrm>
            <a:off x="6096000" y="1724140"/>
            <a:ext cx="3969989" cy="3079214"/>
            <a:chOff x="6096000" y="1724140"/>
            <a:chExt cx="3969989" cy="3079214"/>
          </a:xfrm>
        </p:grpSpPr>
        <p:sp>
          <p:nvSpPr>
            <p:cNvPr id="45" name="椭圆 44">
              <a:extLst>
                <a:ext uri="{FF2B5EF4-FFF2-40B4-BE49-F238E27FC236}">
                  <a16:creationId xmlns:a16="http://schemas.microsoft.com/office/drawing/2014/main" id="{39862443-1816-57F8-3284-8852CE59761C}"/>
                </a:ext>
              </a:extLst>
            </p:cNvPr>
            <p:cNvSpPr/>
            <p:nvPr/>
          </p:nvSpPr>
          <p:spPr>
            <a:xfrm rot="9808554">
              <a:off x="6096000" y="1724140"/>
              <a:ext cx="3079214" cy="3079214"/>
            </a:xfrm>
            <a:prstGeom prst="ellipse">
              <a:avLst/>
            </a:prstGeom>
            <a:noFill/>
            <a:ln w="28575">
              <a:gradFill flip="none" rotWithShape="1">
                <a:gsLst>
                  <a:gs pos="7000">
                    <a:srgbClr val="3A4F90"/>
                  </a:gs>
                  <a:gs pos="50000">
                    <a:srgbClr val="3A4F90">
                      <a:alpha val="90000"/>
                    </a:srgbClr>
                  </a:gs>
                  <a:gs pos="89000">
                    <a:srgbClr val="3A4F90">
                      <a:alpha val="0"/>
                    </a:srgb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圆角 50">
              <a:extLst>
                <a:ext uri="{FF2B5EF4-FFF2-40B4-BE49-F238E27FC236}">
                  <a16:creationId xmlns:a16="http://schemas.microsoft.com/office/drawing/2014/main" id="{2A56BCA2-26EF-CC53-69A6-97AA9D769C07}"/>
                </a:ext>
              </a:extLst>
            </p:cNvPr>
            <p:cNvSpPr/>
            <p:nvPr/>
          </p:nvSpPr>
          <p:spPr>
            <a:xfrm>
              <a:off x="8495422" y="1937302"/>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52" name="矩形: 圆角 51">
              <a:extLst>
                <a:ext uri="{FF2B5EF4-FFF2-40B4-BE49-F238E27FC236}">
                  <a16:creationId xmlns:a16="http://schemas.microsoft.com/office/drawing/2014/main" id="{FA80FCDD-9989-79C9-2A05-1C060F4DDFCF}"/>
                </a:ext>
              </a:extLst>
            </p:cNvPr>
            <p:cNvSpPr/>
            <p:nvPr/>
          </p:nvSpPr>
          <p:spPr>
            <a:xfrm>
              <a:off x="8897589" y="3042717"/>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53" name="矩形: 圆角 52">
              <a:extLst>
                <a:ext uri="{FF2B5EF4-FFF2-40B4-BE49-F238E27FC236}">
                  <a16:creationId xmlns:a16="http://schemas.microsoft.com/office/drawing/2014/main" id="{3B257E91-7C85-856A-58DF-65E2785622F8}"/>
                </a:ext>
              </a:extLst>
            </p:cNvPr>
            <p:cNvSpPr/>
            <p:nvPr/>
          </p:nvSpPr>
          <p:spPr>
            <a:xfrm>
              <a:off x="8495422" y="4157280"/>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grpSp>
          <p:nvGrpSpPr>
            <p:cNvPr id="13" name="组合 12">
              <a:extLst>
                <a:ext uri="{FF2B5EF4-FFF2-40B4-BE49-F238E27FC236}">
                  <a16:creationId xmlns:a16="http://schemas.microsoft.com/office/drawing/2014/main" id="{3BAFEB06-4B11-1BA7-79EF-3823E9B03041}"/>
                </a:ext>
              </a:extLst>
            </p:cNvPr>
            <p:cNvGrpSpPr/>
            <p:nvPr/>
          </p:nvGrpSpPr>
          <p:grpSpPr>
            <a:xfrm>
              <a:off x="8057619" y="2807614"/>
              <a:ext cx="504726" cy="912266"/>
              <a:chOff x="8035585" y="2835886"/>
              <a:chExt cx="504726" cy="912266"/>
            </a:xfrm>
          </p:grpSpPr>
          <p:sp>
            <p:nvSpPr>
              <p:cNvPr id="11" name="箭头: 右 10">
                <a:extLst>
                  <a:ext uri="{FF2B5EF4-FFF2-40B4-BE49-F238E27FC236}">
                    <a16:creationId xmlns:a16="http://schemas.microsoft.com/office/drawing/2014/main" id="{FEBFB83A-B0CA-A5C3-0C6A-2F6FBF3E3083}"/>
                  </a:ext>
                </a:extLst>
              </p:cNvPr>
              <p:cNvSpPr/>
              <p:nvPr/>
            </p:nvSpPr>
            <p:spPr>
              <a:xfrm>
                <a:off x="8035585" y="3167017"/>
                <a:ext cx="504726"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箭头: 右 55">
                <a:extLst>
                  <a:ext uri="{FF2B5EF4-FFF2-40B4-BE49-F238E27FC236}">
                    <a16:creationId xmlns:a16="http://schemas.microsoft.com/office/drawing/2014/main" id="{92B67B67-6203-9DCF-E7AD-2469097A32A0}"/>
                  </a:ext>
                </a:extLst>
              </p:cNvPr>
              <p:cNvSpPr/>
              <p:nvPr/>
            </p:nvSpPr>
            <p:spPr>
              <a:xfrm>
                <a:off x="8035585" y="3498148"/>
                <a:ext cx="339524"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箭头: 右 56">
                <a:extLst>
                  <a:ext uri="{FF2B5EF4-FFF2-40B4-BE49-F238E27FC236}">
                    <a16:creationId xmlns:a16="http://schemas.microsoft.com/office/drawing/2014/main" id="{0A3F33CC-CAA5-29BA-EB60-D3B85CA8B0D4}"/>
                  </a:ext>
                </a:extLst>
              </p:cNvPr>
              <p:cNvSpPr/>
              <p:nvPr/>
            </p:nvSpPr>
            <p:spPr>
              <a:xfrm>
                <a:off x="8035585" y="2835886"/>
                <a:ext cx="339524"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a:extLst>
              <a:ext uri="{FF2B5EF4-FFF2-40B4-BE49-F238E27FC236}">
                <a16:creationId xmlns:a16="http://schemas.microsoft.com/office/drawing/2014/main" id="{FAA1C764-4D30-B79C-FB24-CAE3C0993F51}"/>
              </a:ext>
            </a:extLst>
          </p:cNvPr>
          <p:cNvGrpSpPr/>
          <p:nvPr/>
        </p:nvGrpSpPr>
        <p:grpSpPr>
          <a:xfrm>
            <a:off x="2125133" y="1724140"/>
            <a:ext cx="3970867" cy="3079214"/>
            <a:chOff x="2125133" y="1724140"/>
            <a:chExt cx="3970867" cy="3079214"/>
          </a:xfrm>
        </p:grpSpPr>
        <p:sp>
          <p:nvSpPr>
            <p:cNvPr id="46" name="椭圆 45">
              <a:extLst>
                <a:ext uri="{FF2B5EF4-FFF2-40B4-BE49-F238E27FC236}">
                  <a16:creationId xmlns:a16="http://schemas.microsoft.com/office/drawing/2014/main" id="{DA00DF31-BEA8-F117-1A5D-F3D5BBE209EB}"/>
                </a:ext>
              </a:extLst>
            </p:cNvPr>
            <p:cNvSpPr/>
            <p:nvPr/>
          </p:nvSpPr>
          <p:spPr>
            <a:xfrm rot="9808554">
              <a:off x="3016786" y="1724140"/>
              <a:ext cx="3079214" cy="3079214"/>
            </a:xfrm>
            <a:prstGeom prst="ellipse">
              <a:avLst/>
            </a:prstGeom>
            <a:noFill/>
            <a:ln w="28575">
              <a:gradFill flip="none" rotWithShape="1">
                <a:gsLst>
                  <a:gs pos="7000">
                    <a:srgbClr val="3A4F90"/>
                  </a:gs>
                  <a:gs pos="50000">
                    <a:srgbClr val="3A4F90">
                      <a:alpha val="90000"/>
                    </a:srgbClr>
                  </a:gs>
                  <a:gs pos="89000">
                    <a:srgbClr val="3A4F90">
                      <a:alpha val="0"/>
                    </a:srgb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id="{32F6276F-F86C-EB3E-2362-6D174F8A39BC}"/>
                </a:ext>
              </a:extLst>
            </p:cNvPr>
            <p:cNvSpPr/>
            <p:nvPr/>
          </p:nvSpPr>
          <p:spPr>
            <a:xfrm>
              <a:off x="2518833" y="1937302"/>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49" name="矩形: 圆角 48">
              <a:extLst>
                <a:ext uri="{FF2B5EF4-FFF2-40B4-BE49-F238E27FC236}">
                  <a16:creationId xmlns:a16="http://schemas.microsoft.com/office/drawing/2014/main" id="{FBF3A4E0-7730-EFA5-F3EF-74FA1C5EA55D}"/>
                </a:ext>
              </a:extLst>
            </p:cNvPr>
            <p:cNvSpPr/>
            <p:nvPr/>
          </p:nvSpPr>
          <p:spPr>
            <a:xfrm>
              <a:off x="2125133" y="3054696"/>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sp>
          <p:nvSpPr>
            <p:cNvPr id="50" name="矩形: 圆角 49">
              <a:extLst>
                <a:ext uri="{FF2B5EF4-FFF2-40B4-BE49-F238E27FC236}">
                  <a16:creationId xmlns:a16="http://schemas.microsoft.com/office/drawing/2014/main" id="{39571F74-C1D8-D9F0-4EAB-BA8ED78142D4}"/>
                </a:ext>
              </a:extLst>
            </p:cNvPr>
            <p:cNvSpPr/>
            <p:nvPr/>
          </p:nvSpPr>
          <p:spPr>
            <a:xfrm>
              <a:off x="2518833" y="4157280"/>
              <a:ext cx="1168400" cy="374304"/>
            </a:xfrm>
            <a:prstGeom prst="roundRect">
              <a:avLst>
                <a:gd name="adj" fmla="val 50000"/>
              </a:avLst>
            </a:prstGeom>
            <a:gradFill>
              <a:gsLst>
                <a:gs pos="21000">
                  <a:srgbClr val="3A4F90">
                    <a:lumMod val="97000"/>
                    <a:lumOff val="3000"/>
                  </a:srgbClr>
                </a:gs>
                <a:gs pos="100000">
                  <a:srgbClr val="3D5797">
                    <a:lumMod val="85000"/>
                    <a:lumOff val="15000"/>
                  </a:srgbClr>
                </a:gs>
              </a:gsLst>
              <a:lin ang="10800000" scaled="0"/>
            </a:grad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300" dirty="0">
                  <a:solidFill>
                    <a:prstClr val="white"/>
                  </a:solidFill>
                  <a:latin typeface="思源宋体 CN Heavy" panose="02020900000000000000" pitchFamily="18" charset="-122"/>
                  <a:ea typeface="思源宋体 CN Heavy" panose="02020900000000000000" pitchFamily="18" charset="-122"/>
                </a:rPr>
                <a:t>标题</a:t>
              </a:r>
            </a:p>
          </p:txBody>
        </p:sp>
        <p:grpSp>
          <p:nvGrpSpPr>
            <p:cNvPr id="59" name="组合 58">
              <a:extLst>
                <a:ext uri="{FF2B5EF4-FFF2-40B4-BE49-F238E27FC236}">
                  <a16:creationId xmlns:a16="http://schemas.microsoft.com/office/drawing/2014/main" id="{EFC019E3-6581-7261-BAD5-3E4D91D2D2C4}"/>
                </a:ext>
              </a:extLst>
            </p:cNvPr>
            <p:cNvGrpSpPr/>
            <p:nvPr/>
          </p:nvGrpSpPr>
          <p:grpSpPr>
            <a:xfrm flipH="1">
              <a:off x="3632265" y="2807614"/>
              <a:ext cx="504726" cy="912266"/>
              <a:chOff x="8035585" y="2835886"/>
              <a:chExt cx="504726" cy="912266"/>
            </a:xfrm>
          </p:grpSpPr>
          <p:sp>
            <p:nvSpPr>
              <p:cNvPr id="60" name="箭头: 右 59">
                <a:extLst>
                  <a:ext uri="{FF2B5EF4-FFF2-40B4-BE49-F238E27FC236}">
                    <a16:creationId xmlns:a16="http://schemas.microsoft.com/office/drawing/2014/main" id="{187DA921-BE02-CDA2-E992-C9F106DF37E5}"/>
                  </a:ext>
                </a:extLst>
              </p:cNvPr>
              <p:cNvSpPr/>
              <p:nvPr/>
            </p:nvSpPr>
            <p:spPr>
              <a:xfrm>
                <a:off x="8035585" y="3167017"/>
                <a:ext cx="504726"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箭头: 右 60">
                <a:extLst>
                  <a:ext uri="{FF2B5EF4-FFF2-40B4-BE49-F238E27FC236}">
                    <a16:creationId xmlns:a16="http://schemas.microsoft.com/office/drawing/2014/main" id="{20B3F86B-1416-16FC-AD9A-218F5E88319C}"/>
                  </a:ext>
                </a:extLst>
              </p:cNvPr>
              <p:cNvSpPr/>
              <p:nvPr/>
            </p:nvSpPr>
            <p:spPr>
              <a:xfrm>
                <a:off x="8035585" y="3498148"/>
                <a:ext cx="339524"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箭头: 右 61">
                <a:extLst>
                  <a:ext uri="{FF2B5EF4-FFF2-40B4-BE49-F238E27FC236}">
                    <a16:creationId xmlns:a16="http://schemas.microsoft.com/office/drawing/2014/main" id="{F9B311C1-C162-4B25-67F3-AD052B8151B9}"/>
                  </a:ext>
                </a:extLst>
              </p:cNvPr>
              <p:cNvSpPr/>
              <p:nvPr/>
            </p:nvSpPr>
            <p:spPr>
              <a:xfrm>
                <a:off x="8035585" y="2835886"/>
                <a:ext cx="339524" cy="250004"/>
              </a:xfrm>
              <a:prstGeom prst="rightArrow">
                <a:avLst/>
              </a:prstGeom>
              <a:solidFill>
                <a:srgbClr val="3A4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a:extLst>
              <a:ext uri="{FF2B5EF4-FFF2-40B4-BE49-F238E27FC236}">
                <a16:creationId xmlns:a16="http://schemas.microsoft.com/office/drawing/2014/main" id="{59215F17-A196-47FA-AC91-CD106D674FE6}"/>
              </a:ext>
            </a:extLst>
          </p:cNvPr>
          <p:cNvGrpSpPr/>
          <p:nvPr/>
        </p:nvGrpSpPr>
        <p:grpSpPr>
          <a:xfrm>
            <a:off x="195810" y="211666"/>
            <a:ext cx="673100" cy="673100"/>
            <a:chOff x="2552700" y="2324100"/>
            <a:chExt cx="1879600" cy="1879600"/>
          </a:xfrm>
        </p:grpSpPr>
        <p:sp>
          <p:nvSpPr>
            <p:cNvPr id="67" name="椭圆 66">
              <a:extLst>
                <a:ext uri="{FF2B5EF4-FFF2-40B4-BE49-F238E27FC236}">
                  <a16:creationId xmlns:a16="http://schemas.microsoft.com/office/drawing/2014/main" id="{9F60721E-226B-D8E8-6382-1A05A5960E86}"/>
                </a:ext>
              </a:extLst>
            </p:cNvPr>
            <p:cNvSpPr/>
            <p:nvPr/>
          </p:nvSpPr>
          <p:spPr>
            <a:xfrm>
              <a:off x="2552700" y="2324100"/>
              <a:ext cx="1879600" cy="1879600"/>
            </a:xfrm>
            <a:prstGeom prst="ellipse">
              <a:avLst/>
            </a:prstGeom>
            <a:gradFill>
              <a:gsLst>
                <a:gs pos="0">
                  <a:srgbClr val="3A4F90">
                    <a:alpha val="50000"/>
                  </a:srgbClr>
                </a:gs>
                <a:gs pos="100000">
                  <a:srgbClr val="3A4F90">
                    <a:alpha val="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F724EFB5-3D0A-D9EF-0FE8-F17A96117232}"/>
                </a:ext>
              </a:extLst>
            </p:cNvPr>
            <p:cNvSpPr/>
            <p:nvPr/>
          </p:nvSpPr>
          <p:spPr>
            <a:xfrm rot="16200000">
              <a:off x="2874860" y="2646260"/>
              <a:ext cx="1235281" cy="1235281"/>
            </a:xfrm>
            <a:prstGeom prst="ellipse">
              <a:avLst/>
            </a:prstGeom>
            <a:gradFill>
              <a:gsLst>
                <a:gs pos="0">
                  <a:srgbClr val="3A4F90">
                    <a:alpha val="90000"/>
                  </a:srgbClr>
                </a:gs>
                <a:gs pos="100000">
                  <a:srgbClr val="3A4F90">
                    <a:alpha val="30000"/>
                  </a:srgbClr>
                </a:gs>
              </a:gsLst>
              <a:lin ang="108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a:extLst>
              <a:ext uri="{FF2B5EF4-FFF2-40B4-BE49-F238E27FC236}">
                <a16:creationId xmlns:a16="http://schemas.microsoft.com/office/drawing/2014/main" id="{A2B4318F-7897-4883-C0F2-041167F81245}"/>
              </a:ext>
            </a:extLst>
          </p:cNvPr>
          <p:cNvSpPr txBox="1"/>
          <p:nvPr/>
        </p:nvSpPr>
        <p:spPr>
          <a:xfrm>
            <a:off x="1053051" y="315933"/>
            <a:ext cx="20139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rPr>
              <a:t>产品介绍</a:t>
            </a:r>
            <a:endParaRPr kumimoji="0" lang="zh-CN" altLang="en-US" sz="2800" b="0" i="0" u="none" strike="noStrike" kern="1200" cap="none" spc="600" normalizeH="0" baseline="0" noProof="0" dirty="0">
              <a:ln>
                <a:noFill/>
              </a:ln>
              <a:gradFill>
                <a:gsLst>
                  <a:gs pos="0">
                    <a:srgbClr val="3A4F90"/>
                  </a:gs>
                  <a:gs pos="100000">
                    <a:srgbClr val="3D5797"/>
                  </a:gs>
                </a:gsLst>
                <a:lin ang="10800000" scaled="0"/>
              </a:gradFill>
              <a:effectLst/>
              <a:uLnTx/>
              <a:uFillTx/>
              <a:latin typeface="思源宋体 CN Heavy" panose="02020900000000000000" pitchFamily="18" charset="-122"/>
              <a:ea typeface="思源宋体 CN Heavy" panose="02020900000000000000" pitchFamily="18" charset="-122"/>
            </a:endParaRPr>
          </a:p>
        </p:txBody>
      </p:sp>
      <p:sp>
        <p:nvSpPr>
          <p:cNvPr id="54" name="椭圆 53">
            <a:extLst>
              <a:ext uri="{FF2B5EF4-FFF2-40B4-BE49-F238E27FC236}">
                <a16:creationId xmlns:a16="http://schemas.microsoft.com/office/drawing/2014/main" id="{A035AE7A-CB97-3BB3-7856-3D0FAC8A13FF}"/>
              </a:ext>
            </a:extLst>
          </p:cNvPr>
          <p:cNvSpPr/>
          <p:nvPr/>
        </p:nvSpPr>
        <p:spPr>
          <a:xfrm rot="10800000" flipV="1">
            <a:off x="4903506" y="2069948"/>
            <a:ext cx="2387598" cy="2387598"/>
          </a:xfrm>
          <a:prstGeom prst="ellipse">
            <a:avLst/>
          </a:prstGeom>
          <a:blipFill>
            <a:blip r:embed="rId2"/>
            <a:stretch>
              <a:fillRect/>
            </a:stretch>
          </a:blipFill>
          <a:ln>
            <a:noFill/>
          </a:ln>
          <a:effectLst>
            <a:outerShdw blurRad="254000" dist="38100" dir="2700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12085021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advTm="3000">
        <p159:morph option="byObjec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p:cTn id="15" dur="1000" fill="hold"/>
                                        <p:tgtEl>
                                          <p:spTgt spid="54"/>
                                        </p:tgtEl>
                                        <p:attrNameLst>
                                          <p:attrName>ppt_w</p:attrName>
                                        </p:attrNameLst>
                                      </p:cBhvr>
                                      <p:tavLst>
                                        <p:tav tm="0">
                                          <p:val>
                                            <p:fltVal val="0"/>
                                          </p:val>
                                        </p:tav>
                                        <p:tav tm="100000">
                                          <p:val>
                                            <p:strVal val="#ppt_w"/>
                                          </p:val>
                                        </p:tav>
                                      </p:tavLst>
                                    </p:anim>
                                    <p:anim calcmode="lin" valueType="num">
                                      <p:cBhvr>
                                        <p:cTn id="16" dur="1000" fill="hold"/>
                                        <p:tgtEl>
                                          <p:spTgt spid="54"/>
                                        </p:tgtEl>
                                        <p:attrNameLst>
                                          <p:attrName>ppt_h</p:attrName>
                                        </p:attrNameLst>
                                      </p:cBhvr>
                                      <p:tavLst>
                                        <p:tav tm="0">
                                          <p:val>
                                            <p:fltVal val="0"/>
                                          </p:val>
                                        </p:tav>
                                        <p:tav tm="100000">
                                          <p:val>
                                            <p:strVal val="#ppt_h"/>
                                          </p:val>
                                        </p:tav>
                                      </p:tavLst>
                                    </p:anim>
                                    <p:anim calcmode="lin" valueType="num">
                                      <p:cBhvr>
                                        <p:cTn id="17" dur="1000" fill="hold"/>
                                        <p:tgtEl>
                                          <p:spTgt spid="54"/>
                                        </p:tgtEl>
                                        <p:attrNameLst>
                                          <p:attrName>style.rotation</p:attrName>
                                        </p:attrNameLst>
                                      </p:cBhvr>
                                      <p:tavLst>
                                        <p:tav tm="0">
                                          <p:val>
                                            <p:fltVal val="90"/>
                                          </p:val>
                                        </p:tav>
                                        <p:tav tm="100000">
                                          <p:val>
                                            <p:fltVal val="0"/>
                                          </p:val>
                                        </p:tav>
                                      </p:tavLst>
                                    </p:anim>
                                    <p:animEffect transition="in" filter="fade">
                                      <p:cBhvr>
                                        <p:cTn id="18" dur="1000"/>
                                        <p:tgtEl>
                                          <p:spTgt spid="54"/>
                                        </p:tgtEl>
                                      </p:cBhvr>
                                    </p:animEffect>
                                  </p:childTnLst>
                                </p:cTn>
                              </p:par>
                            </p:childTnLst>
                          </p:cTn>
                        </p:par>
                        <p:par>
                          <p:cTn id="19" fill="hold">
                            <p:stCondLst>
                              <p:cond delay="1250"/>
                            </p:stCondLst>
                            <p:childTnLst>
                              <p:par>
                                <p:cTn id="20" presetID="22" presetClass="entr" presetSubtype="4"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down)">
                                      <p:cBhvr>
                                        <p:cTn id="22" dur="7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TotalTime>
  <Words>1273</Words>
  <Application>Microsoft Office PowerPoint</Application>
  <PresentationFormat>宽屏</PresentationFormat>
  <Paragraphs>163</Paragraphs>
  <Slides>19</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等线</vt:lpstr>
      <vt:lpstr>等线 Light</vt:lpstr>
      <vt:lpstr>思源黑体 CN Medium</vt:lpstr>
      <vt:lpstr>思源黑体 CN Normal</vt:lpstr>
      <vt:lpstr>思源黑体 CN Regular</vt:lpstr>
      <vt:lpstr>思源宋体 CN Heavy</vt:lpstr>
      <vt:lpstr>思源宋体 CN Light</vt:lpstr>
      <vt:lpstr>思源宋体 CN Medium</vt:lpstr>
      <vt:lpstr>字魂105号-简雅黑</vt:lpstr>
      <vt:lpstr>Arial</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 子雨</dc:creator>
  <cp:lastModifiedBy>1122</cp:lastModifiedBy>
  <cp:revision>32</cp:revision>
  <dcterms:created xsi:type="dcterms:W3CDTF">2022-07-03T07:09:28Z</dcterms:created>
  <dcterms:modified xsi:type="dcterms:W3CDTF">2022-08-26T09:07:29Z</dcterms:modified>
</cp:coreProperties>
</file>