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64" r:id="rId5"/>
    <p:sldId id="271" r:id="rId6"/>
    <p:sldId id="266" r:id="rId7"/>
    <p:sldId id="272" r:id="rId8"/>
    <p:sldId id="267" r:id="rId9"/>
    <p:sldId id="273" r:id="rId10"/>
    <p:sldId id="268" r:id="rId11"/>
    <p:sldId id="274" r:id="rId12"/>
    <p:sldId id="269" r:id="rId13"/>
    <p:sldId id="275" r:id="rId14"/>
    <p:sldId id="270" r:id="rId15"/>
    <p:sldId id="276" r:id="rId16"/>
    <p:sldId id="2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887F"/>
    <a:srgbClr val="A68F97"/>
    <a:srgbClr val="D7B8A3"/>
    <a:srgbClr val="B5A1A8"/>
    <a:srgbClr val="F9F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howGuides="1">
      <p:cViewPr varScale="1">
        <p:scale>
          <a:sx n="121" d="100"/>
          <a:sy n="121" d="100"/>
        </p:scale>
        <p:origin x="7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8887F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Sheet1!$A$9:$A$14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Sheet1!$B$9:$B$14</c:f>
              <c:numCache>
                <c:formatCode>General</c:formatCode>
                <c:ptCount val="6"/>
                <c:pt idx="0">
                  <c:v>456</c:v>
                </c:pt>
                <c:pt idx="1">
                  <c:v>231</c:v>
                </c:pt>
                <c:pt idx="2">
                  <c:v>423</c:v>
                </c:pt>
                <c:pt idx="3">
                  <c:v>523</c:v>
                </c:pt>
                <c:pt idx="4">
                  <c:v>632</c:v>
                </c:pt>
                <c:pt idx="5">
                  <c:v>789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02582496"/>
        <c:axId val="202584576"/>
      </c:lineChart>
      <c:catAx>
        <c:axId val="20258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202584576"/>
        <c:crosses val="autoZero"/>
        <c:auto val="1"/>
        <c:lblAlgn val="ctr"/>
        <c:lblOffset val="100"/>
        <c:noMultiLvlLbl val="0"/>
      </c:catAx>
      <c:valAx>
        <c:axId val="202584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20258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8887F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Sheet1!$A$9:$A$14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Sheet1!$B$9:$B$14</c:f>
              <c:numCache>
                <c:formatCode>General</c:formatCode>
                <c:ptCount val="6"/>
                <c:pt idx="0">
                  <c:v>456</c:v>
                </c:pt>
                <c:pt idx="1">
                  <c:v>231</c:v>
                </c:pt>
                <c:pt idx="2">
                  <c:v>123</c:v>
                </c:pt>
                <c:pt idx="3">
                  <c:v>523</c:v>
                </c:pt>
                <c:pt idx="4">
                  <c:v>456</c:v>
                </c:pt>
                <c:pt idx="5">
                  <c:v>789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02582496"/>
        <c:axId val="202584576"/>
      </c:lineChart>
      <c:catAx>
        <c:axId val="20258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202584576"/>
        <c:crosses val="autoZero"/>
        <c:auto val="1"/>
        <c:lblAlgn val="ctr"/>
        <c:lblOffset val="100"/>
        <c:noMultiLvlLbl val="0"/>
      </c:catAx>
      <c:valAx>
        <c:axId val="202584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20258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Sheet1!$H$20</c:f>
              <c:strCache>
                <c:ptCount val="1"/>
                <c:pt idx="0">
                  <c:v>第一小组</c:v>
                </c:pt>
              </c:strCache>
            </c:strRef>
          </c:tx>
          <c:spPr>
            <a:solidFill>
              <a:srgbClr val="C8887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Sheet1!$I$20:$J$20</c:f>
              <c:numCache>
                <c:formatCode>General</c:formatCode>
                <c:ptCount val="2"/>
                <c:pt idx="0">
                  <c:v>56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Sheet1!$H$21</c:f>
              <c:strCache>
                <c:ptCount val="1"/>
                <c:pt idx="0">
                  <c:v>第二小组</c:v>
                </c:pt>
              </c:strCache>
            </c:strRef>
          </c:tx>
          <c:spPr>
            <a:solidFill>
              <a:srgbClr val="D7B8A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Sheet1!$I$21:$J$21</c:f>
              <c:numCache>
                <c:formatCode>General</c:formatCode>
                <c:ptCount val="2"/>
                <c:pt idx="0">
                  <c:v>52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058896"/>
        <c:axId val="336067216"/>
      </c:barChart>
      <c:catAx>
        <c:axId val="33605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36067216"/>
        <c:crosses val="autoZero"/>
        <c:auto val="1"/>
        <c:lblAlgn val="ctr"/>
        <c:lblOffset val="100"/>
        <c:noMultiLvlLbl val="0"/>
      </c:catAx>
      <c:valAx>
        <c:axId val="33606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3605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Sheet1!$H$20</c:f>
              <c:strCache>
                <c:ptCount val="1"/>
                <c:pt idx="0">
                  <c:v>第一小组</c:v>
                </c:pt>
              </c:strCache>
            </c:strRef>
          </c:tx>
          <c:spPr>
            <a:solidFill>
              <a:srgbClr val="C8887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Sheet1!$I$20:$J$20</c:f>
              <c:numCache>
                <c:formatCode>General</c:formatCode>
                <c:ptCount val="2"/>
                <c:pt idx="0">
                  <c:v>36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Sheet1!$H$21</c:f>
              <c:strCache>
                <c:ptCount val="1"/>
                <c:pt idx="0">
                  <c:v>第二小组</c:v>
                </c:pt>
              </c:strCache>
            </c:strRef>
          </c:tx>
          <c:spPr>
            <a:solidFill>
              <a:srgbClr val="D7B8A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Sheet1!$I$21:$J$21</c:f>
              <c:numCache>
                <c:formatCode>General</c:formatCode>
                <c:ptCount val="2"/>
                <c:pt idx="0">
                  <c:v>52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058896"/>
        <c:axId val="336067216"/>
      </c:barChart>
      <c:catAx>
        <c:axId val="33605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36067216"/>
        <c:crosses val="autoZero"/>
        <c:auto val="1"/>
        <c:lblAlgn val="ctr"/>
        <c:lblOffset val="100"/>
        <c:noMultiLvlLbl val="0"/>
      </c:catAx>
      <c:valAx>
        <c:axId val="33606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3605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C8887F"/>
            </a:solidFill>
          </c:spPr>
          <c:explosion val="0"/>
          <c:dPt>
            <c:idx val="0"/>
            <c:bubble3D val="0"/>
            <c:spPr>
              <a:solidFill>
                <a:srgbClr val="C8887F"/>
              </a:solidFill>
              <a:ln w="25400">
                <a:noFill/>
              </a:ln>
              <a:effectLst/>
              <a:sp3d/>
            </c:spPr>
          </c:dPt>
          <c:dPt>
            <c:idx val="1"/>
            <c:bubble3D val="0"/>
            <c:spPr>
              <a:solidFill>
                <a:srgbClr val="D7B8A3"/>
              </a:solidFill>
              <a:ln w="25400"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Sheet1!$G$11:$G$12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Sheet1!$H$11:$H$12</c:f>
              <c:numCache>
                <c:formatCode>0%</c:formatCode>
                <c:ptCount val="2"/>
                <c:pt idx="0">
                  <c:v>0.56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914792090148"/>
          <c:y val="0.7805500801504"/>
          <c:w val="0.18170415819704"/>
          <c:h val="0.1229924424516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D7B8A3"/>
            </a:solidFill>
          </c:spPr>
          <c:explosion val="0"/>
          <c:dPt>
            <c:idx val="0"/>
            <c:bubble3D val="0"/>
            <c:spPr>
              <a:solidFill>
                <a:srgbClr val="C8887F"/>
              </a:solidFill>
              <a:ln w="25400">
                <a:noFill/>
              </a:ln>
              <a:effectLst/>
              <a:sp3d/>
            </c:spPr>
          </c:dPt>
          <c:dPt>
            <c:idx val="1"/>
            <c:bubble3D val="0"/>
            <c:spPr>
              <a:solidFill>
                <a:srgbClr val="D7B8A3"/>
              </a:solidFill>
              <a:ln w="25400"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Sheet1!$G$11:$G$12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Sheet1!$H$11:$H$12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32978589658669"/>
          <c:y val="0.7805500801504"/>
          <c:w val="0.18170415819704"/>
          <c:h val="0.1229924424516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Sheet1!$A$25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rgbClr val="A68F9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Sheet1!$B$25:$E$25</c:f>
              <c:numCache>
                <c:formatCode>General</c:formatCode>
                <c:ptCount val="4"/>
                <c:pt idx="0">
                  <c:v>23</c:v>
                </c:pt>
                <c:pt idx="1">
                  <c:v>42</c:v>
                </c:pt>
                <c:pt idx="2">
                  <c:v>15</c:v>
                </c:pt>
                <c:pt idx="3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Sheet1!$A$26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rgbClr val="D7B8A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Sheet1!$B$26:$E$26</c:f>
              <c:numCache>
                <c:formatCode>General</c:formatCode>
                <c:ptCount val="4"/>
                <c:pt idx="0">
                  <c:v>33</c:v>
                </c:pt>
                <c:pt idx="1">
                  <c:v>38</c:v>
                </c:pt>
                <c:pt idx="2">
                  <c:v>44</c:v>
                </c:pt>
                <c:pt idx="3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2654640"/>
        <c:axId val="392656720"/>
      </c:barChart>
      <c:catAx>
        <c:axId val="392654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92656720"/>
        <c:crosses val="autoZero"/>
        <c:auto val="1"/>
        <c:lblAlgn val="ctr"/>
        <c:lblOffset val="100"/>
        <c:noMultiLvlLbl val="0"/>
      </c:catAx>
      <c:valAx>
        <c:axId val="392656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392654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charset="-122"/>
          <a:ea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1EEC6-249F-4A0F-8FC3-5C1246866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C6B08-7E44-4E7E-8165-246A583295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5.png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/>
          <p:cNvGrpSpPr/>
          <p:nvPr/>
        </p:nvGrpSpPr>
        <p:grpSpPr>
          <a:xfrm>
            <a:off x="-3751770" y="245421"/>
            <a:ext cx="9706490" cy="7877112"/>
            <a:chOff x="-3626641" y="43290"/>
            <a:chExt cx="9706490" cy="7877112"/>
          </a:xfrm>
        </p:grpSpPr>
        <p:grpSp>
          <p:nvGrpSpPr>
            <p:cNvPr id="96" name="Group 4"/>
            <p:cNvGrpSpPr>
              <a:grpSpLocks noChangeAspect="1"/>
            </p:cNvGrpSpPr>
            <p:nvPr/>
          </p:nvGrpSpPr>
          <p:grpSpPr bwMode="auto">
            <a:xfrm>
              <a:off x="-3626641" y="1430448"/>
              <a:ext cx="9706490" cy="6489954"/>
              <a:chOff x="-3" y="-1"/>
              <a:chExt cx="2218" cy="1483"/>
            </a:xfrm>
            <a:solidFill>
              <a:srgbClr val="D7B8A3"/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1054" y="213"/>
                <a:ext cx="17" cy="12"/>
              </a:xfrm>
              <a:custGeom>
                <a:avLst/>
                <a:gdLst>
                  <a:gd name="T0" fmla="*/ 9 w 11"/>
                  <a:gd name="T1" fmla="*/ 0 h 8"/>
                  <a:gd name="T2" fmla="*/ 5 w 11"/>
                  <a:gd name="T3" fmla="*/ 8 h 8"/>
                  <a:gd name="T4" fmla="*/ 1 w 11"/>
                  <a:gd name="T5" fmla="*/ 8 h 8"/>
                  <a:gd name="T6" fmla="*/ 9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11" y="6"/>
                      <a:pt x="1" y="1"/>
                      <a:pt x="5" y="8"/>
                    </a:cubicBezTo>
                    <a:cubicBezTo>
                      <a:pt x="4" y="7"/>
                      <a:pt x="3" y="7"/>
                      <a:pt x="1" y="8"/>
                    </a:cubicBezTo>
                    <a:cubicBezTo>
                      <a:pt x="0" y="3"/>
                      <a:pt x="5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"/>
              <p:cNvSpPr/>
              <p:nvPr/>
            </p:nvSpPr>
            <p:spPr bwMode="auto">
              <a:xfrm>
                <a:off x="970" y="246"/>
                <a:ext cx="25" cy="17"/>
              </a:xfrm>
              <a:custGeom>
                <a:avLst/>
                <a:gdLst>
                  <a:gd name="T0" fmla="*/ 16 w 16"/>
                  <a:gd name="T1" fmla="*/ 0 h 11"/>
                  <a:gd name="T2" fmla="*/ 1 w 16"/>
                  <a:gd name="T3" fmla="*/ 11 h 11"/>
                  <a:gd name="T4" fmla="*/ 16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cubicBezTo>
                      <a:pt x="13" y="6"/>
                      <a:pt x="8" y="6"/>
                      <a:pt x="1" y="11"/>
                    </a:cubicBezTo>
                    <a:cubicBezTo>
                      <a:pt x="0" y="4"/>
                      <a:pt x="11" y="5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933" y="271"/>
                <a:ext cx="14" cy="14"/>
              </a:xfrm>
              <a:custGeom>
                <a:avLst/>
                <a:gdLst>
                  <a:gd name="T0" fmla="*/ 9 w 9"/>
                  <a:gd name="T1" fmla="*/ 3 h 9"/>
                  <a:gd name="T2" fmla="*/ 0 w 9"/>
                  <a:gd name="T3" fmla="*/ 8 h 9"/>
                  <a:gd name="T4" fmla="*/ 9 w 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cubicBezTo>
                      <a:pt x="4" y="3"/>
                      <a:pt x="2" y="9"/>
                      <a:pt x="0" y="8"/>
                    </a:cubicBezTo>
                    <a:cubicBezTo>
                      <a:pt x="0" y="3"/>
                      <a:pt x="7" y="0"/>
                      <a:pt x="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870" y="305"/>
                <a:ext cx="16" cy="9"/>
              </a:xfrm>
              <a:custGeom>
                <a:avLst/>
                <a:gdLst>
                  <a:gd name="T0" fmla="*/ 6 w 10"/>
                  <a:gd name="T1" fmla="*/ 0 h 6"/>
                  <a:gd name="T2" fmla="*/ 10 w 10"/>
                  <a:gd name="T3" fmla="*/ 4 h 6"/>
                  <a:gd name="T4" fmla="*/ 7 w 10"/>
                  <a:gd name="T5" fmla="*/ 6 h 6"/>
                  <a:gd name="T6" fmla="*/ 3 w 10"/>
                  <a:gd name="T7" fmla="*/ 3 h 6"/>
                  <a:gd name="T8" fmla="*/ 6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6" y="0"/>
                    </a:moveTo>
                    <a:cubicBezTo>
                      <a:pt x="7" y="2"/>
                      <a:pt x="9" y="2"/>
                      <a:pt x="10" y="4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8" y="3"/>
                      <a:pt x="6" y="0"/>
                      <a:pt x="3" y="3"/>
                    </a:cubicBezTo>
                    <a:cubicBezTo>
                      <a:pt x="0" y="2"/>
                      <a:pt x="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"/>
              <p:cNvSpPr/>
              <p:nvPr/>
            </p:nvSpPr>
            <p:spPr bwMode="auto">
              <a:xfrm>
                <a:off x="702" y="391"/>
                <a:ext cx="14" cy="11"/>
              </a:xfrm>
              <a:custGeom>
                <a:avLst/>
                <a:gdLst>
                  <a:gd name="T0" fmla="*/ 5 w 9"/>
                  <a:gd name="T1" fmla="*/ 0 h 7"/>
                  <a:gd name="T2" fmla="*/ 9 w 9"/>
                  <a:gd name="T3" fmla="*/ 6 h 7"/>
                  <a:gd name="T4" fmla="*/ 0 w 9"/>
                  <a:gd name="T5" fmla="*/ 4 h 7"/>
                  <a:gd name="T6" fmla="*/ 5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5" y="4"/>
                      <a:pt x="8" y="1"/>
                      <a:pt x="9" y="6"/>
                    </a:cubicBezTo>
                    <a:cubicBezTo>
                      <a:pt x="6" y="7"/>
                      <a:pt x="3" y="7"/>
                      <a:pt x="0" y="4"/>
                    </a:cubicBezTo>
                    <a:cubicBezTo>
                      <a:pt x="2" y="3"/>
                      <a:pt x="2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1255" y="176"/>
                <a:ext cx="10" cy="11"/>
              </a:xfrm>
              <a:custGeom>
                <a:avLst/>
                <a:gdLst>
                  <a:gd name="T0" fmla="*/ 0 w 6"/>
                  <a:gd name="T1" fmla="*/ 1 h 7"/>
                  <a:gd name="T2" fmla="*/ 6 w 6"/>
                  <a:gd name="T3" fmla="*/ 3 h 7"/>
                  <a:gd name="T4" fmla="*/ 2 w 6"/>
                  <a:gd name="T5" fmla="*/ 6 h 7"/>
                  <a:gd name="T6" fmla="*/ 0 w 6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2" y="0"/>
                      <a:pt x="4" y="5"/>
                      <a:pt x="6" y="3"/>
                    </a:cubicBezTo>
                    <a:cubicBezTo>
                      <a:pt x="6" y="5"/>
                      <a:pt x="4" y="7"/>
                      <a:pt x="2" y="6"/>
                    </a:cubicBezTo>
                    <a:cubicBezTo>
                      <a:pt x="2" y="5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1"/>
              <p:cNvSpPr/>
              <p:nvPr/>
            </p:nvSpPr>
            <p:spPr bwMode="auto">
              <a:xfrm>
                <a:off x="1764" y="76"/>
                <a:ext cx="12" cy="9"/>
              </a:xfrm>
              <a:custGeom>
                <a:avLst/>
                <a:gdLst>
                  <a:gd name="T0" fmla="*/ 4 w 8"/>
                  <a:gd name="T1" fmla="*/ 0 h 6"/>
                  <a:gd name="T2" fmla="*/ 8 w 8"/>
                  <a:gd name="T3" fmla="*/ 5 h 6"/>
                  <a:gd name="T4" fmla="*/ 4 w 8"/>
                  <a:gd name="T5" fmla="*/ 3 h 6"/>
                  <a:gd name="T6" fmla="*/ 2 w 8"/>
                  <a:gd name="T7" fmla="*/ 4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0"/>
                      <a:pt x="7" y="3"/>
                      <a:pt x="8" y="5"/>
                    </a:cubicBezTo>
                    <a:cubicBezTo>
                      <a:pt x="7" y="4"/>
                      <a:pt x="5" y="5"/>
                      <a:pt x="4" y="3"/>
                    </a:cubicBezTo>
                    <a:cubicBezTo>
                      <a:pt x="4" y="6"/>
                      <a:pt x="5" y="6"/>
                      <a:pt x="2" y="4"/>
                    </a:cubicBezTo>
                    <a:cubicBezTo>
                      <a:pt x="0" y="0"/>
                      <a:pt x="5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2"/>
              <p:cNvSpPr/>
              <p:nvPr/>
            </p:nvSpPr>
            <p:spPr bwMode="auto">
              <a:xfrm>
                <a:off x="1833" y="57"/>
                <a:ext cx="23" cy="16"/>
              </a:xfrm>
              <a:custGeom>
                <a:avLst/>
                <a:gdLst>
                  <a:gd name="T0" fmla="*/ 0 w 15"/>
                  <a:gd name="T1" fmla="*/ 5 h 10"/>
                  <a:gd name="T2" fmla="*/ 14 w 15"/>
                  <a:gd name="T3" fmla="*/ 0 h 10"/>
                  <a:gd name="T4" fmla="*/ 0 w 15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5"/>
                    </a:moveTo>
                    <a:cubicBezTo>
                      <a:pt x="6" y="6"/>
                      <a:pt x="9" y="2"/>
                      <a:pt x="14" y="0"/>
                    </a:cubicBezTo>
                    <a:cubicBezTo>
                      <a:pt x="15" y="4"/>
                      <a:pt x="4" y="10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3"/>
              <p:cNvSpPr/>
              <p:nvPr/>
            </p:nvSpPr>
            <p:spPr bwMode="auto">
              <a:xfrm>
                <a:off x="1861" y="29"/>
                <a:ext cx="78" cy="33"/>
              </a:xfrm>
              <a:custGeom>
                <a:avLst/>
                <a:gdLst>
                  <a:gd name="T0" fmla="*/ 0 w 50"/>
                  <a:gd name="T1" fmla="*/ 17 h 21"/>
                  <a:gd name="T2" fmla="*/ 50 w 50"/>
                  <a:gd name="T3" fmla="*/ 0 h 21"/>
                  <a:gd name="T4" fmla="*/ 6 w 50"/>
                  <a:gd name="T5" fmla="*/ 18 h 21"/>
                  <a:gd name="T6" fmla="*/ 0 w 50"/>
                  <a:gd name="T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1">
                    <a:moveTo>
                      <a:pt x="0" y="17"/>
                    </a:moveTo>
                    <a:cubicBezTo>
                      <a:pt x="20" y="12"/>
                      <a:pt x="24" y="9"/>
                      <a:pt x="50" y="0"/>
                    </a:cubicBezTo>
                    <a:cubicBezTo>
                      <a:pt x="40" y="7"/>
                      <a:pt x="21" y="15"/>
                      <a:pt x="6" y="18"/>
                    </a:cubicBezTo>
                    <a:cubicBezTo>
                      <a:pt x="4" y="19"/>
                      <a:pt x="3" y="21"/>
                      <a:pt x="0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4"/>
              <p:cNvSpPr/>
              <p:nvPr/>
            </p:nvSpPr>
            <p:spPr bwMode="auto">
              <a:xfrm>
                <a:off x="1831" y="548"/>
                <a:ext cx="12" cy="8"/>
              </a:xfrm>
              <a:custGeom>
                <a:avLst/>
                <a:gdLst>
                  <a:gd name="T0" fmla="*/ 6 w 8"/>
                  <a:gd name="T1" fmla="*/ 0 h 5"/>
                  <a:gd name="T2" fmla="*/ 0 w 8"/>
                  <a:gd name="T3" fmla="*/ 5 h 5"/>
                  <a:gd name="T4" fmla="*/ 6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6" y="0"/>
                    </a:moveTo>
                    <a:cubicBezTo>
                      <a:pt x="8" y="4"/>
                      <a:pt x="2" y="4"/>
                      <a:pt x="0" y="5"/>
                    </a:cubicBezTo>
                    <a:cubicBezTo>
                      <a:pt x="0" y="1"/>
                      <a:pt x="2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5"/>
              <p:cNvSpPr/>
              <p:nvPr/>
            </p:nvSpPr>
            <p:spPr bwMode="auto">
              <a:xfrm>
                <a:off x="2096" y="70"/>
                <a:ext cx="19" cy="9"/>
              </a:xfrm>
              <a:custGeom>
                <a:avLst/>
                <a:gdLst>
                  <a:gd name="T0" fmla="*/ 0 w 12"/>
                  <a:gd name="T1" fmla="*/ 3 h 6"/>
                  <a:gd name="T2" fmla="*/ 9 w 12"/>
                  <a:gd name="T3" fmla="*/ 0 h 6"/>
                  <a:gd name="T4" fmla="*/ 0 w 12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cubicBezTo>
                      <a:pt x="4" y="3"/>
                      <a:pt x="6" y="0"/>
                      <a:pt x="9" y="0"/>
                    </a:cubicBezTo>
                    <a:cubicBezTo>
                      <a:pt x="12" y="2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6"/>
              <p:cNvSpPr/>
              <p:nvPr/>
            </p:nvSpPr>
            <p:spPr bwMode="auto">
              <a:xfrm>
                <a:off x="2052" y="221"/>
                <a:ext cx="24" cy="9"/>
              </a:xfrm>
              <a:custGeom>
                <a:avLst/>
                <a:gdLst>
                  <a:gd name="T0" fmla="*/ 10 w 15"/>
                  <a:gd name="T1" fmla="*/ 1 h 6"/>
                  <a:gd name="T2" fmla="*/ 4 w 15"/>
                  <a:gd name="T3" fmla="*/ 6 h 6"/>
                  <a:gd name="T4" fmla="*/ 10 w 1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0" y="1"/>
                    </a:moveTo>
                    <a:cubicBezTo>
                      <a:pt x="15" y="6"/>
                      <a:pt x="6" y="2"/>
                      <a:pt x="4" y="6"/>
                    </a:cubicBezTo>
                    <a:cubicBezTo>
                      <a:pt x="0" y="0"/>
                      <a:pt x="11" y="4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7"/>
              <p:cNvSpPr/>
              <p:nvPr/>
            </p:nvSpPr>
            <p:spPr bwMode="auto">
              <a:xfrm>
                <a:off x="2113" y="244"/>
                <a:ext cx="13" cy="11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0 h 7"/>
                  <a:gd name="T4" fmla="*/ 0 w 8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6" y="3"/>
                      <a:pt x="4" y="0"/>
                    </a:cubicBezTo>
                    <a:cubicBezTo>
                      <a:pt x="8" y="1"/>
                      <a:pt x="2" y="7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/>
              <p:nvPr/>
            </p:nvSpPr>
            <p:spPr bwMode="auto">
              <a:xfrm>
                <a:off x="1848" y="383"/>
                <a:ext cx="11" cy="15"/>
              </a:xfrm>
              <a:custGeom>
                <a:avLst/>
                <a:gdLst>
                  <a:gd name="T0" fmla="*/ 0 w 7"/>
                  <a:gd name="T1" fmla="*/ 3 h 10"/>
                  <a:gd name="T2" fmla="*/ 4 w 7"/>
                  <a:gd name="T3" fmla="*/ 9 h 10"/>
                  <a:gd name="T4" fmla="*/ 0 w 7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cubicBezTo>
                      <a:pt x="1" y="0"/>
                      <a:pt x="7" y="10"/>
                      <a:pt x="4" y="9"/>
                    </a:cubicBezTo>
                    <a:cubicBezTo>
                      <a:pt x="3" y="7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9"/>
              <p:cNvSpPr/>
              <p:nvPr/>
            </p:nvSpPr>
            <p:spPr bwMode="auto">
              <a:xfrm>
                <a:off x="1820" y="447"/>
                <a:ext cx="28" cy="14"/>
              </a:xfrm>
              <a:custGeom>
                <a:avLst/>
                <a:gdLst>
                  <a:gd name="T0" fmla="*/ 0 w 18"/>
                  <a:gd name="T1" fmla="*/ 0 h 9"/>
                  <a:gd name="T2" fmla="*/ 9 w 18"/>
                  <a:gd name="T3" fmla="*/ 0 h 9"/>
                  <a:gd name="T4" fmla="*/ 14 w 18"/>
                  <a:gd name="T5" fmla="*/ 8 h 9"/>
                  <a:gd name="T6" fmla="*/ 14 w 18"/>
                  <a:gd name="T7" fmla="*/ 6 h 9"/>
                  <a:gd name="T8" fmla="*/ 10 w 18"/>
                  <a:gd name="T9" fmla="*/ 5 h 9"/>
                  <a:gd name="T10" fmla="*/ 7 w 18"/>
                  <a:gd name="T11" fmla="*/ 9 h 9"/>
                  <a:gd name="T12" fmla="*/ 0 w 18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9">
                    <a:moveTo>
                      <a:pt x="0" y="0"/>
                    </a:moveTo>
                    <a:cubicBezTo>
                      <a:pt x="2" y="2"/>
                      <a:pt x="12" y="8"/>
                      <a:pt x="9" y="0"/>
                    </a:cubicBezTo>
                    <a:cubicBezTo>
                      <a:pt x="11" y="1"/>
                      <a:pt x="18" y="6"/>
                      <a:pt x="14" y="8"/>
                    </a:cubicBezTo>
                    <a:cubicBezTo>
                      <a:pt x="13" y="7"/>
                      <a:pt x="14" y="6"/>
                      <a:pt x="14" y="6"/>
                    </a:cubicBezTo>
                    <a:cubicBezTo>
                      <a:pt x="12" y="4"/>
                      <a:pt x="13" y="9"/>
                      <a:pt x="10" y="5"/>
                    </a:cubicBezTo>
                    <a:cubicBezTo>
                      <a:pt x="12" y="9"/>
                      <a:pt x="6" y="7"/>
                      <a:pt x="7" y="9"/>
                    </a:cubicBezTo>
                    <a:cubicBezTo>
                      <a:pt x="5" y="9"/>
                      <a:pt x="3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0"/>
              <p:cNvSpPr/>
              <p:nvPr/>
            </p:nvSpPr>
            <p:spPr bwMode="auto">
              <a:xfrm>
                <a:off x="1900" y="412"/>
                <a:ext cx="9" cy="13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6 h 8"/>
                  <a:gd name="T4" fmla="*/ 0 w 6"/>
                  <a:gd name="T5" fmla="*/ 4 h 8"/>
                  <a:gd name="T6" fmla="*/ 1 w 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3" y="0"/>
                      <a:pt x="4" y="5"/>
                      <a:pt x="6" y="6"/>
                    </a:cubicBezTo>
                    <a:cubicBezTo>
                      <a:pt x="4" y="7"/>
                      <a:pt x="2" y="8"/>
                      <a:pt x="0" y="4"/>
                    </a:cubicBezTo>
                    <a:cubicBezTo>
                      <a:pt x="0" y="2"/>
                      <a:pt x="3" y="5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1"/>
              <p:cNvSpPr/>
              <p:nvPr/>
            </p:nvSpPr>
            <p:spPr bwMode="auto">
              <a:xfrm>
                <a:off x="1745" y="506"/>
                <a:ext cx="10" cy="14"/>
              </a:xfrm>
              <a:custGeom>
                <a:avLst/>
                <a:gdLst>
                  <a:gd name="T0" fmla="*/ 0 w 6"/>
                  <a:gd name="T1" fmla="*/ 0 h 9"/>
                  <a:gd name="T2" fmla="*/ 5 w 6"/>
                  <a:gd name="T3" fmla="*/ 3 h 9"/>
                  <a:gd name="T4" fmla="*/ 6 w 6"/>
                  <a:gd name="T5" fmla="*/ 7 h 9"/>
                  <a:gd name="T6" fmla="*/ 0 w 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1" y="0"/>
                      <a:pt x="3" y="1"/>
                      <a:pt x="5" y="3"/>
                    </a:cubicBezTo>
                    <a:cubicBezTo>
                      <a:pt x="2" y="4"/>
                      <a:pt x="5" y="5"/>
                      <a:pt x="6" y="7"/>
                    </a:cubicBezTo>
                    <a:cubicBezTo>
                      <a:pt x="4" y="9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2"/>
              <p:cNvSpPr/>
              <p:nvPr/>
            </p:nvSpPr>
            <p:spPr bwMode="auto">
              <a:xfrm>
                <a:off x="1751" y="500"/>
                <a:ext cx="13" cy="15"/>
              </a:xfrm>
              <a:custGeom>
                <a:avLst/>
                <a:gdLst>
                  <a:gd name="T0" fmla="*/ 4 w 8"/>
                  <a:gd name="T1" fmla="*/ 0 h 10"/>
                  <a:gd name="T2" fmla="*/ 8 w 8"/>
                  <a:gd name="T3" fmla="*/ 8 h 10"/>
                  <a:gd name="T4" fmla="*/ 4 w 8"/>
                  <a:gd name="T5" fmla="*/ 9 h 10"/>
                  <a:gd name="T6" fmla="*/ 0 w 8"/>
                  <a:gd name="T7" fmla="*/ 3 h 10"/>
                  <a:gd name="T8" fmla="*/ 4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8" y="1"/>
                      <a:pt x="5" y="5"/>
                      <a:pt x="8" y="8"/>
                    </a:cubicBezTo>
                    <a:cubicBezTo>
                      <a:pt x="7" y="6"/>
                      <a:pt x="0" y="5"/>
                      <a:pt x="4" y="9"/>
                    </a:cubicBezTo>
                    <a:cubicBezTo>
                      <a:pt x="2" y="10"/>
                      <a:pt x="0" y="4"/>
                      <a:pt x="0" y="3"/>
                    </a:cubicBezTo>
                    <a:cubicBezTo>
                      <a:pt x="2" y="3"/>
                      <a:pt x="6" y="4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3"/>
              <p:cNvSpPr/>
              <p:nvPr/>
            </p:nvSpPr>
            <p:spPr bwMode="auto">
              <a:xfrm>
                <a:off x="1831" y="467"/>
                <a:ext cx="16" cy="14"/>
              </a:xfrm>
              <a:custGeom>
                <a:avLst/>
                <a:gdLst>
                  <a:gd name="T0" fmla="*/ 9 w 10"/>
                  <a:gd name="T1" fmla="*/ 0 h 9"/>
                  <a:gd name="T2" fmla="*/ 8 w 10"/>
                  <a:gd name="T3" fmla="*/ 4 h 9"/>
                  <a:gd name="T4" fmla="*/ 1 w 10"/>
                  <a:gd name="T5" fmla="*/ 9 h 9"/>
                  <a:gd name="T6" fmla="*/ 0 w 10"/>
                  <a:gd name="T7" fmla="*/ 6 h 9"/>
                  <a:gd name="T8" fmla="*/ 9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2"/>
                      <a:pt x="5" y="4"/>
                      <a:pt x="8" y="4"/>
                    </a:cubicBezTo>
                    <a:cubicBezTo>
                      <a:pt x="7" y="6"/>
                      <a:pt x="4" y="8"/>
                      <a:pt x="1" y="9"/>
                    </a:cubicBezTo>
                    <a:cubicBezTo>
                      <a:pt x="1" y="7"/>
                      <a:pt x="4" y="5"/>
                      <a:pt x="0" y="6"/>
                    </a:cubicBezTo>
                    <a:cubicBezTo>
                      <a:pt x="1" y="3"/>
                      <a:pt x="6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4"/>
              <p:cNvSpPr/>
              <p:nvPr/>
            </p:nvSpPr>
            <p:spPr bwMode="auto">
              <a:xfrm>
                <a:off x="1892" y="461"/>
                <a:ext cx="17" cy="17"/>
              </a:xfrm>
              <a:custGeom>
                <a:avLst/>
                <a:gdLst>
                  <a:gd name="T0" fmla="*/ 11 w 11"/>
                  <a:gd name="T1" fmla="*/ 9 h 11"/>
                  <a:gd name="T2" fmla="*/ 6 w 11"/>
                  <a:gd name="T3" fmla="*/ 5 h 11"/>
                  <a:gd name="T4" fmla="*/ 2 w 11"/>
                  <a:gd name="T5" fmla="*/ 7 h 11"/>
                  <a:gd name="T6" fmla="*/ 5 w 11"/>
                  <a:gd name="T7" fmla="*/ 10 h 11"/>
                  <a:gd name="T8" fmla="*/ 2 w 11"/>
                  <a:gd name="T9" fmla="*/ 11 h 11"/>
                  <a:gd name="T10" fmla="*/ 8 w 11"/>
                  <a:gd name="T11" fmla="*/ 1 h 11"/>
                  <a:gd name="T12" fmla="*/ 11 w 11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9"/>
                    </a:moveTo>
                    <a:cubicBezTo>
                      <a:pt x="7" y="2"/>
                      <a:pt x="5" y="10"/>
                      <a:pt x="6" y="5"/>
                    </a:cubicBezTo>
                    <a:cubicBezTo>
                      <a:pt x="3" y="2"/>
                      <a:pt x="5" y="7"/>
                      <a:pt x="2" y="7"/>
                    </a:cubicBezTo>
                    <a:cubicBezTo>
                      <a:pt x="3" y="7"/>
                      <a:pt x="4" y="8"/>
                      <a:pt x="5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0" y="7"/>
                      <a:pt x="1" y="0"/>
                      <a:pt x="8" y="1"/>
                    </a:cubicBezTo>
                    <a:cubicBezTo>
                      <a:pt x="10" y="4"/>
                      <a:pt x="9" y="5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5"/>
              <p:cNvSpPr/>
              <p:nvPr/>
            </p:nvSpPr>
            <p:spPr bwMode="auto">
              <a:xfrm>
                <a:off x="1974" y="428"/>
                <a:ext cx="14" cy="14"/>
              </a:xfrm>
              <a:custGeom>
                <a:avLst/>
                <a:gdLst>
                  <a:gd name="T0" fmla="*/ 2 w 9"/>
                  <a:gd name="T1" fmla="*/ 3 h 9"/>
                  <a:gd name="T2" fmla="*/ 3 w 9"/>
                  <a:gd name="T3" fmla="*/ 1 h 9"/>
                  <a:gd name="T4" fmla="*/ 7 w 9"/>
                  <a:gd name="T5" fmla="*/ 4 h 9"/>
                  <a:gd name="T6" fmla="*/ 5 w 9"/>
                  <a:gd name="T7" fmla="*/ 6 h 9"/>
                  <a:gd name="T8" fmla="*/ 7 w 9"/>
                  <a:gd name="T9" fmla="*/ 9 h 9"/>
                  <a:gd name="T10" fmla="*/ 2 w 9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3"/>
                    </a:moveTo>
                    <a:cubicBezTo>
                      <a:pt x="0" y="0"/>
                      <a:pt x="9" y="9"/>
                      <a:pt x="3" y="1"/>
                    </a:cubicBezTo>
                    <a:cubicBezTo>
                      <a:pt x="5" y="1"/>
                      <a:pt x="6" y="4"/>
                      <a:pt x="7" y="4"/>
                    </a:cubicBezTo>
                    <a:cubicBezTo>
                      <a:pt x="8" y="5"/>
                      <a:pt x="6" y="5"/>
                      <a:pt x="5" y="6"/>
                    </a:cubicBezTo>
                    <a:cubicBezTo>
                      <a:pt x="5" y="6"/>
                      <a:pt x="6" y="8"/>
                      <a:pt x="7" y="9"/>
                    </a:cubicBezTo>
                    <a:cubicBezTo>
                      <a:pt x="3" y="9"/>
                      <a:pt x="4" y="7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6"/>
              <p:cNvSpPr/>
              <p:nvPr/>
            </p:nvSpPr>
            <p:spPr bwMode="auto">
              <a:xfrm>
                <a:off x="1736" y="542"/>
                <a:ext cx="31" cy="17"/>
              </a:xfrm>
              <a:custGeom>
                <a:avLst/>
                <a:gdLst>
                  <a:gd name="T0" fmla="*/ 0 w 20"/>
                  <a:gd name="T1" fmla="*/ 4 h 11"/>
                  <a:gd name="T2" fmla="*/ 6 w 20"/>
                  <a:gd name="T3" fmla="*/ 6 h 11"/>
                  <a:gd name="T4" fmla="*/ 13 w 20"/>
                  <a:gd name="T5" fmla="*/ 2 h 11"/>
                  <a:gd name="T6" fmla="*/ 11 w 20"/>
                  <a:gd name="T7" fmla="*/ 4 h 11"/>
                  <a:gd name="T8" fmla="*/ 20 w 20"/>
                  <a:gd name="T9" fmla="*/ 6 h 11"/>
                  <a:gd name="T10" fmla="*/ 10 w 20"/>
                  <a:gd name="T11" fmla="*/ 11 h 11"/>
                  <a:gd name="T12" fmla="*/ 4 w 20"/>
                  <a:gd name="T13" fmla="*/ 11 h 11"/>
                  <a:gd name="T14" fmla="*/ 0 w 20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4"/>
                    </a:moveTo>
                    <a:cubicBezTo>
                      <a:pt x="4" y="8"/>
                      <a:pt x="3" y="2"/>
                      <a:pt x="6" y="6"/>
                    </a:cubicBezTo>
                    <a:cubicBezTo>
                      <a:pt x="8" y="2"/>
                      <a:pt x="8" y="2"/>
                      <a:pt x="13" y="2"/>
                    </a:cubicBezTo>
                    <a:cubicBezTo>
                      <a:pt x="13" y="2"/>
                      <a:pt x="12" y="4"/>
                      <a:pt x="11" y="4"/>
                    </a:cubicBezTo>
                    <a:cubicBezTo>
                      <a:pt x="14" y="6"/>
                      <a:pt x="17" y="0"/>
                      <a:pt x="20" y="6"/>
                    </a:cubicBezTo>
                    <a:cubicBezTo>
                      <a:pt x="15" y="7"/>
                      <a:pt x="13" y="7"/>
                      <a:pt x="10" y="11"/>
                    </a:cubicBezTo>
                    <a:cubicBezTo>
                      <a:pt x="6" y="9"/>
                      <a:pt x="5" y="7"/>
                      <a:pt x="4" y="11"/>
                    </a:cubicBezTo>
                    <a:cubicBezTo>
                      <a:pt x="2" y="9"/>
                      <a:pt x="1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7"/>
              <p:cNvSpPr/>
              <p:nvPr/>
            </p:nvSpPr>
            <p:spPr bwMode="auto">
              <a:xfrm>
                <a:off x="1689" y="575"/>
                <a:ext cx="9" cy="12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8 h 8"/>
                  <a:gd name="T4" fmla="*/ 1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2" y="0"/>
                      <a:pt x="4" y="6"/>
                      <a:pt x="6" y="8"/>
                    </a:cubicBezTo>
                    <a:cubicBezTo>
                      <a:pt x="4" y="8"/>
                      <a:pt x="0" y="3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8"/>
              <p:cNvSpPr/>
              <p:nvPr/>
            </p:nvSpPr>
            <p:spPr bwMode="auto">
              <a:xfrm>
                <a:off x="1667" y="673"/>
                <a:ext cx="11" cy="17"/>
              </a:xfrm>
              <a:custGeom>
                <a:avLst/>
                <a:gdLst>
                  <a:gd name="T0" fmla="*/ 0 w 7"/>
                  <a:gd name="T1" fmla="*/ 1 h 11"/>
                  <a:gd name="T2" fmla="*/ 7 w 7"/>
                  <a:gd name="T3" fmla="*/ 9 h 11"/>
                  <a:gd name="T4" fmla="*/ 0 w 7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3" y="0"/>
                      <a:pt x="5" y="6"/>
                      <a:pt x="7" y="9"/>
                    </a:cubicBezTo>
                    <a:cubicBezTo>
                      <a:pt x="5" y="11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9"/>
              <p:cNvSpPr/>
              <p:nvPr/>
            </p:nvSpPr>
            <p:spPr bwMode="auto">
              <a:xfrm>
                <a:off x="1636" y="688"/>
                <a:ext cx="16" cy="13"/>
              </a:xfrm>
              <a:custGeom>
                <a:avLst/>
                <a:gdLst>
                  <a:gd name="T0" fmla="*/ 0 w 10"/>
                  <a:gd name="T1" fmla="*/ 3 h 8"/>
                  <a:gd name="T2" fmla="*/ 4 w 10"/>
                  <a:gd name="T3" fmla="*/ 2 h 8"/>
                  <a:gd name="T4" fmla="*/ 10 w 10"/>
                  <a:gd name="T5" fmla="*/ 7 h 8"/>
                  <a:gd name="T6" fmla="*/ 3 w 10"/>
                  <a:gd name="T7" fmla="*/ 8 h 8"/>
                  <a:gd name="T8" fmla="*/ 0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2" y="0"/>
                      <a:pt x="8" y="8"/>
                      <a:pt x="4" y="2"/>
                    </a:cubicBezTo>
                    <a:cubicBezTo>
                      <a:pt x="6" y="1"/>
                      <a:pt x="8" y="4"/>
                      <a:pt x="10" y="7"/>
                    </a:cubicBezTo>
                    <a:cubicBezTo>
                      <a:pt x="6" y="6"/>
                      <a:pt x="6" y="5"/>
                      <a:pt x="3" y="8"/>
                    </a:cubicBezTo>
                    <a:cubicBezTo>
                      <a:pt x="2" y="6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0"/>
              <p:cNvSpPr/>
              <p:nvPr/>
            </p:nvSpPr>
            <p:spPr bwMode="auto">
              <a:xfrm>
                <a:off x="1815" y="635"/>
                <a:ext cx="16" cy="14"/>
              </a:xfrm>
              <a:custGeom>
                <a:avLst/>
                <a:gdLst>
                  <a:gd name="T0" fmla="*/ 6 w 10"/>
                  <a:gd name="T1" fmla="*/ 9 h 9"/>
                  <a:gd name="T2" fmla="*/ 0 w 10"/>
                  <a:gd name="T3" fmla="*/ 0 h 9"/>
                  <a:gd name="T4" fmla="*/ 6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5" y="5"/>
                      <a:pt x="3" y="4"/>
                      <a:pt x="0" y="0"/>
                    </a:cubicBezTo>
                    <a:cubicBezTo>
                      <a:pt x="3" y="0"/>
                      <a:pt x="10" y="7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1"/>
              <p:cNvSpPr/>
              <p:nvPr/>
            </p:nvSpPr>
            <p:spPr bwMode="auto">
              <a:xfrm>
                <a:off x="1828" y="631"/>
                <a:ext cx="9" cy="14"/>
              </a:xfrm>
              <a:custGeom>
                <a:avLst/>
                <a:gdLst>
                  <a:gd name="T0" fmla="*/ 1 w 6"/>
                  <a:gd name="T1" fmla="*/ 0 h 9"/>
                  <a:gd name="T2" fmla="*/ 5 w 6"/>
                  <a:gd name="T3" fmla="*/ 9 h 9"/>
                  <a:gd name="T4" fmla="*/ 1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6" y="2"/>
                      <a:pt x="2" y="6"/>
                      <a:pt x="5" y="9"/>
                    </a:cubicBezTo>
                    <a:cubicBezTo>
                      <a:pt x="0" y="7"/>
                      <a:pt x="3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2"/>
              <p:cNvSpPr/>
              <p:nvPr/>
            </p:nvSpPr>
            <p:spPr bwMode="auto">
              <a:xfrm>
                <a:off x="1789" y="648"/>
                <a:ext cx="9" cy="18"/>
              </a:xfrm>
              <a:custGeom>
                <a:avLst/>
                <a:gdLst>
                  <a:gd name="T0" fmla="*/ 5 w 6"/>
                  <a:gd name="T1" fmla="*/ 7 h 12"/>
                  <a:gd name="T2" fmla="*/ 0 w 6"/>
                  <a:gd name="T3" fmla="*/ 1 h 12"/>
                  <a:gd name="T4" fmla="*/ 5 w 6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2">
                    <a:moveTo>
                      <a:pt x="5" y="7"/>
                    </a:moveTo>
                    <a:cubicBezTo>
                      <a:pt x="6" y="12"/>
                      <a:pt x="0" y="2"/>
                      <a:pt x="0" y="1"/>
                    </a:cubicBezTo>
                    <a:cubicBezTo>
                      <a:pt x="3" y="0"/>
                      <a:pt x="4" y="8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"/>
              <p:cNvSpPr/>
              <p:nvPr/>
            </p:nvSpPr>
            <p:spPr bwMode="auto">
              <a:xfrm>
                <a:off x="1845" y="623"/>
                <a:ext cx="23" cy="12"/>
              </a:xfrm>
              <a:custGeom>
                <a:avLst/>
                <a:gdLst>
                  <a:gd name="T0" fmla="*/ 11 w 15"/>
                  <a:gd name="T1" fmla="*/ 0 h 8"/>
                  <a:gd name="T2" fmla="*/ 15 w 15"/>
                  <a:gd name="T3" fmla="*/ 5 h 8"/>
                  <a:gd name="T4" fmla="*/ 6 w 15"/>
                  <a:gd name="T5" fmla="*/ 8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3"/>
                      <a:pt x="15" y="5"/>
                    </a:cubicBezTo>
                    <a:cubicBezTo>
                      <a:pt x="11" y="4"/>
                      <a:pt x="7" y="6"/>
                      <a:pt x="6" y="8"/>
                    </a:cubicBezTo>
                    <a:cubicBezTo>
                      <a:pt x="0" y="3"/>
                      <a:pt x="14" y="7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4"/>
              <p:cNvSpPr/>
              <p:nvPr/>
            </p:nvSpPr>
            <p:spPr bwMode="auto">
              <a:xfrm>
                <a:off x="1879" y="610"/>
                <a:ext cx="17" cy="11"/>
              </a:xfrm>
              <a:custGeom>
                <a:avLst/>
                <a:gdLst>
                  <a:gd name="T0" fmla="*/ 8 w 11"/>
                  <a:gd name="T1" fmla="*/ 2 h 7"/>
                  <a:gd name="T2" fmla="*/ 1 w 11"/>
                  <a:gd name="T3" fmla="*/ 6 h 7"/>
                  <a:gd name="T4" fmla="*/ 8 w 11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8" y="2"/>
                    </a:moveTo>
                    <a:cubicBezTo>
                      <a:pt x="11" y="6"/>
                      <a:pt x="3" y="7"/>
                      <a:pt x="1" y="6"/>
                    </a:cubicBezTo>
                    <a:cubicBezTo>
                      <a:pt x="0" y="0"/>
                      <a:pt x="7" y="7"/>
                      <a:pt x="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5"/>
              <p:cNvSpPr/>
              <p:nvPr/>
            </p:nvSpPr>
            <p:spPr bwMode="auto">
              <a:xfrm>
                <a:off x="1778" y="718"/>
                <a:ext cx="23" cy="11"/>
              </a:xfrm>
              <a:custGeom>
                <a:avLst/>
                <a:gdLst>
                  <a:gd name="T0" fmla="*/ 11 w 15"/>
                  <a:gd name="T1" fmla="*/ 1 h 7"/>
                  <a:gd name="T2" fmla="*/ 3 w 15"/>
                  <a:gd name="T3" fmla="*/ 7 h 7"/>
                  <a:gd name="T4" fmla="*/ 11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15" y="6"/>
                      <a:pt x="3" y="4"/>
                      <a:pt x="3" y="7"/>
                    </a:cubicBezTo>
                    <a:cubicBezTo>
                      <a:pt x="0" y="0"/>
                      <a:pt x="13" y="4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6"/>
              <p:cNvSpPr/>
              <p:nvPr/>
            </p:nvSpPr>
            <p:spPr bwMode="auto">
              <a:xfrm>
                <a:off x="1502" y="878"/>
                <a:ext cx="26" cy="14"/>
              </a:xfrm>
              <a:custGeom>
                <a:avLst/>
                <a:gdLst>
                  <a:gd name="T0" fmla="*/ 12 w 17"/>
                  <a:gd name="T1" fmla="*/ 4 h 9"/>
                  <a:gd name="T2" fmla="*/ 15 w 17"/>
                  <a:gd name="T3" fmla="*/ 0 h 9"/>
                  <a:gd name="T4" fmla="*/ 17 w 17"/>
                  <a:gd name="T5" fmla="*/ 2 h 9"/>
                  <a:gd name="T6" fmla="*/ 0 w 17"/>
                  <a:gd name="T7" fmla="*/ 9 h 9"/>
                  <a:gd name="T8" fmla="*/ 9 w 17"/>
                  <a:gd name="T9" fmla="*/ 5 h 9"/>
                  <a:gd name="T10" fmla="*/ 12 w 17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2" y="4"/>
                    </a:moveTo>
                    <a:cubicBezTo>
                      <a:pt x="6" y="1"/>
                      <a:pt x="14" y="3"/>
                      <a:pt x="15" y="0"/>
                    </a:cubicBezTo>
                    <a:cubicBezTo>
                      <a:pt x="15" y="2"/>
                      <a:pt x="16" y="2"/>
                      <a:pt x="17" y="2"/>
                    </a:cubicBezTo>
                    <a:cubicBezTo>
                      <a:pt x="15" y="5"/>
                      <a:pt x="5" y="9"/>
                      <a:pt x="0" y="9"/>
                    </a:cubicBezTo>
                    <a:cubicBezTo>
                      <a:pt x="5" y="7"/>
                      <a:pt x="4" y="6"/>
                      <a:pt x="9" y="5"/>
                    </a:cubicBezTo>
                    <a:cubicBezTo>
                      <a:pt x="4" y="1"/>
                      <a:pt x="10" y="6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7"/>
              <p:cNvSpPr/>
              <p:nvPr/>
            </p:nvSpPr>
            <p:spPr bwMode="auto">
              <a:xfrm>
                <a:off x="1507" y="899"/>
                <a:ext cx="7" cy="11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3 h 7"/>
                  <a:gd name="T4" fmla="*/ 5 w 5"/>
                  <a:gd name="T5" fmla="*/ 4 h 7"/>
                  <a:gd name="T6" fmla="*/ 3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7"/>
                      <a:pt x="1" y="5"/>
                      <a:pt x="0" y="3"/>
                    </a:cubicBezTo>
                    <a:cubicBezTo>
                      <a:pt x="2" y="3"/>
                      <a:pt x="4" y="0"/>
                      <a:pt x="5" y="4"/>
                    </a:cubicBezTo>
                    <a:cubicBezTo>
                      <a:pt x="3" y="3"/>
                      <a:pt x="3" y="4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8"/>
              <p:cNvSpPr/>
              <p:nvPr/>
            </p:nvSpPr>
            <p:spPr bwMode="auto">
              <a:xfrm>
                <a:off x="1580" y="871"/>
                <a:ext cx="15" cy="18"/>
              </a:xfrm>
              <a:custGeom>
                <a:avLst/>
                <a:gdLst>
                  <a:gd name="T0" fmla="*/ 0 w 10"/>
                  <a:gd name="T1" fmla="*/ 5 h 12"/>
                  <a:gd name="T2" fmla="*/ 10 w 10"/>
                  <a:gd name="T3" fmla="*/ 5 h 12"/>
                  <a:gd name="T4" fmla="*/ 0 w 1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0" y="5"/>
                    </a:moveTo>
                    <a:cubicBezTo>
                      <a:pt x="4" y="8"/>
                      <a:pt x="5" y="0"/>
                      <a:pt x="10" y="5"/>
                    </a:cubicBezTo>
                    <a:cubicBezTo>
                      <a:pt x="5" y="3"/>
                      <a:pt x="4" y="12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9"/>
              <p:cNvSpPr/>
              <p:nvPr/>
            </p:nvSpPr>
            <p:spPr bwMode="auto">
              <a:xfrm>
                <a:off x="1482" y="955"/>
                <a:ext cx="18" cy="8"/>
              </a:xfrm>
              <a:custGeom>
                <a:avLst/>
                <a:gdLst>
                  <a:gd name="T0" fmla="*/ 7 w 12"/>
                  <a:gd name="T1" fmla="*/ 0 h 5"/>
                  <a:gd name="T2" fmla="*/ 2 w 12"/>
                  <a:gd name="T3" fmla="*/ 5 h 5"/>
                  <a:gd name="T4" fmla="*/ 7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7" y="0"/>
                    </a:moveTo>
                    <a:cubicBezTo>
                      <a:pt x="12" y="3"/>
                      <a:pt x="4" y="4"/>
                      <a:pt x="2" y="5"/>
                    </a:cubicBezTo>
                    <a:cubicBezTo>
                      <a:pt x="0" y="0"/>
                      <a:pt x="7" y="4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0"/>
              <p:cNvSpPr/>
              <p:nvPr/>
            </p:nvSpPr>
            <p:spPr bwMode="auto">
              <a:xfrm>
                <a:off x="1432" y="975"/>
                <a:ext cx="23" cy="13"/>
              </a:xfrm>
              <a:custGeom>
                <a:avLst/>
                <a:gdLst>
                  <a:gd name="T0" fmla="*/ 13 w 15"/>
                  <a:gd name="T1" fmla="*/ 0 h 8"/>
                  <a:gd name="T2" fmla="*/ 0 w 15"/>
                  <a:gd name="T3" fmla="*/ 8 h 8"/>
                  <a:gd name="T4" fmla="*/ 13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3" y="0"/>
                    </a:moveTo>
                    <a:cubicBezTo>
                      <a:pt x="15" y="7"/>
                      <a:pt x="5" y="4"/>
                      <a:pt x="0" y="8"/>
                    </a:cubicBezTo>
                    <a:cubicBezTo>
                      <a:pt x="3" y="1"/>
                      <a:pt x="8" y="4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1"/>
              <p:cNvSpPr/>
              <p:nvPr/>
            </p:nvSpPr>
            <p:spPr bwMode="auto">
              <a:xfrm>
                <a:off x="1405" y="992"/>
                <a:ext cx="16" cy="8"/>
              </a:xfrm>
              <a:custGeom>
                <a:avLst/>
                <a:gdLst>
                  <a:gd name="T0" fmla="*/ 0 w 10"/>
                  <a:gd name="T1" fmla="*/ 5 h 5"/>
                  <a:gd name="T2" fmla="*/ 10 w 10"/>
                  <a:gd name="T3" fmla="*/ 0 h 5"/>
                  <a:gd name="T4" fmla="*/ 0 w 1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cubicBezTo>
                      <a:pt x="0" y="2"/>
                      <a:pt x="7" y="2"/>
                      <a:pt x="10" y="0"/>
                    </a:cubicBezTo>
                    <a:cubicBezTo>
                      <a:pt x="10" y="5"/>
                      <a:pt x="4" y="3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2"/>
              <p:cNvSpPr/>
              <p:nvPr/>
            </p:nvSpPr>
            <p:spPr bwMode="auto">
              <a:xfrm>
                <a:off x="1266" y="1053"/>
                <a:ext cx="18" cy="19"/>
              </a:xfrm>
              <a:custGeom>
                <a:avLst/>
                <a:gdLst>
                  <a:gd name="T0" fmla="*/ 0 w 11"/>
                  <a:gd name="T1" fmla="*/ 6 h 12"/>
                  <a:gd name="T2" fmla="*/ 3 w 11"/>
                  <a:gd name="T3" fmla="*/ 9 h 12"/>
                  <a:gd name="T4" fmla="*/ 11 w 11"/>
                  <a:gd name="T5" fmla="*/ 6 h 12"/>
                  <a:gd name="T6" fmla="*/ 4 w 11"/>
                  <a:gd name="T7" fmla="*/ 12 h 12"/>
                  <a:gd name="T8" fmla="*/ 0 w 1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6"/>
                    </a:moveTo>
                    <a:cubicBezTo>
                      <a:pt x="1" y="6"/>
                      <a:pt x="2" y="8"/>
                      <a:pt x="3" y="9"/>
                    </a:cubicBezTo>
                    <a:cubicBezTo>
                      <a:pt x="6" y="8"/>
                      <a:pt x="5" y="0"/>
                      <a:pt x="11" y="6"/>
                    </a:cubicBezTo>
                    <a:cubicBezTo>
                      <a:pt x="6" y="4"/>
                      <a:pt x="8" y="10"/>
                      <a:pt x="4" y="12"/>
                    </a:cubicBezTo>
                    <a:cubicBezTo>
                      <a:pt x="3" y="10"/>
                      <a:pt x="1" y="9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3"/>
              <p:cNvSpPr/>
              <p:nvPr/>
            </p:nvSpPr>
            <p:spPr bwMode="auto">
              <a:xfrm>
                <a:off x="1329" y="1031"/>
                <a:ext cx="18" cy="8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4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6" y="2"/>
                      <a:pt x="3" y="4"/>
                    </a:cubicBezTo>
                    <a:cubicBezTo>
                      <a:pt x="0" y="2"/>
                      <a:pt x="8" y="1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4"/>
              <p:cNvSpPr/>
              <p:nvPr/>
            </p:nvSpPr>
            <p:spPr bwMode="auto">
              <a:xfrm>
                <a:off x="1240" y="1072"/>
                <a:ext cx="12" cy="9"/>
              </a:xfrm>
              <a:custGeom>
                <a:avLst/>
                <a:gdLst>
                  <a:gd name="T0" fmla="*/ 8 w 8"/>
                  <a:gd name="T1" fmla="*/ 4 h 6"/>
                  <a:gd name="T2" fmla="*/ 5 w 8"/>
                  <a:gd name="T3" fmla="*/ 3 h 6"/>
                  <a:gd name="T4" fmla="*/ 6 w 8"/>
                  <a:gd name="T5" fmla="*/ 6 h 6"/>
                  <a:gd name="T6" fmla="*/ 2 w 8"/>
                  <a:gd name="T7" fmla="*/ 5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7" y="3"/>
                      <a:pt x="6" y="3"/>
                      <a:pt x="5" y="3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4" y="6"/>
                      <a:pt x="3" y="4"/>
                      <a:pt x="2" y="5"/>
                    </a:cubicBezTo>
                    <a:cubicBezTo>
                      <a:pt x="0" y="2"/>
                      <a:pt x="6" y="0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45"/>
              <p:cNvSpPr/>
              <p:nvPr/>
            </p:nvSpPr>
            <p:spPr bwMode="auto">
              <a:xfrm>
                <a:off x="1179" y="1098"/>
                <a:ext cx="17" cy="11"/>
              </a:xfrm>
              <a:custGeom>
                <a:avLst/>
                <a:gdLst>
                  <a:gd name="T0" fmla="*/ 11 w 11"/>
                  <a:gd name="T1" fmla="*/ 3 h 7"/>
                  <a:gd name="T2" fmla="*/ 1 w 11"/>
                  <a:gd name="T3" fmla="*/ 7 h 7"/>
                  <a:gd name="T4" fmla="*/ 11 w 11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8" y="5"/>
                      <a:pt x="2" y="3"/>
                      <a:pt x="1" y="7"/>
                    </a:cubicBezTo>
                    <a:cubicBezTo>
                      <a:pt x="0" y="1"/>
                      <a:pt x="7" y="0"/>
                      <a:pt x="1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6"/>
              <p:cNvSpPr/>
              <p:nvPr/>
            </p:nvSpPr>
            <p:spPr bwMode="auto">
              <a:xfrm>
                <a:off x="1015" y="1165"/>
                <a:ext cx="35" cy="20"/>
              </a:xfrm>
              <a:custGeom>
                <a:avLst/>
                <a:gdLst>
                  <a:gd name="T0" fmla="*/ 4 w 22"/>
                  <a:gd name="T1" fmla="*/ 5 h 13"/>
                  <a:gd name="T2" fmla="*/ 22 w 22"/>
                  <a:gd name="T3" fmla="*/ 2 h 13"/>
                  <a:gd name="T4" fmla="*/ 5 w 22"/>
                  <a:gd name="T5" fmla="*/ 13 h 13"/>
                  <a:gd name="T6" fmla="*/ 4 w 22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3">
                    <a:moveTo>
                      <a:pt x="4" y="5"/>
                    </a:moveTo>
                    <a:cubicBezTo>
                      <a:pt x="9" y="7"/>
                      <a:pt x="15" y="0"/>
                      <a:pt x="22" y="2"/>
                    </a:cubicBezTo>
                    <a:cubicBezTo>
                      <a:pt x="19" y="9"/>
                      <a:pt x="10" y="6"/>
                      <a:pt x="5" y="13"/>
                    </a:cubicBezTo>
                    <a:cubicBezTo>
                      <a:pt x="0" y="6"/>
                      <a:pt x="8" y="7"/>
                      <a:pt x="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7"/>
              <p:cNvSpPr/>
              <p:nvPr/>
            </p:nvSpPr>
            <p:spPr bwMode="auto">
              <a:xfrm>
                <a:off x="1143" y="1114"/>
                <a:ext cx="17" cy="15"/>
              </a:xfrm>
              <a:custGeom>
                <a:avLst/>
                <a:gdLst>
                  <a:gd name="T0" fmla="*/ 0 w 11"/>
                  <a:gd name="T1" fmla="*/ 4 h 10"/>
                  <a:gd name="T2" fmla="*/ 11 w 11"/>
                  <a:gd name="T3" fmla="*/ 2 h 10"/>
                  <a:gd name="T4" fmla="*/ 0 w 11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4"/>
                    </a:moveTo>
                    <a:cubicBezTo>
                      <a:pt x="3" y="4"/>
                      <a:pt x="6" y="0"/>
                      <a:pt x="11" y="2"/>
                    </a:cubicBezTo>
                    <a:cubicBezTo>
                      <a:pt x="9" y="3"/>
                      <a:pt x="4" y="10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8"/>
              <p:cNvSpPr/>
              <p:nvPr/>
            </p:nvSpPr>
            <p:spPr bwMode="auto">
              <a:xfrm>
                <a:off x="1196" y="1095"/>
                <a:ext cx="11" cy="9"/>
              </a:xfrm>
              <a:custGeom>
                <a:avLst/>
                <a:gdLst>
                  <a:gd name="T0" fmla="*/ 6 w 7"/>
                  <a:gd name="T1" fmla="*/ 0 h 6"/>
                  <a:gd name="T2" fmla="*/ 2 w 7"/>
                  <a:gd name="T3" fmla="*/ 6 h 6"/>
                  <a:gd name="T4" fmla="*/ 6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7" y="5"/>
                      <a:pt x="4" y="3"/>
                      <a:pt x="2" y="6"/>
                    </a:cubicBezTo>
                    <a:cubicBezTo>
                      <a:pt x="0" y="0"/>
                      <a:pt x="5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9"/>
              <p:cNvSpPr/>
              <p:nvPr/>
            </p:nvSpPr>
            <p:spPr bwMode="auto">
              <a:xfrm>
                <a:off x="933" y="1178"/>
                <a:ext cx="81" cy="51"/>
              </a:xfrm>
              <a:custGeom>
                <a:avLst/>
                <a:gdLst>
                  <a:gd name="T0" fmla="*/ 29 w 52"/>
                  <a:gd name="T1" fmla="*/ 8 h 33"/>
                  <a:gd name="T2" fmla="*/ 38 w 52"/>
                  <a:gd name="T3" fmla="*/ 8 h 33"/>
                  <a:gd name="T4" fmla="*/ 44 w 52"/>
                  <a:gd name="T5" fmla="*/ 9 h 33"/>
                  <a:gd name="T6" fmla="*/ 52 w 52"/>
                  <a:gd name="T7" fmla="*/ 3 h 33"/>
                  <a:gd name="T8" fmla="*/ 27 w 52"/>
                  <a:gd name="T9" fmla="*/ 18 h 33"/>
                  <a:gd name="T10" fmla="*/ 15 w 52"/>
                  <a:gd name="T11" fmla="*/ 24 h 33"/>
                  <a:gd name="T12" fmla="*/ 2 w 52"/>
                  <a:gd name="T13" fmla="*/ 26 h 33"/>
                  <a:gd name="T14" fmla="*/ 7 w 52"/>
                  <a:gd name="T15" fmla="*/ 22 h 33"/>
                  <a:gd name="T16" fmla="*/ 12 w 52"/>
                  <a:gd name="T17" fmla="*/ 24 h 33"/>
                  <a:gd name="T18" fmla="*/ 31 w 52"/>
                  <a:gd name="T19" fmla="*/ 15 h 33"/>
                  <a:gd name="T20" fmla="*/ 29 w 52"/>
                  <a:gd name="T21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3">
                    <a:moveTo>
                      <a:pt x="29" y="8"/>
                    </a:moveTo>
                    <a:cubicBezTo>
                      <a:pt x="34" y="14"/>
                      <a:pt x="41" y="12"/>
                      <a:pt x="38" y="8"/>
                    </a:cubicBezTo>
                    <a:cubicBezTo>
                      <a:pt x="40" y="7"/>
                      <a:pt x="42" y="10"/>
                      <a:pt x="44" y="9"/>
                    </a:cubicBezTo>
                    <a:cubicBezTo>
                      <a:pt x="43" y="4"/>
                      <a:pt x="47" y="0"/>
                      <a:pt x="52" y="3"/>
                    </a:cubicBezTo>
                    <a:cubicBezTo>
                      <a:pt x="50" y="13"/>
                      <a:pt x="37" y="13"/>
                      <a:pt x="27" y="18"/>
                    </a:cubicBezTo>
                    <a:cubicBezTo>
                      <a:pt x="23" y="19"/>
                      <a:pt x="19" y="22"/>
                      <a:pt x="15" y="24"/>
                    </a:cubicBezTo>
                    <a:cubicBezTo>
                      <a:pt x="12" y="26"/>
                      <a:pt x="9" y="33"/>
                      <a:pt x="2" y="26"/>
                    </a:cubicBezTo>
                    <a:cubicBezTo>
                      <a:pt x="0" y="22"/>
                      <a:pt x="10" y="30"/>
                      <a:pt x="7" y="22"/>
                    </a:cubicBezTo>
                    <a:cubicBezTo>
                      <a:pt x="9" y="20"/>
                      <a:pt x="10" y="23"/>
                      <a:pt x="12" y="24"/>
                    </a:cubicBezTo>
                    <a:cubicBezTo>
                      <a:pt x="18" y="18"/>
                      <a:pt x="22" y="15"/>
                      <a:pt x="31" y="15"/>
                    </a:cubicBezTo>
                    <a:cubicBezTo>
                      <a:pt x="32" y="13"/>
                      <a:pt x="31" y="11"/>
                      <a:pt x="2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50"/>
              <p:cNvSpPr/>
              <p:nvPr/>
            </p:nvSpPr>
            <p:spPr bwMode="auto">
              <a:xfrm>
                <a:off x="1128" y="1126"/>
                <a:ext cx="12" cy="8"/>
              </a:xfrm>
              <a:custGeom>
                <a:avLst/>
                <a:gdLst>
                  <a:gd name="T0" fmla="*/ 8 w 8"/>
                  <a:gd name="T1" fmla="*/ 0 h 5"/>
                  <a:gd name="T2" fmla="*/ 1 w 8"/>
                  <a:gd name="T3" fmla="*/ 5 h 5"/>
                  <a:gd name="T4" fmla="*/ 8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4"/>
                      <a:pt x="3" y="2"/>
                      <a:pt x="1" y="5"/>
                    </a:cubicBezTo>
                    <a:cubicBezTo>
                      <a:pt x="0" y="1"/>
                      <a:pt x="5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51"/>
              <p:cNvSpPr/>
              <p:nvPr/>
            </p:nvSpPr>
            <p:spPr bwMode="auto">
              <a:xfrm>
                <a:off x="1103" y="1139"/>
                <a:ext cx="11" cy="12"/>
              </a:xfrm>
              <a:custGeom>
                <a:avLst/>
                <a:gdLst>
                  <a:gd name="T0" fmla="*/ 0 w 7"/>
                  <a:gd name="T1" fmla="*/ 2 h 8"/>
                  <a:gd name="T2" fmla="*/ 4 w 7"/>
                  <a:gd name="T3" fmla="*/ 0 h 8"/>
                  <a:gd name="T4" fmla="*/ 0 w 7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7" y="3"/>
                      <a:pt x="3" y="8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52"/>
              <p:cNvSpPr/>
              <p:nvPr/>
            </p:nvSpPr>
            <p:spPr bwMode="auto">
              <a:xfrm>
                <a:off x="1070" y="1153"/>
                <a:ext cx="9" cy="6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2 h 4"/>
                  <a:gd name="T4" fmla="*/ 1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0" y="0"/>
                      <a:pt x="5" y="2"/>
                      <a:pt x="6" y="2"/>
                    </a:cubicBezTo>
                    <a:cubicBezTo>
                      <a:pt x="6" y="4"/>
                      <a:pt x="3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3"/>
              <p:cNvSpPr/>
              <p:nvPr/>
            </p:nvSpPr>
            <p:spPr bwMode="auto">
              <a:xfrm>
                <a:off x="1081" y="1150"/>
                <a:ext cx="12" cy="9"/>
              </a:xfrm>
              <a:custGeom>
                <a:avLst/>
                <a:gdLst>
                  <a:gd name="T0" fmla="*/ 0 w 8"/>
                  <a:gd name="T1" fmla="*/ 2 h 6"/>
                  <a:gd name="T2" fmla="*/ 6 w 8"/>
                  <a:gd name="T3" fmla="*/ 0 h 6"/>
                  <a:gd name="T4" fmla="*/ 0 w 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3" y="3"/>
                      <a:pt x="2" y="0"/>
                      <a:pt x="6" y="0"/>
                    </a:cubicBezTo>
                    <a:cubicBezTo>
                      <a:pt x="8" y="2"/>
                      <a:pt x="2" y="6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54"/>
              <p:cNvSpPr/>
              <p:nvPr/>
            </p:nvSpPr>
            <p:spPr bwMode="auto">
              <a:xfrm>
                <a:off x="880" y="1237"/>
                <a:ext cx="18" cy="12"/>
              </a:xfrm>
              <a:custGeom>
                <a:avLst/>
                <a:gdLst>
                  <a:gd name="T0" fmla="*/ 6 w 12"/>
                  <a:gd name="T1" fmla="*/ 0 h 8"/>
                  <a:gd name="T2" fmla="*/ 12 w 12"/>
                  <a:gd name="T3" fmla="*/ 4 h 8"/>
                  <a:gd name="T4" fmla="*/ 1 w 12"/>
                  <a:gd name="T5" fmla="*/ 7 h 8"/>
                  <a:gd name="T6" fmla="*/ 1 w 12"/>
                  <a:gd name="T7" fmla="*/ 6 h 8"/>
                  <a:gd name="T8" fmla="*/ 0 w 12"/>
                  <a:gd name="T9" fmla="*/ 4 h 8"/>
                  <a:gd name="T10" fmla="*/ 6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6" y="0"/>
                    </a:moveTo>
                    <a:cubicBezTo>
                      <a:pt x="8" y="1"/>
                      <a:pt x="10" y="0"/>
                      <a:pt x="12" y="4"/>
                    </a:cubicBezTo>
                    <a:cubicBezTo>
                      <a:pt x="11" y="5"/>
                      <a:pt x="5" y="8"/>
                      <a:pt x="1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3"/>
                      <a:pt x="6" y="3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55"/>
              <p:cNvSpPr/>
              <p:nvPr/>
            </p:nvSpPr>
            <p:spPr bwMode="auto">
              <a:xfrm>
                <a:off x="828" y="1266"/>
                <a:ext cx="16" cy="10"/>
              </a:xfrm>
              <a:custGeom>
                <a:avLst/>
                <a:gdLst>
                  <a:gd name="T0" fmla="*/ 1 w 10"/>
                  <a:gd name="T1" fmla="*/ 3 h 6"/>
                  <a:gd name="T2" fmla="*/ 7 w 10"/>
                  <a:gd name="T3" fmla="*/ 1 h 6"/>
                  <a:gd name="T4" fmla="*/ 5 w 10"/>
                  <a:gd name="T5" fmla="*/ 6 h 6"/>
                  <a:gd name="T6" fmla="*/ 1 w 10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3"/>
                    </a:moveTo>
                    <a:cubicBezTo>
                      <a:pt x="0" y="0"/>
                      <a:pt x="6" y="2"/>
                      <a:pt x="7" y="1"/>
                    </a:cubicBezTo>
                    <a:cubicBezTo>
                      <a:pt x="10" y="5"/>
                      <a:pt x="8" y="5"/>
                      <a:pt x="5" y="6"/>
                    </a:cubicBezTo>
                    <a:cubicBezTo>
                      <a:pt x="5" y="4"/>
                      <a:pt x="4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6"/>
              <p:cNvSpPr/>
              <p:nvPr/>
            </p:nvSpPr>
            <p:spPr bwMode="auto">
              <a:xfrm>
                <a:off x="901" y="280"/>
                <a:ext cx="24" cy="19"/>
              </a:xfrm>
              <a:custGeom>
                <a:avLst/>
                <a:gdLst>
                  <a:gd name="T0" fmla="*/ 12 w 15"/>
                  <a:gd name="T1" fmla="*/ 5 h 12"/>
                  <a:gd name="T2" fmla="*/ 8 w 15"/>
                  <a:gd name="T3" fmla="*/ 5 h 12"/>
                  <a:gd name="T4" fmla="*/ 10 w 15"/>
                  <a:gd name="T5" fmla="*/ 6 h 12"/>
                  <a:gd name="T6" fmla="*/ 5 w 15"/>
                  <a:gd name="T7" fmla="*/ 11 h 12"/>
                  <a:gd name="T8" fmla="*/ 0 w 15"/>
                  <a:gd name="T9" fmla="*/ 9 h 12"/>
                  <a:gd name="T10" fmla="*/ 4 w 15"/>
                  <a:gd name="T11" fmla="*/ 3 h 12"/>
                  <a:gd name="T12" fmla="*/ 11 w 15"/>
                  <a:gd name="T13" fmla="*/ 0 h 12"/>
                  <a:gd name="T14" fmla="*/ 15 w 15"/>
                  <a:gd name="T15" fmla="*/ 10 h 12"/>
                  <a:gd name="T16" fmla="*/ 11 w 15"/>
                  <a:gd name="T17" fmla="*/ 12 h 12"/>
                  <a:gd name="T18" fmla="*/ 12 w 15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2" y="5"/>
                    </a:moveTo>
                    <a:cubicBezTo>
                      <a:pt x="10" y="4"/>
                      <a:pt x="11" y="6"/>
                      <a:pt x="8" y="5"/>
                    </a:cubicBezTo>
                    <a:cubicBezTo>
                      <a:pt x="9" y="7"/>
                      <a:pt x="10" y="6"/>
                      <a:pt x="10" y="6"/>
                    </a:cubicBezTo>
                    <a:cubicBezTo>
                      <a:pt x="11" y="8"/>
                      <a:pt x="2" y="9"/>
                      <a:pt x="5" y="11"/>
                    </a:cubicBezTo>
                    <a:cubicBezTo>
                      <a:pt x="5" y="12"/>
                      <a:pt x="1" y="11"/>
                      <a:pt x="0" y="9"/>
                    </a:cubicBezTo>
                    <a:cubicBezTo>
                      <a:pt x="2" y="8"/>
                      <a:pt x="6" y="7"/>
                      <a:pt x="4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14" y="4"/>
                      <a:pt x="12" y="5"/>
                      <a:pt x="15" y="10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8" y="8"/>
                      <a:pt x="14" y="9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7"/>
              <p:cNvSpPr/>
              <p:nvPr/>
            </p:nvSpPr>
            <p:spPr bwMode="auto">
              <a:xfrm>
                <a:off x="780" y="344"/>
                <a:ext cx="23" cy="15"/>
              </a:xfrm>
              <a:custGeom>
                <a:avLst/>
                <a:gdLst>
                  <a:gd name="T0" fmla="*/ 15 w 15"/>
                  <a:gd name="T1" fmla="*/ 8 h 10"/>
                  <a:gd name="T2" fmla="*/ 3 w 15"/>
                  <a:gd name="T3" fmla="*/ 10 h 10"/>
                  <a:gd name="T4" fmla="*/ 0 w 15"/>
                  <a:gd name="T5" fmla="*/ 5 h 10"/>
                  <a:gd name="T6" fmla="*/ 15 w 15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11" y="6"/>
                      <a:pt x="7" y="9"/>
                      <a:pt x="3" y="10"/>
                    </a:cubicBezTo>
                    <a:cubicBezTo>
                      <a:pt x="2" y="7"/>
                      <a:pt x="2" y="8"/>
                      <a:pt x="0" y="5"/>
                    </a:cubicBezTo>
                    <a:cubicBezTo>
                      <a:pt x="7" y="4"/>
                      <a:pt x="11" y="0"/>
                      <a:pt x="1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8"/>
              <p:cNvSpPr/>
              <p:nvPr/>
            </p:nvSpPr>
            <p:spPr bwMode="auto">
              <a:xfrm>
                <a:off x="710" y="355"/>
                <a:ext cx="71" cy="47"/>
              </a:xfrm>
              <a:custGeom>
                <a:avLst/>
                <a:gdLst>
                  <a:gd name="T0" fmla="*/ 35 w 46"/>
                  <a:gd name="T1" fmla="*/ 7 h 30"/>
                  <a:gd name="T2" fmla="*/ 29 w 46"/>
                  <a:gd name="T3" fmla="*/ 14 h 30"/>
                  <a:gd name="T4" fmla="*/ 34 w 46"/>
                  <a:gd name="T5" fmla="*/ 9 h 30"/>
                  <a:gd name="T6" fmla="*/ 30 w 46"/>
                  <a:gd name="T7" fmla="*/ 7 h 30"/>
                  <a:gd name="T8" fmla="*/ 24 w 46"/>
                  <a:gd name="T9" fmla="*/ 12 h 30"/>
                  <a:gd name="T10" fmla="*/ 26 w 46"/>
                  <a:gd name="T11" fmla="*/ 17 h 30"/>
                  <a:gd name="T12" fmla="*/ 18 w 46"/>
                  <a:gd name="T13" fmla="*/ 23 h 30"/>
                  <a:gd name="T14" fmla="*/ 20 w 46"/>
                  <a:gd name="T15" fmla="*/ 19 h 30"/>
                  <a:gd name="T16" fmla="*/ 17 w 46"/>
                  <a:gd name="T17" fmla="*/ 15 h 30"/>
                  <a:gd name="T18" fmla="*/ 9 w 46"/>
                  <a:gd name="T19" fmla="*/ 19 h 30"/>
                  <a:gd name="T20" fmla="*/ 15 w 46"/>
                  <a:gd name="T21" fmla="*/ 20 h 30"/>
                  <a:gd name="T22" fmla="*/ 10 w 46"/>
                  <a:gd name="T23" fmla="*/ 24 h 30"/>
                  <a:gd name="T24" fmla="*/ 14 w 46"/>
                  <a:gd name="T25" fmla="*/ 23 h 30"/>
                  <a:gd name="T26" fmla="*/ 5 w 46"/>
                  <a:gd name="T27" fmla="*/ 25 h 30"/>
                  <a:gd name="T28" fmla="*/ 9 w 46"/>
                  <a:gd name="T29" fmla="*/ 21 h 30"/>
                  <a:gd name="T30" fmla="*/ 0 w 46"/>
                  <a:gd name="T31" fmla="*/ 20 h 30"/>
                  <a:gd name="T32" fmla="*/ 43 w 46"/>
                  <a:gd name="T33" fmla="*/ 0 h 30"/>
                  <a:gd name="T34" fmla="*/ 46 w 46"/>
                  <a:gd name="T35" fmla="*/ 7 h 30"/>
                  <a:gd name="T36" fmla="*/ 35 w 46"/>
                  <a:gd name="T37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30">
                    <a:moveTo>
                      <a:pt x="35" y="7"/>
                    </a:moveTo>
                    <a:cubicBezTo>
                      <a:pt x="36" y="11"/>
                      <a:pt x="33" y="13"/>
                      <a:pt x="29" y="14"/>
                    </a:cubicBezTo>
                    <a:cubicBezTo>
                      <a:pt x="29" y="12"/>
                      <a:pt x="31" y="10"/>
                      <a:pt x="34" y="9"/>
                    </a:cubicBezTo>
                    <a:cubicBezTo>
                      <a:pt x="33" y="6"/>
                      <a:pt x="31" y="8"/>
                      <a:pt x="30" y="7"/>
                    </a:cubicBezTo>
                    <a:cubicBezTo>
                      <a:pt x="28" y="8"/>
                      <a:pt x="29" y="11"/>
                      <a:pt x="24" y="12"/>
                    </a:cubicBezTo>
                    <a:cubicBezTo>
                      <a:pt x="23" y="14"/>
                      <a:pt x="24" y="14"/>
                      <a:pt x="26" y="17"/>
                    </a:cubicBezTo>
                    <a:cubicBezTo>
                      <a:pt x="24" y="21"/>
                      <a:pt x="21" y="20"/>
                      <a:pt x="18" y="23"/>
                    </a:cubicBezTo>
                    <a:cubicBezTo>
                      <a:pt x="16" y="21"/>
                      <a:pt x="18" y="20"/>
                      <a:pt x="20" y="19"/>
                    </a:cubicBezTo>
                    <a:cubicBezTo>
                      <a:pt x="18" y="18"/>
                      <a:pt x="17" y="17"/>
                      <a:pt x="17" y="15"/>
                    </a:cubicBezTo>
                    <a:cubicBezTo>
                      <a:pt x="14" y="16"/>
                      <a:pt x="11" y="17"/>
                      <a:pt x="9" y="19"/>
                    </a:cubicBezTo>
                    <a:cubicBezTo>
                      <a:pt x="11" y="21"/>
                      <a:pt x="13" y="19"/>
                      <a:pt x="15" y="20"/>
                    </a:cubicBezTo>
                    <a:cubicBezTo>
                      <a:pt x="17" y="23"/>
                      <a:pt x="11" y="22"/>
                      <a:pt x="10" y="24"/>
                    </a:cubicBezTo>
                    <a:cubicBezTo>
                      <a:pt x="11" y="25"/>
                      <a:pt x="13" y="24"/>
                      <a:pt x="14" y="23"/>
                    </a:cubicBezTo>
                    <a:cubicBezTo>
                      <a:pt x="15" y="30"/>
                      <a:pt x="7" y="24"/>
                      <a:pt x="5" y="25"/>
                    </a:cubicBezTo>
                    <a:cubicBezTo>
                      <a:pt x="4" y="23"/>
                      <a:pt x="9" y="24"/>
                      <a:pt x="9" y="21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13" y="14"/>
                      <a:pt x="29" y="4"/>
                      <a:pt x="43" y="0"/>
                    </a:cubicBezTo>
                    <a:cubicBezTo>
                      <a:pt x="40" y="3"/>
                      <a:pt x="46" y="6"/>
                      <a:pt x="46" y="7"/>
                    </a:cubicBezTo>
                    <a:cubicBezTo>
                      <a:pt x="41" y="3"/>
                      <a:pt x="40" y="12"/>
                      <a:pt x="3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9"/>
              <p:cNvSpPr>
                <a:spLocks noEditPoints="1"/>
              </p:cNvSpPr>
              <p:nvPr/>
            </p:nvSpPr>
            <p:spPr bwMode="auto">
              <a:xfrm>
                <a:off x="800" y="336"/>
                <a:ext cx="27" cy="16"/>
              </a:xfrm>
              <a:custGeom>
                <a:avLst/>
                <a:gdLst>
                  <a:gd name="T0" fmla="*/ 17 w 17"/>
                  <a:gd name="T1" fmla="*/ 7 h 10"/>
                  <a:gd name="T2" fmla="*/ 1 w 17"/>
                  <a:gd name="T3" fmla="*/ 9 h 10"/>
                  <a:gd name="T4" fmla="*/ 2 w 17"/>
                  <a:gd name="T5" fmla="*/ 8 h 10"/>
                  <a:gd name="T6" fmla="*/ 0 w 17"/>
                  <a:gd name="T7" fmla="*/ 4 h 10"/>
                  <a:gd name="T8" fmla="*/ 11 w 17"/>
                  <a:gd name="T9" fmla="*/ 0 h 10"/>
                  <a:gd name="T10" fmla="*/ 17 w 17"/>
                  <a:gd name="T11" fmla="*/ 7 h 10"/>
                  <a:gd name="T12" fmla="*/ 9 w 17"/>
                  <a:gd name="T13" fmla="*/ 6 h 10"/>
                  <a:gd name="T14" fmla="*/ 12 w 17"/>
                  <a:gd name="T15" fmla="*/ 2 h 10"/>
                  <a:gd name="T16" fmla="*/ 9 w 17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17" y="7"/>
                    </a:moveTo>
                    <a:cubicBezTo>
                      <a:pt x="11" y="5"/>
                      <a:pt x="8" y="10"/>
                      <a:pt x="1" y="9"/>
                    </a:cubicBezTo>
                    <a:cubicBezTo>
                      <a:pt x="0" y="8"/>
                      <a:pt x="2" y="8"/>
                      <a:pt x="2" y="8"/>
                    </a:cubicBezTo>
                    <a:cubicBezTo>
                      <a:pt x="3" y="7"/>
                      <a:pt x="1" y="6"/>
                      <a:pt x="0" y="4"/>
                    </a:cubicBezTo>
                    <a:cubicBezTo>
                      <a:pt x="1" y="2"/>
                      <a:pt x="7" y="2"/>
                      <a:pt x="11" y="0"/>
                    </a:cubicBezTo>
                    <a:cubicBezTo>
                      <a:pt x="13" y="2"/>
                      <a:pt x="15" y="3"/>
                      <a:pt x="17" y="7"/>
                    </a:cubicBezTo>
                    <a:moveTo>
                      <a:pt x="9" y="6"/>
                    </a:moveTo>
                    <a:cubicBezTo>
                      <a:pt x="10" y="5"/>
                      <a:pt x="16" y="6"/>
                      <a:pt x="12" y="2"/>
                    </a:cubicBezTo>
                    <a:cubicBezTo>
                      <a:pt x="10" y="3"/>
                      <a:pt x="6" y="1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0"/>
              <p:cNvSpPr/>
              <p:nvPr/>
            </p:nvSpPr>
            <p:spPr bwMode="auto">
              <a:xfrm>
                <a:off x="1100" y="211"/>
                <a:ext cx="93" cy="43"/>
              </a:xfrm>
              <a:custGeom>
                <a:avLst/>
                <a:gdLst>
                  <a:gd name="T0" fmla="*/ 10 w 60"/>
                  <a:gd name="T1" fmla="*/ 23 h 27"/>
                  <a:gd name="T2" fmla="*/ 15 w 60"/>
                  <a:gd name="T3" fmla="*/ 20 h 27"/>
                  <a:gd name="T4" fmla="*/ 4 w 60"/>
                  <a:gd name="T5" fmla="*/ 22 h 27"/>
                  <a:gd name="T6" fmla="*/ 17 w 60"/>
                  <a:gd name="T7" fmla="*/ 17 h 27"/>
                  <a:gd name="T8" fmla="*/ 41 w 60"/>
                  <a:gd name="T9" fmla="*/ 2 h 27"/>
                  <a:gd name="T10" fmla="*/ 44 w 60"/>
                  <a:gd name="T11" fmla="*/ 7 h 27"/>
                  <a:gd name="T12" fmla="*/ 43 w 60"/>
                  <a:gd name="T13" fmla="*/ 2 h 27"/>
                  <a:gd name="T14" fmla="*/ 46 w 60"/>
                  <a:gd name="T15" fmla="*/ 6 h 27"/>
                  <a:gd name="T16" fmla="*/ 46 w 60"/>
                  <a:gd name="T17" fmla="*/ 0 h 27"/>
                  <a:gd name="T18" fmla="*/ 49 w 60"/>
                  <a:gd name="T19" fmla="*/ 5 h 27"/>
                  <a:gd name="T20" fmla="*/ 54 w 60"/>
                  <a:gd name="T21" fmla="*/ 1 h 27"/>
                  <a:gd name="T22" fmla="*/ 37 w 60"/>
                  <a:gd name="T23" fmla="*/ 14 h 27"/>
                  <a:gd name="T24" fmla="*/ 36 w 60"/>
                  <a:gd name="T25" fmla="*/ 10 h 27"/>
                  <a:gd name="T26" fmla="*/ 35 w 60"/>
                  <a:gd name="T27" fmla="*/ 15 h 27"/>
                  <a:gd name="T28" fmla="*/ 13 w 60"/>
                  <a:gd name="T29" fmla="*/ 26 h 27"/>
                  <a:gd name="T30" fmla="*/ 10 w 60"/>
                  <a:gd name="T3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27">
                    <a:moveTo>
                      <a:pt x="10" y="23"/>
                    </a:moveTo>
                    <a:cubicBezTo>
                      <a:pt x="10" y="21"/>
                      <a:pt x="13" y="21"/>
                      <a:pt x="15" y="20"/>
                    </a:cubicBezTo>
                    <a:cubicBezTo>
                      <a:pt x="10" y="16"/>
                      <a:pt x="6" y="20"/>
                      <a:pt x="4" y="22"/>
                    </a:cubicBezTo>
                    <a:cubicBezTo>
                      <a:pt x="0" y="20"/>
                      <a:pt x="13" y="13"/>
                      <a:pt x="17" y="17"/>
                    </a:cubicBezTo>
                    <a:cubicBezTo>
                      <a:pt x="24" y="7"/>
                      <a:pt x="34" y="9"/>
                      <a:pt x="41" y="2"/>
                    </a:cubicBezTo>
                    <a:cubicBezTo>
                      <a:pt x="42" y="4"/>
                      <a:pt x="43" y="6"/>
                      <a:pt x="44" y="7"/>
                    </a:cubicBezTo>
                    <a:cubicBezTo>
                      <a:pt x="46" y="5"/>
                      <a:pt x="42" y="4"/>
                      <a:pt x="43" y="2"/>
                    </a:cubicBezTo>
                    <a:cubicBezTo>
                      <a:pt x="45" y="2"/>
                      <a:pt x="45" y="3"/>
                      <a:pt x="46" y="6"/>
                    </a:cubicBezTo>
                    <a:cubicBezTo>
                      <a:pt x="51" y="7"/>
                      <a:pt x="42" y="0"/>
                      <a:pt x="46" y="0"/>
                    </a:cubicBezTo>
                    <a:cubicBezTo>
                      <a:pt x="48" y="2"/>
                      <a:pt x="47" y="3"/>
                      <a:pt x="49" y="5"/>
                    </a:cubicBezTo>
                    <a:cubicBezTo>
                      <a:pt x="49" y="2"/>
                      <a:pt x="54" y="5"/>
                      <a:pt x="54" y="1"/>
                    </a:cubicBezTo>
                    <a:cubicBezTo>
                      <a:pt x="60" y="8"/>
                      <a:pt x="40" y="8"/>
                      <a:pt x="37" y="14"/>
                    </a:cubicBezTo>
                    <a:cubicBezTo>
                      <a:pt x="35" y="12"/>
                      <a:pt x="37" y="12"/>
                      <a:pt x="36" y="10"/>
                    </a:cubicBezTo>
                    <a:cubicBezTo>
                      <a:pt x="32" y="7"/>
                      <a:pt x="36" y="14"/>
                      <a:pt x="35" y="15"/>
                    </a:cubicBezTo>
                    <a:cubicBezTo>
                      <a:pt x="26" y="19"/>
                      <a:pt x="16" y="22"/>
                      <a:pt x="13" y="26"/>
                    </a:cubicBezTo>
                    <a:cubicBezTo>
                      <a:pt x="10" y="27"/>
                      <a:pt x="12" y="21"/>
                      <a:pt x="1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1"/>
              <p:cNvSpPr/>
              <p:nvPr/>
            </p:nvSpPr>
            <p:spPr bwMode="auto">
              <a:xfrm>
                <a:off x="986" y="246"/>
                <a:ext cx="131" cy="64"/>
              </a:xfrm>
              <a:custGeom>
                <a:avLst/>
                <a:gdLst>
                  <a:gd name="T0" fmla="*/ 62 w 84"/>
                  <a:gd name="T1" fmla="*/ 3 h 41"/>
                  <a:gd name="T2" fmla="*/ 65 w 84"/>
                  <a:gd name="T3" fmla="*/ 2 h 41"/>
                  <a:gd name="T4" fmla="*/ 66 w 84"/>
                  <a:gd name="T5" fmla="*/ 2 h 41"/>
                  <a:gd name="T6" fmla="*/ 71 w 84"/>
                  <a:gd name="T7" fmla="*/ 7 h 41"/>
                  <a:gd name="T8" fmla="*/ 80 w 84"/>
                  <a:gd name="T9" fmla="*/ 0 h 41"/>
                  <a:gd name="T10" fmla="*/ 82 w 84"/>
                  <a:gd name="T11" fmla="*/ 1 h 41"/>
                  <a:gd name="T12" fmla="*/ 84 w 84"/>
                  <a:gd name="T13" fmla="*/ 4 h 41"/>
                  <a:gd name="T14" fmla="*/ 43 w 84"/>
                  <a:gd name="T15" fmla="*/ 23 h 41"/>
                  <a:gd name="T16" fmla="*/ 38 w 84"/>
                  <a:gd name="T17" fmla="*/ 28 h 41"/>
                  <a:gd name="T18" fmla="*/ 11 w 84"/>
                  <a:gd name="T19" fmla="*/ 39 h 41"/>
                  <a:gd name="T20" fmla="*/ 3 w 84"/>
                  <a:gd name="T21" fmla="*/ 32 h 41"/>
                  <a:gd name="T22" fmla="*/ 13 w 84"/>
                  <a:gd name="T23" fmla="*/ 26 h 41"/>
                  <a:gd name="T24" fmla="*/ 8 w 84"/>
                  <a:gd name="T25" fmla="*/ 33 h 41"/>
                  <a:gd name="T26" fmla="*/ 23 w 84"/>
                  <a:gd name="T27" fmla="*/ 27 h 41"/>
                  <a:gd name="T28" fmla="*/ 21 w 84"/>
                  <a:gd name="T29" fmla="*/ 23 h 41"/>
                  <a:gd name="T30" fmla="*/ 41 w 84"/>
                  <a:gd name="T31" fmla="*/ 15 h 41"/>
                  <a:gd name="T32" fmla="*/ 41 w 84"/>
                  <a:gd name="T33" fmla="*/ 19 h 41"/>
                  <a:gd name="T34" fmla="*/ 59 w 84"/>
                  <a:gd name="T35" fmla="*/ 12 h 41"/>
                  <a:gd name="T36" fmla="*/ 56 w 84"/>
                  <a:gd name="T37" fmla="*/ 9 h 41"/>
                  <a:gd name="T38" fmla="*/ 62 w 84"/>
                  <a:gd name="T3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1">
                    <a:moveTo>
                      <a:pt x="62" y="3"/>
                    </a:moveTo>
                    <a:cubicBezTo>
                      <a:pt x="65" y="6"/>
                      <a:pt x="63" y="5"/>
                      <a:pt x="65" y="2"/>
                    </a:cubicBezTo>
                    <a:cubicBezTo>
                      <a:pt x="67" y="5"/>
                      <a:pt x="67" y="4"/>
                      <a:pt x="66" y="2"/>
                    </a:cubicBezTo>
                    <a:cubicBezTo>
                      <a:pt x="68" y="1"/>
                      <a:pt x="69" y="4"/>
                      <a:pt x="71" y="7"/>
                    </a:cubicBezTo>
                    <a:cubicBezTo>
                      <a:pt x="74" y="4"/>
                      <a:pt x="79" y="4"/>
                      <a:pt x="80" y="0"/>
                    </a:cubicBezTo>
                    <a:cubicBezTo>
                      <a:pt x="81" y="0"/>
                      <a:pt x="81" y="0"/>
                      <a:pt x="82" y="1"/>
                    </a:cubicBezTo>
                    <a:cubicBezTo>
                      <a:pt x="83" y="2"/>
                      <a:pt x="83" y="3"/>
                      <a:pt x="84" y="4"/>
                    </a:cubicBezTo>
                    <a:cubicBezTo>
                      <a:pt x="72" y="6"/>
                      <a:pt x="58" y="19"/>
                      <a:pt x="43" y="23"/>
                    </a:cubicBezTo>
                    <a:cubicBezTo>
                      <a:pt x="40" y="24"/>
                      <a:pt x="39" y="26"/>
                      <a:pt x="38" y="28"/>
                    </a:cubicBezTo>
                    <a:cubicBezTo>
                      <a:pt x="32" y="35"/>
                      <a:pt x="15" y="29"/>
                      <a:pt x="11" y="39"/>
                    </a:cubicBezTo>
                    <a:cubicBezTo>
                      <a:pt x="8" y="41"/>
                      <a:pt x="7" y="29"/>
                      <a:pt x="3" y="32"/>
                    </a:cubicBezTo>
                    <a:cubicBezTo>
                      <a:pt x="0" y="30"/>
                      <a:pt x="11" y="28"/>
                      <a:pt x="13" y="26"/>
                    </a:cubicBezTo>
                    <a:cubicBezTo>
                      <a:pt x="13" y="32"/>
                      <a:pt x="8" y="28"/>
                      <a:pt x="8" y="33"/>
                    </a:cubicBezTo>
                    <a:cubicBezTo>
                      <a:pt x="16" y="34"/>
                      <a:pt x="15" y="30"/>
                      <a:pt x="23" y="27"/>
                    </a:cubicBezTo>
                    <a:cubicBezTo>
                      <a:pt x="23" y="26"/>
                      <a:pt x="22" y="25"/>
                      <a:pt x="21" y="23"/>
                    </a:cubicBezTo>
                    <a:cubicBezTo>
                      <a:pt x="28" y="19"/>
                      <a:pt x="31" y="19"/>
                      <a:pt x="41" y="15"/>
                    </a:cubicBezTo>
                    <a:cubicBezTo>
                      <a:pt x="46" y="20"/>
                      <a:pt x="37" y="14"/>
                      <a:pt x="41" y="19"/>
                    </a:cubicBezTo>
                    <a:cubicBezTo>
                      <a:pt x="46" y="18"/>
                      <a:pt x="51" y="15"/>
                      <a:pt x="59" y="12"/>
                    </a:cubicBezTo>
                    <a:cubicBezTo>
                      <a:pt x="59" y="11"/>
                      <a:pt x="57" y="11"/>
                      <a:pt x="56" y="9"/>
                    </a:cubicBezTo>
                    <a:cubicBezTo>
                      <a:pt x="60" y="5"/>
                      <a:pt x="62" y="7"/>
                      <a:pt x="6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2"/>
              <p:cNvSpPr>
                <a:spLocks noEditPoints="1"/>
              </p:cNvSpPr>
              <p:nvPr/>
            </p:nvSpPr>
            <p:spPr bwMode="auto">
              <a:xfrm>
                <a:off x="-3" y="26"/>
                <a:ext cx="2218" cy="1456"/>
              </a:xfrm>
              <a:custGeom>
                <a:avLst/>
                <a:gdLst>
                  <a:gd name="T0" fmla="*/ 766 w 1422"/>
                  <a:gd name="T1" fmla="*/ 149 h 934"/>
                  <a:gd name="T2" fmla="*/ 858 w 1422"/>
                  <a:gd name="T3" fmla="*/ 126 h 934"/>
                  <a:gd name="T4" fmla="*/ 917 w 1422"/>
                  <a:gd name="T5" fmla="*/ 103 h 934"/>
                  <a:gd name="T6" fmla="*/ 1089 w 1422"/>
                  <a:gd name="T7" fmla="*/ 70 h 934"/>
                  <a:gd name="T8" fmla="*/ 1183 w 1422"/>
                  <a:gd name="T9" fmla="*/ 54 h 934"/>
                  <a:gd name="T10" fmla="*/ 1164 w 1422"/>
                  <a:gd name="T11" fmla="*/ 82 h 934"/>
                  <a:gd name="T12" fmla="*/ 1322 w 1422"/>
                  <a:gd name="T13" fmla="*/ 41 h 934"/>
                  <a:gd name="T14" fmla="*/ 1314 w 1422"/>
                  <a:gd name="T15" fmla="*/ 106 h 934"/>
                  <a:gd name="T16" fmla="*/ 1249 w 1422"/>
                  <a:gd name="T17" fmla="*/ 141 h 934"/>
                  <a:gd name="T18" fmla="*/ 1272 w 1422"/>
                  <a:gd name="T19" fmla="*/ 149 h 934"/>
                  <a:gd name="T20" fmla="*/ 1263 w 1422"/>
                  <a:gd name="T21" fmla="*/ 180 h 934"/>
                  <a:gd name="T22" fmla="*/ 1199 w 1422"/>
                  <a:gd name="T23" fmla="*/ 242 h 934"/>
                  <a:gd name="T24" fmla="*/ 1168 w 1422"/>
                  <a:gd name="T25" fmla="*/ 275 h 934"/>
                  <a:gd name="T26" fmla="*/ 1134 w 1422"/>
                  <a:gd name="T27" fmla="*/ 273 h 934"/>
                  <a:gd name="T28" fmla="*/ 1108 w 1422"/>
                  <a:gd name="T29" fmla="*/ 322 h 934"/>
                  <a:gd name="T30" fmla="*/ 1112 w 1422"/>
                  <a:gd name="T31" fmla="*/ 341 h 934"/>
                  <a:gd name="T32" fmla="*/ 1057 w 1422"/>
                  <a:gd name="T33" fmla="*/ 387 h 934"/>
                  <a:gd name="T34" fmla="*/ 1017 w 1422"/>
                  <a:gd name="T35" fmla="*/ 410 h 934"/>
                  <a:gd name="T36" fmla="*/ 1024 w 1422"/>
                  <a:gd name="T37" fmla="*/ 445 h 934"/>
                  <a:gd name="T38" fmla="*/ 1099 w 1422"/>
                  <a:gd name="T39" fmla="*/ 419 h 934"/>
                  <a:gd name="T40" fmla="*/ 1116 w 1422"/>
                  <a:gd name="T41" fmla="*/ 422 h 934"/>
                  <a:gd name="T42" fmla="*/ 1067 w 1422"/>
                  <a:gd name="T43" fmla="*/ 450 h 934"/>
                  <a:gd name="T44" fmla="*/ 1081 w 1422"/>
                  <a:gd name="T45" fmla="*/ 471 h 934"/>
                  <a:gd name="T46" fmla="*/ 1014 w 1422"/>
                  <a:gd name="T47" fmla="*/ 512 h 934"/>
                  <a:gd name="T48" fmla="*/ 849 w 1422"/>
                  <a:gd name="T49" fmla="*/ 613 h 934"/>
                  <a:gd name="T50" fmla="*/ 535 w 1422"/>
                  <a:gd name="T51" fmla="*/ 783 h 934"/>
                  <a:gd name="T52" fmla="*/ 230 w 1422"/>
                  <a:gd name="T53" fmla="*/ 878 h 934"/>
                  <a:gd name="T54" fmla="*/ 178 w 1422"/>
                  <a:gd name="T55" fmla="*/ 846 h 934"/>
                  <a:gd name="T56" fmla="*/ 102 w 1422"/>
                  <a:gd name="T57" fmla="*/ 728 h 934"/>
                  <a:gd name="T58" fmla="*/ 31 w 1422"/>
                  <a:gd name="T59" fmla="*/ 559 h 934"/>
                  <a:gd name="T60" fmla="*/ 189 w 1422"/>
                  <a:gd name="T61" fmla="*/ 402 h 934"/>
                  <a:gd name="T62" fmla="*/ 375 w 1422"/>
                  <a:gd name="T63" fmla="*/ 302 h 934"/>
                  <a:gd name="T64" fmla="*/ 541 w 1422"/>
                  <a:gd name="T65" fmla="*/ 217 h 934"/>
                  <a:gd name="T66" fmla="*/ 1342 w 1422"/>
                  <a:gd name="T67" fmla="*/ 67 h 934"/>
                  <a:gd name="T68" fmla="*/ 544 w 1422"/>
                  <a:gd name="T69" fmla="*/ 223 h 934"/>
                  <a:gd name="T70" fmla="*/ 387 w 1422"/>
                  <a:gd name="T71" fmla="*/ 316 h 934"/>
                  <a:gd name="T72" fmla="*/ 256 w 1422"/>
                  <a:gd name="T73" fmla="*/ 381 h 934"/>
                  <a:gd name="T74" fmla="*/ 1283 w 1422"/>
                  <a:gd name="T75" fmla="*/ 42 h 934"/>
                  <a:gd name="T76" fmla="*/ 1284 w 1422"/>
                  <a:gd name="T77" fmla="*/ 65 h 934"/>
                  <a:gd name="T78" fmla="*/ 1328 w 1422"/>
                  <a:gd name="T79" fmla="*/ 95 h 934"/>
                  <a:gd name="T80" fmla="*/ 1059 w 1422"/>
                  <a:gd name="T81" fmla="*/ 290 h 934"/>
                  <a:gd name="T82" fmla="*/ 1128 w 1422"/>
                  <a:gd name="T83" fmla="*/ 261 h 934"/>
                  <a:gd name="T84" fmla="*/ 1116 w 1422"/>
                  <a:gd name="T85" fmla="*/ 257 h 934"/>
                  <a:gd name="T86" fmla="*/ 1100 w 1422"/>
                  <a:gd name="T87" fmla="*/ 278 h 934"/>
                  <a:gd name="T88" fmla="*/ 1076 w 1422"/>
                  <a:gd name="T89" fmla="*/ 323 h 934"/>
                  <a:gd name="T90" fmla="*/ 1006 w 1422"/>
                  <a:gd name="T91" fmla="*/ 352 h 934"/>
                  <a:gd name="T92" fmla="*/ 1035 w 1422"/>
                  <a:gd name="T93" fmla="*/ 326 h 934"/>
                  <a:gd name="T94" fmla="*/ 1146 w 1422"/>
                  <a:gd name="T95" fmla="*/ 296 h 934"/>
                  <a:gd name="T96" fmla="*/ 1065 w 1422"/>
                  <a:gd name="T97" fmla="*/ 357 h 934"/>
                  <a:gd name="T98" fmla="*/ 926 w 1422"/>
                  <a:gd name="T99" fmla="*/ 461 h 934"/>
                  <a:gd name="T100" fmla="*/ 976 w 1422"/>
                  <a:gd name="T101" fmla="*/ 442 h 934"/>
                  <a:gd name="T102" fmla="*/ 390 w 1422"/>
                  <a:gd name="T103" fmla="*/ 700 h 934"/>
                  <a:gd name="T104" fmla="*/ 929 w 1422"/>
                  <a:gd name="T105" fmla="*/ 479 h 934"/>
                  <a:gd name="T106" fmla="*/ 998 w 1422"/>
                  <a:gd name="T107" fmla="*/ 458 h 934"/>
                  <a:gd name="T108" fmla="*/ 479 w 1422"/>
                  <a:gd name="T109" fmla="*/ 686 h 934"/>
                  <a:gd name="T110" fmla="*/ 410 w 1422"/>
                  <a:gd name="T111" fmla="*/ 724 h 934"/>
                  <a:gd name="T112" fmla="*/ 387 w 1422"/>
                  <a:gd name="T113" fmla="*/ 720 h 934"/>
                  <a:gd name="T114" fmla="*/ 345 w 1422"/>
                  <a:gd name="T115" fmla="*/ 739 h 934"/>
                  <a:gd name="T116" fmla="*/ 1008 w 1422"/>
                  <a:gd name="T117" fmla="*/ 483 h 934"/>
                  <a:gd name="T118" fmla="*/ 828 w 1422"/>
                  <a:gd name="T119" fmla="*/ 615 h 934"/>
                  <a:gd name="T120" fmla="*/ 812 w 1422"/>
                  <a:gd name="T121" fmla="*/ 637 h 934"/>
                  <a:gd name="T122" fmla="*/ 923 w 1422"/>
                  <a:gd name="T123" fmla="*/ 58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2" h="934">
                    <a:moveTo>
                      <a:pt x="453" y="280"/>
                    </a:moveTo>
                    <a:cubicBezTo>
                      <a:pt x="456" y="287"/>
                      <a:pt x="460" y="280"/>
                      <a:pt x="461" y="287"/>
                    </a:cubicBezTo>
                    <a:cubicBezTo>
                      <a:pt x="465" y="285"/>
                      <a:pt x="467" y="284"/>
                      <a:pt x="470" y="282"/>
                    </a:cubicBezTo>
                    <a:cubicBezTo>
                      <a:pt x="467" y="278"/>
                      <a:pt x="467" y="281"/>
                      <a:pt x="465" y="282"/>
                    </a:cubicBezTo>
                    <a:cubicBezTo>
                      <a:pt x="467" y="277"/>
                      <a:pt x="472" y="277"/>
                      <a:pt x="476" y="279"/>
                    </a:cubicBezTo>
                    <a:cubicBezTo>
                      <a:pt x="477" y="277"/>
                      <a:pt x="477" y="275"/>
                      <a:pt x="480" y="276"/>
                    </a:cubicBezTo>
                    <a:cubicBezTo>
                      <a:pt x="479" y="274"/>
                      <a:pt x="482" y="273"/>
                      <a:pt x="479" y="269"/>
                    </a:cubicBezTo>
                    <a:cubicBezTo>
                      <a:pt x="481" y="268"/>
                      <a:pt x="483" y="267"/>
                      <a:pt x="485" y="267"/>
                    </a:cubicBezTo>
                    <a:cubicBezTo>
                      <a:pt x="486" y="269"/>
                      <a:pt x="483" y="268"/>
                      <a:pt x="483" y="270"/>
                    </a:cubicBezTo>
                    <a:cubicBezTo>
                      <a:pt x="496" y="272"/>
                      <a:pt x="500" y="258"/>
                      <a:pt x="514" y="259"/>
                    </a:cubicBezTo>
                    <a:cubicBezTo>
                      <a:pt x="514" y="257"/>
                      <a:pt x="514" y="257"/>
                      <a:pt x="513" y="254"/>
                    </a:cubicBezTo>
                    <a:cubicBezTo>
                      <a:pt x="518" y="255"/>
                      <a:pt x="516" y="248"/>
                      <a:pt x="522" y="248"/>
                    </a:cubicBezTo>
                    <a:cubicBezTo>
                      <a:pt x="522" y="249"/>
                      <a:pt x="523" y="250"/>
                      <a:pt x="524" y="252"/>
                    </a:cubicBezTo>
                    <a:cubicBezTo>
                      <a:pt x="530" y="251"/>
                      <a:pt x="537" y="244"/>
                      <a:pt x="542" y="243"/>
                    </a:cubicBezTo>
                    <a:cubicBezTo>
                      <a:pt x="545" y="239"/>
                      <a:pt x="554" y="241"/>
                      <a:pt x="555" y="235"/>
                    </a:cubicBezTo>
                    <a:cubicBezTo>
                      <a:pt x="569" y="235"/>
                      <a:pt x="577" y="223"/>
                      <a:pt x="588" y="223"/>
                    </a:cubicBezTo>
                    <a:cubicBezTo>
                      <a:pt x="589" y="221"/>
                      <a:pt x="588" y="219"/>
                      <a:pt x="588" y="216"/>
                    </a:cubicBezTo>
                    <a:cubicBezTo>
                      <a:pt x="594" y="215"/>
                      <a:pt x="603" y="219"/>
                      <a:pt x="602" y="211"/>
                    </a:cubicBezTo>
                    <a:cubicBezTo>
                      <a:pt x="608" y="213"/>
                      <a:pt x="617" y="211"/>
                      <a:pt x="621" y="206"/>
                    </a:cubicBezTo>
                    <a:cubicBezTo>
                      <a:pt x="620" y="205"/>
                      <a:pt x="620" y="205"/>
                      <a:pt x="619" y="205"/>
                    </a:cubicBezTo>
                    <a:cubicBezTo>
                      <a:pt x="633" y="194"/>
                      <a:pt x="658" y="196"/>
                      <a:pt x="667" y="180"/>
                    </a:cubicBezTo>
                    <a:cubicBezTo>
                      <a:pt x="671" y="180"/>
                      <a:pt x="667" y="182"/>
                      <a:pt x="668" y="184"/>
                    </a:cubicBezTo>
                    <a:cubicBezTo>
                      <a:pt x="696" y="175"/>
                      <a:pt x="728" y="158"/>
                      <a:pt x="770" y="142"/>
                    </a:cubicBezTo>
                    <a:cubicBezTo>
                      <a:pt x="772" y="144"/>
                      <a:pt x="770" y="145"/>
                      <a:pt x="769" y="143"/>
                    </a:cubicBezTo>
                    <a:cubicBezTo>
                      <a:pt x="768" y="145"/>
                      <a:pt x="773" y="149"/>
                      <a:pt x="769" y="149"/>
                    </a:cubicBezTo>
                    <a:cubicBezTo>
                      <a:pt x="767" y="147"/>
                      <a:pt x="763" y="143"/>
                      <a:pt x="766" y="149"/>
                    </a:cubicBezTo>
                    <a:cubicBezTo>
                      <a:pt x="765" y="149"/>
                      <a:pt x="764" y="147"/>
                      <a:pt x="763" y="146"/>
                    </a:cubicBezTo>
                    <a:cubicBezTo>
                      <a:pt x="762" y="147"/>
                      <a:pt x="765" y="150"/>
                      <a:pt x="764" y="151"/>
                    </a:cubicBezTo>
                    <a:cubicBezTo>
                      <a:pt x="762" y="151"/>
                      <a:pt x="760" y="152"/>
                      <a:pt x="763" y="153"/>
                    </a:cubicBezTo>
                    <a:cubicBezTo>
                      <a:pt x="758" y="154"/>
                      <a:pt x="747" y="156"/>
                      <a:pt x="747" y="161"/>
                    </a:cubicBezTo>
                    <a:cubicBezTo>
                      <a:pt x="754" y="165"/>
                      <a:pt x="765" y="152"/>
                      <a:pt x="774" y="149"/>
                    </a:cubicBezTo>
                    <a:cubicBezTo>
                      <a:pt x="776" y="148"/>
                      <a:pt x="778" y="150"/>
                      <a:pt x="780" y="148"/>
                    </a:cubicBezTo>
                    <a:cubicBezTo>
                      <a:pt x="781" y="146"/>
                      <a:pt x="788" y="144"/>
                      <a:pt x="791" y="143"/>
                    </a:cubicBezTo>
                    <a:cubicBezTo>
                      <a:pt x="799" y="140"/>
                      <a:pt x="808" y="136"/>
                      <a:pt x="814" y="135"/>
                    </a:cubicBezTo>
                    <a:cubicBezTo>
                      <a:pt x="816" y="135"/>
                      <a:pt x="819" y="138"/>
                      <a:pt x="816" y="133"/>
                    </a:cubicBezTo>
                    <a:cubicBezTo>
                      <a:pt x="818" y="131"/>
                      <a:pt x="820" y="139"/>
                      <a:pt x="822" y="138"/>
                    </a:cubicBezTo>
                    <a:cubicBezTo>
                      <a:pt x="823" y="136"/>
                      <a:pt x="819" y="135"/>
                      <a:pt x="819" y="133"/>
                    </a:cubicBezTo>
                    <a:cubicBezTo>
                      <a:pt x="821" y="133"/>
                      <a:pt x="822" y="134"/>
                      <a:pt x="823" y="136"/>
                    </a:cubicBezTo>
                    <a:cubicBezTo>
                      <a:pt x="824" y="135"/>
                      <a:pt x="823" y="133"/>
                      <a:pt x="822" y="132"/>
                    </a:cubicBezTo>
                    <a:cubicBezTo>
                      <a:pt x="823" y="132"/>
                      <a:pt x="825" y="133"/>
                      <a:pt x="826" y="136"/>
                    </a:cubicBezTo>
                    <a:cubicBezTo>
                      <a:pt x="828" y="135"/>
                      <a:pt x="823" y="131"/>
                      <a:pt x="824" y="129"/>
                    </a:cubicBezTo>
                    <a:cubicBezTo>
                      <a:pt x="825" y="129"/>
                      <a:pt x="827" y="132"/>
                      <a:pt x="828" y="134"/>
                    </a:cubicBezTo>
                    <a:cubicBezTo>
                      <a:pt x="826" y="125"/>
                      <a:pt x="838" y="130"/>
                      <a:pt x="844" y="123"/>
                    </a:cubicBezTo>
                    <a:cubicBezTo>
                      <a:pt x="845" y="124"/>
                      <a:pt x="846" y="126"/>
                      <a:pt x="847" y="127"/>
                    </a:cubicBezTo>
                    <a:cubicBezTo>
                      <a:pt x="847" y="126"/>
                      <a:pt x="846" y="124"/>
                      <a:pt x="845" y="122"/>
                    </a:cubicBezTo>
                    <a:cubicBezTo>
                      <a:pt x="847" y="122"/>
                      <a:pt x="849" y="127"/>
                      <a:pt x="850" y="129"/>
                    </a:cubicBezTo>
                    <a:cubicBezTo>
                      <a:pt x="851" y="127"/>
                      <a:pt x="850" y="125"/>
                      <a:pt x="848" y="122"/>
                    </a:cubicBezTo>
                    <a:cubicBezTo>
                      <a:pt x="850" y="123"/>
                      <a:pt x="853" y="126"/>
                      <a:pt x="853" y="128"/>
                    </a:cubicBezTo>
                    <a:cubicBezTo>
                      <a:pt x="856" y="128"/>
                      <a:pt x="852" y="124"/>
                      <a:pt x="851" y="121"/>
                    </a:cubicBezTo>
                    <a:cubicBezTo>
                      <a:pt x="852" y="119"/>
                      <a:pt x="854" y="125"/>
                      <a:pt x="856" y="127"/>
                    </a:cubicBezTo>
                    <a:cubicBezTo>
                      <a:pt x="856" y="125"/>
                      <a:pt x="856" y="123"/>
                      <a:pt x="854" y="120"/>
                    </a:cubicBezTo>
                    <a:cubicBezTo>
                      <a:pt x="852" y="116"/>
                      <a:pt x="857" y="124"/>
                      <a:pt x="858" y="126"/>
                    </a:cubicBezTo>
                    <a:cubicBezTo>
                      <a:pt x="857" y="122"/>
                      <a:pt x="859" y="120"/>
                      <a:pt x="861" y="125"/>
                    </a:cubicBezTo>
                    <a:cubicBezTo>
                      <a:pt x="861" y="123"/>
                      <a:pt x="862" y="121"/>
                      <a:pt x="859" y="118"/>
                    </a:cubicBezTo>
                    <a:cubicBezTo>
                      <a:pt x="861" y="117"/>
                      <a:pt x="863" y="125"/>
                      <a:pt x="865" y="124"/>
                    </a:cubicBezTo>
                    <a:cubicBezTo>
                      <a:pt x="867" y="123"/>
                      <a:pt x="859" y="116"/>
                      <a:pt x="863" y="116"/>
                    </a:cubicBezTo>
                    <a:cubicBezTo>
                      <a:pt x="866" y="120"/>
                      <a:pt x="864" y="120"/>
                      <a:pt x="867" y="124"/>
                    </a:cubicBezTo>
                    <a:cubicBezTo>
                      <a:pt x="869" y="123"/>
                      <a:pt x="867" y="121"/>
                      <a:pt x="867" y="119"/>
                    </a:cubicBezTo>
                    <a:cubicBezTo>
                      <a:pt x="868" y="119"/>
                      <a:pt x="869" y="121"/>
                      <a:pt x="870" y="122"/>
                    </a:cubicBezTo>
                    <a:cubicBezTo>
                      <a:pt x="868" y="114"/>
                      <a:pt x="879" y="125"/>
                      <a:pt x="874" y="115"/>
                    </a:cubicBezTo>
                    <a:cubicBezTo>
                      <a:pt x="875" y="115"/>
                      <a:pt x="877" y="117"/>
                      <a:pt x="878" y="119"/>
                    </a:cubicBezTo>
                    <a:cubicBezTo>
                      <a:pt x="878" y="116"/>
                      <a:pt x="877" y="113"/>
                      <a:pt x="876" y="110"/>
                    </a:cubicBezTo>
                    <a:cubicBezTo>
                      <a:pt x="880" y="110"/>
                      <a:pt x="877" y="112"/>
                      <a:pt x="879" y="115"/>
                    </a:cubicBezTo>
                    <a:cubicBezTo>
                      <a:pt x="879" y="113"/>
                      <a:pt x="879" y="111"/>
                      <a:pt x="879" y="108"/>
                    </a:cubicBezTo>
                    <a:cubicBezTo>
                      <a:pt x="885" y="109"/>
                      <a:pt x="886" y="105"/>
                      <a:pt x="893" y="104"/>
                    </a:cubicBezTo>
                    <a:cubicBezTo>
                      <a:pt x="897" y="110"/>
                      <a:pt x="898" y="116"/>
                      <a:pt x="903" y="120"/>
                    </a:cubicBezTo>
                    <a:cubicBezTo>
                      <a:pt x="899" y="115"/>
                      <a:pt x="900" y="109"/>
                      <a:pt x="894" y="103"/>
                    </a:cubicBezTo>
                    <a:cubicBezTo>
                      <a:pt x="899" y="103"/>
                      <a:pt x="899" y="113"/>
                      <a:pt x="904" y="115"/>
                    </a:cubicBezTo>
                    <a:cubicBezTo>
                      <a:pt x="905" y="113"/>
                      <a:pt x="901" y="113"/>
                      <a:pt x="902" y="111"/>
                    </a:cubicBezTo>
                    <a:cubicBezTo>
                      <a:pt x="903" y="111"/>
                      <a:pt x="904" y="112"/>
                      <a:pt x="905" y="113"/>
                    </a:cubicBezTo>
                    <a:cubicBezTo>
                      <a:pt x="906" y="112"/>
                      <a:pt x="905" y="108"/>
                      <a:pt x="908" y="112"/>
                    </a:cubicBezTo>
                    <a:cubicBezTo>
                      <a:pt x="909" y="112"/>
                      <a:pt x="906" y="105"/>
                      <a:pt x="909" y="110"/>
                    </a:cubicBezTo>
                    <a:cubicBezTo>
                      <a:pt x="911" y="108"/>
                      <a:pt x="909" y="105"/>
                      <a:pt x="906" y="100"/>
                    </a:cubicBezTo>
                    <a:cubicBezTo>
                      <a:pt x="910" y="100"/>
                      <a:pt x="908" y="104"/>
                      <a:pt x="912" y="108"/>
                    </a:cubicBezTo>
                    <a:cubicBezTo>
                      <a:pt x="911" y="105"/>
                      <a:pt x="912" y="104"/>
                      <a:pt x="910" y="100"/>
                    </a:cubicBezTo>
                    <a:cubicBezTo>
                      <a:pt x="911" y="100"/>
                      <a:pt x="912" y="103"/>
                      <a:pt x="913" y="104"/>
                    </a:cubicBezTo>
                    <a:cubicBezTo>
                      <a:pt x="916" y="104"/>
                      <a:pt x="911" y="100"/>
                      <a:pt x="914" y="100"/>
                    </a:cubicBezTo>
                    <a:cubicBezTo>
                      <a:pt x="915" y="101"/>
                      <a:pt x="916" y="102"/>
                      <a:pt x="917" y="103"/>
                    </a:cubicBezTo>
                    <a:cubicBezTo>
                      <a:pt x="915" y="96"/>
                      <a:pt x="918" y="101"/>
                      <a:pt x="923" y="103"/>
                    </a:cubicBezTo>
                    <a:cubicBezTo>
                      <a:pt x="923" y="103"/>
                      <a:pt x="922" y="101"/>
                      <a:pt x="921" y="100"/>
                    </a:cubicBezTo>
                    <a:cubicBezTo>
                      <a:pt x="923" y="100"/>
                      <a:pt x="924" y="100"/>
                      <a:pt x="925" y="102"/>
                    </a:cubicBezTo>
                    <a:cubicBezTo>
                      <a:pt x="926" y="102"/>
                      <a:pt x="924" y="100"/>
                      <a:pt x="924" y="99"/>
                    </a:cubicBezTo>
                    <a:cubicBezTo>
                      <a:pt x="925" y="96"/>
                      <a:pt x="927" y="102"/>
                      <a:pt x="928" y="101"/>
                    </a:cubicBezTo>
                    <a:cubicBezTo>
                      <a:pt x="924" y="94"/>
                      <a:pt x="936" y="106"/>
                      <a:pt x="929" y="96"/>
                    </a:cubicBezTo>
                    <a:cubicBezTo>
                      <a:pt x="931" y="97"/>
                      <a:pt x="933" y="100"/>
                      <a:pt x="934" y="101"/>
                    </a:cubicBezTo>
                    <a:cubicBezTo>
                      <a:pt x="936" y="101"/>
                      <a:pt x="931" y="96"/>
                      <a:pt x="931" y="94"/>
                    </a:cubicBezTo>
                    <a:cubicBezTo>
                      <a:pt x="934" y="96"/>
                      <a:pt x="936" y="98"/>
                      <a:pt x="937" y="102"/>
                    </a:cubicBezTo>
                    <a:cubicBezTo>
                      <a:pt x="942" y="99"/>
                      <a:pt x="936" y="102"/>
                      <a:pt x="935" y="95"/>
                    </a:cubicBezTo>
                    <a:cubicBezTo>
                      <a:pt x="935" y="93"/>
                      <a:pt x="943" y="104"/>
                      <a:pt x="937" y="93"/>
                    </a:cubicBezTo>
                    <a:cubicBezTo>
                      <a:pt x="936" y="89"/>
                      <a:pt x="940" y="97"/>
                      <a:pt x="941" y="97"/>
                    </a:cubicBezTo>
                    <a:cubicBezTo>
                      <a:pt x="943" y="95"/>
                      <a:pt x="941" y="95"/>
                      <a:pt x="939" y="92"/>
                    </a:cubicBezTo>
                    <a:cubicBezTo>
                      <a:pt x="946" y="95"/>
                      <a:pt x="942" y="98"/>
                      <a:pt x="946" y="101"/>
                    </a:cubicBezTo>
                    <a:cubicBezTo>
                      <a:pt x="947" y="104"/>
                      <a:pt x="943" y="100"/>
                      <a:pt x="942" y="98"/>
                    </a:cubicBezTo>
                    <a:cubicBezTo>
                      <a:pt x="940" y="100"/>
                      <a:pt x="947" y="102"/>
                      <a:pt x="943" y="102"/>
                    </a:cubicBezTo>
                    <a:cubicBezTo>
                      <a:pt x="946" y="105"/>
                      <a:pt x="948" y="105"/>
                      <a:pt x="951" y="103"/>
                    </a:cubicBezTo>
                    <a:cubicBezTo>
                      <a:pt x="954" y="109"/>
                      <a:pt x="950" y="106"/>
                      <a:pt x="948" y="109"/>
                    </a:cubicBezTo>
                    <a:cubicBezTo>
                      <a:pt x="950" y="110"/>
                      <a:pt x="954" y="109"/>
                      <a:pt x="949" y="111"/>
                    </a:cubicBezTo>
                    <a:cubicBezTo>
                      <a:pt x="973" y="105"/>
                      <a:pt x="997" y="96"/>
                      <a:pt x="1019" y="90"/>
                    </a:cubicBezTo>
                    <a:cubicBezTo>
                      <a:pt x="1044" y="83"/>
                      <a:pt x="1061" y="68"/>
                      <a:pt x="1081" y="66"/>
                    </a:cubicBezTo>
                    <a:cubicBezTo>
                      <a:pt x="1074" y="72"/>
                      <a:pt x="1068" y="69"/>
                      <a:pt x="1062" y="76"/>
                    </a:cubicBezTo>
                    <a:cubicBezTo>
                      <a:pt x="1070" y="77"/>
                      <a:pt x="1076" y="73"/>
                      <a:pt x="1082" y="71"/>
                    </a:cubicBezTo>
                    <a:cubicBezTo>
                      <a:pt x="1084" y="71"/>
                      <a:pt x="1083" y="72"/>
                      <a:pt x="1084" y="73"/>
                    </a:cubicBezTo>
                    <a:cubicBezTo>
                      <a:pt x="1084" y="72"/>
                      <a:pt x="1088" y="72"/>
                      <a:pt x="1085" y="68"/>
                    </a:cubicBezTo>
                    <a:cubicBezTo>
                      <a:pt x="1087" y="69"/>
                      <a:pt x="1088" y="68"/>
                      <a:pt x="1089" y="70"/>
                    </a:cubicBezTo>
                    <a:cubicBezTo>
                      <a:pt x="1087" y="65"/>
                      <a:pt x="1098" y="67"/>
                      <a:pt x="1098" y="62"/>
                    </a:cubicBezTo>
                    <a:cubicBezTo>
                      <a:pt x="1093" y="61"/>
                      <a:pt x="1092" y="62"/>
                      <a:pt x="1091" y="65"/>
                    </a:cubicBezTo>
                    <a:cubicBezTo>
                      <a:pt x="1087" y="63"/>
                      <a:pt x="1086" y="64"/>
                      <a:pt x="1083" y="66"/>
                    </a:cubicBezTo>
                    <a:cubicBezTo>
                      <a:pt x="1083" y="60"/>
                      <a:pt x="1095" y="60"/>
                      <a:pt x="1100" y="56"/>
                    </a:cubicBezTo>
                    <a:cubicBezTo>
                      <a:pt x="1101" y="59"/>
                      <a:pt x="1097" y="59"/>
                      <a:pt x="1099" y="61"/>
                    </a:cubicBezTo>
                    <a:cubicBezTo>
                      <a:pt x="1131" y="56"/>
                      <a:pt x="1160" y="42"/>
                      <a:pt x="1190" y="31"/>
                    </a:cubicBezTo>
                    <a:cubicBezTo>
                      <a:pt x="1191" y="32"/>
                      <a:pt x="1190" y="32"/>
                      <a:pt x="1190" y="33"/>
                    </a:cubicBezTo>
                    <a:cubicBezTo>
                      <a:pt x="1191" y="34"/>
                      <a:pt x="1192" y="33"/>
                      <a:pt x="1193" y="33"/>
                    </a:cubicBezTo>
                    <a:cubicBezTo>
                      <a:pt x="1188" y="32"/>
                      <a:pt x="1191" y="41"/>
                      <a:pt x="1186" y="34"/>
                    </a:cubicBezTo>
                    <a:cubicBezTo>
                      <a:pt x="1186" y="35"/>
                      <a:pt x="1187" y="36"/>
                      <a:pt x="1186" y="37"/>
                    </a:cubicBezTo>
                    <a:cubicBezTo>
                      <a:pt x="1198" y="43"/>
                      <a:pt x="1226" y="25"/>
                      <a:pt x="1245" y="25"/>
                    </a:cubicBezTo>
                    <a:cubicBezTo>
                      <a:pt x="1245" y="25"/>
                      <a:pt x="1244" y="23"/>
                      <a:pt x="1244" y="22"/>
                    </a:cubicBezTo>
                    <a:cubicBezTo>
                      <a:pt x="1268" y="20"/>
                      <a:pt x="1299" y="5"/>
                      <a:pt x="1329" y="3"/>
                    </a:cubicBezTo>
                    <a:cubicBezTo>
                      <a:pt x="1331" y="3"/>
                      <a:pt x="1332" y="0"/>
                      <a:pt x="1334" y="2"/>
                    </a:cubicBezTo>
                    <a:cubicBezTo>
                      <a:pt x="1332" y="3"/>
                      <a:pt x="1331" y="4"/>
                      <a:pt x="1329" y="4"/>
                    </a:cubicBezTo>
                    <a:cubicBezTo>
                      <a:pt x="1301" y="10"/>
                      <a:pt x="1264" y="18"/>
                      <a:pt x="1244" y="28"/>
                    </a:cubicBezTo>
                    <a:cubicBezTo>
                      <a:pt x="1243" y="27"/>
                      <a:pt x="1242" y="27"/>
                      <a:pt x="1241" y="25"/>
                    </a:cubicBezTo>
                    <a:cubicBezTo>
                      <a:pt x="1241" y="31"/>
                      <a:pt x="1229" y="27"/>
                      <a:pt x="1226" y="34"/>
                    </a:cubicBezTo>
                    <a:cubicBezTo>
                      <a:pt x="1222" y="32"/>
                      <a:pt x="1217" y="34"/>
                      <a:pt x="1214" y="39"/>
                    </a:cubicBezTo>
                    <a:cubicBezTo>
                      <a:pt x="1206" y="32"/>
                      <a:pt x="1207" y="45"/>
                      <a:pt x="1202" y="41"/>
                    </a:cubicBezTo>
                    <a:cubicBezTo>
                      <a:pt x="1201" y="42"/>
                      <a:pt x="1204" y="45"/>
                      <a:pt x="1201" y="45"/>
                    </a:cubicBezTo>
                    <a:cubicBezTo>
                      <a:pt x="1200" y="44"/>
                      <a:pt x="1199" y="43"/>
                      <a:pt x="1199" y="42"/>
                    </a:cubicBezTo>
                    <a:cubicBezTo>
                      <a:pt x="1198" y="43"/>
                      <a:pt x="1199" y="45"/>
                      <a:pt x="1200" y="47"/>
                    </a:cubicBezTo>
                    <a:cubicBezTo>
                      <a:pt x="1195" y="41"/>
                      <a:pt x="1194" y="52"/>
                      <a:pt x="1192" y="48"/>
                    </a:cubicBezTo>
                    <a:cubicBezTo>
                      <a:pt x="1191" y="52"/>
                      <a:pt x="1187" y="56"/>
                      <a:pt x="1184" y="54"/>
                    </a:cubicBezTo>
                    <a:cubicBezTo>
                      <a:pt x="1184" y="54"/>
                      <a:pt x="1187" y="59"/>
                      <a:pt x="1183" y="54"/>
                    </a:cubicBezTo>
                    <a:cubicBezTo>
                      <a:pt x="1183" y="56"/>
                      <a:pt x="1183" y="57"/>
                      <a:pt x="1184" y="58"/>
                    </a:cubicBezTo>
                    <a:cubicBezTo>
                      <a:pt x="1182" y="58"/>
                      <a:pt x="1182" y="56"/>
                      <a:pt x="1181" y="55"/>
                    </a:cubicBezTo>
                    <a:cubicBezTo>
                      <a:pt x="1185" y="60"/>
                      <a:pt x="1169" y="61"/>
                      <a:pt x="1167" y="64"/>
                    </a:cubicBezTo>
                    <a:cubicBezTo>
                      <a:pt x="1166" y="66"/>
                      <a:pt x="1172" y="68"/>
                      <a:pt x="1167" y="65"/>
                    </a:cubicBezTo>
                    <a:cubicBezTo>
                      <a:pt x="1164" y="63"/>
                      <a:pt x="1163" y="69"/>
                      <a:pt x="1159" y="67"/>
                    </a:cubicBezTo>
                    <a:cubicBezTo>
                      <a:pt x="1157" y="69"/>
                      <a:pt x="1159" y="69"/>
                      <a:pt x="1161" y="72"/>
                    </a:cubicBezTo>
                    <a:cubicBezTo>
                      <a:pt x="1160" y="73"/>
                      <a:pt x="1158" y="71"/>
                      <a:pt x="1157" y="69"/>
                    </a:cubicBezTo>
                    <a:cubicBezTo>
                      <a:pt x="1156" y="70"/>
                      <a:pt x="1154" y="70"/>
                      <a:pt x="1152" y="70"/>
                    </a:cubicBezTo>
                    <a:cubicBezTo>
                      <a:pt x="1154" y="74"/>
                      <a:pt x="1156" y="69"/>
                      <a:pt x="1157" y="72"/>
                    </a:cubicBezTo>
                    <a:cubicBezTo>
                      <a:pt x="1155" y="71"/>
                      <a:pt x="1146" y="82"/>
                      <a:pt x="1141" y="76"/>
                    </a:cubicBezTo>
                    <a:cubicBezTo>
                      <a:pt x="1143" y="81"/>
                      <a:pt x="1142" y="79"/>
                      <a:pt x="1139" y="81"/>
                    </a:cubicBezTo>
                    <a:cubicBezTo>
                      <a:pt x="1138" y="80"/>
                      <a:pt x="1137" y="78"/>
                      <a:pt x="1136" y="78"/>
                    </a:cubicBezTo>
                    <a:cubicBezTo>
                      <a:pt x="1135" y="79"/>
                      <a:pt x="1137" y="80"/>
                      <a:pt x="1138" y="82"/>
                    </a:cubicBezTo>
                    <a:cubicBezTo>
                      <a:pt x="1136" y="83"/>
                      <a:pt x="1135" y="76"/>
                      <a:pt x="1133" y="79"/>
                    </a:cubicBezTo>
                    <a:cubicBezTo>
                      <a:pt x="1132" y="80"/>
                      <a:pt x="1134" y="81"/>
                      <a:pt x="1135" y="83"/>
                    </a:cubicBezTo>
                    <a:cubicBezTo>
                      <a:pt x="1133" y="84"/>
                      <a:pt x="1132" y="81"/>
                      <a:pt x="1130" y="79"/>
                    </a:cubicBezTo>
                    <a:cubicBezTo>
                      <a:pt x="1129" y="80"/>
                      <a:pt x="1131" y="83"/>
                      <a:pt x="1132" y="83"/>
                    </a:cubicBezTo>
                    <a:cubicBezTo>
                      <a:pt x="1133" y="87"/>
                      <a:pt x="1124" y="77"/>
                      <a:pt x="1131" y="85"/>
                    </a:cubicBezTo>
                    <a:cubicBezTo>
                      <a:pt x="1129" y="86"/>
                      <a:pt x="1127" y="85"/>
                      <a:pt x="1126" y="82"/>
                    </a:cubicBezTo>
                    <a:cubicBezTo>
                      <a:pt x="1125" y="83"/>
                      <a:pt x="1125" y="85"/>
                      <a:pt x="1127" y="85"/>
                    </a:cubicBezTo>
                    <a:cubicBezTo>
                      <a:pt x="1119" y="87"/>
                      <a:pt x="1114" y="91"/>
                      <a:pt x="1106" y="96"/>
                    </a:cubicBezTo>
                    <a:cubicBezTo>
                      <a:pt x="1106" y="98"/>
                      <a:pt x="1107" y="99"/>
                      <a:pt x="1108" y="100"/>
                    </a:cubicBezTo>
                    <a:cubicBezTo>
                      <a:pt x="1122" y="99"/>
                      <a:pt x="1135" y="88"/>
                      <a:pt x="1154" y="87"/>
                    </a:cubicBezTo>
                    <a:cubicBezTo>
                      <a:pt x="1155" y="84"/>
                      <a:pt x="1157" y="83"/>
                      <a:pt x="1160" y="84"/>
                    </a:cubicBezTo>
                    <a:cubicBezTo>
                      <a:pt x="1160" y="84"/>
                      <a:pt x="1157" y="79"/>
                      <a:pt x="1161" y="84"/>
                    </a:cubicBezTo>
                    <a:cubicBezTo>
                      <a:pt x="1162" y="83"/>
                      <a:pt x="1161" y="77"/>
                      <a:pt x="1164" y="82"/>
                    </a:cubicBezTo>
                    <a:cubicBezTo>
                      <a:pt x="1165" y="79"/>
                      <a:pt x="1180" y="71"/>
                      <a:pt x="1182" y="75"/>
                    </a:cubicBezTo>
                    <a:cubicBezTo>
                      <a:pt x="1189" y="68"/>
                      <a:pt x="1207" y="67"/>
                      <a:pt x="1218" y="60"/>
                    </a:cubicBezTo>
                    <a:cubicBezTo>
                      <a:pt x="1220" y="62"/>
                      <a:pt x="1219" y="63"/>
                      <a:pt x="1218" y="63"/>
                    </a:cubicBezTo>
                    <a:cubicBezTo>
                      <a:pt x="1221" y="65"/>
                      <a:pt x="1220" y="62"/>
                      <a:pt x="1224" y="62"/>
                    </a:cubicBezTo>
                    <a:cubicBezTo>
                      <a:pt x="1225" y="61"/>
                      <a:pt x="1221" y="61"/>
                      <a:pt x="1222" y="59"/>
                    </a:cubicBezTo>
                    <a:cubicBezTo>
                      <a:pt x="1224" y="58"/>
                      <a:pt x="1226" y="64"/>
                      <a:pt x="1227" y="62"/>
                    </a:cubicBezTo>
                    <a:cubicBezTo>
                      <a:pt x="1229" y="59"/>
                      <a:pt x="1223" y="61"/>
                      <a:pt x="1224" y="58"/>
                    </a:cubicBezTo>
                    <a:cubicBezTo>
                      <a:pt x="1227" y="56"/>
                      <a:pt x="1228" y="63"/>
                      <a:pt x="1230" y="62"/>
                    </a:cubicBezTo>
                    <a:cubicBezTo>
                      <a:pt x="1234" y="62"/>
                      <a:pt x="1228" y="57"/>
                      <a:pt x="1229" y="56"/>
                    </a:cubicBezTo>
                    <a:cubicBezTo>
                      <a:pt x="1234" y="53"/>
                      <a:pt x="1244" y="53"/>
                      <a:pt x="1249" y="51"/>
                    </a:cubicBezTo>
                    <a:cubicBezTo>
                      <a:pt x="1252" y="55"/>
                      <a:pt x="1247" y="53"/>
                      <a:pt x="1248" y="55"/>
                    </a:cubicBezTo>
                    <a:cubicBezTo>
                      <a:pt x="1250" y="57"/>
                      <a:pt x="1253" y="55"/>
                      <a:pt x="1250" y="53"/>
                    </a:cubicBezTo>
                    <a:cubicBezTo>
                      <a:pt x="1255" y="54"/>
                      <a:pt x="1253" y="56"/>
                      <a:pt x="1256" y="55"/>
                    </a:cubicBezTo>
                    <a:cubicBezTo>
                      <a:pt x="1254" y="51"/>
                      <a:pt x="1252" y="54"/>
                      <a:pt x="1249" y="50"/>
                    </a:cubicBezTo>
                    <a:cubicBezTo>
                      <a:pt x="1255" y="50"/>
                      <a:pt x="1257" y="44"/>
                      <a:pt x="1262" y="48"/>
                    </a:cubicBezTo>
                    <a:cubicBezTo>
                      <a:pt x="1268" y="42"/>
                      <a:pt x="1282" y="42"/>
                      <a:pt x="1288" y="39"/>
                    </a:cubicBezTo>
                    <a:cubicBezTo>
                      <a:pt x="1289" y="42"/>
                      <a:pt x="1290" y="42"/>
                      <a:pt x="1290" y="45"/>
                    </a:cubicBezTo>
                    <a:cubicBezTo>
                      <a:pt x="1293" y="42"/>
                      <a:pt x="1292" y="44"/>
                      <a:pt x="1299" y="43"/>
                    </a:cubicBezTo>
                    <a:cubicBezTo>
                      <a:pt x="1300" y="41"/>
                      <a:pt x="1301" y="39"/>
                      <a:pt x="1302" y="37"/>
                    </a:cubicBezTo>
                    <a:cubicBezTo>
                      <a:pt x="1300" y="35"/>
                      <a:pt x="1299" y="41"/>
                      <a:pt x="1297" y="41"/>
                    </a:cubicBezTo>
                    <a:cubicBezTo>
                      <a:pt x="1294" y="38"/>
                      <a:pt x="1295" y="43"/>
                      <a:pt x="1292" y="40"/>
                    </a:cubicBezTo>
                    <a:cubicBezTo>
                      <a:pt x="1307" y="31"/>
                      <a:pt x="1339" y="25"/>
                      <a:pt x="1359" y="24"/>
                    </a:cubicBezTo>
                    <a:cubicBezTo>
                      <a:pt x="1351" y="28"/>
                      <a:pt x="1325" y="30"/>
                      <a:pt x="1314" y="34"/>
                    </a:cubicBezTo>
                    <a:cubicBezTo>
                      <a:pt x="1310" y="35"/>
                      <a:pt x="1315" y="37"/>
                      <a:pt x="1317" y="40"/>
                    </a:cubicBezTo>
                    <a:cubicBezTo>
                      <a:pt x="1318" y="37"/>
                      <a:pt x="1320" y="39"/>
                      <a:pt x="1324" y="37"/>
                    </a:cubicBezTo>
                    <a:cubicBezTo>
                      <a:pt x="1327" y="40"/>
                      <a:pt x="1323" y="40"/>
                      <a:pt x="1322" y="41"/>
                    </a:cubicBezTo>
                    <a:cubicBezTo>
                      <a:pt x="1324" y="43"/>
                      <a:pt x="1326" y="39"/>
                      <a:pt x="1328" y="44"/>
                    </a:cubicBezTo>
                    <a:cubicBezTo>
                      <a:pt x="1326" y="47"/>
                      <a:pt x="1319" y="47"/>
                      <a:pt x="1313" y="49"/>
                    </a:cubicBezTo>
                    <a:cubicBezTo>
                      <a:pt x="1308" y="51"/>
                      <a:pt x="1300" y="52"/>
                      <a:pt x="1298" y="54"/>
                    </a:cubicBezTo>
                    <a:cubicBezTo>
                      <a:pt x="1297" y="54"/>
                      <a:pt x="1302" y="60"/>
                      <a:pt x="1296" y="54"/>
                    </a:cubicBezTo>
                    <a:cubicBezTo>
                      <a:pt x="1295" y="56"/>
                      <a:pt x="1300" y="60"/>
                      <a:pt x="1301" y="63"/>
                    </a:cubicBezTo>
                    <a:cubicBezTo>
                      <a:pt x="1302" y="57"/>
                      <a:pt x="1300" y="62"/>
                      <a:pt x="1304" y="63"/>
                    </a:cubicBezTo>
                    <a:cubicBezTo>
                      <a:pt x="1304" y="63"/>
                      <a:pt x="1310" y="57"/>
                      <a:pt x="1311" y="63"/>
                    </a:cubicBezTo>
                    <a:cubicBezTo>
                      <a:pt x="1313" y="60"/>
                      <a:pt x="1308" y="58"/>
                      <a:pt x="1307" y="59"/>
                    </a:cubicBezTo>
                    <a:cubicBezTo>
                      <a:pt x="1311" y="59"/>
                      <a:pt x="1318" y="58"/>
                      <a:pt x="1325" y="60"/>
                    </a:cubicBezTo>
                    <a:cubicBezTo>
                      <a:pt x="1327" y="55"/>
                      <a:pt x="1334" y="56"/>
                      <a:pt x="1340" y="57"/>
                    </a:cubicBezTo>
                    <a:cubicBezTo>
                      <a:pt x="1340" y="58"/>
                      <a:pt x="1341" y="60"/>
                      <a:pt x="1342" y="62"/>
                    </a:cubicBezTo>
                    <a:cubicBezTo>
                      <a:pt x="1342" y="59"/>
                      <a:pt x="1340" y="56"/>
                      <a:pt x="1343" y="55"/>
                    </a:cubicBezTo>
                    <a:cubicBezTo>
                      <a:pt x="1344" y="64"/>
                      <a:pt x="1351" y="58"/>
                      <a:pt x="1355" y="63"/>
                    </a:cubicBezTo>
                    <a:cubicBezTo>
                      <a:pt x="1352" y="64"/>
                      <a:pt x="1346" y="64"/>
                      <a:pt x="1347" y="68"/>
                    </a:cubicBezTo>
                    <a:cubicBezTo>
                      <a:pt x="1348" y="71"/>
                      <a:pt x="1350" y="69"/>
                      <a:pt x="1351" y="72"/>
                    </a:cubicBezTo>
                    <a:cubicBezTo>
                      <a:pt x="1351" y="70"/>
                      <a:pt x="1355" y="72"/>
                      <a:pt x="1357" y="72"/>
                    </a:cubicBezTo>
                    <a:cubicBezTo>
                      <a:pt x="1358" y="70"/>
                      <a:pt x="1361" y="72"/>
                      <a:pt x="1358" y="72"/>
                    </a:cubicBezTo>
                    <a:cubicBezTo>
                      <a:pt x="1329" y="83"/>
                      <a:pt x="1296" y="93"/>
                      <a:pt x="1277" y="103"/>
                    </a:cubicBezTo>
                    <a:cubicBezTo>
                      <a:pt x="1281" y="108"/>
                      <a:pt x="1291" y="106"/>
                      <a:pt x="1293" y="101"/>
                    </a:cubicBezTo>
                    <a:cubicBezTo>
                      <a:pt x="1296" y="106"/>
                      <a:pt x="1302" y="95"/>
                      <a:pt x="1307" y="101"/>
                    </a:cubicBezTo>
                    <a:cubicBezTo>
                      <a:pt x="1307" y="100"/>
                      <a:pt x="1306" y="98"/>
                      <a:pt x="1308" y="98"/>
                    </a:cubicBezTo>
                    <a:cubicBezTo>
                      <a:pt x="1308" y="99"/>
                      <a:pt x="1307" y="99"/>
                      <a:pt x="1308" y="100"/>
                    </a:cubicBezTo>
                    <a:cubicBezTo>
                      <a:pt x="1310" y="100"/>
                      <a:pt x="1309" y="99"/>
                      <a:pt x="1308" y="97"/>
                    </a:cubicBezTo>
                    <a:cubicBezTo>
                      <a:pt x="1309" y="97"/>
                      <a:pt x="1313" y="102"/>
                      <a:pt x="1311" y="98"/>
                    </a:cubicBezTo>
                    <a:cubicBezTo>
                      <a:pt x="1313" y="100"/>
                      <a:pt x="1316" y="103"/>
                      <a:pt x="1317" y="105"/>
                    </a:cubicBezTo>
                    <a:cubicBezTo>
                      <a:pt x="1316" y="105"/>
                      <a:pt x="1315" y="105"/>
                      <a:pt x="1314" y="106"/>
                    </a:cubicBezTo>
                    <a:cubicBezTo>
                      <a:pt x="1313" y="104"/>
                      <a:pt x="1314" y="103"/>
                      <a:pt x="1313" y="101"/>
                    </a:cubicBezTo>
                    <a:cubicBezTo>
                      <a:pt x="1311" y="99"/>
                      <a:pt x="1310" y="102"/>
                      <a:pt x="1308" y="102"/>
                    </a:cubicBezTo>
                    <a:cubicBezTo>
                      <a:pt x="1309" y="103"/>
                      <a:pt x="1311" y="102"/>
                      <a:pt x="1312" y="102"/>
                    </a:cubicBezTo>
                    <a:cubicBezTo>
                      <a:pt x="1312" y="109"/>
                      <a:pt x="1318" y="105"/>
                      <a:pt x="1320" y="104"/>
                    </a:cubicBezTo>
                    <a:cubicBezTo>
                      <a:pt x="1319" y="104"/>
                      <a:pt x="1315" y="101"/>
                      <a:pt x="1318" y="101"/>
                    </a:cubicBezTo>
                    <a:cubicBezTo>
                      <a:pt x="1316" y="97"/>
                      <a:pt x="1317" y="102"/>
                      <a:pt x="1315" y="102"/>
                    </a:cubicBezTo>
                    <a:cubicBezTo>
                      <a:pt x="1312" y="98"/>
                      <a:pt x="1317" y="99"/>
                      <a:pt x="1315" y="96"/>
                    </a:cubicBezTo>
                    <a:cubicBezTo>
                      <a:pt x="1325" y="99"/>
                      <a:pt x="1342" y="83"/>
                      <a:pt x="1356" y="83"/>
                    </a:cubicBezTo>
                    <a:cubicBezTo>
                      <a:pt x="1358" y="86"/>
                      <a:pt x="1357" y="86"/>
                      <a:pt x="1356" y="87"/>
                    </a:cubicBezTo>
                    <a:cubicBezTo>
                      <a:pt x="1355" y="86"/>
                      <a:pt x="1356" y="85"/>
                      <a:pt x="1356" y="85"/>
                    </a:cubicBezTo>
                    <a:cubicBezTo>
                      <a:pt x="1350" y="83"/>
                      <a:pt x="1358" y="89"/>
                      <a:pt x="1358" y="90"/>
                    </a:cubicBezTo>
                    <a:cubicBezTo>
                      <a:pt x="1358" y="89"/>
                      <a:pt x="1358" y="88"/>
                      <a:pt x="1359" y="90"/>
                    </a:cubicBezTo>
                    <a:cubicBezTo>
                      <a:pt x="1360" y="88"/>
                      <a:pt x="1358" y="85"/>
                      <a:pt x="1356" y="82"/>
                    </a:cubicBezTo>
                    <a:cubicBezTo>
                      <a:pt x="1358" y="84"/>
                      <a:pt x="1363" y="85"/>
                      <a:pt x="1359" y="82"/>
                    </a:cubicBezTo>
                    <a:cubicBezTo>
                      <a:pt x="1357" y="79"/>
                      <a:pt x="1362" y="83"/>
                      <a:pt x="1363" y="85"/>
                    </a:cubicBezTo>
                    <a:cubicBezTo>
                      <a:pt x="1361" y="86"/>
                      <a:pt x="1358" y="84"/>
                      <a:pt x="1361" y="89"/>
                    </a:cubicBezTo>
                    <a:cubicBezTo>
                      <a:pt x="1364" y="86"/>
                      <a:pt x="1371" y="88"/>
                      <a:pt x="1379" y="84"/>
                    </a:cubicBezTo>
                    <a:cubicBezTo>
                      <a:pt x="1377" y="81"/>
                      <a:pt x="1375" y="87"/>
                      <a:pt x="1373" y="82"/>
                    </a:cubicBezTo>
                    <a:cubicBezTo>
                      <a:pt x="1389" y="76"/>
                      <a:pt x="1405" y="76"/>
                      <a:pt x="1422" y="70"/>
                    </a:cubicBezTo>
                    <a:cubicBezTo>
                      <a:pt x="1422" y="75"/>
                      <a:pt x="1411" y="77"/>
                      <a:pt x="1407" y="77"/>
                    </a:cubicBezTo>
                    <a:cubicBezTo>
                      <a:pt x="1406" y="78"/>
                      <a:pt x="1407" y="80"/>
                      <a:pt x="1408" y="81"/>
                    </a:cubicBezTo>
                    <a:cubicBezTo>
                      <a:pt x="1361" y="90"/>
                      <a:pt x="1325" y="109"/>
                      <a:pt x="1278" y="123"/>
                    </a:cubicBezTo>
                    <a:cubicBezTo>
                      <a:pt x="1278" y="125"/>
                      <a:pt x="1278" y="126"/>
                      <a:pt x="1278" y="128"/>
                    </a:cubicBezTo>
                    <a:cubicBezTo>
                      <a:pt x="1279" y="129"/>
                      <a:pt x="1278" y="126"/>
                      <a:pt x="1280" y="128"/>
                    </a:cubicBezTo>
                    <a:cubicBezTo>
                      <a:pt x="1292" y="123"/>
                      <a:pt x="1276" y="135"/>
                      <a:pt x="1274" y="129"/>
                    </a:cubicBezTo>
                    <a:cubicBezTo>
                      <a:pt x="1272" y="135"/>
                      <a:pt x="1256" y="135"/>
                      <a:pt x="1249" y="141"/>
                    </a:cubicBezTo>
                    <a:cubicBezTo>
                      <a:pt x="1249" y="139"/>
                      <a:pt x="1249" y="139"/>
                      <a:pt x="1247" y="137"/>
                    </a:cubicBezTo>
                    <a:cubicBezTo>
                      <a:pt x="1247" y="138"/>
                      <a:pt x="1247" y="140"/>
                      <a:pt x="1249" y="143"/>
                    </a:cubicBezTo>
                    <a:cubicBezTo>
                      <a:pt x="1247" y="142"/>
                      <a:pt x="1246" y="142"/>
                      <a:pt x="1245" y="140"/>
                    </a:cubicBezTo>
                    <a:cubicBezTo>
                      <a:pt x="1244" y="141"/>
                      <a:pt x="1247" y="144"/>
                      <a:pt x="1244" y="144"/>
                    </a:cubicBezTo>
                    <a:cubicBezTo>
                      <a:pt x="1244" y="141"/>
                      <a:pt x="1242" y="142"/>
                      <a:pt x="1240" y="143"/>
                    </a:cubicBezTo>
                    <a:cubicBezTo>
                      <a:pt x="1248" y="146"/>
                      <a:pt x="1235" y="145"/>
                      <a:pt x="1235" y="145"/>
                    </a:cubicBezTo>
                    <a:cubicBezTo>
                      <a:pt x="1232" y="146"/>
                      <a:pt x="1224" y="156"/>
                      <a:pt x="1221" y="151"/>
                    </a:cubicBezTo>
                    <a:cubicBezTo>
                      <a:pt x="1217" y="158"/>
                      <a:pt x="1203" y="160"/>
                      <a:pt x="1200" y="160"/>
                    </a:cubicBezTo>
                    <a:cubicBezTo>
                      <a:pt x="1200" y="160"/>
                      <a:pt x="1200" y="166"/>
                      <a:pt x="1197" y="161"/>
                    </a:cubicBezTo>
                    <a:cubicBezTo>
                      <a:pt x="1197" y="165"/>
                      <a:pt x="1190" y="168"/>
                      <a:pt x="1186" y="165"/>
                    </a:cubicBezTo>
                    <a:cubicBezTo>
                      <a:pt x="1180" y="174"/>
                      <a:pt x="1165" y="174"/>
                      <a:pt x="1151" y="183"/>
                    </a:cubicBezTo>
                    <a:cubicBezTo>
                      <a:pt x="1155" y="188"/>
                      <a:pt x="1154" y="184"/>
                      <a:pt x="1155" y="183"/>
                    </a:cubicBezTo>
                    <a:cubicBezTo>
                      <a:pt x="1166" y="187"/>
                      <a:pt x="1183" y="177"/>
                      <a:pt x="1190" y="173"/>
                    </a:cubicBezTo>
                    <a:cubicBezTo>
                      <a:pt x="1222" y="162"/>
                      <a:pt x="1268" y="149"/>
                      <a:pt x="1304" y="134"/>
                    </a:cubicBezTo>
                    <a:cubicBezTo>
                      <a:pt x="1309" y="132"/>
                      <a:pt x="1312" y="125"/>
                      <a:pt x="1321" y="130"/>
                    </a:cubicBezTo>
                    <a:cubicBezTo>
                      <a:pt x="1318" y="131"/>
                      <a:pt x="1317" y="129"/>
                      <a:pt x="1320" y="134"/>
                    </a:cubicBezTo>
                    <a:cubicBezTo>
                      <a:pt x="1319" y="133"/>
                      <a:pt x="1314" y="130"/>
                      <a:pt x="1317" y="135"/>
                    </a:cubicBezTo>
                    <a:cubicBezTo>
                      <a:pt x="1316" y="135"/>
                      <a:pt x="1315" y="133"/>
                      <a:pt x="1314" y="131"/>
                    </a:cubicBezTo>
                    <a:cubicBezTo>
                      <a:pt x="1314" y="132"/>
                      <a:pt x="1314" y="133"/>
                      <a:pt x="1313" y="132"/>
                    </a:cubicBezTo>
                    <a:cubicBezTo>
                      <a:pt x="1312" y="133"/>
                      <a:pt x="1314" y="134"/>
                      <a:pt x="1314" y="136"/>
                    </a:cubicBezTo>
                    <a:cubicBezTo>
                      <a:pt x="1310" y="135"/>
                      <a:pt x="1310" y="135"/>
                      <a:pt x="1306" y="136"/>
                    </a:cubicBezTo>
                    <a:cubicBezTo>
                      <a:pt x="1313" y="141"/>
                      <a:pt x="1301" y="134"/>
                      <a:pt x="1306" y="141"/>
                    </a:cubicBezTo>
                    <a:cubicBezTo>
                      <a:pt x="1307" y="141"/>
                      <a:pt x="1298" y="135"/>
                      <a:pt x="1300" y="142"/>
                    </a:cubicBezTo>
                    <a:cubicBezTo>
                      <a:pt x="1288" y="142"/>
                      <a:pt x="1286" y="142"/>
                      <a:pt x="1277" y="150"/>
                    </a:cubicBezTo>
                    <a:cubicBezTo>
                      <a:pt x="1277" y="149"/>
                      <a:pt x="1277" y="148"/>
                      <a:pt x="1276" y="147"/>
                    </a:cubicBezTo>
                    <a:cubicBezTo>
                      <a:pt x="1275" y="148"/>
                      <a:pt x="1274" y="148"/>
                      <a:pt x="1272" y="149"/>
                    </a:cubicBezTo>
                    <a:cubicBezTo>
                      <a:pt x="1278" y="150"/>
                      <a:pt x="1275" y="153"/>
                      <a:pt x="1271" y="149"/>
                    </a:cubicBezTo>
                    <a:cubicBezTo>
                      <a:pt x="1272" y="151"/>
                      <a:pt x="1271" y="154"/>
                      <a:pt x="1268" y="149"/>
                    </a:cubicBezTo>
                    <a:cubicBezTo>
                      <a:pt x="1266" y="150"/>
                      <a:pt x="1270" y="153"/>
                      <a:pt x="1269" y="155"/>
                    </a:cubicBezTo>
                    <a:cubicBezTo>
                      <a:pt x="1267" y="156"/>
                      <a:pt x="1264" y="153"/>
                      <a:pt x="1268" y="158"/>
                    </a:cubicBezTo>
                    <a:cubicBezTo>
                      <a:pt x="1266" y="157"/>
                      <a:pt x="1261" y="153"/>
                      <a:pt x="1265" y="159"/>
                    </a:cubicBezTo>
                    <a:cubicBezTo>
                      <a:pt x="1261" y="155"/>
                      <a:pt x="1257" y="158"/>
                      <a:pt x="1257" y="162"/>
                    </a:cubicBezTo>
                    <a:cubicBezTo>
                      <a:pt x="1250" y="159"/>
                      <a:pt x="1253" y="169"/>
                      <a:pt x="1246" y="163"/>
                    </a:cubicBezTo>
                    <a:cubicBezTo>
                      <a:pt x="1245" y="163"/>
                      <a:pt x="1248" y="167"/>
                      <a:pt x="1247" y="168"/>
                    </a:cubicBezTo>
                    <a:cubicBezTo>
                      <a:pt x="1240" y="163"/>
                      <a:pt x="1240" y="172"/>
                      <a:pt x="1233" y="165"/>
                    </a:cubicBezTo>
                    <a:cubicBezTo>
                      <a:pt x="1233" y="166"/>
                      <a:pt x="1235" y="168"/>
                      <a:pt x="1236" y="170"/>
                    </a:cubicBezTo>
                    <a:cubicBezTo>
                      <a:pt x="1229" y="170"/>
                      <a:pt x="1228" y="173"/>
                      <a:pt x="1222" y="177"/>
                    </a:cubicBezTo>
                    <a:cubicBezTo>
                      <a:pt x="1219" y="175"/>
                      <a:pt x="1221" y="176"/>
                      <a:pt x="1219" y="172"/>
                    </a:cubicBezTo>
                    <a:cubicBezTo>
                      <a:pt x="1218" y="174"/>
                      <a:pt x="1219" y="175"/>
                      <a:pt x="1219" y="177"/>
                    </a:cubicBezTo>
                    <a:cubicBezTo>
                      <a:pt x="1217" y="177"/>
                      <a:pt x="1216" y="174"/>
                      <a:pt x="1214" y="171"/>
                    </a:cubicBezTo>
                    <a:cubicBezTo>
                      <a:pt x="1215" y="174"/>
                      <a:pt x="1216" y="178"/>
                      <a:pt x="1212" y="172"/>
                    </a:cubicBezTo>
                    <a:cubicBezTo>
                      <a:pt x="1210" y="173"/>
                      <a:pt x="1215" y="177"/>
                      <a:pt x="1215" y="180"/>
                    </a:cubicBezTo>
                    <a:cubicBezTo>
                      <a:pt x="1211" y="174"/>
                      <a:pt x="1214" y="183"/>
                      <a:pt x="1208" y="180"/>
                    </a:cubicBezTo>
                    <a:cubicBezTo>
                      <a:pt x="1209" y="183"/>
                      <a:pt x="1206" y="183"/>
                      <a:pt x="1206" y="185"/>
                    </a:cubicBezTo>
                    <a:cubicBezTo>
                      <a:pt x="1226" y="182"/>
                      <a:pt x="1254" y="170"/>
                      <a:pt x="1271" y="163"/>
                    </a:cubicBezTo>
                    <a:cubicBezTo>
                      <a:pt x="1275" y="163"/>
                      <a:pt x="1279" y="166"/>
                      <a:pt x="1280" y="160"/>
                    </a:cubicBezTo>
                    <a:cubicBezTo>
                      <a:pt x="1281" y="160"/>
                      <a:pt x="1282" y="163"/>
                      <a:pt x="1284" y="165"/>
                    </a:cubicBezTo>
                    <a:cubicBezTo>
                      <a:pt x="1281" y="167"/>
                      <a:pt x="1276" y="169"/>
                      <a:pt x="1275" y="174"/>
                    </a:cubicBezTo>
                    <a:cubicBezTo>
                      <a:pt x="1274" y="174"/>
                      <a:pt x="1273" y="172"/>
                      <a:pt x="1272" y="171"/>
                    </a:cubicBezTo>
                    <a:cubicBezTo>
                      <a:pt x="1274" y="177"/>
                      <a:pt x="1264" y="172"/>
                      <a:pt x="1267" y="176"/>
                    </a:cubicBezTo>
                    <a:cubicBezTo>
                      <a:pt x="1265" y="176"/>
                      <a:pt x="1264" y="175"/>
                      <a:pt x="1264" y="173"/>
                    </a:cubicBezTo>
                    <a:cubicBezTo>
                      <a:pt x="1264" y="175"/>
                      <a:pt x="1262" y="177"/>
                      <a:pt x="1263" y="180"/>
                    </a:cubicBezTo>
                    <a:cubicBezTo>
                      <a:pt x="1258" y="173"/>
                      <a:pt x="1259" y="186"/>
                      <a:pt x="1254" y="180"/>
                    </a:cubicBezTo>
                    <a:cubicBezTo>
                      <a:pt x="1253" y="181"/>
                      <a:pt x="1254" y="183"/>
                      <a:pt x="1256" y="186"/>
                    </a:cubicBezTo>
                    <a:cubicBezTo>
                      <a:pt x="1253" y="188"/>
                      <a:pt x="1246" y="192"/>
                      <a:pt x="1247" y="192"/>
                    </a:cubicBezTo>
                    <a:cubicBezTo>
                      <a:pt x="1238" y="196"/>
                      <a:pt x="1214" y="208"/>
                      <a:pt x="1207" y="211"/>
                    </a:cubicBezTo>
                    <a:cubicBezTo>
                      <a:pt x="1206" y="211"/>
                      <a:pt x="1208" y="213"/>
                      <a:pt x="1208" y="215"/>
                    </a:cubicBezTo>
                    <a:cubicBezTo>
                      <a:pt x="1207" y="215"/>
                      <a:pt x="1206" y="214"/>
                      <a:pt x="1205" y="212"/>
                    </a:cubicBezTo>
                    <a:cubicBezTo>
                      <a:pt x="1203" y="215"/>
                      <a:pt x="1208" y="218"/>
                      <a:pt x="1208" y="221"/>
                    </a:cubicBezTo>
                    <a:cubicBezTo>
                      <a:pt x="1209" y="223"/>
                      <a:pt x="1212" y="215"/>
                      <a:pt x="1215" y="221"/>
                    </a:cubicBezTo>
                    <a:cubicBezTo>
                      <a:pt x="1212" y="221"/>
                      <a:pt x="1210" y="223"/>
                      <a:pt x="1209" y="225"/>
                    </a:cubicBezTo>
                    <a:cubicBezTo>
                      <a:pt x="1206" y="220"/>
                      <a:pt x="1206" y="217"/>
                      <a:pt x="1201" y="213"/>
                    </a:cubicBezTo>
                    <a:cubicBezTo>
                      <a:pt x="1201" y="214"/>
                      <a:pt x="1202" y="215"/>
                      <a:pt x="1203" y="217"/>
                    </a:cubicBezTo>
                    <a:cubicBezTo>
                      <a:pt x="1202" y="218"/>
                      <a:pt x="1201" y="216"/>
                      <a:pt x="1200" y="217"/>
                    </a:cubicBezTo>
                    <a:cubicBezTo>
                      <a:pt x="1202" y="222"/>
                      <a:pt x="1206" y="220"/>
                      <a:pt x="1206" y="224"/>
                    </a:cubicBezTo>
                    <a:cubicBezTo>
                      <a:pt x="1202" y="222"/>
                      <a:pt x="1201" y="220"/>
                      <a:pt x="1199" y="223"/>
                    </a:cubicBezTo>
                    <a:cubicBezTo>
                      <a:pt x="1199" y="220"/>
                      <a:pt x="1200" y="221"/>
                      <a:pt x="1197" y="218"/>
                    </a:cubicBezTo>
                    <a:cubicBezTo>
                      <a:pt x="1185" y="223"/>
                      <a:pt x="1181" y="226"/>
                      <a:pt x="1170" y="227"/>
                    </a:cubicBezTo>
                    <a:cubicBezTo>
                      <a:pt x="1170" y="228"/>
                      <a:pt x="1170" y="230"/>
                      <a:pt x="1171" y="232"/>
                    </a:cubicBezTo>
                    <a:cubicBezTo>
                      <a:pt x="1174" y="234"/>
                      <a:pt x="1174" y="230"/>
                      <a:pt x="1176" y="230"/>
                    </a:cubicBezTo>
                    <a:cubicBezTo>
                      <a:pt x="1177" y="232"/>
                      <a:pt x="1181" y="236"/>
                      <a:pt x="1178" y="236"/>
                    </a:cubicBezTo>
                    <a:cubicBezTo>
                      <a:pt x="1180" y="238"/>
                      <a:pt x="1186" y="235"/>
                      <a:pt x="1186" y="233"/>
                    </a:cubicBezTo>
                    <a:cubicBezTo>
                      <a:pt x="1191" y="235"/>
                      <a:pt x="1183" y="237"/>
                      <a:pt x="1181" y="238"/>
                    </a:cubicBezTo>
                    <a:cubicBezTo>
                      <a:pt x="1183" y="240"/>
                      <a:pt x="1185" y="236"/>
                      <a:pt x="1188" y="236"/>
                    </a:cubicBezTo>
                    <a:cubicBezTo>
                      <a:pt x="1189" y="241"/>
                      <a:pt x="1189" y="240"/>
                      <a:pt x="1191" y="245"/>
                    </a:cubicBezTo>
                    <a:cubicBezTo>
                      <a:pt x="1195" y="245"/>
                      <a:pt x="1188" y="239"/>
                      <a:pt x="1192" y="239"/>
                    </a:cubicBezTo>
                    <a:cubicBezTo>
                      <a:pt x="1194" y="241"/>
                      <a:pt x="1193" y="242"/>
                      <a:pt x="1195" y="244"/>
                    </a:cubicBezTo>
                    <a:cubicBezTo>
                      <a:pt x="1194" y="240"/>
                      <a:pt x="1195" y="238"/>
                      <a:pt x="1199" y="242"/>
                    </a:cubicBezTo>
                    <a:cubicBezTo>
                      <a:pt x="1202" y="241"/>
                      <a:pt x="1195" y="236"/>
                      <a:pt x="1197" y="235"/>
                    </a:cubicBezTo>
                    <a:cubicBezTo>
                      <a:pt x="1196" y="231"/>
                      <a:pt x="1199" y="241"/>
                      <a:pt x="1202" y="241"/>
                    </a:cubicBezTo>
                    <a:cubicBezTo>
                      <a:pt x="1202" y="240"/>
                      <a:pt x="1200" y="238"/>
                      <a:pt x="1199" y="236"/>
                    </a:cubicBezTo>
                    <a:cubicBezTo>
                      <a:pt x="1202" y="235"/>
                      <a:pt x="1205" y="242"/>
                      <a:pt x="1205" y="244"/>
                    </a:cubicBezTo>
                    <a:cubicBezTo>
                      <a:pt x="1202" y="243"/>
                      <a:pt x="1197" y="247"/>
                      <a:pt x="1191" y="249"/>
                    </a:cubicBezTo>
                    <a:cubicBezTo>
                      <a:pt x="1191" y="246"/>
                      <a:pt x="1188" y="245"/>
                      <a:pt x="1187" y="241"/>
                    </a:cubicBezTo>
                    <a:cubicBezTo>
                      <a:pt x="1186" y="240"/>
                      <a:pt x="1184" y="241"/>
                      <a:pt x="1183" y="241"/>
                    </a:cubicBezTo>
                    <a:cubicBezTo>
                      <a:pt x="1182" y="242"/>
                      <a:pt x="1187" y="246"/>
                      <a:pt x="1184" y="247"/>
                    </a:cubicBezTo>
                    <a:cubicBezTo>
                      <a:pt x="1182" y="244"/>
                      <a:pt x="1181" y="242"/>
                      <a:pt x="1179" y="241"/>
                    </a:cubicBezTo>
                    <a:cubicBezTo>
                      <a:pt x="1178" y="242"/>
                      <a:pt x="1176" y="242"/>
                      <a:pt x="1177" y="244"/>
                    </a:cubicBezTo>
                    <a:cubicBezTo>
                      <a:pt x="1178" y="245"/>
                      <a:pt x="1178" y="243"/>
                      <a:pt x="1179" y="243"/>
                    </a:cubicBezTo>
                    <a:cubicBezTo>
                      <a:pt x="1180" y="244"/>
                      <a:pt x="1181" y="246"/>
                      <a:pt x="1182" y="247"/>
                    </a:cubicBezTo>
                    <a:cubicBezTo>
                      <a:pt x="1181" y="250"/>
                      <a:pt x="1179" y="244"/>
                      <a:pt x="1178" y="246"/>
                    </a:cubicBezTo>
                    <a:cubicBezTo>
                      <a:pt x="1175" y="243"/>
                      <a:pt x="1176" y="242"/>
                      <a:pt x="1174" y="239"/>
                    </a:cubicBezTo>
                    <a:cubicBezTo>
                      <a:pt x="1175" y="244"/>
                      <a:pt x="1170" y="242"/>
                      <a:pt x="1167" y="239"/>
                    </a:cubicBezTo>
                    <a:cubicBezTo>
                      <a:pt x="1167" y="243"/>
                      <a:pt x="1174" y="252"/>
                      <a:pt x="1177" y="255"/>
                    </a:cubicBezTo>
                    <a:cubicBezTo>
                      <a:pt x="1174" y="257"/>
                      <a:pt x="1174" y="257"/>
                      <a:pt x="1173" y="253"/>
                    </a:cubicBezTo>
                    <a:cubicBezTo>
                      <a:pt x="1176" y="259"/>
                      <a:pt x="1163" y="257"/>
                      <a:pt x="1166" y="263"/>
                    </a:cubicBezTo>
                    <a:cubicBezTo>
                      <a:pt x="1164" y="262"/>
                      <a:pt x="1163" y="261"/>
                      <a:pt x="1162" y="260"/>
                    </a:cubicBezTo>
                    <a:cubicBezTo>
                      <a:pt x="1161" y="261"/>
                      <a:pt x="1163" y="263"/>
                      <a:pt x="1164" y="265"/>
                    </a:cubicBezTo>
                    <a:cubicBezTo>
                      <a:pt x="1162" y="267"/>
                      <a:pt x="1160" y="262"/>
                      <a:pt x="1159" y="261"/>
                    </a:cubicBezTo>
                    <a:cubicBezTo>
                      <a:pt x="1158" y="263"/>
                      <a:pt x="1160" y="263"/>
                      <a:pt x="1161" y="266"/>
                    </a:cubicBezTo>
                    <a:cubicBezTo>
                      <a:pt x="1164" y="270"/>
                      <a:pt x="1164" y="265"/>
                      <a:pt x="1169" y="268"/>
                    </a:cubicBezTo>
                    <a:cubicBezTo>
                      <a:pt x="1166" y="270"/>
                      <a:pt x="1173" y="277"/>
                      <a:pt x="1174" y="280"/>
                    </a:cubicBezTo>
                    <a:cubicBezTo>
                      <a:pt x="1172" y="282"/>
                      <a:pt x="1168" y="272"/>
                      <a:pt x="1167" y="270"/>
                    </a:cubicBezTo>
                    <a:cubicBezTo>
                      <a:pt x="1164" y="270"/>
                      <a:pt x="1165" y="272"/>
                      <a:pt x="1168" y="275"/>
                    </a:cubicBezTo>
                    <a:cubicBezTo>
                      <a:pt x="1162" y="270"/>
                      <a:pt x="1156" y="274"/>
                      <a:pt x="1153" y="275"/>
                    </a:cubicBezTo>
                    <a:cubicBezTo>
                      <a:pt x="1156" y="280"/>
                      <a:pt x="1155" y="272"/>
                      <a:pt x="1158" y="278"/>
                    </a:cubicBezTo>
                    <a:cubicBezTo>
                      <a:pt x="1160" y="282"/>
                      <a:pt x="1155" y="277"/>
                      <a:pt x="1155" y="282"/>
                    </a:cubicBezTo>
                    <a:cubicBezTo>
                      <a:pt x="1154" y="280"/>
                      <a:pt x="1153" y="278"/>
                      <a:pt x="1151" y="276"/>
                    </a:cubicBezTo>
                    <a:cubicBezTo>
                      <a:pt x="1149" y="275"/>
                      <a:pt x="1151" y="279"/>
                      <a:pt x="1147" y="278"/>
                    </a:cubicBezTo>
                    <a:cubicBezTo>
                      <a:pt x="1150" y="283"/>
                      <a:pt x="1151" y="277"/>
                      <a:pt x="1152" y="279"/>
                    </a:cubicBezTo>
                    <a:cubicBezTo>
                      <a:pt x="1153" y="283"/>
                      <a:pt x="1150" y="287"/>
                      <a:pt x="1146" y="286"/>
                    </a:cubicBezTo>
                    <a:cubicBezTo>
                      <a:pt x="1147" y="287"/>
                      <a:pt x="1148" y="289"/>
                      <a:pt x="1149" y="290"/>
                    </a:cubicBezTo>
                    <a:cubicBezTo>
                      <a:pt x="1149" y="285"/>
                      <a:pt x="1155" y="292"/>
                      <a:pt x="1150" y="290"/>
                    </a:cubicBezTo>
                    <a:cubicBezTo>
                      <a:pt x="1153" y="291"/>
                      <a:pt x="1159" y="288"/>
                      <a:pt x="1158" y="286"/>
                    </a:cubicBezTo>
                    <a:cubicBezTo>
                      <a:pt x="1162" y="286"/>
                      <a:pt x="1161" y="292"/>
                      <a:pt x="1166" y="297"/>
                    </a:cubicBezTo>
                    <a:cubicBezTo>
                      <a:pt x="1163" y="297"/>
                      <a:pt x="1163" y="294"/>
                      <a:pt x="1161" y="291"/>
                    </a:cubicBezTo>
                    <a:cubicBezTo>
                      <a:pt x="1158" y="292"/>
                      <a:pt x="1165" y="299"/>
                      <a:pt x="1166" y="302"/>
                    </a:cubicBezTo>
                    <a:cubicBezTo>
                      <a:pt x="1163" y="302"/>
                      <a:pt x="1161" y="297"/>
                      <a:pt x="1158" y="292"/>
                    </a:cubicBezTo>
                    <a:cubicBezTo>
                      <a:pt x="1158" y="297"/>
                      <a:pt x="1163" y="302"/>
                      <a:pt x="1165" y="305"/>
                    </a:cubicBezTo>
                    <a:cubicBezTo>
                      <a:pt x="1169" y="312"/>
                      <a:pt x="1161" y="300"/>
                      <a:pt x="1155" y="294"/>
                    </a:cubicBezTo>
                    <a:cubicBezTo>
                      <a:pt x="1155" y="296"/>
                      <a:pt x="1161" y="305"/>
                      <a:pt x="1163" y="306"/>
                    </a:cubicBezTo>
                    <a:cubicBezTo>
                      <a:pt x="1163" y="311"/>
                      <a:pt x="1157" y="298"/>
                      <a:pt x="1154" y="297"/>
                    </a:cubicBezTo>
                    <a:cubicBezTo>
                      <a:pt x="1153" y="298"/>
                      <a:pt x="1154" y="299"/>
                      <a:pt x="1153" y="300"/>
                    </a:cubicBezTo>
                    <a:cubicBezTo>
                      <a:pt x="1164" y="318"/>
                      <a:pt x="1155" y="303"/>
                      <a:pt x="1149" y="298"/>
                    </a:cubicBezTo>
                    <a:cubicBezTo>
                      <a:pt x="1147" y="299"/>
                      <a:pt x="1151" y="302"/>
                      <a:pt x="1148" y="302"/>
                    </a:cubicBezTo>
                    <a:cubicBezTo>
                      <a:pt x="1143" y="297"/>
                      <a:pt x="1142" y="290"/>
                      <a:pt x="1135" y="283"/>
                    </a:cubicBezTo>
                    <a:cubicBezTo>
                      <a:pt x="1136" y="279"/>
                      <a:pt x="1138" y="284"/>
                      <a:pt x="1140" y="287"/>
                    </a:cubicBezTo>
                    <a:cubicBezTo>
                      <a:pt x="1139" y="283"/>
                      <a:pt x="1144" y="283"/>
                      <a:pt x="1140" y="278"/>
                    </a:cubicBezTo>
                    <a:cubicBezTo>
                      <a:pt x="1138" y="278"/>
                      <a:pt x="1139" y="280"/>
                      <a:pt x="1140" y="282"/>
                    </a:cubicBezTo>
                    <a:cubicBezTo>
                      <a:pt x="1138" y="282"/>
                      <a:pt x="1136" y="276"/>
                      <a:pt x="1134" y="273"/>
                    </a:cubicBezTo>
                    <a:cubicBezTo>
                      <a:pt x="1132" y="274"/>
                      <a:pt x="1137" y="278"/>
                      <a:pt x="1137" y="280"/>
                    </a:cubicBezTo>
                    <a:cubicBezTo>
                      <a:pt x="1134" y="280"/>
                      <a:pt x="1131" y="278"/>
                      <a:pt x="1127" y="276"/>
                    </a:cubicBezTo>
                    <a:cubicBezTo>
                      <a:pt x="1127" y="277"/>
                      <a:pt x="1129" y="279"/>
                      <a:pt x="1130" y="281"/>
                    </a:cubicBezTo>
                    <a:cubicBezTo>
                      <a:pt x="1133" y="283"/>
                      <a:pt x="1126" y="279"/>
                      <a:pt x="1124" y="274"/>
                    </a:cubicBezTo>
                    <a:cubicBezTo>
                      <a:pt x="1123" y="276"/>
                      <a:pt x="1128" y="281"/>
                      <a:pt x="1130" y="286"/>
                    </a:cubicBezTo>
                    <a:cubicBezTo>
                      <a:pt x="1128" y="288"/>
                      <a:pt x="1129" y="281"/>
                      <a:pt x="1125" y="283"/>
                    </a:cubicBezTo>
                    <a:cubicBezTo>
                      <a:pt x="1124" y="286"/>
                      <a:pt x="1129" y="288"/>
                      <a:pt x="1129" y="291"/>
                    </a:cubicBezTo>
                    <a:cubicBezTo>
                      <a:pt x="1128" y="291"/>
                      <a:pt x="1126" y="288"/>
                      <a:pt x="1124" y="286"/>
                    </a:cubicBezTo>
                    <a:cubicBezTo>
                      <a:pt x="1122" y="287"/>
                      <a:pt x="1124" y="291"/>
                      <a:pt x="1120" y="286"/>
                    </a:cubicBezTo>
                    <a:cubicBezTo>
                      <a:pt x="1119" y="287"/>
                      <a:pt x="1121" y="290"/>
                      <a:pt x="1119" y="290"/>
                    </a:cubicBezTo>
                    <a:cubicBezTo>
                      <a:pt x="1115" y="287"/>
                      <a:pt x="1115" y="285"/>
                      <a:pt x="1111" y="282"/>
                    </a:cubicBezTo>
                    <a:cubicBezTo>
                      <a:pt x="1108" y="287"/>
                      <a:pt x="1101" y="288"/>
                      <a:pt x="1098" y="288"/>
                    </a:cubicBezTo>
                    <a:cubicBezTo>
                      <a:pt x="1097" y="289"/>
                      <a:pt x="1098" y="291"/>
                      <a:pt x="1099" y="293"/>
                    </a:cubicBezTo>
                    <a:cubicBezTo>
                      <a:pt x="1098" y="293"/>
                      <a:pt x="1097" y="291"/>
                      <a:pt x="1096" y="290"/>
                    </a:cubicBezTo>
                    <a:cubicBezTo>
                      <a:pt x="1095" y="292"/>
                      <a:pt x="1097" y="297"/>
                      <a:pt x="1092" y="292"/>
                    </a:cubicBezTo>
                    <a:cubicBezTo>
                      <a:pt x="1095" y="296"/>
                      <a:pt x="1091" y="298"/>
                      <a:pt x="1090" y="301"/>
                    </a:cubicBezTo>
                    <a:cubicBezTo>
                      <a:pt x="1088" y="299"/>
                      <a:pt x="1085" y="299"/>
                      <a:pt x="1083" y="294"/>
                    </a:cubicBezTo>
                    <a:cubicBezTo>
                      <a:pt x="1082" y="296"/>
                      <a:pt x="1087" y="301"/>
                      <a:pt x="1089" y="305"/>
                    </a:cubicBezTo>
                    <a:cubicBezTo>
                      <a:pt x="1091" y="307"/>
                      <a:pt x="1093" y="305"/>
                      <a:pt x="1095" y="308"/>
                    </a:cubicBezTo>
                    <a:cubicBezTo>
                      <a:pt x="1096" y="306"/>
                      <a:pt x="1096" y="305"/>
                      <a:pt x="1093" y="302"/>
                    </a:cubicBezTo>
                    <a:cubicBezTo>
                      <a:pt x="1097" y="304"/>
                      <a:pt x="1100" y="308"/>
                      <a:pt x="1104" y="305"/>
                    </a:cubicBezTo>
                    <a:cubicBezTo>
                      <a:pt x="1106" y="309"/>
                      <a:pt x="1104" y="308"/>
                      <a:pt x="1106" y="312"/>
                    </a:cubicBezTo>
                    <a:cubicBezTo>
                      <a:pt x="1103" y="314"/>
                      <a:pt x="1099" y="314"/>
                      <a:pt x="1099" y="317"/>
                    </a:cubicBezTo>
                    <a:cubicBezTo>
                      <a:pt x="1102" y="321"/>
                      <a:pt x="1102" y="316"/>
                      <a:pt x="1105" y="316"/>
                    </a:cubicBezTo>
                    <a:cubicBezTo>
                      <a:pt x="1107" y="319"/>
                      <a:pt x="1103" y="319"/>
                      <a:pt x="1104" y="322"/>
                    </a:cubicBezTo>
                    <a:cubicBezTo>
                      <a:pt x="1108" y="326"/>
                      <a:pt x="1103" y="315"/>
                      <a:pt x="1108" y="322"/>
                    </a:cubicBezTo>
                    <a:cubicBezTo>
                      <a:pt x="1108" y="320"/>
                      <a:pt x="1112" y="310"/>
                      <a:pt x="1114" y="316"/>
                    </a:cubicBezTo>
                    <a:cubicBezTo>
                      <a:pt x="1117" y="316"/>
                      <a:pt x="1113" y="312"/>
                      <a:pt x="1114" y="311"/>
                    </a:cubicBezTo>
                    <a:cubicBezTo>
                      <a:pt x="1115" y="311"/>
                      <a:pt x="1116" y="313"/>
                      <a:pt x="1117" y="315"/>
                    </a:cubicBezTo>
                    <a:cubicBezTo>
                      <a:pt x="1119" y="314"/>
                      <a:pt x="1118" y="311"/>
                      <a:pt x="1118" y="309"/>
                    </a:cubicBezTo>
                    <a:cubicBezTo>
                      <a:pt x="1121" y="310"/>
                      <a:pt x="1123" y="314"/>
                      <a:pt x="1126" y="317"/>
                    </a:cubicBezTo>
                    <a:cubicBezTo>
                      <a:pt x="1124" y="319"/>
                      <a:pt x="1122" y="317"/>
                      <a:pt x="1120" y="314"/>
                    </a:cubicBezTo>
                    <a:cubicBezTo>
                      <a:pt x="1119" y="315"/>
                      <a:pt x="1125" y="320"/>
                      <a:pt x="1120" y="320"/>
                    </a:cubicBezTo>
                    <a:cubicBezTo>
                      <a:pt x="1121" y="321"/>
                      <a:pt x="1125" y="323"/>
                      <a:pt x="1123" y="320"/>
                    </a:cubicBezTo>
                    <a:cubicBezTo>
                      <a:pt x="1126" y="320"/>
                      <a:pt x="1124" y="323"/>
                      <a:pt x="1126" y="324"/>
                    </a:cubicBezTo>
                    <a:cubicBezTo>
                      <a:pt x="1124" y="324"/>
                      <a:pt x="1121" y="323"/>
                      <a:pt x="1119" y="325"/>
                    </a:cubicBezTo>
                    <a:cubicBezTo>
                      <a:pt x="1129" y="327"/>
                      <a:pt x="1114" y="325"/>
                      <a:pt x="1119" y="330"/>
                    </a:cubicBezTo>
                    <a:cubicBezTo>
                      <a:pt x="1117" y="331"/>
                      <a:pt x="1116" y="328"/>
                      <a:pt x="1114" y="327"/>
                    </a:cubicBezTo>
                    <a:cubicBezTo>
                      <a:pt x="1116" y="332"/>
                      <a:pt x="1117" y="334"/>
                      <a:pt x="1112" y="328"/>
                    </a:cubicBezTo>
                    <a:cubicBezTo>
                      <a:pt x="1111" y="328"/>
                      <a:pt x="1111" y="330"/>
                      <a:pt x="1112" y="332"/>
                    </a:cubicBezTo>
                    <a:cubicBezTo>
                      <a:pt x="1110" y="331"/>
                      <a:pt x="1109" y="328"/>
                      <a:pt x="1107" y="327"/>
                    </a:cubicBezTo>
                    <a:cubicBezTo>
                      <a:pt x="1105" y="331"/>
                      <a:pt x="1114" y="337"/>
                      <a:pt x="1117" y="342"/>
                    </a:cubicBezTo>
                    <a:cubicBezTo>
                      <a:pt x="1112" y="342"/>
                      <a:pt x="1112" y="334"/>
                      <a:pt x="1108" y="338"/>
                    </a:cubicBezTo>
                    <a:cubicBezTo>
                      <a:pt x="1108" y="336"/>
                      <a:pt x="1108" y="335"/>
                      <a:pt x="1109" y="334"/>
                    </a:cubicBezTo>
                    <a:cubicBezTo>
                      <a:pt x="1107" y="331"/>
                      <a:pt x="1105" y="331"/>
                      <a:pt x="1103" y="327"/>
                    </a:cubicBezTo>
                    <a:cubicBezTo>
                      <a:pt x="1102" y="328"/>
                      <a:pt x="1104" y="331"/>
                      <a:pt x="1105" y="333"/>
                    </a:cubicBezTo>
                    <a:cubicBezTo>
                      <a:pt x="1102" y="334"/>
                      <a:pt x="1104" y="331"/>
                      <a:pt x="1102" y="329"/>
                    </a:cubicBezTo>
                    <a:cubicBezTo>
                      <a:pt x="1101" y="330"/>
                      <a:pt x="1101" y="331"/>
                      <a:pt x="1102" y="333"/>
                    </a:cubicBezTo>
                    <a:cubicBezTo>
                      <a:pt x="1096" y="326"/>
                      <a:pt x="1101" y="337"/>
                      <a:pt x="1095" y="333"/>
                    </a:cubicBezTo>
                    <a:cubicBezTo>
                      <a:pt x="1094" y="335"/>
                      <a:pt x="1098" y="335"/>
                      <a:pt x="1099" y="339"/>
                    </a:cubicBezTo>
                    <a:cubicBezTo>
                      <a:pt x="1101" y="338"/>
                      <a:pt x="1098" y="335"/>
                      <a:pt x="1101" y="335"/>
                    </a:cubicBezTo>
                    <a:cubicBezTo>
                      <a:pt x="1106" y="345"/>
                      <a:pt x="1107" y="340"/>
                      <a:pt x="1112" y="341"/>
                    </a:cubicBezTo>
                    <a:cubicBezTo>
                      <a:pt x="1112" y="343"/>
                      <a:pt x="1110" y="345"/>
                      <a:pt x="1106" y="345"/>
                    </a:cubicBezTo>
                    <a:cubicBezTo>
                      <a:pt x="1104" y="345"/>
                      <a:pt x="1108" y="349"/>
                      <a:pt x="1109" y="351"/>
                    </a:cubicBezTo>
                    <a:cubicBezTo>
                      <a:pt x="1107" y="353"/>
                      <a:pt x="1105" y="348"/>
                      <a:pt x="1103" y="345"/>
                    </a:cubicBezTo>
                    <a:cubicBezTo>
                      <a:pt x="1100" y="347"/>
                      <a:pt x="1106" y="352"/>
                      <a:pt x="1106" y="355"/>
                    </a:cubicBezTo>
                    <a:cubicBezTo>
                      <a:pt x="1101" y="353"/>
                      <a:pt x="1101" y="354"/>
                      <a:pt x="1099" y="358"/>
                    </a:cubicBezTo>
                    <a:cubicBezTo>
                      <a:pt x="1101" y="353"/>
                      <a:pt x="1092" y="353"/>
                      <a:pt x="1096" y="359"/>
                    </a:cubicBezTo>
                    <a:cubicBezTo>
                      <a:pt x="1093" y="357"/>
                      <a:pt x="1091" y="353"/>
                      <a:pt x="1089" y="350"/>
                    </a:cubicBezTo>
                    <a:cubicBezTo>
                      <a:pt x="1093" y="352"/>
                      <a:pt x="1095" y="346"/>
                      <a:pt x="1091" y="342"/>
                    </a:cubicBezTo>
                    <a:cubicBezTo>
                      <a:pt x="1089" y="342"/>
                      <a:pt x="1095" y="347"/>
                      <a:pt x="1091" y="346"/>
                    </a:cubicBezTo>
                    <a:cubicBezTo>
                      <a:pt x="1089" y="342"/>
                      <a:pt x="1087" y="342"/>
                      <a:pt x="1084" y="340"/>
                    </a:cubicBezTo>
                    <a:cubicBezTo>
                      <a:pt x="1082" y="341"/>
                      <a:pt x="1089" y="344"/>
                      <a:pt x="1085" y="344"/>
                    </a:cubicBezTo>
                    <a:cubicBezTo>
                      <a:pt x="1083" y="342"/>
                      <a:pt x="1084" y="341"/>
                      <a:pt x="1083" y="339"/>
                    </a:cubicBezTo>
                    <a:cubicBezTo>
                      <a:pt x="1081" y="337"/>
                      <a:pt x="1082" y="342"/>
                      <a:pt x="1079" y="337"/>
                    </a:cubicBezTo>
                    <a:cubicBezTo>
                      <a:pt x="1078" y="339"/>
                      <a:pt x="1082" y="341"/>
                      <a:pt x="1083" y="344"/>
                    </a:cubicBezTo>
                    <a:cubicBezTo>
                      <a:pt x="1081" y="342"/>
                      <a:pt x="1079" y="342"/>
                      <a:pt x="1077" y="338"/>
                    </a:cubicBezTo>
                    <a:cubicBezTo>
                      <a:pt x="1076" y="340"/>
                      <a:pt x="1077" y="347"/>
                      <a:pt x="1071" y="343"/>
                    </a:cubicBezTo>
                    <a:cubicBezTo>
                      <a:pt x="1070" y="345"/>
                      <a:pt x="1074" y="350"/>
                      <a:pt x="1077" y="355"/>
                    </a:cubicBezTo>
                    <a:cubicBezTo>
                      <a:pt x="1080" y="355"/>
                      <a:pt x="1075" y="350"/>
                      <a:pt x="1079" y="353"/>
                    </a:cubicBezTo>
                    <a:cubicBezTo>
                      <a:pt x="1080" y="354"/>
                      <a:pt x="1078" y="354"/>
                      <a:pt x="1080" y="357"/>
                    </a:cubicBezTo>
                    <a:cubicBezTo>
                      <a:pt x="1077" y="358"/>
                      <a:pt x="1075" y="356"/>
                      <a:pt x="1074" y="359"/>
                    </a:cubicBezTo>
                    <a:cubicBezTo>
                      <a:pt x="1075" y="360"/>
                      <a:pt x="1076" y="361"/>
                      <a:pt x="1077" y="362"/>
                    </a:cubicBezTo>
                    <a:cubicBezTo>
                      <a:pt x="1078" y="360"/>
                      <a:pt x="1081" y="360"/>
                      <a:pt x="1084" y="361"/>
                    </a:cubicBezTo>
                    <a:cubicBezTo>
                      <a:pt x="1080" y="365"/>
                      <a:pt x="1072" y="369"/>
                      <a:pt x="1064" y="368"/>
                    </a:cubicBezTo>
                    <a:cubicBezTo>
                      <a:pt x="1064" y="370"/>
                      <a:pt x="1063" y="371"/>
                      <a:pt x="1062" y="373"/>
                    </a:cubicBezTo>
                    <a:cubicBezTo>
                      <a:pt x="1068" y="373"/>
                      <a:pt x="1060" y="379"/>
                      <a:pt x="1062" y="384"/>
                    </a:cubicBezTo>
                    <a:cubicBezTo>
                      <a:pt x="1061" y="382"/>
                      <a:pt x="1055" y="384"/>
                      <a:pt x="1057" y="387"/>
                    </a:cubicBezTo>
                    <a:cubicBezTo>
                      <a:pt x="1055" y="385"/>
                      <a:pt x="1052" y="387"/>
                      <a:pt x="1050" y="384"/>
                    </a:cubicBezTo>
                    <a:cubicBezTo>
                      <a:pt x="1050" y="384"/>
                      <a:pt x="1049" y="386"/>
                      <a:pt x="1051" y="388"/>
                    </a:cubicBezTo>
                    <a:cubicBezTo>
                      <a:pt x="1048" y="388"/>
                      <a:pt x="1045" y="381"/>
                      <a:pt x="1042" y="381"/>
                    </a:cubicBezTo>
                    <a:cubicBezTo>
                      <a:pt x="1040" y="384"/>
                      <a:pt x="1047" y="386"/>
                      <a:pt x="1044" y="388"/>
                    </a:cubicBezTo>
                    <a:cubicBezTo>
                      <a:pt x="1041" y="390"/>
                      <a:pt x="1039" y="380"/>
                      <a:pt x="1036" y="382"/>
                    </a:cubicBezTo>
                    <a:cubicBezTo>
                      <a:pt x="1035" y="383"/>
                      <a:pt x="1040" y="388"/>
                      <a:pt x="1041" y="390"/>
                    </a:cubicBezTo>
                    <a:cubicBezTo>
                      <a:pt x="1038" y="391"/>
                      <a:pt x="1035" y="385"/>
                      <a:pt x="1035" y="383"/>
                    </a:cubicBezTo>
                    <a:cubicBezTo>
                      <a:pt x="1032" y="385"/>
                      <a:pt x="1038" y="389"/>
                      <a:pt x="1039" y="394"/>
                    </a:cubicBezTo>
                    <a:cubicBezTo>
                      <a:pt x="1037" y="393"/>
                      <a:pt x="1032" y="385"/>
                      <a:pt x="1032" y="384"/>
                    </a:cubicBezTo>
                    <a:cubicBezTo>
                      <a:pt x="1032" y="384"/>
                      <a:pt x="1031" y="384"/>
                      <a:pt x="1031" y="384"/>
                    </a:cubicBezTo>
                    <a:cubicBezTo>
                      <a:pt x="1031" y="386"/>
                      <a:pt x="1035" y="392"/>
                      <a:pt x="1037" y="393"/>
                    </a:cubicBezTo>
                    <a:cubicBezTo>
                      <a:pt x="1038" y="396"/>
                      <a:pt x="1035" y="395"/>
                      <a:pt x="1034" y="393"/>
                    </a:cubicBezTo>
                    <a:cubicBezTo>
                      <a:pt x="1033" y="393"/>
                      <a:pt x="1034" y="395"/>
                      <a:pt x="1032" y="395"/>
                    </a:cubicBezTo>
                    <a:cubicBezTo>
                      <a:pt x="1029" y="393"/>
                      <a:pt x="1030" y="389"/>
                      <a:pt x="1028" y="388"/>
                    </a:cubicBezTo>
                    <a:cubicBezTo>
                      <a:pt x="1026" y="384"/>
                      <a:pt x="1031" y="389"/>
                      <a:pt x="1031" y="391"/>
                    </a:cubicBezTo>
                    <a:cubicBezTo>
                      <a:pt x="1032" y="390"/>
                      <a:pt x="1031" y="389"/>
                      <a:pt x="1031" y="387"/>
                    </a:cubicBezTo>
                    <a:cubicBezTo>
                      <a:pt x="1028" y="385"/>
                      <a:pt x="1027" y="386"/>
                      <a:pt x="1025" y="388"/>
                    </a:cubicBezTo>
                    <a:cubicBezTo>
                      <a:pt x="1027" y="389"/>
                      <a:pt x="1028" y="390"/>
                      <a:pt x="1029" y="392"/>
                    </a:cubicBezTo>
                    <a:cubicBezTo>
                      <a:pt x="1030" y="392"/>
                      <a:pt x="1020" y="387"/>
                      <a:pt x="1021" y="391"/>
                    </a:cubicBezTo>
                    <a:cubicBezTo>
                      <a:pt x="1018" y="386"/>
                      <a:pt x="1016" y="396"/>
                      <a:pt x="1011" y="391"/>
                    </a:cubicBezTo>
                    <a:cubicBezTo>
                      <a:pt x="1009" y="395"/>
                      <a:pt x="1002" y="395"/>
                      <a:pt x="1007" y="401"/>
                    </a:cubicBezTo>
                    <a:cubicBezTo>
                      <a:pt x="1006" y="402"/>
                      <a:pt x="1004" y="397"/>
                      <a:pt x="1003" y="396"/>
                    </a:cubicBezTo>
                    <a:cubicBezTo>
                      <a:pt x="1002" y="398"/>
                      <a:pt x="1005" y="401"/>
                      <a:pt x="1008" y="407"/>
                    </a:cubicBezTo>
                    <a:cubicBezTo>
                      <a:pt x="1009" y="403"/>
                      <a:pt x="1013" y="405"/>
                      <a:pt x="1019" y="404"/>
                    </a:cubicBezTo>
                    <a:cubicBezTo>
                      <a:pt x="1020" y="407"/>
                      <a:pt x="1015" y="406"/>
                      <a:pt x="1014" y="406"/>
                    </a:cubicBezTo>
                    <a:cubicBezTo>
                      <a:pt x="1012" y="407"/>
                      <a:pt x="1016" y="407"/>
                      <a:pt x="1017" y="410"/>
                    </a:cubicBezTo>
                    <a:cubicBezTo>
                      <a:pt x="1012" y="407"/>
                      <a:pt x="1015" y="412"/>
                      <a:pt x="1019" y="416"/>
                    </a:cubicBezTo>
                    <a:cubicBezTo>
                      <a:pt x="1017" y="416"/>
                      <a:pt x="1015" y="413"/>
                      <a:pt x="1013" y="410"/>
                    </a:cubicBezTo>
                    <a:cubicBezTo>
                      <a:pt x="1017" y="418"/>
                      <a:pt x="1014" y="415"/>
                      <a:pt x="1016" y="420"/>
                    </a:cubicBezTo>
                    <a:cubicBezTo>
                      <a:pt x="1015" y="421"/>
                      <a:pt x="1014" y="418"/>
                      <a:pt x="1012" y="417"/>
                    </a:cubicBezTo>
                    <a:cubicBezTo>
                      <a:pt x="1009" y="421"/>
                      <a:pt x="993" y="427"/>
                      <a:pt x="993" y="433"/>
                    </a:cubicBezTo>
                    <a:cubicBezTo>
                      <a:pt x="992" y="434"/>
                      <a:pt x="990" y="428"/>
                      <a:pt x="988" y="427"/>
                    </a:cubicBezTo>
                    <a:cubicBezTo>
                      <a:pt x="986" y="427"/>
                      <a:pt x="990" y="431"/>
                      <a:pt x="991" y="433"/>
                    </a:cubicBezTo>
                    <a:cubicBezTo>
                      <a:pt x="981" y="432"/>
                      <a:pt x="982" y="441"/>
                      <a:pt x="978" y="441"/>
                    </a:cubicBezTo>
                    <a:cubicBezTo>
                      <a:pt x="981" y="441"/>
                      <a:pt x="986" y="449"/>
                      <a:pt x="986" y="452"/>
                    </a:cubicBezTo>
                    <a:cubicBezTo>
                      <a:pt x="991" y="450"/>
                      <a:pt x="992" y="451"/>
                      <a:pt x="996" y="450"/>
                    </a:cubicBezTo>
                    <a:cubicBezTo>
                      <a:pt x="995" y="447"/>
                      <a:pt x="994" y="447"/>
                      <a:pt x="992" y="445"/>
                    </a:cubicBezTo>
                    <a:cubicBezTo>
                      <a:pt x="994" y="450"/>
                      <a:pt x="989" y="446"/>
                      <a:pt x="986" y="442"/>
                    </a:cubicBezTo>
                    <a:cubicBezTo>
                      <a:pt x="985" y="442"/>
                      <a:pt x="989" y="449"/>
                      <a:pt x="990" y="448"/>
                    </a:cubicBezTo>
                    <a:cubicBezTo>
                      <a:pt x="992" y="450"/>
                      <a:pt x="988" y="449"/>
                      <a:pt x="987" y="451"/>
                    </a:cubicBezTo>
                    <a:cubicBezTo>
                      <a:pt x="986" y="446"/>
                      <a:pt x="984" y="445"/>
                      <a:pt x="981" y="441"/>
                    </a:cubicBezTo>
                    <a:cubicBezTo>
                      <a:pt x="984" y="441"/>
                      <a:pt x="985" y="439"/>
                      <a:pt x="986" y="438"/>
                    </a:cubicBezTo>
                    <a:cubicBezTo>
                      <a:pt x="988" y="439"/>
                      <a:pt x="989" y="444"/>
                      <a:pt x="991" y="443"/>
                    </a:cubicBezTo>
                    <a:cubicBezTo>
                      <a:pt x="987" y="437"/>
                      <a:pt x="995" y="436"/>
                      <a:pt x="1000" y="435"/>
                    </a:cubicBezTo>
                    <a:cubicBezTo>
                      <a:pt x="1001" y="437"/>
                      <a:pt x="998" y="436"/>
                      <a:pt x="999" y="438"/>
                    </a:cubicBezTo>
                    <a:cubicBezTo>
                      <a:pt x="1002" y="441"/>
                      <a:pt x="1002" y="436"/>
                      <a:pt x="1003" y="436"/>
                    </a:cubicBezTo>
                    <a:cubicBezTo>
                      <a:pt x="1005" y="438"/>
                      <a:pt x="1002" y="443"/>
                      <a:pt x="998" y="443"/>
                    </a:cubicBezTo>
                    <a:cubicBezTo>
                      <a:pt x="1002" y="443"/>
                      <a:pt x="1014" y="442"/>
                      <a:pt x="1009" y="437"/>
                    </a:cubicBezTo>
                    <a:cubicBezTo>
                      <a:pt x="1012" y="438"/>
                      <a:pt x="1011" y="442"/>
                      <a:pt x="1014" y="445"/>
                    </a:cubicBezTo>
                    <a:cubicBezTo>
                      <a:pt x="1013" y="442"/>
                      <a:pt x="1015" y="441"/>
                      <a:pt x="1011" y="438"/>
                    </a:cubicBezTo>
                    <a:cubicBezTo>
                      <a:pt x="1015" y="439"/>
                      <a:pt x="1020" y="446"/>
                      <a:pt x="1024" y="443"/>
                    </a:cubicBezTo>
                    <a:cubicBezTo>
                      <a:pt x="1027" y="446"/>
                      <a:pt x="1025" y="451"/>
                      <a:pt x="1024" y="445"/>
                    </a:cubicBezTo>
                    <a:cubicBezTo>
                      <a:pt x="1024" y="446"/>
                      <a:pt x="1023" y="447"/>
                      <a:pt x="1024" y="448"/>
                    </a:cubicBezTo>
                    <a:cubicBezTo>
                      <a:pt x="1026" y="451"/>
                      <a:pt x="1028" y="447"/>
                      <a:pt x="1029" y="449"/>
                    </a:cubicBezTo>
                    <a:cubicBezTo>
                      <a:pt x="1030" y="448"/>
                      <a:pt x="1030" y="446"/>
                      <a:pt x="1028" y="444"/>
                    </a:cubicBezTo>
                    <a:cubicBezTo>
                      <a:pt x="1031" y="444"/>
                      <a:pt x="1030" y="446"/>
                      <a:pt x="1032" y="448"/>
                    </a:cubicBezTo>
                    <a:cubicBezTo>
                      <a:pt x="1034" y="447"/>
                      <a:pt x="1033" y="446"/>
                      <a:pt x="1035" y="445"/>
                    </a:cubicBezTo>
                    <a:cubicBezTo>
                      <a:pt x="1033" y="444"/>
                      <a:pt x="1031" y="446"/>
                      <a:pt x="1029" y="441"/>
                    </a:cubicBezTo>
                    <a:cubicBezTo>
                      <a:pt x="1035" y="444"/>
                      <a:pt x="1030" y="441"/>
                      <a:pt x="1032" y="438"/>
                    </a:cubicBezTo>
                    <a:cubicBezTo>
                      <a:pt x="1033" y="441"/>
                      <a:pt x="1035" y="440"/>
                      <a:pt x="1036" y="443"/>
                    </a:cubicBezTo>
                    <a:cubicBezTo>
                      <a:pt x="1033" y="438"/>
                      <a:pt x="1040" y="442"/>
                      <a:pt x="1036" y="436"/>
                    </a:cubicBezTo>
                    <a:cubicBezTo>
                      <a:pt x="1041" y="438"/>
                      <a:pt x="1044" y="440"/>
                      <a:pt x="1047" y="434"/>
                    </a:cubicBezTo>
                    <a:cubicBezTo>
                      <a:pt x="1034" y="436"/>
                      <a:pt x="1047" y="433"/>
                      <a:pt x="1049" y="428"/>
                    </a:cubicBezTo>
                    <a:cubicBezTo>
                      <a:pt x="1050" y="430"/>
                      <a:pt x="1055" y="433"/>
                      <a:pt x="1054" y="435"/>
                    </a:cubicBezTo>
                    <a:cubicBezTo>
                      <a:pt x="1059" y="439"/>
                      <a:pt x="1059" y="434"/>
                      <a:pt x="1065" y="434"/>
                    </a:cubicBezTo>
                    <a:cubicBezTo>
                      <a:pt x="1064" y="432"/>
                      <a:pt x="1065" y="431"/>
                      <a:pt x="1062" y="428"/>
                    </a:cubicBezTo>
                    <a:cubicBezTo>
                      <a:pt x="1061" y="427"/>
                      <a:pt x="1061" y="429"/>
                      <a:pt x="1060" y="429"/>
                    </a:cubicBezTo>
                    <a:cubicBezTo>
                      <a:pt x="1059" y="427"/>
                      <a:pt x="1057" y="424"/>
                      <a:pt x="1059" y="424"/>
                    </a:cubicBezTo>
                    <a:cubicBezTo>
                      <a:pt x="1058" y="422"/>
                      <a:pt x="1056" y="422"/>
                      <a:pt x="1055" y="423"/>
                    </a:cubicBezTo>
                    <a:cubicBezTo>
                      <a:pt x="1055" y="420"/>
                      <a:pt x="1059" y="416"/>
                      <a:pt x="1065" y="423"/>
                    </a:cubicBezTo>
                    <a:cubicBezTo>
                      <a:pt x="1063" y="424"/>
                      <a:pt x="1061" y="422"/>
                      <a:pt x="1059" y="422"/>
                    </a:cubicBezTo>
                    <a:cubicBezTo>
                      <a:pt x="1061" y="428"/>
                      <a:pt x="1064" y="423"/>
                      <a:pt x="1066" y="425"/>
                    </a:cubicBezTo>
                    <a:cubicBezTo>
                      <a:pt x="1068" y="429"/>
                      <a:pt x="1066" y="432"/>
                      <a:pt x="1070" y="434"/>
                    </a:cubicBezTo>
                    <a:cubicBezTo>
                      <a:pt x="1067" y="428"/>
                      <a:pt x="1073" y="431"/>
                      <a:pt x="1075" y="427"/>
                    </a:cubicBezTo>
                    <a:cubicBezTo>
                      <a:pt x="1077" y="430"/>
                      <a:pt x="1078" y="431"/>
                      <a:pt x="1080" y="430"/>
                    </a:cubicBezTo>
                    <a:cubicBezTo>
                      <a:pt x="1076" y="426"/>
                      <a:pt x="1076" y="427"/>
                      <a:pt x="1080" y="425"/>
                    </a:cubicBezTo>
                    <a:cubicBezTo>
                      <a:pt x="1081" y="426"/>
                      <a:pt x="1081" y="428"/>
                      <a:pt x="1082" y="429"/>
                    </a:cubicBezTo>
                    <a:cubicBezTo>
                      <a:pt x="1087" y="423"/>
                      <a:pt x="1098" y="427"/>
                      <a:pt x="1099" y="419"/>
                    </a:cubicBezTo>
                    <a:cubicBezTo>
                      <a:pt x="1100" y="419"/>
                      <a:pt x="1101" y="421"/>
                      <a:pt x="1102" y="422"/>
                    </a:cubicBezTo>
                    <a:cubicBezTo>
                      <a:pt x="1105" y="421"/>
                      <a:pt x="1100" y="411"/>
                      <a:pt x="1106" y="419"/>
                    </a:cubicBezTo>
                    <a:cubicBezTo>
                      <a:pt x="1107" y="418"/>
                      <a:pt x="1106" y="416"/>
                      <a:pt x="1105" y="415"/>
                    </a:cubicBezTo>
                    <a:cubicBezTo>
                      <a:pt x="1106" y="415"/>
                      <a:pt x="1107" y="416"/>
                      <a:pt x="1109" y="418"/>
                    </a:cubicBezTo>
                    <a:cubicBezTo>
                      <a:pt x="1111" y="417"/>
                      <a:pt x="1105" y="413"/>
                      <a:pt x="1109" y="413"/>
                    </a:cubicBezTo>
                    <a:cubicBezTo>
                      <a:pt x="1110" y="415"/>
                      <a:pt x="1111" y="416"/>
                      <a:pt x="1112" y="418"/>
                    </a:cubicBezTo>
                    <a:cubicBezTo>
                      <a:pt x="1113" y="417"/>
                      <a:pt x="1112" y="415"/>
                      <a:pt x="1110" y="413"/>
                    </a:cubicBezTo>
                    <a:cubicBezTo>
                      <a:pt x="1116" y="420"/>
                      <a:pt x="1117" y="404"/>
                      <a:pt x="1124" y="411"/>
                    </a:cubicBezTo>
                    <a:cubicBezTo>
                      <a:pt x="1126" y="410"/>
                      <a:pt x="1122" y="404"/>
                      <a:pt x="1127" y="410"/>
                    </a:cubicBezTo>
                    <a:cubicBezTo>
                      <a:pt x="1129" y="408"/>
                      <a:pt x="1131" y="403"/>
                      <a:pt x="1135" y="408"/>
                    </a:cubicBezTo>
                    <a:cubicBezTo>
                      <a:pt x="1135" y="407"/>
                      <a:pt x="1134" y="405"/>
                      <a:pt x="1136" y="405"/>
                    </a:cubicBezTo>
                    <a:cubicBezTo>
                      <a:pt x="1138" y="408"/>
                      <a:pt x="1140" y="406"/>
                      <a:pt x="1142" y="411"/>
                    </a:cubicBezTo>
                    <a:cubicBezTo>
                      <a:pt x="1143" y="410"/>
                      <a:pt x="1139" y="406"/>
                      <a:pt x="1141" y="405"/>
                    </a:cubicBezTo>
                    <a:cubicBezTo>
                      <a:pt x="1144" y="405"/>
                      <a:pt x="1143" y="409"/>
                      <a:pt x="1144" y="411"/>
                    </a:cubicBezTo>
                    <a:cubicBezTo>
                      <a:pt x="1144" y="409"/>
                      <a:pt x="1149" y="409"/>
                      <a:pt x="1144" y="406"/>
                    </a:cubicBezTo>
                    <a:cubicBezTo>
                      <a:pt x="1142" y="402"/>
                      <a:pt x="1149" y="407"/>
                      <a:pt x="1146" y="404"/>
                    </a:cubicBezTo>
                    <a:cubicBezTo>
                      <a:pt x="1148" y="404"/>
                      <a:pt x="1150" y="409"/>
                      <a:pt x="1147" y="408"/>
                    </a:cubicBezTo>
                    <a:cubicBezTo>
                      <a:pt x="1150" y="412"/>
                      <a:pt x="1150" y="403"/>
                      <a:pt x="1152" y="409"/>
                    </a:cubicBezTo>
                    <a:cubicBezTo>
                      <a:pt x="1146" y="411"/>
                      <a:pt x="1141" y="413"/>
                      <a:pt x="1139" y="416"/>
                    </a:cubicBezTo>
                    <a:cubicBezTo>
                      <a:pt x="1138" y="414"/>
                      <a:pt x="1137" y="413"/>
                      <a:pt x="1136" y="411"/>
                    </a:cubicBezTo>
                    <a:cubicBezTo>
                      <a:pt x="1135" y="412"/>
                      <a:pt x="1137" y="414"/>
                      <a:pt x="1138" y="416"/>
                    </a:cubicBezTo>
                    <a:cubicBezTo>
                      <a:pt x="1135" y="417"/>
                      <a:pt x="1129" y="417"/>
                      <a:pt x="1126" y="421"/>
                    </a:cubicBezTo>
                    <a:cubicBezTo>
                      <a:pt x="1122" y="417"/>
                      <a:pt x="1131" y="416"/>
                      <a:pt x="1133" y="415"/>
                    </a:cubicBezTo>
                    <a:cubicBezTo>
                      <a:pt x="1129" y="413"/>
                      <a:pt x="1122" y="415"/>
                      <a:pt x="1123" y="421"/>
                    </a:cubicBezTo>
                    <a:cubicBezTo>
                      <a:pt x="1119" y="418"/>
                      <a:pt x="1117" y="420"/>
                      <a:pt x="1114" y="420"/>
                    </a:cubicBezTo>
                    <a:cubicBezTo>
                      <a:pt x="1113" y="421"/>
                      <a:pt x="1115" y="423"/>
                      <a:pt x="1116" y="422"/>
                    </a:cubicBezTo>
                    <a:cubicBezTo>
                      <a:pt x="1117" y="426"/>
                      <a:pt x="1113" y="422"/>
                      <a:pt x="1112" y="421"/>
                    </a:cubicBezTo>
                    <a:cubicBezTo>
                      <a:pt x="1111" y="424"/>
                      <a:pt x="1106" y="423"/>
                      <a:pt x="1112" y="427"/>
                    </a:cubicBezTo>
                    <a:cubicBezTo>
                      <a:pt x="1110" y="427"/>
                      <a:pt x="1109" y="425"/>
                      <a:pt x="1107" y="423"/>
                    </a:cubicBezTo>
                    <a:cubicBezTo>
                      <a:pt x="1107" y="424"/>
                      <a:pt x="1107" y="425"/>
                      <a:pt x="1105" y="425"/>
                    </a:cubicBezTo>
                    <a:cubicBezTo>
                      <a:pt x="1106" y="426"/>
                      <a:pt x="1107" y="427"/>
                      <a:pt x="1108" y="428"/>
                    </a:cubicBezTo>
                    <a:cubicBezTo>
                      <a:pt x="1107" y="428"/>
                      <a:pt x="1105" y="426"/>
                      <a:pt x="1104" y="424"/>
                    </a:cubicBezTo>
                    <a:cubicBezTo>
                      <a:pt x="1103" y="425"/>
                      <a:pt x="1105" y="427"/>
                      <a:pt x="1106" y="429"/>
                    </a:cubicBezTo>
                    <a:cubicBezTo>
                      <a:pt x="1102" y="424"/>
                      <a:pt x="1102" y="429"/>
                      <a:pt x="1098" y="428"/>
                    </a:cubicBezTo>
                    <a:cubicBezTo>
                      <a:pt x="1104" y="433"/>
                      <a:pt x="1095" y="431"/>
                      <a:pt x="1094" y="433"/>
                    </a:cubicBezTo>
                    <a:cubicBezTo>
                      <a:pt x="1093" y="433"/>
                      <a:pt x="1095" y="437"/>
                      <a:pt x="1095" y="437"/>
                    </a:cubicBezTo>
                    <a:cubicBezTo>
                      <a:pt x="1094" y="437"/>
                      <a:pt x="1088" y="431"/>
                      <a:pt x="1089" y="436"/>
                    </a:cubicBezTo>
                    <a:cubicBezTo>
                      <a:pt x="1089" y="435"/>
                      <a:pt x="1089" y="434"/>
                      <a:pt x="1088" y="432"/>
                    </a:cubicBezTo>
                    <a:cubicBezTo>
                      <a:pt x="1087" y="434"/>
                      <a:pt x="1088" y="435"/>
                      <a:pt x="1089" y="438"/>
                    </a:cubicBezTo>
                    <a:cubicBezTo>
                      <a:pt x="1088" y="438"/>
                      <a:pt x="1086" y="435"/>
                      <a:pt x="1085" y="433"/>
                    </a:cubicBezTo>
                    <a:cubicBezTo>
                      <a:pt x="1086" y="438"/>
                      <a:pt x="1078" y="437"/>
                      <a:pt x="1078" y="436"/>
                    </a:cubicBezTo>
                    <a:cubicBezTo>
                      <a:pt x="1077" y="439"/>
                      <a:pt x="1082" y="440"/>
                      <a:pt x="1083" y="443"/>
                    </a:cubicBezTo>
                    <a:cubicBezTo>
                      <a:pt x="1081" y="444"/>
                      <a:pt x="1079" y="440"/>
                      <a:pt x="1077" y="437"/>
                    </a:cubicBezTo>
                    <a:cubicBezTo>
                      <a:pt x="1076" y="438"/>
                      <a:pt x="1076" y="439"/>
                      <a:pt x="1075" y="439"/>
                    </a:cubicBezTo>
                    <a:cubicBezTo>
                      <a:pt x="1076" y="443"/>
                      <a:pt x="1078" y="442"/>
                      <a:pt x="1080" y="444"/>
                    </a:cubicBezTo>
                    <a:cubicBezTo>
                      <a:pt x="1077" y="446"/>
                      <a:pt x="1075" y="438"/>
                      <a:pt x="1073" y="440"/>
                    </a:cubicBezTo>
                    <a:cubicBezTo>
                      <a:pt x="1071" y="440"/>
                      <a:pt x="1075" y="443"/>
                      <a:pt x="1076" y="443"/>
                    </a:cubicBezTo>
                    <a:cubicBezTo>
                      <a:pt x="1077" y="445"/>
                      <a:pt x="1074" y="444"/>
                      <a:pt x="1075" y="446"/>
                    </a:cubicBezTo>
                    <a:cubicBezTo>
                      <a:pt x="1073" y="448"/>
                      <a:pt x="1072" y="441"/>
                      <a:pt x="1070" y="444"/>
                    </a:cubicBezTo>
                    <a:cubicBezTo>
                      <a:pt x="1069" y="446"/>
                      <a:pt x="1073" y="444"/>
                      <a:pt x="1073" y="447"/>
                    </a:cubicBezTo>
                    <a:cubicBezTo>
                      <a:pt x="1070" y="446"/>
                      <a:pt x="1067" y="444"/>
                      <a:pt x="1064" y="442"/>
                    </a:cubicBezTo>
                    <a:cubicBezTo>
                      <a:pt x="1064" y="443"/>
                      <a:pt x="1067" y="447"/>
                      <a:pt x="1067" y="450"/>
                    </a:cubicBezTo>
                    <a:cubicBezTo>
                      <a:pt x="1065" y="450"/>
                      <a:pt x="1066" y="446"/>
                      <a:pt x="1063" y="444"/>
                    </a:cubicBezTo>
                    <a:cubicBezTo>
                      <a:pt x="1063" y="445"/>
                      <a:pt x="1064" y="446"/>
                      <a:pt x="1064" y="448"/>
                    </a:cubicBezTo>
                    <a:cubicBezTo>
                      <a:pt x="1060" y="443"/>
                      <a:pt x="1060" y="447"/>
                      <a:pt x="1057" y="446"/>
                    </a:cubicBezTo>
                    <a:cubicBezTo>
                      <a:pt x="1055" y="447"/>
                      <a:pt x="1060" y="451"/>
                      <a:pt x="1061" y="454"/>
                    </a:cubicBezTo>
                    <a:cubicBezTo>
                      <a:pt x="1058" y="453"/>
                      <a:pt x="1056" y="452"/>
                      <a:pt x="1057" y="449"/>
                    </a:cubicBezTo>
                    <a:cubicBezTo>
                      <a:pt x="1055" y="447"/>
                      <a:pt x="1056" y="452"/>
                      <a:pt x="1053" y="449"/>
                    </a:cubicBezTo>
                    <a:cubicBezTo>
                      <a:pt x="1054" y="454"/>
                      <a:pt x="1057" y="453"/>
                      <a:pt x="1058" y="456"/>
                    </a:cubicBezTo>
                    <a:cubicBezTo>
                      <a:pt x="1054" y="455"/>
                      <a:pt x="1054" y="454"/>
                      <a:pt x="1049" y="448"/>
                    </a:cubicBezTo>
                    <a:cubicBezTo>
                      <a:pt x="1048" y="449"/>
                      <a:pt x="1052" y="452"/>
                      <a:pt x="1052" y="454"/>
                    </a:cubicBezTo>
                    <a:cubicBezTo>
                      <a:pt x="1038" y="454"/>
                      <a:pt x="1031" y="465"/>
                      <a:pt x="1016" y="469"/>
                    </a:cubicBezTo>
                    <a:cubicBezTo>
                      <a:pt x="1015" y="470"/>
                      <a:pt x="1018" y="473"/>
                      <a:pt x="1016" y="473"/>
                    </a:cubicBezTo>
                    <a:cubicBezTo>
                      <a:pt x="1021" y="474"/>
                      <a:pt x="1026" y="471"/>
                      <a:pt x="1031" y="473"/>
                    </a:cubicBezTo>
                    <a:cubicBezTo>
                      <a:pt x="1035" y="466"/>
                      <a:pt x="1044" y="464"/>
                      <a:pt x="1057" y="463"/>
                    </a:cubicBezTo>
                    <a:cubicBezTo>
                      <a:pt x="1055" y="459"/>
                      <a:pt x="1060" y="455"/>
                      <a:pt x="1064" y="460"/>
                    </a:cubicBezTo>
                    <a:cubicBezTo>
                      <a:pt x="1065" y="459"/>
                      <a:pt x="1063" y="457"/>
                      <a:pt x="1062" y="455"/>
                    </a:cubicBezTo>
                    <a:cubicBezTo>
                      <a:pt x="1066" y="459"/>
                      <a:pt x="1066" y="453"/>
                      <a:pt x="1071" y="460"/>
                    </a:cubicBezTo>
                    <a:cubicBezTo>
                      <a:pt x="1056" y="468"/>
                      <a:pt x="1055" y="470"/>
                      <a:pt x="1044" y="477"/>
                    </a:cubicBezTo>
                    <a:cubicBezTo>
                      <a:pt x="1050" y="478"/>
                      <a:pt x="1054" y="471"/>
                      <a:pt x="1060" y="479"/>
                    </a:cubicBezTo>
                    <a:cubicBezTo>
                      <a:pt x="1061" y="478"/>
                      <a:pt x="1059" y="476"/>
                      <a:pt x="1058" y="474"/>
                    </a:cubicBezTo>
                    <a:cubicBezTo>
                      <a:pt x="1065" y="481"/>
                      <a:pt x="1069" y="467"/>
                      <a:pt x="1072" y="472"/>
                    </a:cubicBezTo>
                    <a:cubicBezTo>
                      <a:pt x="1074" y="472"/>
                      <a:pt x="1072" y="470"/>
                      <a:pt x="1071" y="468"/>
                    </a:cubicBezTo>
                    <a:cubicBezTo>
                      <a:pt x="1073" y="468"/>
                      <a:pt x="1074" y="469"/>
                      <a:pt x="1075" y="471"/>
                    </a:cubicBezTo>
                    <a:cubicBezTo>
                      <a:pt x="1075" y="470"/>
                      <a:pt x="1075" y="469"/>
                      <a:pt x="1074" y="467"/>
                    </a:cubicBezTo>
                    <a:cubicBezTo>
                      <a:pt x="1075" y="467"/>
                      <a:pt x="1076" y="469"/>
                      <a:pt x="1077" y="470"/>
                    </a:cubicBezTo>
                    <a:cubicBezTo>
                      <a:pt x="1078" y="469"/>
                      <a:pt x="1076" y="467"/>
                      <a:pt x="1078" y="467"/>
                    </a:cubicBezTo>
                    <a:cubicBezTo>
                      <a:pt x="1080" y="468"/>
                      <a:pt x="1081" y="469"/>
                      <a:pt x="1081" y="471"/>
                    </a:cubicBezTo>
                    <a:cubicBezTo>
                      <a:pt x="1085" y="471"/>
                      <a:pt x="1079" y="466"/>
                      <a:pt x="1078" y="464"/>
                    </a:cubicBezTo>
                    <a:cubicBezTo>
                      <a:pt x="1080" y="464"/>
                      <a:pt x="1085" y="469"/>
                      <a:pt x="1083" y="471"/>
                    </a:cubicBezTo>
                    <a:cubicBezTo>
                      <a:pt x="1085" y="472"/>
                      <a:pt x="1089" y="471"/>
                      <a:pt x="1089" y="476"/>
                    </a:cubicBezTo>
                    <a:cubicBezTo>
                      <a:pt x="1084" y="471"/>
                      <a:pt x="1086" y="474"/>
                      <a:pt x="1085" y="477"/>
                    </a:cubicBezTo>
                    <a:cubicBezTo>
                      <a:pt x="1083" y="476"/>
                      <a:pt x="1082" y="474"/>
                      <a:pt x="1084" y="473"/>
                    </a:cubicBezTo>
                    <a:cubicBezTo>
                      <a:pt x="1080" y="472"/>
                      <a:pt x="1082" y="476"/>
                      <a:pt x="1079" y="471"/>
                    </a:cubicBezTo>
                    <a:cubicBezTo>
                      <a:pt x="1080" y="476"/>
                      <a:pt x="1074" y="478"/>
                      <a:pt x="1072" y="475"/>
                    </a:cubicBezTo>
                    <a:cubicBezTo>
                      <a:pt x="1070" y="476"/>
                      <a:pt x="1075" y="481"/>
                      <a:pt x="1076" y="481"/>
                    </a:cubicBezTo>
                    <a:cubicBezTo>
                      <a:pt x="1075" y="478"/>
                      <a:pt x="1077" y="478"/>
                      <a:pt x="1080" y="476"/>
                    </a:cubicBezTo>
                    <a:cubicBezTo>
                      <a:pt x="1081" y="477"/>
                      <a:pt x="1081" y="477"/>
                      <a:pt x="1080" y="478"/>
                    </a:cubicBezTo>
                    <a:cubicBezTo>
                      <a:pt x="1081" y="478"/>
                      <a:pt x="1081" y="479"/>
                      <a:pt x="1082" y="480"/>
                    </a:cubicBezTo>
                    <a:cubicBezTo>
                      <a:pt x="1070" y="484"/>
                      <a:pt x="1057" y="491"/>
                      <a:pt x="1053" y="495"/>
                    </a:cubicBezTo>
                    <a:cubicBezTo>
                      <a:pt x="1052" y="494"/>
                      <a:pt x="1053" y="493"/>
                      <a:pt x="1052" y="492"/>
                    </a:cubicBezTo>
                    <a:cubicBezTo>
                      <a:pt x="1048" y="492"/>
                      <a:pt x="1053" y="496"/>
                      <a:pt x="1050" y="496"/>
                    </a:cubicBezTo>
                    <a:cubicBezTo>
                      <a:pt x="1049" y="492"/>
                      <a:pt x="1048" y="499"/>
                      <a:pt x="1042" y="499"/>
                    </a:cubicBezTo>
                    <a:cubicBezTo>
                      <a:pt x="1041" y="498"/>
                      <a:pt x="1040" y="496"/>
                      <a:pt x="1039" y="495"/>
                    </a:cubicBezTo>
                    <a:cubicBezTo>
                      <a:pt x="1046" y="496"/>
                      <a:pt x="1044" y="491"/>
                      <a:pt x="1052" y="491"/>
                    </a:cubicBezTo>
                    <a:cubicBezTo>
                      <a:pt x="1047" y="487"/>
                      <a:pt x="1047" y="490"/>
                      <a:pt x="1050" y="486"/>
                    </a:cubicBezTo>
                    <a:cubicBezTo>
                      <a:pt x="1043" y="486"/>
                      <a:pt x="1043" y="493"/>
                      <a:pt x="1037" y="493"/>
                    </a:cubicBezTo>
                    <a:cubicBezTo>
                      <a:pt x="1036" y="494"/>
                      <a:pt x="1036" y="499"/>
                      <a:pt x="1038" y="499"/>
                    </a:cubicBezTo>
                    <a:cubicBezTo>
                      <a:pt x="1039" y="502"/>
                      <a:pt x="1034" y="502"/>
                      <a:pt x="1033" y="503"/>
                    </a:cubicBezTo>
                    <a:cubicBezTo>
                      <a:pt x="1031" y="501"/>
                      <a:pt x="1030" y="500"/>
                      <a:pt x="1029" y="500"/>
                    </a:cubicBezTo>
                    <a:cubicBezTo>
                      <a:pt x="1026" y="497"/>
                      <a:pt x="1029" y="497"/>
                      <a:pt x="1027" y="495"/>
                    </a:cubicBezTo>
                    <a:cubicBezTo>
                      <a:pt x="1025" y="492"/>
                      <a:pt x="1028" y="499"/>
                      <a:pt x="1024" y="496"/>
                    </a:cubicBezTo>
                    <a:cubicBezTo>
                      <a:pt x="1027" y="498"/>
                      <a:pt x="1029" y="502"/>
                      <a:pt x="1031" y="502"/>
                    </a:cubicBezTo>
                    <a:cubicBezTo>
                      <a:pt x="1025" y="510"/>
                      <a:pt x="1018" y="508"/>
                      <a:pt x="1014" y="512"/>
                    </a:cubicBezTo>
                    <a:cubicBezTo>
                      <a:pt x="1010" y="514"/>
                      <a:pt x="1013" y="509"/>
                      <a:pt x="1012" y="507"/>
                    </a:cubicBezTo>
                    <a:cubicBezTo>
                      <a:pt x="1008" y="509"/>
                      <a:pt x="1013" y="510"/>
                      <a:pt x="1012" y="513"/>
                    </a:cubicBezTo>
                    <a:cubicBezTo>
                      <a:pt x="1010" y="514"/>
                      <a:pt x="1008" y="516"/>
                      <a:pt x="1007" y="512"/>
                    </a:cubicBezTo>
                    <a:cubicBezTo>
                      <a:pt x="1011" y="517"/>
                      <a:pt x="995" y="520"/>
                      <a:pt x="993" y="518"/>
                    </a:cubicBezTo>
                    <a:cubicBezTo>
                      <a:pt x="992" y="519"/>
                      <a:pt x="992" y="520"/>
                      <a:pt x="994" y="522"/>
                    </a:cubicBezTo>
                    <a:cubicBezTo>
                      <a:pt x="987" y="520"/>
                      <a:pt x="982" y="530"/>
                      <a:pt x="976" y="531"/>
                    </a:cubicBezTo>
                    <a:cubicBezTo>
                      <a:pt x="977" y="532"/>
                      <a:pt x="978" y="532"/>
                      <a:pt x="979" y="534"/>
                    </a:cubicBezTo>
                    <a:cubicBezTo>
                      <a:pt x="996" y="525"/>
                      <a:pt x="1007" y="521"/>
                      <a:pt x="1023" y="516"/>
                    </a:cubicBezTo>
                    <a:cubicBezTo>
                      <a:pt x="1008" y="523"/>
                      <a:pt x="998" y="530"/>
                      <a:pt x="989" y="534"/>
                    </a:cubicBezTo>
                    <a:cubicBezTo>
                      <a:pt x="988" y="535"/>
                      <a:pt x="985" y="535"/>
                      <a:pt x="985" y="535"/>
                    </a:cubicBezTo>
                    <a:cubicBezTo>
                      <a:pt x="981" y="542"/>
                      <a:pt x="966" y="535"/>
                      <a:pt x="968" y="546"/>
                    </a:cubicBezTo>
                    <a:cubicBezTo>
                      <a:pt x="964" y="544"/>
                      <a:pt x="965" y="545"/>
                      <a:pt x="966" y="548"/>
                    </a:cubicBezTo>
                    <a:cubicBezTo>
                      <a:pt x="965" y="548"/>
                      <a:pt x="964" y="546"/>
                      <a:pt x="963" y="545"/>
                    </a:cubicBezTo>
                    <a:cubicBezTo>
                      <a:pt x="962" y="546"/>
                      <a:pt x="964" y="547"/>
                      <a:pt x="964" y="549"/>
                    </a:cubicBezTo>
                    <a:cubicBezTo>
                      <a:pt x="963" y="549"/>
                      <a:pt x="961" y="545"/>
                      <a:pt x="960" y="546"/>
                    </a:cubicBezTo>
                    <a:cubicBezTo>
                      <a:pt x="964" y="548"/>
                      <a:pt x="960" y="550"/>
                      <a:pt x="958" y="546"/>
                    </a:cubicBezTo>
                    <a:cubicBezTo>
                      <a:pt x="959" y="549"/>
                      <a:pt x="957" y="548"/>
                      <a:pt x="957" y="548"/>
                    </a:cubicBezTo>
                    <a:cubicBezTo>
                      <a:pt x="938" y="557"/>
                      <a:pt x="914" y="575"/>
                      <a:pt x="884" y="585"/>
                    </a:cubicBezTo>
                    <a:cubicBezTo>
                      <a:pt x="883" y="586"/>
                      <a:pt x="885" y="588"/>
                      <a:pt x="886" y="587"/>
                    </a:cubicBezTo>
                    <a:cubicBezTo>
                      <a:pt x="876" y="589"/>
                      <a:pt x="856" y="598"/>
                      <a:pt x="855" y="610"/>
                    </a:cubicBezTo>
                    <a:cubicBezTo>
                      <a:pt x="856" y="609"/>
                      <a:pt x="852" y="606"/>
                      <a:pt x="854" y="605"/>
                    </a:cubicBezTo>
                    <a:cubicBezTo>
                      <a:pt x="850" y="601"/>
                      <a:pt x="849" y="604"/>
                      <a:pt x="846" y="605"/>
                    </a:cubicBezTo>
                    <a:cubicBezTo>
                      <a:pt x="850" y="607"/>
                      <a:pt x="850" y="613"/>
                      <a:pt x="846" y="607"/>
                    </a:cubicBezTo>
                    <a:cubicBezTo>
                      <a:pt x="845" y="608"/>
                      <a:pt x="851" y="616"/>
                      <a:pt x="847" y="614"/>
                    </a:cubicBezTo>
                    <a:cubicBezTo>
                      <a:pt x="850" y="619"/>
                      <a:pt x="850" y="614"/>
                      <a:pt x="853" y="615"/>
                    </a:cubicBezTo>
                    <a:cubicBezTo>
                      <a:pt x="852" y="614"/>
                      <a:pt x="850" y="613"/>
                      <a:pt x="849" y="613"/>
                    </a:cubicBezTo>
                    <a:cubicBezTo>
                      <a:pt x="848" y="609"/>
                      <a:pt x="856" y="612"/>
                      <a:pt x="855" y="614"/>
                    </a:cubicBezTo>
                    <a:cubicBezTo>
                      <a:pt x="868" y="606"/>
                      <a:pt x="892" y="606"/>
                      <a:pt x="900" y="593"/>
                    </a:cubicBezTo>
                    <a:cubicBezTo>
                      <a:pt x="898" y="591"/>
                      <a:pt x="896" y="590"/>
                      <a:pt x="894" y="590"/>
                    </a:cubicBezTo>
                    <a:cubicBezTo>
                      <a:pt x="895" y="592"/>
                      <a:pt x="896" y="591"/>
                      <a:pt x="897" y="591"/>
                    </a:cubicBezTo>
                    <a:cubicBezTo>
                      <a:pt x="894" y="595"/>
                      <a:pt x="886" y="597"/>
                      <a:pt x="882" y="600"/>
                    </a:cubicBezTo>
                    <a:cubicBezTo>
                      <a:pt x="881" y="594"/>
                      <a:pt x="892" y="595"/>
                      <a:pt x="894" y="591"/>
                    </a:cubicBezTo>
                    <a:cubicBezTo>
                      <a:pt x="893" y="590"/>
                      <a:pt x="892" y="590"/>
                      <a:pt x="891" y="588"/>
                    </a:cubicBezTo>
                    <a:cubicBezTo>
                      <a:pt x="898" y="588"/>
                      <a:pt x="902" y="586"/>
                      <a:pt x="906" y="586"/>
                    </a:cubicBezTo>
                    <a:cubicBezTo>
                      <a:pt x="905" y="584"/>
                      <a:pt x="904" y="584"/>
                      <a:pt x="903" y="585"/>
                    </a:cubicBezTo>
                    <a:cubicBezTo>
                      <a:pt x="915" y="579"/>
                      <a:pt x="926" y="570"/>
                      <a:pt x="937" y="570"/>
                    </a:cubicBezTo>
                    <a:cubicBezTo>
                      <a:pt x="939" y="564"/>
                      <a:pt x="956" y="563"/>
                      <a:pt x="961" y="558"/>
                    </a:cubicBezTo>
                    <a:cubicBezTo>
                      <a:pt x="948" y="571"/>
                      <a:pt x="916" y="580"/>
                      <a:pt x="901" y="591"/>
                    </a:cubicBezTo>
                    <a:cubicBezTo>
                      <a:pt x="924" y="594"/>
                      <a:pt x="934" y="573"/>
                      <a:pt x="955" y="573"/>
                    </a:cubicBezTo>
                    <a:cubicBezTo>
                      <a:pt x="948" y="570"/>
                      <a:pt x="960" y="570"/>
                      <a:pt x="959" y="574"/>
                    </a:cubicBezTo>
                    <a:cubicBezTo>
                      <a:pt x="963" y="574"/>
                      <a:pt x="957" y="568"/>
                      <a:pt x="956" y="571"/>
                    </a:cubicBezTo>
                    <a:cubicBezTo>
                      <a:pt x="956" y="568"/>
                      <a:pt x="961" y="569"/>
                      <a:pt x="963" y="567"/>
                    </a:cubicBezTo>
                    <a:cubicBezTo>
                      <a:pt x="966" y="572"/>
                      <a:pt x="960" y="567"/>
                      <a:pt x="961" y="572"/>
                    </a:cubicBezTo>
                    <a:cubicBezTo>
                      <a:pt x="973" y="569"/>
                      <a:pt x="973" y="566"/>
                      <a:pt x="987" y="563"/>
                    </a:cubicBezTo>
                    <a:cubicBezTo>
                      <a:pt x="872" y="624"/>
                      <a:pt x="773" y="671"/>
                      <a:pt x="677" y="716"/>
                    </a:cubicBezTo>
                    <a:cubicBezTo>
                      <a:pt x="657" y="729"/>
                      <a:pt x="619" y="746"/>
                      <a:pt x="597" y="753"/>
                    </a:cubicBezTo>
                    <a:cubicBezTo>
                      <a:pt x="599" y="757"/>
                      <a:pt x="596" y="760"/>
                      <a:pt x="593" y="755"/>
                    </a:cubicBezTo>
                    <a:cubicBezTo>
                      <a:pt x="595" y="761"/>
                      <a:pt x="582" y="764"/>
                      <a:pt x="580" y="762"/>
                    </a:cubicBezTo>
                    <a:cubicBezTo>
                      <a:pt x="577" y="766"/>
                      <a:pt x="573" y="767"/>
                      <a:pt x="568" y="767"/>
                    </a:cubicBezTo>
                    <a:cubicBezTo>
                      <a:pt x="567" y="767"/>
                      <a:pt x="568" y="769"/>
                      <a:pt x="569" y="770"/>
                    </a:cubicBezTo>
                    <a:cubicBezTo>
                      <a:pt x="562" y="774"/>
                      <a:pt x="544" y="777"/>
                      <a:pt x="539" y="784"/>
                    </a:cubicBezTo>
                    <a:cubicBezTo>
                      <a:pt x="538" y="786"/>
                      <a:pt x="535" y="783"/>
                      <a:pt x="535" y="783"/>
                    </a:cubicBezTo>
                    <a:cubicBezTo>
                      <a:pt x="529" y="786"/>
                      <a:pt x="524" y="791"/>
                      <a:pt x="516" y="795"/>
                    </a:cubicBezTo>
                    <a:cubicBezTo>
                      <a:pt x="502" y="802"/>
                      <a:pt x="484" y="811"/>
                      <a:pt x="469" y="819"/>
                    </a:cubicBezTo>
                    <a:cubicBezTo>
                      <a:pt x="462" y="823"/>
                      <a:pt x="455" y="829"/>
                      <a:pt x="447" y="828"/>
                    </a:cubicBezTo>
                    <a:cubicBezTo>
                      <a:pt x="434" y="837"/>
                      <a:pt x="416" y="848"/>
                      <a:pt x="402" y="851"/>
                    </a:cubicBezTo>
                    <a:cubicBezTo>
                      <a:pt x="400" y="852"/>
                      <a:pt x="404" y="855"/>
                      <a:pt x="405" y="857"/>
                    </a:cubicBezTo>
                    <a:cubicBezTo>
                      <a:pt x="370" y="863"/>
                      <a:pt x="343" y="892"/>
                      <a:pt x="314" y="898"/>
                    </a:cubicBezTo>
                    <a:cubicBezTo>
                      <a:pt x="314" y="902"/>
                      <a:pt x="307" y="908"/>
                      <a:pt x="303" y="905"/>
                    </a:cubicBezTo>
                    <a:cubicBezTo>
                      <a:pt x="285" y="919"/>
                      <a:pt x="271" y="927"/>
                      <a:pt x="251" y="934"/>
                    </a:cubicBezTo>
                    <a:cubicBezTo>
                      <a:pt x="250" y="927"/>
                      <a:pt x="247" y="932"/>
                      <a:pt x="244" y="928"/>
                    </a:cubicBezTo>
                    <a:cubicBezTo>
                      <a:pt x="250" y="928"/>
                      <a:pt x="250" y="925"/>
                      <a:pt x="252" y="922"/>
                    </a:cubicBezTo>
                    <a:cubicBezTo>
                      <a:pt x="249" y="918"/>
                      <a:pt x="249" y="917"/>
                      <a:pt x="250" y="914"/>
                    </a:cubicBezTo>
                    <a:cubicBezTo>
                      <a:pt x="245" y="915"/>
                      <a:pt x="248" y="913"/>
                      <a:pt x="243" y="912"/>
                    </a:cubicBezTo>
                    <a:cubicBezTo>
                      <a:pt x="243" y="914"/>
                      <a:pt x="245" y="921"/>
                      <a:pt x="246" y="918"/>
                    </a:cubicBezTo>
                    <a:cubicBezTo>
                      <a:pt x="246" y="923"/>
                      <a:pt x="243" y="918"/>
                      <a:pt x="242" y="914"/>
                    </a:cubicBezTo>
                    <a:cubicBezTo>
                      <a:pt x="242" y="917"/>
                      <a:pt x="242" y="918"/>
                      <a:pt x="239" y="918"/>
                    </a:cubicBezTo>
                    <a:cubicBezTo>
                      <a:pt x="238" y="916"/>
                      <a:pt x="239" y="915"/>
                      <a:pt x="240" y="913"/>
                    </a:cubicBezTo>
                    <a:cubicBezTo>
                      <a:pt x="238" y="911"/>
                      <a:pt x="237" y="918"/>
                      <a:pt x="236" y="912"/>
                    </a:cubicBezTo>
                    <a:cubicBezTo>
                      <a:pt x="234" y="914"/>
                      <a:pt x="236" y="914"/>
                      <a:pt x="238" y="917"/>
                    </a:cubicBezTo>
                    <a:cubicBezTo>
                      <a:pt x="235" y="917"/>
                      <a:pt x="232" y="918"/>
                      <a:pt x="229" y="918"/>
                    </a:cubicBezTo>
                    <a:cubicBezTo>
                      <a:pt x="227" y="911"/>
                      <a:pt x="228" y="912"/>
                      <a:pt x="224" y="907"/>
                    </a:cubicBezTo>
                    <a:cubicBezTo>
                      <a:pt x="229" y="908"/>
                      <a:pt x="229" y="904"/>
                      <a:pt x="231" y="901"/>
                    </a:cubicBezTo>
                    <a:cubicBezTo>
                      <a:pt x="234" y="905"/>
                      <a:pt x="231" y="905"/>
                      <a:pt x="232" y="907"/>
                    </a:cubicBezTo>
                    <a:cubicBezTo>
                      <a:pt x="234" y="905"/>
                      <a:pt x="236" y="903"/>
                      <a:pt x="235" y="899"/>
                    </a:cubicBezTo>
                    <a:cubicBezTo>
                      <a:pt x="232" y="899"/>
                      <a:pt x="229" y="900"/>
                      <a:pt x="226" y="894"/>
                    </a:cubicBezTo>
                    <a:cubicBezTo>
                      <a:pt x="230" y="892"/>
                      <a:pt x="228" y="886"/>
                      <a:pt x="233" y="883"/>
                    </a:cubicBezTo>
                    <a:cubicBezTo>
                      <a:pt x="232" y="880"/>
                      <a:pt x="225" y="880"/>
                      <a:pt x="230" y="878"/>
                    </a:cubicBezTo>
                    <a:cubicBezTo>
                      <a:pt x="228" y="876"/>
                      <a:pt x="227" y="879"/>
                      <a:pt x="225" y="879"/>
                    </a:cubicBezTo>
                    <a:cubicBezTo>
                      <a:pt x="224" y="877"/>
                      <a:pt x="224" y="876"/>
                      <a:pt x="226" y="876"/>
                    </a:cubicBezTo>
                    <a:cubicBezTo>
                      <a:pt x="222" y="878"/>
                      <a:pt x="214" y="885"/>
                      <a:pt x="205" y="887"/>
                    </a:cubicBezTo>
                    <a:cubicBezTo>
                      <a:pt x="203" y="885"/>
                      <a:pt x="204" y="884"/>
                      <a:pt x="203" y="882"/>
                    </a:cubicBezTo>
                    <a:cubicBezTo>
                      <a:pt x="203" y="886"/>
                      <a:pt x="201" y="884"/>
                      <a:pt x="199" y="885"/>
                    </a:cubicBezTo>
                    <a:cubicBezTo>
                      <a:pt x="200" y="884"/>
                      <a:pt x="198" y="880"/>
                      <a:pt x="200" y="879"/>
                    </a:cubicBezTo>
                    <a:cubicBezTo>
                      <a:pt x="204" y="882"/>
                      <a:pt x="203" y="881"/>
                      <a:pt x="209" y="883"/>
                    </a:cubicBezTo>
                    <a:cubicBezTo>
                      <a:pt x="206" y="880"/>
                      <a:pt x="203" y="877"/>
                      <a:pt x="200" y="879"/>
                    </a:cubicBezTo>
                    <a:cubicBezTo>
                      <a:pt x="200" y="873"/>
                      <a:pt x="195" y="874"/>
                      <a:pt x="193" y="876"/>
                    </a:cubicBezTo>
                    <a:cubicBezTo>
                      <a:pt x="190" y="873"/>
                      <a:pt x="198" y="875"/>
                      <a:pt x="194" y="871"/>
                    </a:cubicBezTo>
                    <a:cubicBezTo>
                      <a:pt x="196" y="873"/>
                      <a:pt x="199" y="875"/>
                      <a:pt x="201" y="873"/>
                    </a:cubicBezTo>
                    <a:cubicBezTo>
                      <a:pt x="202" y="871"/>
                      <a:pt x="200" y="871"/>
                      <a:pt x="201" y="869"/>
                    </a:cubicBezTo>
                    <a:cubicBezTo>
                      <a:pt x="199" y="870"/>
                      <a:pt x="197" y="866"/>
                      <a:pt x="194" y="865"/>
                    </a:cubicBezTo>
                    <a:cubicBezTo>
                      <a:pt x="194" y="867"/>
                      <a:pt x="196" y="868"/>
                      <a:pt x="196" y="870"/>
                    </a:cubicBezTo>
                    <a:cubicBezTo>
                      <a:pt x="194" y="870"/>
                      <a:pt x="194" y="866"/>
                      <a:pt x="191" y="868"/>
                    </a:cubicBezTo>
                    <a:cubicBezTo>
                      <a:pt x="193" y="864"/>
                      <a:pt x="183" y="856"/>
                      <a:pt x="178" y="850"/>
                    </a:cubicBezTo>
                    <a:cubicBezTo>
                      <a:pt x="177" y="851"/>
                      <a:pt x="179" y="853"/>
                      <a:pt x="179" y="854"/>
                    </a:cubicBezTo>
                    <a:cubicBezTo>
                      <a:pt x="178" y="854"/>
                      <a:pt x="177" y="852"/>
                      <a:pt x="175" y="853"/>
                    </a:cubicBezTo>
                    <a:cubicBezTo>
                      <a:pt x="175" y="850"/>
                      <a:pt x="178" y="847"/>
                      <a:pt x="179" y="848"/>
                    </a:cubicBezTo>
                    <a:cubicBezTo>
                      <a:pt x="178" y="852"/>
                      <a:pt x="183" y="852"/>
                      <a:pt x="188" y="858"/>
                    </a:cubicBezTo>
                    <a:cubicBezTo>
                      <a:pt x="190" y="857"/>
                      <a:pt x="190" y="856"/>
                      <a:pt x="188" y="853"/>
                    </a:cubicBezTo>
                    <a:cubicBezTo>
                      <a:pt x="186" y="852"/>
                      <a:pt x="186" y="855"/>
                      <a:pt x="183" y="852"/>
                    </a:cubicBezTo>
                    <a:cubicBezTo>
                      <a:pt x="182" y="850"/>
                      <a:pt x="185" y="852"/>
                      <a:pt x="186" y="851"/>
                    </a:cubicBezTo>
                    <a:cubicBezTo>
                      <a:pt x="184" y="849"/>
                      <a:pt x="183" y="850"/>
                      <a:pt x="182" y="850"/>
                    </a:cubicBezTo>
                    <a:cubicBezTo>
                      <a:pt x="180" y="848"/>
                      <a:pt x="180" y="846"/>
                      <a:pt x="182" y="846"/>
                    </a:cubicBezTo>
                    <a:cubicBezTo>
                      <a:pt x="181" y="845"/>
                      <a:pt x="176" y="843"/>
                      <a:pt x="178" y="846"/>
                    </a:cubicBezTo>
                    <a:cubicBezTo>
                      <a:pt x="175" y="843"/>
                      <a:pt x="173" y="843"/>
                      <a:pt x="170" y="839"/>
                    </a:cubicBezTo>
                    <a:cubicBezTo>
                      <a:pt x="172" y="837"/>
                      <a:pt x="173" y="840"/>
                      <a:pt x="175" y="840"/>
                    </a:cubicBezTo>
                    <a:cubicBezTo>
                      <a:pt x="175" y="836"/>
                      <a:pt x="173" y="833"/>
                      <a:pt x="170" y="830"/>
                    </a:cubicBezTo>
                    <a:cubicBezTo>
                      <a:pt x="171" y="830"/>
                      <a:pt x="172" y="829"/>
                      <a:pt x="174" y="829"/>
                    </a:cubicBezTo>
                    <a:cubicBezTo>
                      <a:pt x="171" y="825"/>
                      <a:pt x="172" y="824"/>
                      <a:pt x="169" y="820"/>
                    </a:cubicBezTo>
                    <a:cubicBezTo>
                      <a:pt x="173" y="819"/>
                      <a:pt x="177" y="818"/>
                      <a:pt x="178" y="815"/>
                    </a:cubicBezTo>
                    <a:cubicBezTo>
                      <a:pt x="174" y="814"/>
                      <a:pt x="171" y="814"/>
                      <a:pt x="169" y="812"/>
                    </a:cubicBezTo>
                    <a:cubicBezTo>
                      <a:pt x="166" y="818"/>
                      <a:pt x="161" y="813"/>
                      <a:pt x="160" y="815"/>
                    </a:cubicBezTo>
                    <a:cubicBezTo>
                      <a:pt x="155" y="806"/>
                      <a:pt x="154" y="806"/>
                      <a:pt x="154" y="799"/>
                    </a:cubicBezTo>
                    <a:cubicBezTo>
                      <a:pt x="154" y="799"/>
                      <a:pt x="155" y="800"/>
                      <a:pt x="156" y="801"/>
                    </a:cubicBezTo>
                    <a:cubicBezTo>
                      <a:pt x="154" y="798"/>
                      <a:pt x="156" y="797"/>
                      <a:pt x="151" y="792"/>
                    </a:cubicBezTo>
                    <a:cubicBezTo>
                      <a:pt x="149" y="793"/>
                      <a:pt x="156" y="799"/>
                      <a:pt x="152" y="798"/>
                    </a:cubicBezTo>
                    <a:cubicBezTo>
                      <a:pt x="151" y="795"/>
                      <a:pt x="149" y="791"/>
                      <a:pt x="146" y="789"/>
                    </a:cubicBezTo>
                    <a:cubicBezTo>
                      <a:pt x="144" y="785"/>
                      <a:pt x="149" y="788"/>
                      <a:pt x="149" y="790"/>
                    </a:cubicBezTo>
                    <a:cubicBezTo>
                      <a:pt x="152" y="790"/>
                      <a:pt x="149" y="787"/>
                      <a:pt x="152" y="787"/>
                    </a:cubicBezTo>
                    <a:cubicBezTo>
                      <a:pt x="149" y="783"/>
                      <a:pt x="151" y="791"/>
                      <a:pt x="148" y="787"/>
                    </a:cubicBezTo>
                    <a:cubicBezTo>
                      <a:pt x="144" y="783"/>
                      <a:pt x="149" y="784"/>
                      <a:pt x="150" y="784"/>
                    </a:cubicBezTo>
                    <a:cubicBezTo>
                      <a:pt x="147" y="782"/>
                      <a:pt x="149" y="783"/>
                      <a:pt x="149" y="780"/>
                    </a:cubicBezTo>
                    <a:cubicBezTo>
                      <a:pt x="147" y="780"/>
                      <a:pt x="140" y="781"/>
                      <a:pt x="138" y="783"/>
                    </a:cubicBezTo>
                    <a:cubicBezTo>
                      <a:pt x="136" y="780"/>
                      <a:pt x="135" y="781"/>
                      <a:pt x="131" y="778"/>
                    </a:cubicBezTo>
                    <a:cubicBezTo>
                      <a:pt x="134" y="777"/>
                      <a:pt x="123" y="765"/>
                      <a:pt x="119" y="762"/>
                    </a:cubicBezTo>
                    <a:cubicBezTo>
                      <a:pt x="121" y="763"/>
                      <a:pt x="122" y="764"/>
                      <a:pt x="124" y="765"/>
                    </a:cubicBezTo>
                    <a:cubicBezTo>
                      <a:pt x="124" y="761"/>
                      <a:pt x="117" y="752"/>
                      <a:pt x="116" y="757"/>
                    </a:cubicBezTo>
                    <a:cubicBezTo>
                      <a:pt x="116" y="754"/>
                      <a:pt x="112" y="755"/>
                      <a:pt x="112" y="751"/>
                    </a:cubicBezTo>
                    <a:cubicBezTo>
                      <a:pt x="113" y="750"/>
                      <a:pt x="114" y="754"/>
                      <a:pt x="115" y="753"/>
                    </a:cubicBezTo>
                    <a:cubicBezTo>
                      <a:pt x="114" y="746"/>
                      <a:pt x="106" y="739"/>
                      <a:pt x="102" y="728"/>
                    </a:cubicBezTo>
                    <a:cubicBezTo>
                      <a:pt x="104" y="726"/>
                      <a:pt x="105" y="727"/>
                      <a:pt x="107" y="725"/>
                    </a:cubicBezTo>
                    <a:cubicBezTo>
                      <a:pt x="106" y="723"/>
                      <a:pt x="105" y="722"/>
                      <a:pt x="104" y="720"/>
                    </a:cubicBezTo>
                    <a:cubicBezTo>
                      <a:pt x="100" y="718"/>
                      <a:pt x="100" y="721"/>
                      <a:pt x="98" y="720"/>
                    </a:cubicBezTo>
                    <a:cubicBezTo>
                      <a:pt x="97" y="718"/>
                      <a:pt x="102" y="713"/>
                      <a:pt x="95" y="711"/>
                    </a:cubicBezTo>
                    <a:cubicBezTo>
                      <a:pt x="98" y="706"/>
                      <a:pt x="81" y="690"/>
                      <a:pt x="76" y="680"/>
                    </a:cubicBezTo>
                    <a:cubicBezTo>
                      <a:pt x="72" y="679"/>
                      <a:pt x="69" y="679"/>
                      <a:pt x="66" y="677"/>
                    </a:cubicBezTo>
                    <a:cubicBezTo>
                      <a:pt x="67" y="675"/>
                      <a:pt x="67" y="670"/>
                      <a:pt x="70" y="671"/>
                    </a:cubicBezTo>
                    <a:cubicBezTo>
                      <a:pt x="69" y="664"/>
                      <a:pt x="65" y="656"/>
                      <a:pt x="59" y="651"/>
                    </a:cubicBezTo>
                    <a:cubicBezTo>
                      <a:pt x="61" y="649"/>
                      <a:pt x="61" y="650"/>
                      <a:pt x="63" y="648"/>
                    </a:cubicBezTo>
                    <a:cubicBezTo>
                      <a:pt x="60" y="647"/>
                      <a:pt x="56" y="645"/>
                      <a:pt x="52" y="645"/>
                    </a:cubicBezTo>
                    <a:cubicBezTo>
                      <a:pt x="54" y="643"/>
                      <a:pt x="53" y="640"/>
                      <a:pt x="50" y="636"/>
                    </a:cubicBezTo>
                    <a:cubicBezTo>
                      <a:pt x="52" y="634"/>
                      <a:pt x="49" y="631"/>
                      <a:pt x="52" y="628"/>
                    </a:cubicBezTo>
                    <a:cubicBezTo>
                      <a:pt x="48" y="625"/>
                      <a:pt x="49" y="626"/>
                      <a:pt x="50" y="623"/>
                    </a:cubicBezTo>
                    <a:cubicBezTo>
                      <a:pt x="47" y="621"/>
                      <a:pt x="45" y="621"/>
                      <a:pt x="44" y="623"/>
                    </a:cubicBezTo>
                    <a:cubicBezTo>
                      <a:pt x="41" y="622"/>
                      <a:pt x="38" y="615"/>
                      <a:pt x="37" y="619"/>
                    </a:cubicBezTo>
                    <a:cubicBezTo>
                      <a:pt x="34" y="616"/>
                      <a:pt x="36" y="615"/>
                      <a:pt x="33" y="612"/>
                    </a:cubicBezTo>
                    <a:cubicBezTo>
                      <a:pt x="38" y="609"/>
                      <a:pt x="45" y="608"/>
                      <a:pt x="44" y="599"/>
                    </a:cubicBezTo>
                    <a:cubicBezTo>
                      <a:pt x="39" y="598"/>
                      <a:pt x="44" y="598"/>
                      <a:pt x="38" y="590"/>
                    </a:cubicBezTo>
                    <a:cubicBezTo>
                      <a:pt x="43" y="593"/>
                      <a:pt x="38" y="589"/>
                      <a:pt x="35" y="585"/>
                    </a:cubicBezTo>
                    <a:cubicBezTo>
                      <a:pt x="39" y="586"/>
                      <a:pt x="36" y="580"/>
                      <a:pt x="41" y="580"/>
                    </a:cubicBezTo>
                    <a:cubicBezTo>
                      <a:pt x="38" y="578"/>
                      <a:pt x="28" y="581"/>
                      <a:pt x="28" y="582"/>
                    </a:cubicBezTo>
                    <a:cubicBezTo>
                      <a:pt x="27" y="583"/>
                      <a:pt x="23" y="577"/>
                      <a:pt x="26" y="578"/>
                    </a:cubicBezTo>
                    <a:cubicBezTo>
                      <a:pt x="24" y="576"/>
                      <a:pt x="22" y="580"/>
                      <a:pt x="20" y="580"/>
                    </a:cubicBezTo>
                    <a:cubicBezTo>
                      <a:pt x="23" y="571"/>
                      <a:pt x="37" y="568"/>
                      <a:pt x="43" y="558"/>
                    </a:cubicBezTo>
                    <a:cubicBezTo>
                      <a:pt x="39" y="557"/>
                      <a:pt x="35" y="561"/>
                      <a:pt x="31" y="562"/>
                    </a:cubicBezTo>
                    <a:cubicBezTo>
                      <a:pt x="31" y="561"/>
                      <a:pt x="31" y="560"/>
                      <a:pt x="31" y="559"/>
                    </a:cubicBezTo>
                    <a:cubicBezTo>
                      <a:pt x="26" y="560"/>
                      <a:pt x="21" y="565"/>
                      <a:pt x="17" y="563"/>
                    </a:cubicBezTo>
                    <a:cubicBezTo>
                      <a:pt x="13" y="559"/>
                      <a:pt x="20" y="560"/>
                      <a:pt x="21" y="559"/>
                    </a:cubicBezTo>
                    <a:cubicBezTo>
                      <a:pt x="19" y="554"/>
                      <a:pt x="20" y="559"/>
                      <a:pt x="18" y="557"/>
                    </a:cubicBezTo>
                    <a:cubicBezTo>
                      <a:pt x="27" y="549"/>
                      <a:pt x="40" y="542"/>
                      <a:pt x="49" y="531"/>
                    </a:cubicBezTo>
                    <a:cubicBezTo>
                      <a:pt x="93" y="491"/>
                      <a:pt x="155" y="454"/>
                      <a:pt x="211" y="420"/>
                    </a:cubicBezTo>
                    <a:cubicBezTo>
                      <a:pt x="210" y="418"/>
                      <a:pt x="209" y="418"/>
                      <a:pt x="207" y="416"/>
                    </a:cubicBezTo>
                    <a:cubicBezTo>
                      <a:pt x="196" y="426"/>
                      <a:pt x="179" y="436"/>
                      <a:pt x="162" y="442"/>
                    </a:cubicBezTo>
                    <a:cubicBezTo>
                      <a:pt x="161" y="442"/>
                      <a:pt x="162" y="444"/>
                      <a:pt x="163" y="445"/>
                    </a:cubicBezTo>
                    <a:cubicBezTo>
                      <a:pt x="156" y="443"/>
                      <a:pt x="153" y="450"/>
                      <a:pt x="150" y="453"/>
                    </a:cubicBezTo>
                    <a:cubicBezTo>
                      <a:pt x="139" y="463"/>
                      <a:pt x="121" y="467"/>
                      <a:pt x="108" y="478"/>
                    </a:cubicBezTo>
                    <a:cubicBezTo>
                      <a:pt x="87" y="493"/>
                      <a:pt x="65" y="510"/>
                      <a:pt x="44" y="524"/>
                    </a:cubicBezTo>
                    <a:cubicBezTo>
                      <a:pt x="34" y="531"/>
                      <a:pt x="24" y="536"/>
                      <a:pt x="12" y="542"/>
                    </a:cubicBezTo>
                    <a:cubicBezTo>
                      <a:pt x="10" y="541"/>
                      <a:pt x="18" y="538"/>
                      <a:pt x="15" y="533"/>
                    </a:cubicBezTo>
                    <a:cubicBezTo>
                      <a:pt x="11" y="528"/>
                      <a:pt x="10" y="539"/>
                      <a:pt x="6" y="533"/>
                    </a:cubicBezTo>
                    <a:cubicBezTo>
                      <a:pt x="11" y="531"/>
                      <a:pt x="14" y="528"/>
                      <a:pt x="18" y="525"/>
                    </a:cubicBezTo>
                    <a:cubicBezTo>
                      <a:pt x="10" y="518"/>
                      <a:pt x="9" y="527"/>
                      <a:pt x="3" y="528"/>
                    </a:cubicBezTo>
                    <a:cubicBezTo>
                      <a:pt x="0" y="524"/>
                      <a:pt x="7" y="522"/>
                      <a:pt x="7" y="525"/>
                    </a:cubicBezTo>
                    <a:cubicBezTo>
                      <a:pt x="30" y="501"/>
                      <a:pt x="64" y="465"/>
                      <a:pt x="104" y="450"/>
                    </a:cubicBezTo>
                    <a:cubicBezTo>
                      <a:pt x="104" y="449"/>
                      <a:pt x="105" y="448"/>
                      <a:pt x="106" y="448"/>
                    </a:cubicBezTo>
                    <a:cubicBezTo>
                      <a:pt x="104" y="446"/>
                      <a:pt x="103" y="448"/>
                      <a:pt x="102" y="448"/>
                    </a:cubicBezTo>
                    <a:cubicBezTo>
                      <a:pt x="108" y="443"/>
                      <a:pt x="131" y="439"/>
                      <a:pt x="128" y="431"/>
                    </a:cubicBezTo>
                    <a:cubicBezTo>
                      <a:pt x="142" y="428"/>
                      <a:pt x="156" y="417"/>
                      <a:pt x="169" y="411"/>
                    </a:cubicBezTo>
                    <a:cubicBezTo>
                      <a:pt x="170" y="411"/>
                      <a:pt x="168" y="409"/>
                      <a:pt x="168" y="409"/>
                    </a:cubicBezTo>
                    <a:cubicBezTo>
                      <a:pt x="167" y="406"/>
                      <a:pt x="173" y="410"/>
                      <a:pt x="174" y="409"/>
                    </a:cubicBezTo>
                    <a:cubicBezTo>
                      <a:pt x="173" y="400"/>
                      <a:pt x="183" y="405"/>
                      <a:pt x="182" y="399"/>
                    </a:cubicBezTo>
                    <a:cubicBezTo>
                      <a:pt x="185" y="398"/>
                      <a:pt x="187" y="399"/>
                      <a:pt x="189" y="402"/>
                    </a:cubicBezTo>
                    <a:cubicBezTo>
                      <a:pt x="187" y="398"/>
                      <a:pt x="193" y="398"/>
                      <a:pt x="191" y="394"/>
                    </a:cubicBezTo>
                    <a:cubicBezTo>
                      <a:pt x="201" y="393"/>
                      <a:pt x="210" y="381"/>
                      <a:pt x="220" y="385"/>
                    </a:cubicBezTo>
                    <a:cubicBezTo>
                      <a:pt x="224" y="384"/>
                      <a:pt x="218" y="375"/>
                      <a:pt x="224" y="377"/>
                    </a:cubicBezTo>
                    <a:cubicBezTo>
                      <a:pt x="222" y="379"/>
                      <a:pt x="227" y="384"/>
                      <a:pt x="224" y="385"/>
                    </a:cubicBezTo>
                    <a:cubicBezTo>
                      <a:pt x="226" y="387"/>
                      <a:pt x="229" y="383"/>
                      <a:pt x="225" y="380"/>
                    </a:cubicBezTo>
                    <a:cubicBezTo>
                      <a:pt x="228" y="377"/>
                      <a:pt x="230" y="378"/>
                      <a:pt x="230" y="373"/>
                    </a:cubicBezTo>
                    <a:cubicBezTo>
                      <a:pt x="232" y="375"/>
                      <a:pt x="231" y="375"/>
                      <a:pt x="232" y="377"/>
                    </a:cubicBezTo>
                    <a:cubicBezTo>
                      <a:pt x="236" y="376"/>
                      <a:pt x="235" y="373"/>
                      <a:pt x="233" y="369"/>
                    </a:cubicBezTo>
                    <a:cubicBezTo>
                      <a:pt x="236" y="368"/>
                      <a:pt x="233" y="371"/>
                      <a:pt x="235" y="374"/>
                    </a:cubicBezTo>
                    <a:cubicBezTo>
                      <a:pt x="237" y="374"/>
                      <a:pt x="236" y="372"/>
                      <a:pt x="235" y="372"/>
                    </a:cubicBezTo>
                    <a:cubicBezTo>
                      <a:pt x="237" y="368"/>
                      <a:pt x="242" y="372"/>
                      <a:pt x="244" y="370"/>
                    </a:cubicBezTo>
                    <a:cubicBezTo>
                      <a:pt x="247" y="369"/>
                      <a:pt x="239" y="366"/>
                      <a:pt x="242" y="365"/>
                    </a:cubicBezTo>
                    <a:cubicBezTo>
                      <a:pt x="248" y="368"/>
                      <a:pt x="247" y="357"/>
                      <a:pt x="257" y="363"/>
                    </a:cubicBezTo>
                    <a:cubicBezTo>
                      <a:pt x="257" y="358"/>
                      <a:pt x="272" y="360"/>
                      <a:pt x="266" y="354"/>
                    </a:cubicBezTo>
                    <a:cubicBezTo>
                      <a:pt x="270" y="354"/>
                      <a:pt x="273" y="346"/>
                      <a:pt x="280" y="353"/>
                    </a:cubicBezTo>
                    <a:cubicBezTo>
                      <a:pt x="280" y="349"/>
                      <a:pt x="285" y="347"/>
                      <a:pt x="286" y="343"/>
                    </a:cubicBezTo>
                    <a:cubicBezTo>
                      <a:pt x="287" y="343"/>
                      <a:pt x="288" y="345"/>
                      <a:pt x="289" y="346"/>
                    </a:cubicBezTo>
                    <a:cubicBezTo>
                      <a:pt x="290" y="345"/>
                      <a:pt x="292" y="343"/>
                      <a:pt x="289" y="339"/>
                    </a:cubicBezTo>
                    <a:cubicBezTo>
                      <a:pt x="291" y="339"/>
                      <a:pt x="293" y="342"/>
                      <a:pt x="295" y="342"/>
                    </a:cubicBezTo>
                    <a:cubicBezTo>
                      <a:pt x="296" y="340"/>
                      <a:pt x="297" y="337"/>
                      <a:pt x="297" y="334"/>
                    </a:cubicBezTo>
                    <a:cubicBezTo>
                      <a:pt x="307" y="338"/>
                      <a:pt x="315" y="329"/>
                      <a:pt x="315" y="325"/>
                    </a:cubicBezTo>
                    <a:cubicBezTo>
                      <a:pt x="323" y="326"/>
                      <a:pt x="326" y="327"/>
                      <a:pt x="328" y="321"/>
                    </a:cubicBezTo>
                    <a:cubicBezTo>
                      <a:pt x="335" y="324"/>
                      <a:pt x="339" y="314"/>
                      <a:pt x="346" y="321"/>
                    </a:cubicBezTo>
                    <a:cubicBezTo>
                      <a:pt x="348" y="318"/>
                      <a:pt x="343" y="320"/>
                      <a:pt x="342" y="315"/>
                    </a:cubicBezTo>
                    <a:cubicBezTo>
                      <a:pt x="347" y="314"/>
                      <a:pt x="356" y="314"/>
                      <a:pt x="358" y="307"/>
                    </a:cubicBezTo>
                    <a:cubicBezTo>
                      <a:pt x="366" y="313"/>
                      <a:pt x="368" y="303"/>
                      <a:pt x="375" y="302"/>
                    </a:cubicBezTo>
                    <a:cubicBezTo>
                      <a:pt x="375" y="303"/>
                      <a:pt x="376" y="304"/>
                      <a:pt x="377" y="304"/>
                    </a:cubicBezTo>
                    <a:cubicBezTo>
                      <a:pt x="378" y="306"/>
                      <a:pt x="375" y="305"/>
                      <a:pt x="376" y="307"/>
                    </a:cubicBezTo>
                    <a:cubicBezTo>
                      <a:pt x="378" y="310"/>
                      <a:pt x="380" y="306"/>
                      <a:pt x="382" y="306"/>
                    </a:cubicBezTo>
                    <a:cubicBezTo>
                      <a:pt x="378" y="302"/>
                      <a:pt x="380" y="305"/>
                      <a:pt x="378" y="300"/>
                    </a:cubicBezTo>
                    <a:cubicBezTo>
                      <a:pt x="385" y="303"/>
                      <a:pt x="381" y="296"/>
                      <a:pt x="384" y="294"/>
                    </a:cubicBezTo>
                    <a:cubicBezTo>
                      <a:pt x="386" y="297"/>
                      <a:pt x="384" y="297"/>
                      <a:pt x="384" y="298"/>
                    </a:cubicBezTo>
                    <a:cubicBezTo>
                      <a:pt x="385" y="300"/>
                      <a:pt x="387" y="300"/>
                      <a:pt x="388" y="299"/>
                    </a:cubicBezTo>
                    <a:cubicBezTo>
                      <a:pt x="385" y="296"/>
                      <a:pt x="391" y="293"/>
                      <a:pt x="387" y="294"/>
                    </a:cubicBezTo>
                    <a:cubicBezTo>
                      <a:pt x="391" y="289"/>
                      <a:pt x="400" y="288"/>
                      <a:pt x="401" y="284"/>
                    </a:cubicBezTo>
                    <a:cubicBezTo>
                      <a:pt x="402" y="285"/>
                      <a:pt x="400" y="285"/>
                      <a:pt x="401" y="287"/>
                    </a:cubicBezTo>
                    <a:cubicBezTo>
                      <a:pt x="402" y="287"/>
                      <a:pt x="403" y="287"/>
                      <a:pt x="403" y="289"/>
                    </a:cubicBezTo>
                    <a:cubicBezTo>
                      <a:pt x="417" y="279"/>
                      <a:pt x="436" y="272"/>
                      <a:pt x="451" y="263"/>
                    </a:cubicBezTo>
                    <a:cubicBezTo>
                      <a:pt x="453" y="266"/>
                      <a:pt x="454" y="269"/>
                      <a:pt x="456" y="267"/>
                    </a:cubicBezTo>
                    <a:cubicBezTo>
                      <a:pt x="455" y="265"/>
                      <a:pt x="454" y="265"/>
                      <a:pt x="455" y="266"/>
                    </a:cubicBezTo>
                    <a:cubicBezTo>
                      <a:pt x="453" y="255"/>
                      <a:pt x="481" y="256"/>
                      <a:pt x="481" y="243"/>
                    </a:cubicBezTo>
                    <a:cubicBezTo>
                      <a:pt x="484" y="245"/>
                      <a:pt x="485" y="243"/>
                      <a:pt x="486" y="241"/>
                    </a:cubicBezTo>
                    <a:cubicBezTo>
                      <a:pt x="487" y="242"/>
                      <a:pt x="488" y="244"/>
                      <a:pt x="488" y="245"/>
                    </a:cubicBezTo>
                    <a:cubicBezTo>
                      <a:pt x="496" y="235"/>
                      <a:pt x="512" y="241"/>
                      <a:pt x="513" y="227"/>
                    </a:cubicBezTo>
                    <a:cubicBezTo>
                      <a:pt x="515" y="226"/>
                      <a:pt x="517" y="226"/>
                      <a:pt x="519" y="225"/>
                    </a:cubicBezTo>
                    <a:cubicBezTo>
                      <a:pt x="519" y="227"/>
                      <a:pt x="514" y="228"/>
                      <a:pt x="522" y="229"/>
                    </a:cubicBezTo>
                    <a:cubicBezTo>
                      <a:pt x="519" y="230"/>
                      <a:pt x="513" y="231"/>
                      <a:pt x="513" y="237"/>
                    </a:cubicBezTo>
                    <a:cubicBezTo>
                      <a:pt x="517" y="238"/>
                      <a:pt x="526" y="229"/>
                      <a:pt x="533" y="229"/>
                    </a:cubicBezTo>
                    <a:cubicBezTo>
                      <a:pt x="530" y="222"/>
                      <a:pt x="527" y="231"/>
                      <a:pt x="525" y="225"/>
                    </a:cubicBezTo>
                    <a:cubicBezTo>
                      <a:pt x="532" y="225"/>
                      <a:pt x="523" y="217"/>
                      <a:pt x="530" y="217"/>
                    </a:cubicBezTo>
                    <a:cubicBezTo>
                      <a:pt x="529" y="220"/>
                      <a:pt x="532" y="221"/>
                      <a:pt x="532" y="224"/>
                    </a:cubicBezTo>
                    <a:cubicBezTo>
                      <a:pt x="537" y="223"/>
                      <a:pt x="534" y="218"/>
                      <a:pt x="541" y="217"/>
                    </a:cubicBezTo>
                    <a:cubicBezTo>
                      <a:pt x="541" y="218"/>
                      <a:pt x="541" y="219"/>
                      <a:pt x="541" y="220"/>
                    </a:cubicBezTo>
                    <a:cubicBezTo>
                      <a:pt x="543" y="219"/>
                      <a:pt x="545" y="218"/>
                      <a:pt x="547" y="218"/>
                    </a:cubicBezTo>
                    <a:cubicBezTo>
                      <a:pt x="548" y="217"/>
                      <a:pt x="544" y="215"/>
                      <a:pt x="543" y="212"/>
                    </a:cubicBezTo>
                    <a:cubicBezTo>
                      <a:pt x="544" y="211"/>
                      <a:pt x="545" y="211"/>
                      <a:pt x="546" y="211"/>
                    </a:cubicBezTo>
                    <a:cubicBezTo>
                      <a:pt x="548" y="213"/>
                      <a:pt x="549" y="215"/>
                      <a:pt x="551" y="217"/>
                    </a:cubicBezTo>
                    <a:cubicBezTo>
                      <a:pt x="563" y="208"/>
                      <a:pt x="582" y="195"/>
                      <a:pt x="603" y="186"/>
                    </a:cubicBezTo>
                    <a:cubicBezTo>
                      <a:pt x="611" y="182"/>
                      <a:pt x="619" y="177"/>
                      <a:pt x="626" y="177"/>
                    </a:cubicBezTo>
                    <a:cubicBezTo>
                      <a:pt x="623" y="177"/>
                      <a:pt x="628" y="183"/>
                      <a:pt x="630" y="179"/>
                    </a:cubicBezTo>
                    <a:cubicBezTo>
                      <a:pt x="633" y="181"/>
                      <a:pt x="632" y="181"/>
                      <a:pt x="635" y="184"/>
                    </a:cubicBezTo>
                    <a:cubicBezTo>
                      <a:pt x="627" y="192"/>
                      <a:pt x="605" y="194"/>
                      <a:pt x="602" y="204"/>
                    </a:cubicBezTo>
                    <a:cubicBezTo>
                      <a:pt x="601" y="202"/>
                      <a:pt x="600" y="201"/>
                      <a:pt x="600" y="200"/>
                    </a:cubicBezTo>
                    <a:cubicBezTo>
                      <a:pt x="598" y="206"/>
                      <a:pt x="589" y="202"/>
                      <a:pt x="592" y="209"/>
                    </a:cubicBezTo>
                    <a:cubicBezTo>
                      <a:pt x="578" y="209"/>
                      <a:pt x="574" y="214"/>
                      <a:pt x="566" y="221"/>
                    </a:cubicBezTo>
                    <a:cubicBezTo>
                      <a:pt x="565" y="222"/>
                      <a:pt x="565" y="220"/>
                      <a:pt x="565" y="220"/>
                    </a:cubicBezTo>
                    <a:cubicBezTo>
                      <a:pt x="551" y="223"/>
                      <a:pt x="540" y="235"/>
                      <a:pt x="526" y="242"/>
                    </a:cubicBezTo>
                    <a:cubicBezTo>
                      <a:pt x="527" y="242"/>
                      <a:pt x="522" y="244"/>
                      <a:pt x="522" y="244"/>
                    </a:cubicBezTo>
                    <a:cubicBezTo>
                      <a:pt x="510" y="251"/>
                      <a:pt x="494" y="255"/>
                      <a:pt x="483" y="260"/>
                    </a:cubicBezTo>
                    <a:cubicBezTo>
                      <a:pt x="477" y="263"/>
                      <a:pt x="475" y="269"/>
                      <a:pt x="468" y="268"/>
                    </a:cubicBezTo>
                    <a:cubicBezTo>
                      <a:pt x="465" y="273"/>
                      <a:pt x="458" y="273"/>
                      <a:pt x="453" y="280"/>
                    </a:cubicBezTo>
                    <a:moveTo>
                      <a:pt x="1344" y="71"/>
                    </a:moveTo>
                    <a:cubicBezTo>
                      <a:pt x="1344" y="71"/>
                      <a:pt x="1344" y="72"/>
                      <a:pt x="1344" y="73"/>
                    </a:cubicBezTo>
                    <a:cubicBezTo>
                      <a:pt x="1339" y="73"/>
                      <a:pt x="1336" y="72"/>
                      <a:pt x="1335" y="75"/>
                    </a:cubicBezTo>
                    <a:cubicBezTo>
                      <a:pt x="1341" y="76"/>
                      <a:pt x="1344" y="76"/>
                      <a:pt x="1345" y="71"/>
                    </a:cubicBezTo>
                    <a:cubicBezTo>
                      <a:pt x="1348" y="72"/>
                      <a:pt x="1346" y="74"/>
                      <a:pt x="1348" y="74"/>
                    </a:cubicBezTo>
                    <a:cubicBezTo>
                      <a:pt x="1347" y="72"/>
                      <a:pt x="1350" y="72"/>
                      <a:pt x="1349" y="70"/>
                    </a:cubicBezTo>
                    <a:cubicBezTo>
                      <a:pt x="1347" y="70"/>
                      <a:pt x="1344" y="70"/>
                      <a:pt x="1342" y="67"/>
                    </a:cubicBezTo>
                    <a:cubicBezTo>
                      <a:pt x="1340" y="68"/>
                      <a:pt x="1342" y="71"/>
                      <a:pt x="1341" y="72"/>
                    </a:cubicBezTo>
                    <a:cubicBezTo>
                      <a:pt x="1343" y="73"/>
                      <a:pt x="1342" y="68"/>
                      <a:pt x="1344" y="71"/>
                    </a:cubicBezTo>
                    <a:moveTo>
                      <a:pt x="1013" y="447"/>
                    </a:moveTo>
                    <a:cubicBezTo>
                      <a:pt x="1012" y="445"/>
                      <a:pt x="1011" y="443"/>
                      <a:pt x="1009" y="441"/>
                    </a:cubicBezTo>
                    <a:cubicBezTo>
                      <a:pt x="1004" y="441"/>
                      <a:pt x="1011" y="450"/>
                      <a:pt x="1013" y="447"/>
                    </a:cubicBezTo>
                    <a:moveTo>
                      <a:pt x="1030" y="493"/>
                    </a:moveTo>
                    <a:cubicBezTo>
                      <a:pt x="1032" y="497"/>
                      <a:pt x="1033" y="501"/>
                      <a:pt x="1037" y="500"/>
                    </a:cubicBezTo>
                    <a:cubicBezTo>
                      <a:pt x="1033" y="497"/>
                      <a:pt x="1037" y="494"/>
                      <a:pt x="1033" y="493"/>
                    </a:cubicBezTo>
                    <a:cubicBezTo>
                      <a:pt x="1033" y="494"/>
                      <a:pt x="1034" y="499"/>
                      <a:pt x="1032" y="496"/>
                    </a:cubicBezTo>
                    <a:cubicBezTo>
                      <a:pt x="1033" y="496"/>
                      <a:pt x="1031" y="493"/>
                      <a:pt x="1030" y="493"/>
                    </a:cubicBezTo>
                    <a:moveTo>
                      <a:pt x="208" y="880"/>
                    </a:moveTo>
                    <a:cubicBezTo>
                      <a:pt x="206" y="876"/>
                      <a:pt x="210" y="879"/>
                      <a:pt x="209" y="877"/>
                    </a:cubicBezTo>
                    <a:cubicBezTo>
                      <a:pt x="207" y="877"/>
                      <a:pt x="202" y="875"/>
                      <a:pt x="203" y="878"/>
                    </a:cubicBezTo>
                    <a:cubicBezTo>
                      <a:pt x="204" y="878"/>
                      <a:pt x="206" y="879"/>
                      <a:pt x="208" y="880"/>
                    </a:cubicBezTo>
                    <a:moveTo>
                      <a:pt x="598" y="195"/>
                    </a:moveTo>
                    <a:cubicBezTo>
                      <a:pt x="605" y="193"/>
                      <a:pt x="609" y="194"/>
                      <a:pt x="609" y="187"/>
                    </a:cubicBezTo>
                    <a:cubicBezTo>
                      <a:pt x="603" y="188"/>
                      <a:pt x="599" y="191"/>
                      <a:pt x="598" y="195"/>
                    </a:cubicBezTo>
                    <a:moveTo>
                      <a:pt x="579" y="201"/>
                    </a:moveTo>
                    <a:cubicBezTo>
                      <a:pt x="582" y="206"/>
                      <a:pt x="584" y="201"/>
                      <a:pt x="587" y="201"/>
                    </a:cubicBezTo>
                    <a:cubicBezTo>
                      <a:pt x="584" y="197"/>
                      <a:pt x="580" y="199"/>
                      <a:pt x="579" y="201"/>
                    </a:cubicBezTo>
                    <a:moveTo>
                      <a:pt x="569" y="210"/>
                    </a:moveTo>
                    <a:cubicBezTo>
                      <a:pt x="573" y="208"/>
                      <a:pt x="577" y="207"/>
                      <a:pt x="577" y="204"/>
                    </a:cubicBezTo>
                    <a:cubicBezTo>
                      <a:pt x="574" y="205"/>
                      <a:pt x="568" y="206"/>
                      <a:pt x="569" y="210"/>
                    </a:cubicBezTo>
                    <a:moveTo>
                      <a:pt x="544" y="223"/>
                    </a:moveTo>
                    <a:cubicBezTo>
                      <a:pt x="547" y="222"/>
                      <a:pt x="550" y="221"/>
                      <a:pt x="550" y="218"/>
                    </a:cubicBezTo>
                    <a:cubicBezTo>
                      <a:pt x="548" y="220"/>
                      <a:pt x="541" y="218"/>
                      <a:pt x="544" y="223"/>
                    </a:cubicBezTo>
                    <a:moveTo>
                      <a:pt x="411" y="300"/>
                    </a:moveTo>
                    <a:cubicBezTo>
                      <a:pt x="418" y="305"/>
                      <a:pt x="426" y="297"/>
                      <a:pt x="428" y="293"/>
                    </a:cubicBezTo>
                    <a:cubicBezTo>
                      <a:pt x="432" y="295"/>
                      <a:pt x="437" y="295"/>
                      <a:pt x="441" y="295"/>
                    </a:cubicBezTo>
                    <a:cubicBezTo>
                      <a:pt x="438" y="289"/>
                      <a:pt x="444" y="291"/>
                      <a:pt x="447" y="291"/>
                    </a:cubicBezTo>
                    <a:cubicBezTo>
                      <a:pt x="449" y="288"/>
                      <a:pt x="445" y="282"/>
                      <a:pt x="450" y="283"/>
                    </a:cubicBezTo>
                    <a:cubicBezTo>
                      <a:pt x="439" y="283"/>
                      <a:pt x="423" y="297"/>
                      <a:pt x="411" y="300"/>
                    </a:cubicBezTo>
                    <a:moveTo>
                      <a:pt x="719" y="174"/>
                    </a:moveTo>
                    <a:cubicBezTo>
                      <a:pt x="723" y="171"/>
                      <a:pt x="729" y="174"/>
                      <a:pt x="728" y="168"/>
                    </a:cubicBezTo>
                    <a:cubicBezTo>
                      <a:pt x="723" y="172"/>
                      <a:pt x="721" y="167"/>
                      <a:pt x="719" y="174"/>
                    </a:cubicBezTo>
                    <a:moveTo>
                      <a:pt x="733" y="170"/>
                    </a:moveTo>
                    <a:cubicBezTo>
                      <a:pt x="736" y="167"/>
                      <a:pt x="740" y="167"/>
                      <a:pt x="745" y="165"/>
                    </a:cubicBezTo>
                    <a:cubicBezTo>
                      <a:pt x="739" y="158"/>
                      <a:pt x="733" y="167"/>
                      <a:pt x="731" y="167"/>
                    </a:cubicBezTo>
                    <a:cubicBezTo>
                      <a:pt x="730" y="166"/>
                      <a:pt x="730" y="165"/>
                      <a:pt x="729" y="166"/>
                    </a:cubicBezTo>
                    <a:cubicBezTo>
                      <a:pt x="730" y="167"/>
                      <a:pt x="732" y="170"/>
                      <a:pt x="733" y="170"/>
                    </a:cubicBezTo>
                    <a:moveTo>
                      <a:pt x="398" y="310"/>
                    </a:moveTo>
                    <a:cubicBezTo>
                      <a:pt x="399" y="313"/>
                      <a:pt x="412" y="307"/>
                      <a:pt x="410" y="302"/>
                    </a:cubicBezTo>
                    <a:cubicBezTo>
                      <a:pt x="406" y="305"/>
                      <a:pt x="396" y="305"/>
                      <a:pt x="398" y="310"/>
                    </a:cubicBezTo>
                    <a:moveTo>
                      <a:pt x="389" y="319"/>
                    </a:moveTo>
                    <a:cubicBezTo>
                      <a:pt x="391" y="319"/>
                      <a:pt x="392" y="318"/>
                      <a:pt x="393" y="317"/>
                    </a:cubicBezTo>
                    <a:cubicBezTo>
                      <a:pt x="389" y="313"/>
                      <a:pt x="394" y="314"/>
                      <a:pt x="393" y="312"/>
                    </a:cubicBezTo>
                    <a:cubicBezTo>
                      <a:pt x="391" y="312"/>
                      <a:pt x="387" y="311"/>
                      <a:pt x="386" y="314"/>
                    </a:cubicBezTo>
                    <a:cubicBezTo>
                      <a:pt x="389" y="314"/>
                      <a:pt x="387" y="317"/>
                      <a:pt x="389" y="319"/>
                    </a:cubicBezTo>
                    <a:moveTo>
                      <a:pt x="387" y="316"/>
                    </a:moveTo>
                    <a:cubicBezTo>
                      <a:pt x="386" y="316"/>
                      <a:pt x="385" y="313"/>
                      <a:pt x="383" y="314"/>
                    </a:cubicBezTo>
                    <a:cubicBezTo>
                      <a:pt x="381" y="316"/>
                      <a:pt x="381" y="319"/>
                      <a:pt x="383" y="323"/>
                    </a:cubicBezTo>
                    <a:cubicBezTo>
                      <a:pt x="387" y="322"/>
                      <a:pt x="388" y="319"/>
                      <a:pt x="387" y="316"/>
                    </a:cubicBezTo>
                    <a:moveTo>
                      <a:pt x="327" y="349"/>
                    </a:moveTo>
                    <a:cubicBezTo>
                      <a:pt x="329" y="345"/>
                      <a:pt x="332" y="347"/>
                      <a:pt x="336" y="349"/>
                    </a:cubicBezTo>
                    <a:cubicBezTo>
                      <a:pt x="330" y="344"/>
                      <a:pt x="335" y="344"/>
                      <a:pt x="336" y="341"/>
                    </a:cubicBezTo>
                    <a:cubicBezTo>
                      <a:pt x="329" y="340"/>
                      <a:pt x="329" y="348"/>
                      <a:pt x="323" y="342"/>
                    </a:cubicBezTo>
                    <a:cubicBezTo>
                      <a:pt x="322" y="345"/>
                      <a:pt x="325" y="345"/>
                      <a:pt x="327" y="349"/>
                    </a:cubicBezTo>
                    <a:moveTo>
                      <a:pt x="352" y="335"/>
                    </a:moveTo>
                    <a:cubicBezTo>
                      <a:pt x="354" y="333"/>
                      <a:pt x="360" y="334"/>
                      <a:pt x="355" y="329"/>
                    </a:cubicBezTo>
                    <a:cubicBezTo>
                      <a:pt x="355" y="331"/>
                      <a:pt x="349" y="330"/>
                      <a:pt x="352" y="335"/>
                    </a:cubicBezTo>
                    <a:moveTo>
                      <a:pt x="358" y="330"/>
                    </a:moveTo>
                    <a:cubicBezTo>
                      <a:pt x="360" y="330"/>
                      <a:pt x="362" y="333"/>
                      <a:pt x="364" y="334"/>
                    </a:cubicBezTo>
                    <a:cubicBezTo>
                      <a:pt x="361" y="328"/>
                      <a:pt x="370" y="330"/>
                      <a:pt x="369" y="323"/>
                    </a:cubicBezTo>
                    <a:cubicBezTo>
                      <a:pt x="364" y="325"/>
                      <a:pt x="360" y="327"/>
                      <a:pt x="358" y="330"/>
                    </a:cubicBezTo>
                    <a:moveTo>
                      <a:pt x="287" y="366"/>
                    </a:moveTo>
                    <a:cubicBezTo>
                      <a:pt x="289" y="369"/>
                      <a:pt x="289" y="371"/>
                      <a:pt x="289" y="373"/>
                    </a:cubicBezTo>
                    <a:cubicBezTo>
                      <a:pt x="285" y="376"/>
                      <a:pt x="285" y="377"/>
                      <a:pt x="281" y="376"/>
                    </a:cubicBezTo>
                    <a:cubicBezTo>
                      <a:pt x="282" y="378"/>
                      <a:pt x="280" y="378"/>
                      <a:pt x="282" y="381"/>
                    </a:cubicBezTo>
                    <a:cubicBezTo>
                      <a:pt x="289" y="378"/>
                      <a:pt x="291" y="377"/>
                      <a:pt x="294" y="372"/>
                    </a:cubicBezTo>
                    <a:cubicBezTo>
                      <a:pt x="291" y="368"/>
                      <a:pt x="291" y="360"/>
                      <a:pt x="290" y="363"/>
                    </a:cubicBezTo>
                    <a:cubicBezTo>
                      <a:pt x="291" y="365"/>
                      <a:pt x="288" y="365"/>
                      <a:pt x="287" y="366"/>
                    </a:cubicBezTo>
                    <a:moveTo>
                      <a:pt x="297" y="362"/>
                    </a:moveTo>
                    <a:cubicBezTo>
                      <a:pt x="298" y="363"/>
                      <a:pt x="299" y="364"/>
                      <a:pt x="300" y="365"/>
                    </a:cubicBezTo>
                    <a:cubicBezTo>
                      <a:pt x="301" y="362"/>
                      <a:pt x="305" y="362"/>
                      <a:pt x="304" y="359"/>
                    </a:cubicBezTo>
                    <a:cubicBezTo>
                      <a:pt x="300" y="359"/>
                      <a:pt x="299" y="360"/>
                      <a:pt x="297" y="362"/>
                    </a:cubicBezTo>
                    <a:moveTo>
                      <a:pt x="256" y="386"/>
                    </a:moveTo>
                    <a:cubicBezTo>
                      <a:pt x="259" y="387"/>
                      <a:pt x="257" y="385"/>
                      <a:pt x="259" y="385"/>
                    </a:cubicBezTo>
                    <a:cubicBezTo>
                      <a:pt x="258" y="383"/>
                      <a:pt x="257" y="382"/>
                      <a:pt x="256" y="381"/>
                    </a:cubicBezTo>
                    <a:cubicBezTo>
                      <a:pt x="257" y="381"/>
                      <a:pt x="258" y="381"/>
                      <a:pt x="259" y="382"/>
                    </a:cubicBezTo>
                    <a:cubicBezTo>
                      <a:pt x="255" y="376"/>
                      <a:pt x="255" y="384"/>
                      <a:pt x="256" y="386"/>
                    </a:cubicBezTo>
                    <a:moveTo>
                      <a:pt x="268" y="387"/>
                    </a:moveTo>
                    <a:cubicBezTo>
                      <a:pt x="264" y="387"/>
                      <a:pt x="264" y="380"/>
                      <a:pt x="261" y="382"/>
                    </a:cubicBezTo>
                    <a:cubicBezTo>
                      <a:pt x="265" y="391"/>
                      <a:pt x="253" y="394"/>
                      <a:pt x="247" y="394"/>
                    </a:cubicBezTo>
                    <a:cubicBezTo>
                      <a:pt x="248" y="396"/>
                      <a:pt x="249" y="398"/>
                      <a:pt x="249" y="399"/>
                    </a:cubicBezTo>
                    <a:cubicBezTo>
                      <a:pt x="255" y="395"/>
                      <a:pt x="270" y="392"/>
                      <a:pt x="268" y="385"/>
                    </a:cubicBezTo>
                    <a:cubicBezTo>
                      <a:pt x="268" y="386"/>
                      <a:pt x="268" y="387"/>
                      <a:pt x="268" y="387"/>
                    </a:cubicBezTo>
                    <a:moveTo>
                      <a:pt x="1262" y="51"/>
                    </a:moveTo>
                    <a:cubicBezTo>
                      <a:pt x="1258" y="50"/>
                      <a:pt x="1263" y="50"/>
                      <a:pt x="1264" y="52"/>
                    </a:cubicBezTo>
                    <a:cubicBezTo>
                      <a:pt x="1263" y="50"/>
                      <a:pt x="1262" y="49"/>
                      <a:pt x="1262" y="48"/>
                    </a:cubicBezTo>
                    <a:cubicBezTo>
                      <a:pt x="1260" y="50"/>
                      <a:pt x="1254" y="49"/>
                      <a:pt x="1255" y="52"/>
                    </a:cubicBezTo>
                    <a:cubicBezTo>
                      <a:pt x="1255" y="52"/>
                      <a:pt x="1256" y="52"/>
                      <a:pt x="1257" y="53"/>
                    </a:cubicBezTo>
                    <a:cubicBezTo>
                      <a:pt x="1256" y="53"/>
                      <a:pt x="1257" y="55"/>
                      <a:pt x="1258" y="54"/>
                    </a:cubicBezTo>
                    <a:cubicBezTo>
                      <a:pt x="1258" y="52"/>
                      <a:pt x="1257" y="50"/>
                      <a:pt x="1261" y="53"/>
                    </a:cubicBezTo>
                    <a:cubicBezTo>
                      <a:pt x="1260" y="51"/>
                      <a:pt x="1262" y="53"/>
                      <a:pt x="1262" y="51"/>
                    </a:cubicBezTo>
                    <a:moveTo>
                      <a:pt x="1265" y="51"/>
                    </a:moveTo>
                    <a:cubicBezTo>
                      <a:pt x="1271" y="53"/>
                      <a:pt x="1269" y="46"/>
                      <a:pt x="1276" y="50"/>
                    </a:cubicBezTo>
                    <a:cubicBezTo>
                      <a:pt x="1275" y="48"/>
                      <a:pt x="1276" y="48"/>
                      <a:pt x="1276" y="46"/>
                    </a:cubicBezTo>
                    <a:cubicBezTo>
                      <a:pt x="1277" y="47"/>
                      <a:pt x="1278" y="49"/>
                      <a:pt x="1279" y="48"/>
                    </a:cubicBezTo>
                    <a:cubicBezTo>
                      <a:pt x="1273" y="43"/>
                      <a:pt x="1264" y="49"/>
                      <a:pt x="1265" y="51"/>
                    </a:cubicBezTo>
                    <a:moveTo>
                      <a:pt x="1288" y="46"/>
                    </a:moveTo>
                    <a:cubicBezTo>
                      <a:pt x="1285" y="45"/>
                      <a:pt x="1291" y="46"/>
                      <a:pt x="1288" y="42"/>
                    </a:cubicBezTo>
                    <a:cubicBezTo>
                      <a:pt x="1282" y="38"/>
                      <a:pt x="1286" y="52"/>
                      <a:pt x="1288" y="46"/>
                    </a:cubicBezTo>
                    <a:moveTo>
                      <a:pt x="1280" y="48"/>
                    </a:moveTo>
                    <a:cubicBezTo>
                      <a:pt x="1280" y="46"/>
                      <a:pt x="1288" y="45"/>
                      <a:pt x="1283" y="42"/>
                    </a:cubicBezTo>
                    <a:cubicBezTo>
                      <a:pt x="1285" y="44"/>
                      <a:pt x="1275" y="45"/>
                      <a:pt x="1280" y="48"/>
                    </a:cubicBezTo>
                    <a:moveTo>
                      <a:pt x="1302" y="42"/>
                    </a:moveTo>
                    <a:cubicBezTo>
                      <a:pt x="1303" y="42"/>
                      <a:pt x="1308" y="46"/>
                      <a:pt x="1307" y="42"/>
                    </a:cubicBezTo>
                    <a:cubicBezTo>
                      <a:pt x="1301" y="40"/>
                      <a:pt x="1309" y="42"/>
                      <a:pt x="1307" y="38"/>
                    </a:cubicBezTo>
                    <a:cubicBezTo>
                      <a:pt x="1304" y="38"/>
                      <a:pt x="1302" y="39"/>
                      <a:pt x="1302" y="42"/>
                    </a:cubicBezTo>
                    <a:moveTo>
                      <a:pt x="1127" y="120"/>
                    </a:moveTo>
                    <a:cubicBezTo>
                      <a:pt x="1131" y="122"/>
                      <a:pt x="1131" y="120"/>
                      <a:pt x="1132" y="118"/>
                    </a:cubicBezTo>
                    <a:cubicBezTo>
                      <a:pt x="1133" y="120"/>
                      <a:pt x="1137" y="125"/>
                      <a:pt x="1136" y="120"/>
                    </a:cubicBezTo>
                    <a:cubicBezTo>
                      <a:pt x="1134" y="121"/>
                      <a:pt x="1132" y="116"/>
                      <a:pt x="1134" y="116"/>
                    </a:cubicBezTo>
                    <a:cubicBezTo>
                      <a:pt x="1137" y="120"/>
                      <a:pt x="1137" y="122"/>
                      <a:pt x="1140" y="123"/>
                    </a:cubicBezTo>
                    <a:cubicBezTo>
                      <a:pt x="1138" y="121"/>
                      <a:pt x="1142" y="116"/>
                      <a:pt x="1139" y="119"/>
                    </a:cubicBezTo>
                    <a:cubicBezTo>
                      <a:pt x="1137" y="120"/>
                      <a:pt x="1134" y="114"/>
                      <a:pt x="1132" y="115"/>
                    </a:cubicBezTo>
                    <a:cubicBezTo>
                      <a:pt x="1132" y="118"/>
                      <a:pt x="1127" y="116"/>
                      <a:pt x="1127" y="120"/>
                    </a:cubicBezTo>
                    <a:moveTo>
                      <a:pt x="1175" y="106"/>
                    </a:moveTo>
                    <a:cubicBezTo>
                      <a:pt x="1178" y="107"/>
                      <a:pt x="1179" y="102"/>
                      <a:pt x="1184" y="106"/>
                    </a:cubicBezTo>
                    <a:cubicBezTo>
                      <a:pt x="1181" y="102"/>
                      <a:pt x="1184" y="106"/>
                      <a:pt x="1186" y="104"/>
                    </a:cubicBezTo>
                    <a:cubicBezTo>
                      <a:pt x="1185" y="103"/>
                      <a:pt x="1183" y="101"/>
                      <a:pt x="1184" y="101"/>
                    </a:cubicBezTo>
                    <a:cubicBezTo>
                      <a:pt x="1185" y="103"/>
                      <a:pt x="1187" y="103"/>
                      <a:pt x="1188" y="103"/>
                    </a:cubicBezTo>
                    <a:cubicBezTo>
                      <a:pt x="1186" y="100"/>
                      <a:pt x="1191" y="101"/>
                      <a:pt x="1191" y="96"/>
                    </a:cubicBezTo>
                    <a:cubicBezTo>
                      <a:pt x="1184" y="100"/>
                      <a:pt x="1177" y="101"/>
                      <a:pt x="1175" y="106"/>
                    </a:cubicBezTo>
                    <a:moveTo>
                      <a:pt x="1193" y="98"/>
                    </a:moveTo>
                    <a:cubicBezTo>
                      <a:pt x="1199" y="98"/>
                      <a:pt x="1199" y="95"/>
                      <a:pt x="1205" y="96"/>
                    </a:cubicBezTo>
                    <a:cubicBezTo>
                      <a:pt x="1203" y="94"/>
                      <a:pt x="1204" y="93"/>
                      <a:pt x="1203" y="91"/>
                    </a:cubicBezTo>
                    <a:cubicBezTo>
                      <a:pt x="1199" y="95"/>
                      <a:pt x="1193" y="93"/>
                      <a:pt x="1193" y="98"/>
                    </a:cubicBezTo>
                    <a:moveTo>
                      <a:pt x="1286" y="69"/>
                    </a:moveTo>
                    <a:cubicBezTo>
                      <a:pt x="1283" y="69"/>
                      <a:pt x="1286" y="66"/>
                      <a:pt x="1284" y="65"/>
                    </a:cubicBezTo>
                    <a:cubicBezTo>
                      <a:pt x="1278" y="63"/>
                      <a:pt x="1271" y="64"/>
                      <a:pt x="1267" y="65"/>
                    </a:cubicBezTo>
                    <a:cubicBezTo>
                      <a:pt x="1268" y="67"/>
                      <a:pt x="1269" y="67"/>
                      <a:pt x="1270" y="68"/>
                    </a:cubicBezTo>
                    <a:cubicBezTo>
                      <a:pt x="1268" y="67"/>
                      <a:pt x="1264" y="70"/>
                      <a:pt x="1264" y="72"/>
                    </a:cubicBezTo>
                    <a:cubicBezTo>
                      <a:pt x="1274" y="76"/>
                      <a:pt x="1283" y="67"/>
                      <a:pt x="1286" y="69"/>
                    </a:cubicBezTo>
                    <a:moveTo>
                      <a:pt x="1287" y="60"/>
                    </a:moveTo>
                    <a:cubicBezTo>
                      <a:pt x="1290" y="65"/>
                      <a:pt x="1283" y="60"/>
                      <a:pt x="1285" y="65"/>
                    </a:cubicBezTo>
                    <a:cubicBezTo>
                      <a:pt x="1289" y="64"/>
                      <a:pt x="1289" y="65"/>
                      <a:pt x="1294" y="64"/>
                    </a:cubicBezTo>
                    <a:cubicBezTo>
                      <a:pt x="1293" y="60"/>
                      <a:pt x="1295" y="59"/>
                      <a:pt x="1298" y="61"/>
                    </a:cubicBezTo>
                    <a:cubicBezTo>
                      <a:pt x="1295" y="58"/>
                      <a:pt x="1296" y="53"/>
                      <a:pt x="1292" y="54"/>
                    </a:cubicBezTo>
                    <a:cubicBezTo>
                      <a:pt x="1295" y="60"/>
                      <a:pt x="1290" y="57"/>
                      <a:pt x="1287" y="60"/>
                    </a:cubicBezTo>
                    <a:moveTo>
                      <a:pt x="1240" y="83"/>
                    </a:moveTo>
                    <a:cubicBezTo>
                      <a:pt x="1248" y="79"/>
                      <a:pt x="1258" y="80"/>
                      <a:pt x="1262" y="74"/>
                    </a:cubicBezTo>
                    <a:cubicBezTo>
                      <a:pt x="1257" y="68"/>
                      <a:pt x="1257" y="77"/>
                      <a:pt x="1252" y="73"/>
                    </a:cubicBezTo>
                    <a:cubicBezTo>
                      <a:pt x="1252" y="74"/>
                      <a:pt x="1252" y="75"/>
                      <a:pt x="1251" y="76"/>
                    </a:cubicBezTo>
                    <a:cubicBezTo>
                      <a:pt x="1245" y="74"/>
                      <a:pt x="1241" y="77"/>
                      <a:pt x="1240" y="83"/>
                    </a:cubicBezTo>
                    <a:moveTo>
                      <a:pt x="1348" y="87"/>
                    </a:moveTo>
                    <a:cubicBezTo>
                      <a:pt x="1343" y="88"/>
                      <a:pt x="1342" y="91"/>
                      <a:pt x="1339" y="92"/>
                    </a:cubicBezTo>
                    <a:cubicBezTo>
                      <a:pt x="1341" y="91"/>
                      <a:pt x="1343" y="101"/>
                      <a:pt x="1342" y="97"/>
                    </a:cubicBezTo>
                    <a:cubicBezTo>
                      <a:pt x="1343" y="96"/>
                      <a:pt x="1340" y="92"/>
                      <a:pt x="1343" y="92"/>
                    </a:cubicBezTo>
                    <a:cubicBezTo>
                      <a:pt x="1343" y="100"/>
                      <a:pt x="1347" y="88"/>
                      <a:pt x="1348" y="87"/>
                    </a:cubicBezTo>
                    <a:moveTo>
                      <a:pt x="1354" y="90"/>
                    </a:moveTo>
                    <a:cubicBezTo>
                      <a:pt x="1351" y="92"/>
                      <a:pt x="1352" y="87"/>
                      <a:pt x="1349" y="87"/>
                    </a:cubicBezTo>
                    <a:cubicBezTo>
                      <a:pt x="1350" y="90"/>
                      <a:pt x="1350" y="92"/>
                      <a:pt x="1349" y="93"/>
                    </a:cubicBezTo>
                    <a:cubicBezTo>
                      <a:pt x="1348" y="92"/>
                      <a:pt x="1347" y="90"/>
                      <a:pt x="1346" y="91"/>
                    </a:cubicBezTo>
                    <a:cubicBezTo>
                      <a:pt x="1351" y="99"/>
                      <a:pt x="1355" y="88"/>
                      <a:pt x="1354" y="90"/>
                    </a:cubicBezTo>
                    <a:moveTo>
                      <a:pt x="1328" y="95"/>
                    </a:moveTo>
                    <a:cubicBezTo>
                      <a:pt x="1331" y="99"/>
                      <a:pt x="1330" y="100"/>
                      <a:pt x="1333" y="102"/>
                    </a:cubicBezTo>
                    <a:cubicBezTo>
                      <a:pt x="1332" y="101"/>
                      <a:pt x="1331" y="100"/>
                      <a:pt x="1332" y="99"/>
                    </a:cubicBezTo>
                    <a:cubicBezTo>
                      <a:pt x="1333" y="99"/>
                      <a:pt x="1335" y="101"/>
                      <a:pt x="1336" y="101"/>
                    </a:cubicBezTo>
                    <a:cubicBezTo>
                      <a:pt x="1333" y="97"/>
                      <a:pt x="1330" y="98"/>
                      <a:pt x="1328" y="95"/>
                    </a:cubicBezTo>
                    <a:moveTo>
                      <a:pt x="1400" y="82"/>
                    </a:moveTo>
                    <a:cubicBezTo>
                      <a:pt x="1394" y="77"/>
                      <a:pt x="1383" y="81"/>
                      <a:pt x="1386" y="83"/>
                    </a:cubicBezTo>
                    <a:cubicBezTo>
                      <a:pt x="1387" y="83"/>
                      <a:pt x="1396" y="80"/>
                      <a:pt x="1400" y="82"/>
                    </a:cubicBezTo>
                    <a:moveTo>
                      <a:pt x="1107" y="200"/>
                    </a:moveTo>
                    <a:cubicBezTo>
                      <a:pt x="1108" y="199"/>
                      <a:pt x="1116" y="200"/>
                      <a:pt x="1113" y="194"/>
                    </a:cubicBezTo>
                    <a:cubicBezTo>
                      <a:pt x="1111" y="196"/>
                      <a:pt x="1105" y="195"/>
                      <a:pt x="1107" y="200"/>
                    </a:cubicBezTo>
                    <a:moveTo>
                      <a:pt x="512" y="447"/>
                    </a:moveTo>
                    <a:cubicBezTo>
                      <a:pt x="511" y="448"/>
                      <a:pt x="511" y="453"/>
                      <a:pt x="507" y="450"/>
                    </a:cubicBezTo>
                    <a:cubicBezTo>
                      <a:pt x="508" y="449"/>
                      <a:pt x="509" y="449"/>
                      <a:pt x="508" y="448"/>
                    </a:cubicBezTo>
                    <a:cubicBezTo>
                      <a:pt x="504" y="448"/>
                      <a:pt x="509" y="457"/>
                      <a:pt x="509" y="456"/>
                    </a:cubicBezTo>
                    <a:cubicBezTo>
                      <a:pt x="511" y="455"/>
                      <a:pt x="518" y="455"/>
                      <a:pt x="520" y="452"/>
                    </a:cubicBezTo>
                    <a:cubicBezTo>
                      <a:pt x="517" y="446"/>
                      <a:pt x="513" y="452"/>
                      <a:pt x="512" y="450"/>
                    </a:cubicBezTo>
                    <a:cubicBezTo>
                      <a:pt x="512" y="449"/>
                      <a:pt x="515" y="446"/>
                      <a:pt x="512" y="447"/>
                    </a:cubicBezTo>
                    <a:moveTo>
                      <a:pt x="1086" y="262"/>
                    </a:moveTo>
                    <a:cubicBezTo>
                      <a:pt x="1075" y="268"/>
                      <a:pt x="1061" y="272"/>
                      <a:pt x="1052" y="275"/>
                    </a:cubicBezTo>
                    <a:cubicBezTo>
                      <a:pt x="1057" y="282"/>
                      <a:pt x="1029" y="282"/>
                      <a:pt x="1039" y="289"/>
                    </a:cubicBezTo>
                    <a:cubicBezTo>
                      <a:pt x="1038" y="286"/>
                      <a:pt x="1053" y="279"/>
                      <a:pt x="1052" y="285"/>
                    </a:cubicBezTo>
                    <a:cubicBezTo>
                      <a:pt x="1053" y="282"/>
                      <a:pt x="1056" y="281"/>
                      <a:pt x="1058" y="278"/>
                    </a:cubicBezTo>
                    <a:cubicBezTo>
                      <a:pt x="1061" y="281"/>
                      <a:pt x="1063" y="285"/>
                      <a:pt x="1064" y="289"/>
                    </a:cubicBezTo>
                    <a:cubicBezTo>
                      <a:pt x="1059" y="286"/>
                      <a:pt x="1057" y="289"/>
                      <a:pt x="1054" y="287"/>
                    </a:cubicBezTo>
                    <a:cubicBezTo>
                      <a:pt x="1055" y="289"/>
                      <a:pt x="1057" y="293"/>
                      <a:pt x="1058" y="293"/>
                    </a:cubicBezTo>
                    <a:cubicBezTo>
                      <a:pt x="1058" y="291"/>
                      <a:pt x="1057" y="290"/>
                      <a:pt x="1059" y="290"/>
                    </a:cubicBezTo>
                    <a:cubicBezTo>
                      <a:pt x="1060" y="291"/>
                      <a:pt x="1059" y="293"/>
                      <a:pt x="1061" y="293"/>
                    </a:cubicBezTo>
                    <a:cubicBezTo>
                      <a:pt x="1063" y="290"/>
                      <a:pt x="1071" y="292"/>
                      <a:pt x="1073" y="288"/>
                    </a:cubicBezTo>
                    <a:cubicBezTo>
                      <a:pt x="1073" y="285"/>
                      <a:pt x="1068" y="285"/>
                      <a:pt x="1070" y="283"/>
                    </a:cubicBezTo>
                    <a:cubicBezTo>
                      <a:pt x="1072" y="283"/>
                      <a:pt x="1074" y="288"/>
                      <a:pt x="1076" y="287"/>
                    </a:cubicBezTo>
                    <a:cubicBezTo>
                      <a:pt x="1075" y="285"/>
                      <a:pt x="1073" y="283"/>
                      <a:pt x="1073" y="282"/>
                    </a:cubicBezTo>
                    <a:cubicBezTo>
                      <a:pt x="1075" y="282"/>
                      <a:pt x="1076" y="286"/>
                      <a:pt x="1078" y="286"/>
                    </a:cubicBezTo>
                    <a:cubicBezTo>
                      <a:pt x="1076" y="283"/>
                      <a:pt x="1075" y="281"/>
                      <a:pt x="1076" y="280"/>
                    </a:cubicBezTo>
                    <a:cubicBezTo>
                      <a:pt x="1077" y="282"/>
                      <a:pt x="1079" y="284"/>
                      <a:pt x="1080" y="285"/>
                    </a:cubicBezTo>
                    <a:cubicBezTo>
                      <a:pt x="1087" y="282"/>
                      <a:pt x="1093" y="280"/>
                      <a:pt x="1096" y="279"/>
                    </a:cubicBezTo>
                    <a:cubicBezTo>
                      <a:pt x="1093" y="275"/>
                      <a:pt x="1091" y="271"/>
                      <a:pt x="1091" y="269"/>
                    </a:cubicBezTo>
                    <a:cubicBezTo>
                      <a:pt x="1092" y="270"/>
                      <a:pt x="1093" y="271"/>
                      <a:pt x="1094" y="270"/>
                    </a:cubicBezTo>
                    <a:cubicBezTo>
                      <a:pt x="1091" y="262"/>
                      <a:pt x="1087" y="275"/>
                      <a:pt x="1086" y="268"/>
                    </a:cubicBezTo>
                    <a:cubicBezTo>
                      <a:pt x="1089" y="270"/>
                      <a:pt x="1090" y="266"/>
                      <a:pt x="1086" y="262"/>
                    </a:cubicBezTo>
                    <a:moveTo>
                      <a:pt x="1098" y="270"/>
                    </a:moveTo>
                    <a:cubicBezTo>
                      <a:pt x="1096" y="265"/>
                      <a:pt x="1092" y="266"/>
                      <a:pt x="1092" y="261"/>
                    </a:cubicBezTo>
                    <a:cubicBezTo>
                      <a:pt x="1090" y="262"/>
                      <a:pt x="1089" y="263"/>
                      <a:pt x="1089" y="264"/>
                    </a:cubicBezTo>
                    <a:cubicBezTo>
                      <a:pt x="1092" y="266"/>
                      <a:pt x="1095" y="269"/>
                      <a:pt x="1098" y="270"/>
                    </a:cubicBezTo>
                    <a:moveTo>
                      <a:pt x="1102" y="266"/>
                    </a:moveTo>
                    <a:cubicBezTo>
                      <a:pt x="1100" y="262"/>
                      <a:pt x="1100" y="259"/>
                      <a:pt x="1096" y="257"/>
                    </a:cubicBezTo>
                    <a:cubicBezTo>
                      <a:pt x="1099" y="262"/>
                      <a:pt x="1098" y="264"/>
                      <a:pt x="1102" y="266"/>
                    </a:cubicBezTo>
                    <a:moveTo>
                      <a:pt x="1147" y="239"/>
                    </a:moveTo>
                    <a:cubicBezTo>
                      <a:pt x="1139" y="238"/>
                      <a:pt x="1136" y="242"/>
                      <a:pt x="1127" y="245"/>
                    </a:cubicBezTo>
                    <a:cubicBezTo>
                      <a:pt x="1127" y="249"/>
                      <a:pt x="1131" y="251"/>
                      <a:pt x="1133" y="256"/>
                    </a:cubicBezTo>
                    <a:cubicBezTo>
                      <a:pt x="1129" y="257"/>
                      <a:pt x="1129" y="260"/>
                      <a:pt x="1124" y="261"/>
                    </a:cubicBezTo>
                    <a:cubicBezTo>
                      <a:pt x="1126" y="263"/>
                      <a:pt x="1127" y="266"/>
                      <a:pt x="1129" y="266"/>
                    </a:cubicBezTo>
                    <a:cubicBezTo>
                      <a:pt x="1131" y="264"/>
                      <a:pt x="1127" y="263"/>
                      <a:pt x="1128" y="261"/>
                    </a:cubicBezTo>
                    <a:cubicBezTo>
                      <a:pt x="1130" y="264"/>
                      <a:pt x="1132" y="264"/>
                      <a:pt x="1135" y="264"/>
                    </a:cubicBezTo>
                    <a:cubicBezTo>
                      <a:pt x="1134" y="262"/>
                      <a:pt x="1132" y="262"/>
                      <a:pt x="1132" y="261"/>
                    </a:cubicBezTo>
                    <a:cubicBezTo>
                      <a:pt x="1135" y="262"/>
                      <a:pt x="1138" y="265"/>
                      <a:pt x="1141" y="263"/>
                    </a:cubicBezTo>
                    <a:cubicBezTo>
                      <a:pt x="1138" y="259"/>
                      <a:pt x="1151" y="259"/>
                      <a:pt x="1152" y="253"/>
                    </a:cubicBezTo>
                    <a:cubicBezTo>
                      <a:pt x="1153" y="255"/>
                      <a:pt x="1154" y="255"/>
                      <a:pt x="1156" y="255"/>
                    </a:cubicBezTo>
                    <a:cubicBezTo>
                      <a:pt x="1150" y="248"/>
                      <a:pt x="1159" y="256"/>
                      <a:pt x="1157" y="252"/>
                    </a:cubicBezTo>
                    <a:cubicBezTo>
                      <a:pt x="1156" y="252"/>
                      <a:pt x="1156" y="248"/>
                      <a:pt x="1154" y="246"/>
                    </a:cubicBezTo>
                    <a:cubicBezTo>
                      <a:pt x="1151" y="245"/>
                      <a:pt x="1153" y="251"/>
                      <a:pt x="1151" y="247"/>
                    </a:cubicBezTo>
                    <a:cubicBezTo>
                      <a:pt x="1150" y="246"/>
                      <a:pt x="1150" y="246"/>
                      <a:pt x="1149" y="245"/>
                    </a:cubicBezTo>
                    <a:cubicBezTo>
                      <a:pt x="1152" y="245"/>
                      <a:pt x="1153" y="245"/>
                      <a:pt x="1152" y="242"/>
                    </a:cubicBezTo>
                    <a:cubicBezTo>
                      <a:pt x="1155" y="247"/>
                      <a:pt x="1161" y="256"/>
                      <a:pt x="1161" y="250"/>
                    </a:cubicBezTo>
                    <a:cubicBezTo>
                      <a:pt x="1160" y="250"/>
                      <a:pt x="1159" y="251"/>
                      <a:pt x="1158" y="248"/>
                    </a:cubicBezTo>
                    <a:cubicBezTo>
                      <a:pt x="1162" y="251"/>
                      <a:pt x="1164" y="249"/>
                      <a:pt x="1163" y="245"/>
                    </a:cubicBezTo>
                    <a:cubicBezTo>
                      <a:pt x="1164" y="250"/>
                      <a:pt x="1165" y="251"/>
                      <a:pt x="1164" y="255"/>
                    </a:cubicBezTo>
                    <a:cubicBezTo>
                      <a:pt x="1166" y="255"/>
                      <a:pt x="1167" y="256"/>
                      <a:pt x="1168" y="255"/>
                    </a:cubicBezTo>
                    <a:cubicBezTo>
                      <a:pt x="1167" y="253"/>
                      <a:pt x="1166" y="251"/>
                      <a:pt x="1164" y="249"/>
                    </a:cubicBezTo>
                    <a:cubicBezTo>
                      <a:pt x="1166" y="249"/>
                      <a:pt x="1165" y="247"/>
                      <a:pt x="1167" y="246"/>
                    </a:cubicBezTo>
                    <a:cubicBezTo>
                      <a:pt x="1168" y="248"/>
                      <a:pt x="1170" y="253"/>
                      <a:pt x="1171" y="250"/>
                    </a:cubicBezTo>
                    <a:cubicBezTo>
                      <a:pt x="1169" y="247"/>
                      <a:pt x="1168" y="240"/>
                      <a:pt x="1164" y="240"/>
                    </a:cubicBezTo>
                    <a:cubicBezTo>
                      <a:pt x="1165" y="242"/>
                      <a:pt x="1165" y="243"/>
                      <a:pt x="1163" y="244"/>
                    </a:cubicBezTo>
                    <a:cubicBezTo>
                      <a:pt x="1161" y="239"/>
                      <a:pt x="1162" y="241"/>
                      <a:pt x="1161" y="243"/>
                    </a:cubicBezTo>
                    <a:cubicBezTo>
                      <a:pt x="1159" y="241"/>
                      <a:pt x="1158" y="240"/>
                      <a:pt x="1157" y="239"/>
                    </a:cubicBezTo>
                    <a:cubicBezTo>
                      <a:pt x="1159" y="240"/>
                      <a:pt x="1160" y="236"/>
                      <a:pt x="1164" y="236"/>
                    </a:cubicBezTo>
                    <a:cubicBezTo>
                      <a:pt x="1156" y="233"/>
                      <a:pt x="1151" y="239"/>
                      <a:pt x="1148" y="242"/>
                    </a:cubicBezTo>
                    <a:cubicBezTo>
                      <a:pt x="1149" y="242"/>
                      <a:pt x="1148" y="240"/>
                      <a:pt x="1147" y="239"/>
                    </a:cubicBezTo>
                    <a:moveTo>
                      <a:pt x="1116" y="257"/>
                    </a:moveTo>
                    <a:cubicBezTo>
                      <a:pt x="1113" y="254"/>
                      <a:pt x="1117" y="254"/>
                      <a:pt x="1118" y="253"/>
                    </a:cubicBezTo>
                    <a:cubicBezTo>
                      <a:pt x="1114" y="248"/>
                      <a:pt x="1115" y="254"/>
                      <a:pt x="1112" y="252"/>
                    </a:cubicBezTo>
                    <a:cubicBezTo>
                      <a:pt x="1113" y="254"/>
                      <a:pt x="1113" y="257"/>
                      <a:pt x="1116" y="257"/>
                    </a:cubicBezTo>
                    <a:moveTo>
                      <a:pt x="1121" y="249"/>
                    </a:moveTo>
                    <a:cubicBezTo>
                      <a:pt x="1122" y="250"/>
                      <a:pt x="1123" y="251"/>
                      <a:pt x="1123" y="253"/>
                    </a:cubicBezTo>
                    <a:cubicBezTo>
                      <a:pt x="1125" y="249"/>
                      <a:pt x="1128" y="254"/>
                      <a:pt x="1128" y="251"/>
                    </a:cubicBezTo>
                    <a:cubicBezTo>
                      <a:pt x="1127" y="251"/>
                      <a:pt x="1127" y="250"/>
                      <a:pt x="1127" y="248"/>
                    </a:cubicBezTo>
                    <a:cubicBezTo>
                      <a:pt x="1124" y="248"/>
                      <a:pt x="1123" y="247"/>
                      <a:pt x="1121" y="249"/>
                    </a:cubicBezTo>
                    <a:moveTo>
                      <a:pt x="1038" y="292"/>
                    </a:moveTo>
                    <a:cubicBezTo>
                      <a:pt x="1036" y="291"/>
                      <a:pt x="1035" y="284"/>
                      <a:pt x="1032" y="286"/>
                    </a:cubicBezTo>
                    <a:cubicBezTo>
                      <a:pt x="1036" y="290"/>
                      <a:pt x="1034" y="293"/>
                      <a:pt x="1038" y="292"/>
                    </a:cubicBezTo>
                    <a:moveTo>
                      <a:pt x="1114" y="275"/>
                    </a:moveTo>
                    <a:cubicBezTo>
                      <a:pt x="1113" y="272"/>
                      <a:pt x="1108" y="263"/>
                      <a:pt x="1105" y="262"/>
                    </a:cubicBezTo>
                    <a:cubicBezTo>
                      <a:pt x="1108" y="266"/>
                      <a:pt x="1111" y="274"/>
                      <a:pt x="1114" y="275"/>
                    </a:cubicBezTo>
                    <a:moveTo>
                      <a:pt x="1118" y="274"/>
                    </a:moveTo>
                    <a:cubicBezTo>
                      <a:pt x="1116" y="271"/>
                      <a:pt x="1110" y="260"/>
                      <a:pt x="1108" y="261"/>
                    </a:cubicBezTo>
                    <a:cubicBezTo>
                      <a:pt x="1111" y="265"/>
                      <a:pt x="1114" y="272"/>
                      <a:pt x="1118" y="274"/>
                    </a:cubicBezTo>
                    <a:moveTo>
                      <a:pt x="1123" y="272"/>
                    </a:moveTo>
                    <a:cubicBezTo>
                      <a:pt x="1121" y="269"/>
                      <a:pt x="1115" y="257"/>
                      <a:pt x="1115" y="261"/>
                    </a:cubicBezTo>
                    <a:cubicBezTo>
                      <a:pt x="1119" y="265"/>
                      <a:pt x="1120" y="272"/>
                      <a:pt x="1123" y="272"/>
                    </a:cubicBezTo>
                    <a:moveTo>
                      <a:pt x="1126" y="265"/>
                    </a:moveTo>
                    <a:cubicBezTo>
                      <a:pt x="1124" y="265"/>
                      <a:pt x="1122" y="258"/>
                      <a:pt x="1120" y="260"/>
                    </a:cubicBezTo>
                    <a:cubicBezTo>
                      <a:pt x="1122" y="263"/>
                      <a:pt x="1124" y="265"/>
                      <a:pt x="1124" y="267"/>
                    </a:cubicBezTo>
                    <a:cubicBezTo>
                      <a:pt x="1125" y="265"/>
                      <a:pt x="1127" y="267"/>
                      <a:pt x="1126" y="265"/>
                    </a:cubicBezTo>
                    <a:moveTo>
                      <a:pt x="1100" y="277"/>
                    </a:moveTo>
                    <a:cubicBezTo>
                      <a:pt x="1100" y="277"/>
                      <a:pt x="1099" y="277"/>
                      <a:pt x="1100" y="278"/>
                    </a:cubicBezTo>
                    <a:cubicBezTo>
                      <a:pt x="1102" y="280"/>
                      <a:pt x="1104" y="278"/>
                      <a:pt x="1101" y="275"/>
                    </a:cubicBezTo>
                    <a:cubicBezTo>
                      <a:pt x="1099" y="276"/>
                      <a:pt x="1096" y="272"/>
                      <a:pt x="1094" y="272"/>
                    </a:cubicBezTo>
                    <a:cubicBezTo>
                      <a:pt x="1094" y="274"/>
                      <a:pt x="1094" y="275"/>
                      <a:pt x="1096" y="277"/>
                    </a:cubicBezTo>
                    <a:cubicBezTo>
                      <a:pt x="1097" y="277"/>
                      <a:pt x="1099" y="274"/>
                      <a:pt x="1100" y="277"/>
                    </a:cubicBezTo>
                    <a:moveTo>
                      <a:pt x="946" y="340"/>
                    </a:moveTo>
                    <a:cubicBezTo>
                      <a:pt x="948" y="344"/>
                      <a:pt x="952" y="341"/>
                      <a:pt x="949" y="338"/>
                    </a:cubicBezTo>
                    <a:cubicBezTo>
                      <a:pt x="941" y="340"/>
                      <a:pt x="935" y="341"/>
                      <a:pt x="928" y="347"/>
                    </a:cubicBezTo>
                    <a:cubicBezTo>
                      <a:pt x="933" y="348"/>
                      <a:pt x="945" y="346"/>
                      <a:pt x="946" y="340"/>
                    </a:cubicBezTo>
                    <a:moveTo>
                      <a:pt x="1079" y="305"/>
                    </a:moveTo>
                    <a:cubicBezTo>
                      <a:pt x="1080" y="306"/>
                      <a:pt x="1082" y="311"/>
                      <a:pt x="1084" y="308"/>
                    </a:cubicBezTo>
                    <a:cubicBezTo>
                      <a:pt x="1081" y="305"/>
                      <a:pt x="1079" y="303"/>
                      <a:pt x="1078" y="299"/>
                    </a:cubicBezTo>
                    <a:cubicBezTo>
                      <a:pt x="1080" y="301"/>
                      <a:pt x="1082" y="306"/>
                      <a:pt x="1084" y="306"/>
                    </a:cubicBezTo>
                    <a:cubicBezTo>
                      <a:pt x="1081" y="301"/>
                      <a:pt x="1080" y="298"/>
                      <a:pt x="1076" y="295"/>
                    </a:cubicBezTo>
                    <a:cubicBezTo>
                      <a:pt x="1077" y="302"/>
                      <a:pt x="1067" y="299"/>
                      <a:pt x="1066" y="304"/>
                    </a:cubicBezTo>
                    <a:cubicBezTo>
                      <a:pt x="1061" y="301"/>
                      <a:pt x="1057" y="315"/>
                      <a:pt x="1051" y="312"/>
                    </a:cubicBezTo>
                    <a:cubicBezTo>
                      <a:pt x="1051" y="314"/>
                      <a:pt x="1053" y="317"/>
                      <a:pt x="1051" y="318"/>
                    </a:cubicBezTo>
                    <a:cubicBezTo>
                      <a:pt x="1048" y="315"/>
                      <a:pt x="1047" y="317"/>
                      <a:pt x="1047" y="319"/>
                    </a:cubicBezTo>
                    <a:cubicBezTo>
                      <a:pt x="1046" y="318"/>
                      <a:pt x="1046" y="317"/>
                      <a:pt x="1045" y="317"/>
                    </a:cubicBezTo>
                    <a:cubicBezTo>
                      <a:pt x="1051" y="326"/>
                      <a:pt x="1053" y="314"/>
                      <a:pt x="1058" y="319"/>
                    </a:cubicBezTo>
                    <a:cubicBezTo>
                      <a:pt x="1063" y="326"/>
                      <a:pt x="1064" y="330"/>
                      <a:pt x="1068" y="332"/>
                    </a:cubicBezTo>
                    <a:cubicBezTo>
                      <a:pt x="1065" y="326"/>
                      <a:pt x="1058" y="322"/>
                      <a:pt x="1058" y="316"/>
                    </a:cubicBezTo>
                    <a:cubicBezTo>
                      <a:pt x="1058" y="316"/>
                      <a:pt x="1059" y="316"/>
                      <a:pt x="1059" y="315"/>
                    </a:cubicBezTo>
                    <a:cubicBezTo>
                      <a:pt x="1061" y="319"/>
                      <a:pt x="1063" y="322"/>
                      <a:pt x="1065" y="325"/>
                    </a:cubicBezTo>
                    <a:cubicBezTo>
                      <a:pt x="1067" y="324"/>
                      <a:pt x="1068" y="323"/>
                      <a:pt x="1069" y="326"/>
                    </a:cubicBezTo>
                    <a:cubicBezTo>
                      <a:pt x="1071" y="325"/>
                      <a:pt x="1070" y="320"/>
                      <a:pt x="1072" y="325"/>
                    </a:cubicBezTo>
                    <a:cubicBezTo>
                      <a:pt x="1074" y="323"/>
                      <a:pt x="1072" y="321"/>
                      <a:pt x="1076" y="323"/>
                    </a:cubicBezTo>
                    <a:cubicBezTo>
                      <a:pt x="1077" y="322"/>
                      <a:pt x="1073" y="318"/>
                      <a:pt x="1074" y="317"/>
                    </a:cubicBezTo>
                    <a:cubicBezTo>
                      <a:pt x="1076" y="319"/>
                      <a:pt x="1078" y="325"/>
                      <a:pt x="1080" y="325"/>
                    </a:cubicBezTo>
                    <a:cubicBezTo>
                      <a:pt x="1077" y="319"/>
                      <a:pt x="1076" y="316"/>
                      <a:pt x="1072" y="316"/>
                    </a:cubicBezTo>
                    <a:cubicBezTo>
                      <a:pt x="1071" y="317"/>
                      <a:pt x="1074" y="321"/>
                      <a:pt x="1071" y="321"/>
                    </a:cubicBezTo>
                    <a:cubicBezTo>
                      <a:pt x="1069" y="316"/>
                      <a:pt x="1069" y="319"/>
                      <a:pt x="1066" y="316"/>
                    </a:cubicBezTo>
                    <a:cubicBezTo>
                      <a:pt x="1068" y="315"/>
                      <a:pt x="1069" y="318"/>
                      <a:pt x="1071" y="317"/>
                    </a:cubicBezTo>
                    <a:cubicBezTo>
                      <a:pt x="1072" y="314"/>
                      <a:pt x="1067" y="313"/>
                      <a:pt x="1069" y="312"/>
                    </a:cubicBezTo>
                    <a:cubicBezTo>
                      <a:pt x="1072" y="314"/>
                      <a:pt x="1071" y="312"/>
                      <a:pt x="1074" y="312"/>
                    </a:cubicBezTo>
                    <a:cubicBezTo>
                      <a:pt x="1072" y="308"/>
                      <a:pt x="1077" y="308"/>
                      <a:pt x="1075" y="305"/>
                    </a:cubicBezTo>
                    <a:cubicBezTo>
                      <a:pt x="1079" y="309"/>
                      <a:pt x="1073" y="308"/>
                      <a:pt x="1077" y="311"/>
                    </a:cubicBezTo>
                    <a:cubicBezTo>
                      <a:pt x="1080" y="310"/>
                      <a:pt x="1077" y="306"/>
                      <a:pt x="1079" y="305"/>
                    </a:cubicBezTo>
                    <a:moveTo>
                      <a:pt x="1087" y="307"/>
                    </a:moveTo>
                    <a:cubicBezTo>
                      <a:pt x="1085" y="302"/>
                      <a:pt x="1084" y="296"/>
                      <a:pt x="1079" y="296"/>
                    </a:cubicBezTo>
                    <a:cubicBezTo>
                      <a:pt x="1085" y="299"/>
                      <a:pt x="1082" y="306"/>
                      <a:pt x="1087" y="307"/>
                    </a:cubicBezTo>
                    <a:moveTo>
                      <a:pt x="964" y="359"/>
                    </a:moveTo>
                    <a:cubicBezTo>
                      <a:pt x="961" y="354"/>
                      <a:pt x="961" y="352"/>
                      <a:pt x="957" y="349"/>
                    </a:cubicBezTo>
                    <a:cubicBezTo>
                      <a:pt x="961" y="354"/>
                      <a:pt x="960" y="358"/>
                      <a:pt x="964" y="359"/>
                    </a:cubicBezTo>
                    <a:moveTo>
                      <a:pt x="983" y="359"/>
                    </a:moveTo>
                    <a:cubicBezTo>
                      <a:pt x="981" y="356"/>
                      <a:pt x="981" y="353"/>
                      <a:pt x="978" y="353"/>
                    </a:cubicBezTo>
                    <a:cubicBezTo>
                      <a:pt x="983" y="358"/>
                      <a:pt x="979" y="359"/>
                      <a:pt x="981" y="362"/>
                    </a:cubicBezTo>
                    <a:cubicBezTo>
                      <a:pt x="983" y="359"/>
                      <a:pt x="981" y="359"/>
                      <a:pt x="985" y="362"/>
                    </a:cubicBezTo>
                    <a:cubicBezTo>
                      <a:pt x="983" y="358"/>
                      <a:pt x="998" y="365"/>
                      <a:pt x="995" y="355"/>
                    </a:cubicBezTo>
                    <a:cubicBezTo>
                      <a:pt x="991" y="354"/>
                      <a:pt x="988" y="357"/>
                      <a:pt x="986" y="356"/>
                    </a:cubicBezTo>
                    <a:cubicBezTo>
                      <a:pt x="985" y="351"/>
                      <a:pt x="989" y="353"/>
                      <a:pt x="985" y="346"/>
                    </a:cubicBezTo>
                    <a:cubicBezTo>
                      <a:pt x="989" y="351"/>
                      <a:pt x="993" y="355"/>
                      <a:pt x="997" y="356"/>
                    </a:cubicBezTo>
                    <a:cubicBezTo>
                      <a:pt x="999" y="351"/>
                      <a:pt x="1004" y="354"/>
                      <a:pt x="1006" y="352"/>
                    </a:cubicBezTo>
                    <a:cubicBezTo>
                      <a:pt x="1005" y="350"/>
                      <a:pt x="1004" y="348"/>
                      <a:pt x="1002" y="348"/>
                    </a:cubicBezTo>
                    <a:cubicBezTo>
                      <a:pt x="1003" y="350"/>
                      <a:pt x="996" y="356"/>
                      <a:pt x="992" y="351"/>
                    </a:cubicBezTo>
                    <a:cubicBezTo>
                      <a:pt x="994" y="351"/>
                      <a:pt x="986" y="339"/>
                      <a:pt x="987" y="342"/>
                    </a:cubicBezTo>
                    <a:cubicBezTo>
                      <a:pt x="988" y="344"/>
                      <a:pt x="992" y="348"/>
                      <a:pt x="990" y="349"/>
                    </a:cubicBezTo>
                    <a:cubicBezTo>
                      <a:pt x="990" y="349"/>
                      <a:pt x="989" y="349"/>
                      <a:pt x="989" y="349"/>
                    </a:cubicBezTo>
                    <a:cubicBezTo>
                      <a:pt x="987" y="346"/>
                      <a:pt x="987" y="344"/>
                      <a:pt x="984" y="344"/>
                    </a:cubicBezTo>
                    <a:cubicBezTo>
                      <a:pt x="985" y="345"/>
                      <a:pt x="984" y="345"/>
                      <a:pt x="982" y="346"/>
                    </a:cubicBezTo>
                    <a:cubicBezTo>
                      <a:pt x="983" y="347"/>
                      <a:pt x="985" y="349"/>
                      <a:pt x="984" y="350"/>
                    </a:cubicBezTo>
                    <a:cubicBezTo>
                      <a:pt x="982" y="346"/>
                      <a:pt x="976" y="347"/>
                      <a:pt x="977" y="350"/>
                    </a:cubicBezTo>
                    <a:cubicBezTo>
                      <a:pt x="977" y="349"/>
                      <a:pt x="978" y="349"/>
                      <a:pt x="978" y="350"/>
                    </a:cubicBezTo>
                    <a:cubicBezTo>
                      <a:pt x="979" y="350"/>
                      <a:pt x="980" y="351"/>
                      <a:pt x="981" y="351"/>
                    </a:cubicBezTo>
                    <a:cubicBezTo>
                      <a:pt x="980" y="349"/>
                      <a:pt x="979" y="348"/>
                      <a:pt x="981" y="348"/>
                    </a:cubicBezTo>
                    <a:cubicBezTo>
                      <a:pt x="983" y="353"/>
                      <a:pt x="986" y="357"/>
                      <a:pt x="983" y="359"/>
                    </a:cubicBezTo>
                    <a:moveTo>
                      <a:pt x="925" y="378"/>
                    </a:moveTo>
                    <a:cubicBezTo>
                      <a:pt x="923" y="379"/>
                      <a:pt x="921" y="374"/>
                      <a:pt x="919" y="376"/>
                    </a:cubicBezTo>
                    <a:cubicBezTo>
                      <a:pt x="922" y="379"/>
                      <a:pt x="918" y="381"/>
                      <a:pt x="922" y="382"/>
                    </a:cubicBezTo>
                    <a:cubicBezTo>
                      <a:pt x="919" y="376"/>
                      <a:pt x="925" y="380"/>
                      <a:pt x="925" y="378"/>
                    </a:cubicBezTo>
                    <a:moveTo>
                      <a:pt x="919" y="384"/>
                    </a:moveTo>
                    <a:cubicBezTo>
                      <a:pt x="918" y="382"/>
                      <a:pt x="913" y="373"/>
                      <a:pt x="914" y="377"/>
                    </a:cubicBezTo>
                    <a:cubicBezTo>
                      <a:pt x="920" y="384"/>
                      <a:pt x="916" y="385"/>
                      <a:pt x="921" y="390"/>
                    </a:cubicBezTo>
                    <a:cubicBezTo>
                      <a:pt x="924" y="385"/>
                      <a:pt x="941" y="385"/>
                      <a:pt x="941" y="376"/>
                    </a:cubicBezTo>
                    <a:cubicBezTo>
                      <a:pt x="934" y="377"/>
                      <a:pt x="930" y="387"/>
                      <a:pt x="928" y="380"/>
                    </a:cubicBezTo>
                    <a:cubicBezTo>
                      <a:pt x="925" y="383"/>
                      <a:pt x="923" y="382"/>
                      <a:pt x="919" y="384"/>
                    </a:cubicBezTo>
                    <a:moveTo>
                      <a:pt x="1041" y="335"/>
                    </a:moveTo>
                    <a:cubicBezTo>
                      <a:pt x="1041" y="332"/>
                      <a:pt x="1038" y="327"/>
                      <a:pt x="1038" y="324"/>
                    </a:cubicBezTo>
                    <a:cubicBezTo>
                      <a:pt x="1037" y="325"/>
                      <a:pt x="1036" y="325"/>
                      <a:pt x="1035" y="326"/>
                    </a:cubicBezTo>
                    <a:cubicBezTo>
                      <a:pt x="1039" y="329"/>
                      <a:pt x="1038" y="335"/>
                      <a:pt x="1041" y="335"/>
                    </a:cubicBezTo>
                    <a:moveTo>
                      <a:pt x="1051" y="331"/>
                    </a:moveTo>
                    <a:cubicBezTo>
                      <a:pt x="1051" y="331"/>
                      <a:pt x="1050" y="331"/>
                      <a:pt x="1050" y="330"/>
                    </a:cubicBezTo>
                    <a:cubicBezTo>
                      <a:pt x="1051" y="329"/>
                      <a:pt x="1051" y="329"/>
                      <a:pt x="1052" y="329"/>
                    </a:cubicBezTo>
                    <a:cubicBezTo>
                      <a:pt x="1051" y="326"/>
                      <a:pt x="1049" y="324"/>
                      <a:pt x="1048" y="325"/>
                    </a:cubicBezTo>
                    <a:cubicBezTo>
                      <a:pt x="1048" y="326"/>
                      <a:pt x="1050" y="328"/>
                      <a:pt x="1049" y="329"/>
                    </a:cubicBezTo>
                    <a:cubicBezTo>
                      <a:pt x="1048" y="327"/>
                      <a:pt x="1047" y="327"/>
                      <a:pt x="1046" y="327"/>
                    </a:cubicBezTo>
                    <a:cubicBezTo>
                      <a:pt x="1047" y="328"/>
                      <a:pt x="1048" y="330"/>
                      <a:pt x="1049" y="331"/>
                    </a:cubicBezTo>
                    <a:cubicBezTo>
                      <a:pt x="1050" y="330"/>
                      <a:pt x="1052" y="332"/>
                      <a:pt x="1051" y="331"/>
                    </a:cubicBezTo>
                    <a:moveTo>
                      <a:pt x="973" y="367"/>
                    </a:moveTo>
                    <a:cubicBezTo>
                      <a:pt x="970" y="362"/>
                      <a:pt x="973" y="363"/>
                      <a:pt x="975" y="365"/>
                    </a:cubicBezTo>
                    <a:cubicBezTo>
                      <a:pt x="973" y="363"/>
                      <a:pt x="972" y="358"/>
                      <a:pt x="970" y="358"/>
                    </a:cubicBezTo>
                    <a:cubicBezTo>
                      <a:pt x="972" y="363"/>
                      <a:pt x="967" y="363"/>
                      <a:pt x="973" y="367"/>
                    </a:cubicBezTo>
                    <a:moveTo>
                      <a:pt x="978" y="365"/>
                    </a:moveTo>
                    <a:cubicBezTo>
                      <a:pt x="976" y="361"/>
                      <a:pt x="976" y="359"/>
                      <a:pt x="972" y="357"/>
                    </a:cubicBezTo>
                    <a:cubicBezTo>
                      <a:pt x="975" y="361"/>
                      <a:pt x="974" y="365"/>
                      <a:pt x="978" y="365"/>
                    </a:cubicBezTo>
                    <a:moveTo>
                      <a:pt x="1043" y="331"/>
                    </a:moveTo>
                    <a:cubicBezTo>
                      <a:pt x="1044" y="333"/>
                      <a:pt x="1045" y="331"/>
                      <a:pt x="1047" y="331"/>
                    </a:cubicBezTo>
                    <a:cubicBezTo>
                      <a:pt x="1043" y="326"/>
                      <a:pt x="1044" y="330"/>
                      <a:pt x="1041" y="329"/>
                    </a:cubicBezTo>
                    <a:cubicBezTo>
                      <a:pt x="1042" y="330"/>
                      <a:pt x="1042" y="330"/>
                      <a:pt x="1043" y="331"/>
                    </a:cubicBezTo>
                    <a:moveTo>
                      <a:pt x="1146" y="296"/>
                    </a:moveTo>
                    <a:cubicBezTo>
                      <a:pt x="1149" y="297"/>
                      <a:pt x="1143" y="292"/>
                      <a:pt x="1146" y="292"/>
                    </a:cubicBezTo>
                    <a:cubicBezTo>
                      <a:pt x="1147" y="291"/>
                      <a:pt x="1149" y="293"/>
                      <a:pt x="1148" y="291"/>
                    </a:cubicBezTo>
                    <a:cubicBezTo>
                      <a:pt x="1146" y="291"/>
                      <a:pt x="1145" y="289"/>
                      <a:pt x="1143" y="287"/>
                    </a:cubicBezTo>
                    <a:cubicBezTo>
                      <a:pt x="1143" y="287"/>
                      <a:pt x="1142" y="287"/>
                      <a:pt x="1141" y="288"/>
                    </a:cubicBezTo>
                    <a:cubicBezTo>
                      <a:pt x="1144" y="291"/>
                      <a:pt x="1143" y="293"/>
                      <a:pt x="1146" y="296"/>
                    </a:cubicBezTo>
                    <a:moveTo>
                      <a:pt x="958" y="372"/>
                    </a:moveTo>
                    <a:cubicBezTo>
                      <a:pt x="959" y="369"/>
                      <a:pt x="962" y="370"/>
                      <a:pt x="963" y="367"/>
                    </a:cubicBezTo>
                    <a:cubicBezTo>
                      <a:pt x="961" y="368"/>
                      <a:pt x="960" y="366"/>
                      <a:pt x="959" y="366"/>
                    </a:cubicBezTo>
                    <a:cubicBezTo>
                      <a:pt x="961" y="370"/>
                      <a:pt x="954" y="366"/>
                      <a:pt x="958" y="372"/>
                    </a:cubicBezTo>
                    <a:moveTo>
                      <a:pt x="1061" y="333"/>
                    </a:moveTo>
                    <a:cubicBezTo>
                      <a:pt x="1062" y="334"/>
                      <a:pt x="1063" y="337"/>
                      <a:pt x="1064" y="337"/>
                    </a:cubicBezTo>
                    <a:cubicBezTo>
                      <a:pt x="1060" y="332"/>
                      <a:pt x="1064" y="334"/>
                      <a:pt x="1066" y="333"/>
                    </a:cubicBezTo>
                    <a:cubicBezTo>
                      <a:pt x="1063" y="329"/>
                      <a:pt x="1062" y="331"/>
                      <a:pt x="1061" y="333"/>
                    </a:cubicBezTo>
                    <a:moveTo>
                      <a:pt x="1063" y="349"/>
                    </a:moveTo>
                    <a:cubicBezTo>
                      <a:pt x="1065" y="349"/>
                      <a:pt x="1069" y="350"/>
                      <a:pt x="1066" y="345"/>
                    </a:cubicBezTo>
                    <a:cubicBezTo>
                      <a:pt x="1064" y="345"/>
                      <a:pt x="1065" y="347"/>
                      <a:pt x="1065" y="348"/>
                    </a:cubicBezTo>
                    <a:cubicBezTo>
                      <a:pt x="1064" y="347"/>
                      <a:pt x="1062" y="344"/>
                      <a:pt x="1061" y="344"/>
                    </a:cubicBezTo>
                    <a:cubicBezTo>
                      <a:pt x="1062" y="345"/>
                      <a:pt x="1061" y="346"/>
                      <a:pt x="1060" y="344"/>
                    </a:cubicBezTo>
                    <a:cubicBezTo>
                      <a:pt x="1060" y="344"/>
                      <a:pt x="1059" y="343"/>
                      <a:pt x="1059" y="344"/>
                    </a:cubicBezTo>
                    <a:cubicBezTo>
                      <a:pt x="1060" y="345"/>
                      <a:pt x="1061" y="347"/>
                      <a:pt x="1063" y="349"/>
                    </a:cubicBezTo>
                    <a:moveTo>
                      <a:pt x="459" y="601"/>
                    </a:moveTo>
                    <a:cubicBezTo>
                      <a:pt x="458" y="602"/>
                      <a:pt x="457" y="600"/>
                      <a:pt x="456" y="600"/>
                    </a:cubicBezTo>
                    <a:cubicBezTo>
                      <a:pt x="456" y="601"/>
                      <a:pt x="457" y="602"/>
                      <a:pt x="457" y="602"/>
                    </a:cubicBezTo>
                    <a:cubicBezTo>
                      <a:pt x="456" y="602"/>
                      <a:pt x="456" y="601"/>
                      <a:pt x="455" y="601"/>
                    </a:cubicBezTo>
                    <a:cubicBezTo>
                      <a:pt x="458" y="603"/>
                      <a:pt x="461" y="610"/>
                      <a:pt x="460" y="607"/>
                    </a:cubicBezTo>
                    <a:cubicBezTo>
                      <a:pt x="460" y="605"/>
                      <a:pt x="459" y="603"/>
                      <a:pt x="459" y="601"/>
                    </a:cubicBezTo>
                    <a:moveTo>
                      <a:pt x="1065" y="357"/>
                    </a:moveTo>
                    <a:cubicBezTo>
                      <a:pt x="1068" y="357"/>
                      <a:pt x="1067" y="354"/>
                      <a:pt x="1071" y="353"/>
                    </a:cubicBezTo>
                    <a:cubicBezTo>
                      <a:pt x="1072" y="354"/>
                      <a:pt x="1073" y="356"/>
                      <a:pt x="1074" y="356"/>
                    </a:cubicBezTo>
                    <a:cubicBezTo>
                      <a:pt x="1073" y="355"/>
                      <a:pt x="1074" y="354"/>
                      <a:pt x="1072" y="351"/>
                    </a:cubicBezTo>
                    <a:cubicBezTo>
                      <a:pt x="1067" y="353"/>
                      <a:pt x="1064" y="353"/>
                      <a:pt x="1065" y="357"/>
                    </a:cubicBezTo>
                    <a:moveTo>
                      <a:pt x="912" y="442"/>
                    </a:moveTo>
                    <a:cubicBezTo>
                      <a:pt x="913" y="441"/>
                      <a:pt x="919" y="442"/>
                      <a:pt x="915" y="438"/>
                    </a:cubicBezTo>
                    <a:cubicBezTo>
                      <a:pt x="913" y="439"/>
                      <a:pt x="910" y="439"/>
                      <a:pt x="912" y="442"/>
                    </a:cubicBezTo>
                    <a:moveTo>
                      <a:pt x="974" y="427"/>
                    </a:moveTo>
                    <a:cubicBezTo>
                      <a:pt x="974" y="428"/>
                      <a:pt x="973" y="429"/>
                      <a:pt x="971" y="428"/>
                    </a:cubicBezTo>
                    <a:cubicBezTo>
                      <a:pt x="973" y="430"/>
                      <a:pt x="974" y="431"/>
                      <a:pt x="976" y="432"/>
                    </a:cubicBezTo>
                    <a:cubicBezTo>
                      <a:pt x="976" y="427"/>
                      <a:pt x="983" y="426"/>
                      <a:pt x="984" y="421"/>
                    </a:cubicBezTo>
                    <a:cubicBezTo>
                      <a:pt x="985" y="423"/>
                      <a:pt x="986" y="425"/>
                      <a:pt x="987" y="424"/>
                    </a:cubicBezTo>
                    <a:cubicBezTo>
                      <a:pt x="986" y="423"/>
                      <a:pt x="984" y="421"/>
                      <a:pt x="985" y="421"/>
                    </a:cubicBezTo>
                    <a:cubicBezTo>
                      <a:pt x="987" y="420"/>
                      <a:pt x="988" y="424"/>
                      <a:pt x="989" y="423"/>
                    </a:cubicBezTo>
                    <a:cubicBezTo>
                      <a:pt x="989" y="422"/>
                      <a:pt x="987" y="419"/>
                      <a:pt x="989" y="419"/>
                    </a:cubicBezTo>
                    <a:cubicBezTo>
                      <a:pt x="993" y="424"/>
                      <a:pt x="996" y="419"/>
                      <a:pt x="999" y="418"/>
                    </a:cubicBezTo>
                    <a:cubicBezTo>
                      <a:pt x="996" y="413"/>
                      <a:pt x="993" y="415"/>
                      <a:pt x="992" y="409"/>
                    </a:cubicBezTo>
                    <a:cubicBezTo>
                      <a:pt x="988" y="408"/>
                      <a:pt x="985" y="409"/>
                      <a:pt x="985" y="414"/>
                    </a:cubicBezTo>
                    <a:cubicBezTo>
                      <a:pt x="987" y="414"/>
                      <a:pt x="989" y="414"/>
                      <a:pt x="991" y="415"/>
                    </a:cubicBezTo>
                    <a:cubicBezTo>
                      <a:pt x="988" y="416"/>
                      <a:pt x="987" y="415"/>
                      <a:pt x="988" y="418"/>
                    </a:cubicBezTo>
                    <a:cubicBezTo>
                      <a:pt x="983" y="416"/>
                      <a:pt x="974" y="423"/>
                      <a:pt x="970" y="426"/>
                    </a:cubicBezTo>
                    <a:cubicBezTo>
                      <a:pt x="971" y="427"/>
                      <a:pt x="973" y="424"/>
                      <a:pt x="974" y="427"/>
                    </a:cubicBezTo>
                    <a:moveTo>
                      <a:pt x="926" y="461"/>
                    </a:moveTo>
                    <a:cubicBezTo>
                      <a:pt x="932" y="464"/>
                      <a:pt x="944" y="461"/>
                      <a:pt x="945" y="455"/>
                    </a:cubicBezTo>
                    <a:cubicBezTo>
                      <a:pt x="940" y="456"/>
                      <a:pt x="932" y="455"/>
                      <a:pt x="929" y="458"/>
                    </a:cubicBezTo>
                    <a:cubicBezTo>
                      <a:pt x="929" y="455"/>
                      <a:pt x="926" y="454"/>
                      <a:pt x="927" y="451"/>
                    </a:cubicBezTo>
                    <a:cubicBezTo>
                      <a:pt x="926" y="452"/>
                      <a:pt x="921" y="451"/>
                      <a:pt x="922" y="454"/>
                    </a:cubicBezTo>
                    <a:cubicBezTo>
                      <a:pt x="925" y="456"/>
                      <a:pt x="924" y="452"/>
                      <a:pt x="926" y="454"/>
                    </a:cubicBezTo>
                    <a:cubicBezTo>
                      <a:pt x="927" y="455"/>
                      <a:pt x="927" y="456"/>
                      <a:pt x="928" y="457"/>
                    </a:cubicBezTo>
                    <a:cubicBezTo>
                      <a:pt x="926" y="458"/>
                      <a:pt x="924" y="459"/>
                      <a:pt x="926" y="461"/>
                    </a:cubicBezTo>
                    <a:moveTo>
                      <a:pt x="938" y="446"/>
                    </a:moveTo>
                    <a:cubicBezTo>
                      <a:pt x="936" y="448"/>
                      <a:pt x="931" y="447"/>
                      <a:pt x="932" y="450"/>
                    </a:cubicBezTo>
                    <a:cubicBezTo>
                      <a:pt x="934" y="449"/>
                      <a:pt x="939" y="451"/>
                      <a:pt x="938" y="446"/>
                    </a:cubicBezTo>
                    <a:moveTo>
                      <a:pt x="880" y="476"/>
                    </a:moveTo>
                    <a:cubicBezTo>
                      <a:pt x="882" y="474"/>
                      <a:pt x="888" y="474"/>
                      <a:pt x="888" y="471"/>
                    </a:cubicBezTo>
                    <a:cubicBezTo>
                      <a:pt x="884" y="468"/>
                      <a:pt x="878" y="471"/>
                      <a:pt x="880" y="476"/>
                    </a:cubicBezTo>
                    <a:moveTo>
                      <a:pt x="384" y="683"/>
                    </a:moveTo>
                    <a:cubicBezTo>
                      <a:pt x="387" y="686"/>
                      <a:pt x="387" y="678"/>
                      <a:pt x="384" y="678"/>
                    </a:cubicBezTo>
                    <a:cubicBezTo>
                      <a:pt x="385" y="680"/>
                      <a:pt x="382" y="681"/>
                      <a:pt x="384" y="683"/>
                    </a:cubicBezTo>
                    <a:moveTo>
                      <a:pt x="465" y="651"/>
                    </a:moveTo>
                    <a:cubicBezTo>
                      <a:pt x="466" y="650"/>
                      <a:pt x="468" y="650"/>
                      <a:pt x="467" y="648"/>
                    </a:cubicBezTo>
                    <a:cubicBezTo>
                      <a:pt x="466" y="648"/>
                      <a:pt x="465" y="649"/>
                      <a:pt x="463" y="648"/>
                    </a:cubicBezTo>
                    <a:cubicBezTo>
                      <a:pt x="464" y="647"/>
                      <a:pt x="463" y="646"/>
                      <a:pt x="462" y="647"/>
                    </a:cubicBezTo>
                    <a:cubicBezTo>
                      <a:pt x="463" y="648"/>
                      <a:pt x="464" y="650"/>
                      <a:pt x="465" y="651"/>
                    </a:cubicBezTo>
                    <a:moveTo>
                      <a:pt x="965" y="443"/>
                    </a:moveTo>
                    <a:cubicBezTo>
                      <a:pt x="965" y="446"/>
                      <a:pt x="963" y="447"/>
                      <a:pt x="961" y="448"/>
                    </a:cubicBezTo>
                    <a:cubicBezTo>
                      <a:pt x="961" y="446"/>
                      <a:pt x="958" y="444"/>
                      <a:pt x="959" y="446"/>
                    </a:cubicBezTo>
                    <a:cubicBezTo>
                      <a:pt x="961" y="449"/>
                      <a:pt x="963" y="452"/>
                      <a:pt x="964" y="451"/>
                    </a:cubicBezTo>
                    <a:cubicBezTo>
                      <a:pt x="964" y="449"/>
                      <a:pt x="967" y="450"/>
                      <a:pt x="970" y="450"/>
                    </a:cubicBezTo>
                    <a:cubicBezTo>
                      <a:pt x="966" y="446"/>
                      <a:pt x="971" y="447"/>
                      <a:pt x="970" y="444"/>
                    </a:cubicBezTo>
                    <a:cubicBezTo>
                      <a:pt x="967" y="445"/>
                      <a:pt x="968" y="448"/>
                      <a:pt x="965" y="443"/>
                    </a:cubicBezTo>
                    <a:moveTo>
                      <a:pt x="500" y="637"/>
                    </a:moveTo>
                    <a:cubicBezTo>
                      <a:pt x="504" y="642"/>
                      <a:pt x="508" y="638"/>
                      <a:pt x="508" y="634"/>
                    </a:cubicBezTo>
                    <a:cubicBezTo>
                      <a:pt x="505" y="636"/>
                      <a:pt x="504" y="637"/>
                      <a:pt x="500" y="637"/>
                    </a:cubicBezTo>
                    <a:moveTo>
                      <a:pt x="973" y="448"/>
                    </a:moveTo>
                    <a:cubicBezTo>
                      <a:pt x="975" y="447"/>
                      <a:pt x="976" y="445"/>
                      <a:pt x="976" y="442"/>
                    </a:cubicBezTo>
                    <a:cubicBezTo>
                      <a:pt x="975" y="445"/>
                      <a:pt x="970" y="442"/>
                      <a:pt x="973" y="448"/>
                    </a:cubicBezTo>
                    <a:moveTo>
                      <a:pt x="957" y="454"/>
                    </a:moveTo>
                    <a:cubicBezTo>
                      <a:pt x="957" y="456"/>
                      <a:pt x="955" y="456"/>
                      <a:pt x="951" y="458"/>
                    </a:cubicBezTo>
                    <a:cubicBezTo>
                      <a:pt x="953" y="463"/>
                      <a:pt x="955" y="457"/>
                      <a:pt x="957" y="460"/>
                    </a:cubicBezTo>
                    <a:cubicBezTo>
                      <a:pt x="957" y="468"/>
                      <a:pt x="942" y="465"/>
                      <a:pt x="942" y="469"/>
                    </a:cubicBezTo>
                    <a:cubicBezTo>
                      <a:pt x="942" y="467"/>
                      <a:pt x="942" y="466"/>
                      <a:pt x="940" y="464"/>
                    </a:cubicBezTo>
                    <a:cubicBezTo>
                      <a:pt x="938" y="465"/>
                      <a:pt x="938" y="472"/>
                      <a:pt x="943" y="474"/>
                    </a:cubicBezTo>
                    <a:cubicBezTo>
                      <a:pt x="939" y="467"/>
                      <a:pt x="950" y="471"/>
                      <a:pt x="952" y="467"/>
                    </a:cubicBezTo>
                    <a:cubicBezTo>
                      <a:pt x="952" y="470"/>
                      <a:pt x="953" y="468"/>
                      <a:pt x="955" y="470"/>
                    </a:cubicBezTo>
                    <a:cubicBezTo>
                      <a:pt x="958" y="468"/>
                      <a:pt x="956" y="466"/>
                      <a:pt x="956" y="465"/>
                    </a:cubicBezTo>
                    <a:cubicBezTo>
                      <a:pt x="957" y="465"/>
                      <a:pt x="958" y="468"/>
                      <a:pt x="960" y="466"/>
                    </a:cubicBezTo>
                    <a:cubicBezTo>
                      <a:pt x="959" y="464"/>
                      <a:pt x="956" y="464"/>
                      <a:pt x="957" y="463"/>
                    </a:cubicBezTo>
                    <a:cubicBezTo>
                      <a:pt x="959" y="462"/>
                      <a:pt x="960" y="468"/>
                      <a:pt x="962" y="465"/>
                    </a:cubicBezTo>
                    <a:cubicBezTo>
                      <a:pt x="961" y="462"/>
                      <a:pt x="963" y="457"/>
                      <a:pt x="957" y="454"/>
                    </a:cubicBezTo>
                    <a:moveTo>
                      <a:pt x="964" y="460"/>
                    </a:moveTo>
                    <a:cubicBezTo>
                      <a:pt x="965" y="460"/>
                      <a:pt x="966" y="459"/>
                      <a:pt x="967" y="459"/>
                    </a:cubicBezTo>
                    <a:cubicBezTo>
                      <a:pt x="965" y="457"/>
                      <a:pt x="964" y="453"/>
                      <a:pt x="962" y="453"/>
                    </a:cubicBezTo>
                    <a:cubicBezTo>
                      <a:pt x="964" y="458"/>
                      <a:pt x="960" y="453"/>
                      <a:pt x="959" y="453"/>
                    </a:cubicBezTo>
                    <a:cubicBezTo>
                      <a:pt x="961" y="456"/>
                      <a:pt x="962" y="458"/>
                      <a:pt x="964" y="460"/>
                    </a:cubicBezTo>
                    <a:moveTo>
                      <a:pt x="524" y="642"/>
                    </a:moveTo>
                    <a:cubicBezTo>
                      <a:pt x="522" y="640"/>
                      <a:pt x="525" y="640"/>
                      <a:pt x="524" y="639"/>
                    </a:cubicBezTo>
                    <a:cubicBezTo>
                      <a:pt x="523" y="641"/>
                      <a:pt x="521" y="635"/>
                      <a:pt x="520" y="636"/>
                    </a:cubicBezTo>
                    <a:cubicBezTo>
                      <a:pt x="520" y="637"/>
                      <a:pt x="522" y="642"/>
                      <a:pt x="524" y="642"/>
                    </a:cubicBezTo>
                    <a:moveTo>
                      <a:pt x="390" y="700"/>
                    </a:moveTo>
                    <a:cubicBezTo>
                      <a:pt x="390" y="698"/>
                      <a:pt x="388" y="690"/>
                      <a:pt x="387" y="694"/>
                    </a:cubicBezTo>
                    <a:cubicBezTo>
                      <a:pt x="390" y="694"/>
                      <a:pt x="386" y="700"/>
                      <a:pt x="390" y="700"/>
                    </a:cubicBezTo>
                    <a:moveTo>
                      <a:pt x="398" y="689"/>
                    </a:moveTo>
                    <a:cubicBezTo>
                      <a:pt x="398" y="693"/>
                      <a:pt x="396" y="688"/>
                      <a:pt x="394" y="690"/>
                    </a:cubicBezTo>
                    <a:cubicBezTo>
                      <a:pt x="395" y="692"/>
                      <a:pt x="396" y="691"/>
                      <a:pt x="397" y="692"/>
                    </a:cubicBezTo>
                    <a:cubicBezTo>
                      <a:pt x="397" y="693"/>
                      <a:pt x="397" y="694"/>
                      <a:pt x="398" y="694"/>
                    </a:cubicBezTo>
                    <a:cubicBezTo>
                      <a:pt x="397" y="692"/>
                      <a:pt x="402" y="689"/>
                      <a:pt x="398" y="689"/>
                    </a:cubicBezTo>
                    <a:moveTo>
                      <a:pt x="435" y="675"/>
                    </a:moveTo>
                    <a:cubicBezTo>
                      <a:pt x="435" y="676"/>
                      <a:pt x="436" y="677"/>
                      <a:pt x="436" y="676"/>
                    </a:cubicBezTo>
                    <a:cubicBezTo>
                      <a:pt x="435" y="674"/>
                      <a:pt x="440" y="677"/>
                      <a:pt x="437" y="672"/>
                    </a:cubicBezTo>
                    <a:cubicBezTo>
                      <a:pt x="435" y="672"/>
                      <a:pt x="434" y="673"/>
                      <a:pt x="433" y="673"/>
                    </a:cubicBezTo>
                    <a:cubicBezTo>
                      <a:pt x="434" y="674"/>
                      <a:pt x="434" y="675"/>
                      <a:pt x="435" y="675"/>
                    </a:cubicBezTo>
                    <a:moveTo>
                      <a:pt x="628" y="597"/>
                    </a:moveTo>
                    <a:cubicBezTo>
                      <a:pt x="625" y="597"/>
                      <a:pt x="624" y="601"/>
                      <a:pt x="622" y="601"/>
                    </a:cubicBezTo>
                    <a:cubicBezTo>
                      <a:pt x="625" y="602"/>
                      <a:pt x="630" y="601"/>
                      <a:pt x="628" y="597"/>
                    </a:cubicBezTo>
                    <a:moveTo>
                      <a:pt x="427" y="695"/>
                    </a:moveTo>
                    <a:cubicBezTo>
                      <a:pt x="429" y="696"/>
                      <a:pt x="433" y="698"/>
                      <a:pt x="432" y="694"/>
                    </a:cubicBezTo>
                    <a:cubicBezTo>
                      <a:pt x="431" y="694"/>
                      <a:pt x="431" y="695"/>
                      <a:pt x="430" y="694"/>
                    </a:cubicBezTo>
                    <a:cubicBezTo>
                      <a:pt x="427" y="690"/>
                      <a:pt x="428" y="687"/>
                      <a:pt x="425" y="686"/>
                    </a:cubicBezTo>
                    <a:cubicBezTo>
                      <a:pt x="426" y="685"/>
                      <a:pt x="426" y="684"/>
                      <a:pt x="425" y="682"/>
                    </a:cubicBezTo>
                    <a:cubicBezTo>
                      <a:pt x="424" y="683"/>
                      <a:pt x="423" y="682"/>
                      <a:pt x="422" y="682"/>
                    </a:cubicBezTo>
                    <a:cubicBezTo>
                      <a:pt x="426" y="689"/>
                      <a:pt x="425" y="689"/>
                      <a:pt x="427" y="695"/>
                    </a:cubicBezTo>
                    <a:moveTo>
                      <a:pt x="929" y="479"/>
                    </a:moveTo>
                    <a:cubicBezTo>
                      <a:pt x="934" y="481"/>
                      <a:pt x="938" y="474"/>
                      <a:pt x="941" y="475"/>
                    </a:cubicBezTo>
                    <a:cubicBezTo>
                      <a:pt x="940" y="474"/>
                      <a:pt x="938" y="471"/>
                      <a:pt x="937" y="471"/>
                    </a:cubicBezTo>
                    <a:cubicBezTo>
                      <a:pt x="940" y="476"/>
                      <a:pt x="931" y="476"/>
                      <a:pt x="929" y="474"/>
                    </a:cubicBezTo>
                    <a:cubicBezTo>
                      <a:pt x="930" y="474"/>
                      <a:pt x="929" y="473"/>
                      <a:pt x="928" y="474"/>
                    </a:cubicBezTo>
                    <a:cubicBezTo>
                      <a:pt x="930" y="476"/>
                      <a:pt x="928" y="476"/>
                      <a:pt x="929" y="479"/>
                    </a:cubicBezTo>
                    <a:moveTo>
                      <a:pt x="489" y="662"/>
                    </a:moveTo>
                    <a:cubicBezTo>
                      <a:pt x="491" y="663"/>
                      <a:pt x="492" y="668"/>
                      <a:pt x="494" y="667"/>
                    </a:cubicBezTo>
                    <a:cubicBezTo>
                      <a:pt x="493" y="666"/>
                      <a:pt x="492" y="665"/>
                      <a:pt x="493" y="665"/>
                    </a:cubicBezTo>
                    <a:cubicBezTo>
                      <a:pt x="494" y="666"/>
                      <a:pt x="495" y="665"/>
                      <a:pt x="496" y="665"/>
                    </a:cubicBezTo>
                    <a:cubicBezTo>
                      <a:pt x="494" y="662"/>
                      <a:pt x="495" y="661"/>
                      <a:pt x="492" y="658"/>
                    </a:cubicBezTo>
                    <a:cubicBezTo>
                      <a:pt x="490" y="658"/>
                      <a:pt x="486" y="658"/>
                      <a:pt x="488" y="659"/>
                    </a:cubicBezTo>
                    <a:cubicBezTo>
                      <a:pt x="492" y="660"/>
                      <a:pt x="493" y="666"/>
                      <a:pt x="489" y="662"/>
                    </a:cubicBezTo>
                    <a:moveTo>
                      <a:pt x="440" y="686"/>
                    </a:moveTo>
                    <a:cubicBezTo>
                      <a:pt x="442" y="686"/>
                      <a:pt x="444" y="685"/>
                      <a:pt x="445" y="686"/>
                    </a:cubicBezTo>
                    <a:cubicBezTo>
                      <a:pt x="444" y="684"/>
                      <a:pt x="443" y="681"/>
                      <a:pt x="442" y="681"/>
                    </a:cubicBezTo>
                    <a:cubicBezTo>
                      <a:pt x="438" y="683"/>
                      <a:pt x="438" y="679"/>
                      <a:pt x="440" y="686"/>
                    </a:cubicBezTo>
                    <a:moveTo>
                      <a:pt x="1016" y="447"/>
                    </a:moveTo>
                    <a:cubicBezTo>
                      <a:pt x="1019" y="447"/>
                      <a:pt x="1021" y="446"/>
                      <a:pt x="1018" y="442"/>
                    </a:cubicBezTo>
                    <a:cubicBezTo>
                      <a:pt x="1017" y="442"/>
                      <a:pt x="1016" y="443"/>
                      <a:pt x="1016" y="443"/>
                    </a:cubicBezTo>
                    <a:cubicBezTo>
                      <a:pt x="1017" y="445"/>
                      <a:pt x="1016" y="446"/>
                      <a:pt x="1016" y="447"/>
                    </a:cubicBezTo>
                    <a:moveTo>
                      <a:pt x="473" y="674"/>
                    </a:moveTo>
                    <a:cubicBezTo>
                      <a:pt x="469" y="671"/>
                      <a:pt x="467" y="679"/>
                      <a:pt x="473" y="679"/>
                    </a:cubicBezTo>
                    <a:cubicBezTo>
                      <a:pt x="470" y="675"/>
                      <a:pt x="474" y="678"/>
                      <a:pt x="473" y="674"/>
                    </a:cubicBezTo>
                    <a:cubicBezTo>
                      <a:pt x="473" y="675"/>
                      <a:pt x="474" y="676"/>
                      <a:pt x="473" y="674"/>
                    </a:cubicBezTo>
                    <a:moveTo>
                      <a:pt x="997" y="460"/>
                    </a:moveTo>
                    <a:cubicBezTo>
                      <a:pt x="995" y="460"/>
                      <a:pt x="994" y="457"/>
                      <a:pt x="992" y="459"/>
                    </a:cubicBezTo>
                    <a:cubicBezTo>
                      <a:pt x="993" y="460"/>
                      <a:pt x="991" y="460"/>
                      <a:pt x="993" y="463"/>
                    </a:cubicBezTo>
                    <a:cubicBezTo>
                      <a:pt x="998" y="467"/>
                      <a:pt x="999" y="461"/>
                      <a:pt x="1003" y="460"/>
                    </a:cubicBezTo>
                    <a:cubicBezTo>
                      <a:pt x="1000" y="457"/>
                      <a:pt x="1000" y="456"/>
                      <a:pt x="999" y="453"/>
                    </a:cubicBezTo>
                    <a:cubicBezTo>
                      <a:pt x="997" y="453"/>
                      <a:pt x="995" y="452"/>
                      <a:pt x="995" y="454"/>
                    </a:cubicBezTo>
                    <a:cubicBezTo>
                      <a:pt x="996" y="454"/>
                      <a:pt x="1000" y="457"/>
                      <a:pt x="998" y="458"/>
                    </a:cubicBezTo>
                    <a:cubicBezTo>
                      <a:pt x="996" y="454"/>
                      <a:pt x="998" y="460"/>
                      <a:pt x="997" y="460"/>
                    </a:cubicBezTo>
                    <a:moveTo>
                      <a:pt x="497" y="662"/>
                    </a:moveTo>
                    <a:cubicBezTo>
                      <a:pt x="498" y="663"/>
                      <a:pt x="500" y="670"/>
                      <a:pt x="500" y="666"/>
                    </a:cubicBezTo>
                    <a:cubicBezTo>
                      <a:pt x="499" y="664"/>
                      <a:pt x="499" y="663"/>
                      <a:pt x="499" y="662"/>
                    </a:cubicBezTo>
                    <a:cubicBezTo>
                      <a:pt x="500" y="663"/>
                      <a:pt x="501" y="663"/>
                      <a:pt x="501" y="664"/>
                    </a:cubicBezTo>
                    <a:cubicBezTo>
                      <a:pt x="503" y="667"/>
                      <a:pt x="504" y="669"/>
                      <a:pt x="507" y="671"/>
                    </a:cubicBezTo>
                    <a:cubicBezTo>
                      <a:pt x="504" y="667"/>
                      <a:pt x="506" y="667"/>
                      <a:pt x="505" y="664"/>
                    </a:cubicBezTo>
                    <a:cubicBezTo>
                      <a:pt x="500" y="663"/>
                      <a:pt x="502" y="662"/>
                      <a:pt x="498" y="659"/>
                    </a:cubicBezTo>
                    <a:cubicBezTo>
                      <a:pt x="499" y="661"/>
                      <a:pt x="498" y="661"/>
                      <a:pt x="497" y="662"/>
                    </a:cubicBezTo>
                    <a:moveTo>
                      <a:pt x="1009" y="457"/>
                    </a:moveTo>
                    <a:cubicBezTo>
                      <a:pt x="1009" y="458"/>
                      <a:pt x="1008" y="458"/>
                      <a:pt x="1007" y="458"/>
                    </a:cubicBezTo>
                    <a:cubicBezTo>
                      <a:pt x="998" y="444"/>
                      <a:pt x="1010" y="462"/>
                      <a:pt x="1001" y="456"/>
                    </a:cubicBezTo>
                    <a:cubicBezTo>
                      <a:pt x="1004" y="459"/>
                      <a:pt x="1003" y="463"/>
                      <a:pt x="1005" y="462"/>
                    </a:cubicBezTo>
                    <a:cubicBezTo>
                      <a:pt x="1004" y="458"/>
                      <a:pt x="1009" y="460"/>
                      <a:pt x="1009" y="457"/>
                    </a:cubicBezTo>
                    <a:moveTo>
                      <a:pt x="462" y="683"/>
                    </a:moveTo>
                    <a:cubicBezTo>
                      <a:pt x="460" y="679"/>
                      <a:pt x="454" y="677"/>
                      <a:pt x="455" y="680"/>
                    </a:cubicBezTo>
                    <a:cubicBezTo>
                      <a:pt x="461" y="682"/>
                      <a:pt x="463" y="692"/>
                      <a:pt x="469" y="696"/>
                    </a:cubicBezTo>
                    <a:cubicBezTo>
                      <a:pt x="465" y="693"/>
                      <a:pt x="469" y="690"/>
                      <a:pt x="465" y="689"/>
                    </a:cubicBezTo>
                    <a:cubicBezTo>
                      <a:pt x="467" y="692"/>
                      <a:pt x="457" y="681"/>
                      <a:pt x="459" y="680"/>
                    </a:cubicBezTo>
                    <a:cubicBezTo>
                      <a:pt x="460" y="682"/>
                      <a:pt x="461" y="683"/>
                      <a:pt x="462" y="683"/>
                    </a:cubicBezTo>
                    <a:moveTo>
                      <a:pt x="452" y="683"/>
                    </a:moveTo>
                    <a:cubicBezTo>
                      <a:pt x="452" y="684"/>
                      <a:pt x="455" y="688"/>
                      <a:pt x="456" y="692"/>
                    </a:cubicBezTo>
                    <a:cubicBezTo>
                      <a:pt x="458" y="689"/>
                      <a:pt x="459" y="693"/>
                      <a:pt x="461" y="693"/>
                    </a:cubicBezTo>
                    <a:cubicBezTo>
                      <a:pt x="460" y="689"/>
                      <a:pt x="459" y="686"/>
                      <a:pt x="456" y="682"/>
                    </a:cubicBezTo>
                    <a:cubicBezTo>
                      <a:pt x="454" y="683"/>
                      <a:pt x="452" y="680"/>
                      <a:pt x="452" y="683"/>
                    </a:cubicBezTo>
                    <a:moveTo>
                      <a:pt x="479" y="686"/>
                    </a:moveTo>
                    <a:cubicBezTo>
                      <a:pt x="477" y="685"/>
                      <a:pt x="478" y="683"/>
                      <a:pt x="475" y="681"/>
                    </a:cubicBezTo>
                    <a:cubicBezTo>
                      <a:pt x="476" y="680"/>
                      <a:pt x="476" y="680"/>
                      <a:pt x="475" y="678"/>
                    </a:cubicBezTo>
                    <a:cubicBezTo>
                      <a:pt x="471" y="678"/>
                      <a:pt x="476" y="682"/>
                      <a:pt x="475" y="684"/>
                    </a:cubicBezTo>
                    <a:cubicBezTo>
                      <a:pt x="471" y="682"/>
                      <a:pt x="471" y="682"/>
                      <a:pt x="469" y="685"/>
                    </a:cubicBezTo>
                    <a:cubicBezTo>
                      <a:pt x="465" y="681"/>
                      <a:pt x="466" y="676"/>
                      <a:pt x="462" y="677"/>
                    </a:cubicBezTo>
                    <a:cubicBezTo>
                      <a:pt x="465" y="680"/>
                      <a:pt x="467" y="684"/>
                      <a:pt x="470" y="687"/>
                    </a:cubicBezTo>
                    <a:cubicBezTo>
                      <a:pt x="469" y="688"/>
                      <a:pt x="469" y="692"/>
                      <a:pt x="472" y="692"/>
                    </a:cubicBezTo>
                    <a:cubicBezTo>
                      <a:pt x="468" y="686"/>
                      <a:pt x="473" y="686"/>
                      <a:pt x="474" y="684"/>
                    </a:cubicBezTo>
                    <a:cubicBezTo>
                      <a:pt x="475" y="688"/>
                      <a:pt x="480" y="690"/>
                      <a:pt x="479" y="686"/>
                    </a:cubicBezTo>
                    <a:moveTo>
                      <a:pt x="482" y="677"/>
                    </a:moveTo>
                    <a:cubicBezTo>
                      <a:pt x="482" y="681"/>
                      <a:pt x="479" y="681"/>
                      <a:pt x="478" y="683"/>
                    </a:cubicBezTo>
                    <a:cubicBezTo>
                      <a:pt x="478" y="682"/>
                      <a:pt x="479" y="682"/>
                      <a:pt x="479" y="683"/>
                    </a:cubicBezTo>
                    <a:cubicBezTo>
                      <a:pt x="479" y="684"/>
                      <a:pt x="478" y="684"/>
                      <a:pt x="478" y="684"/>
                    </a:cubicBezTo>
                    <a:cubicBezTo>
                      <a:pt x="480" y="687"/>
                      <a:pt x="481" y="687"/>
                      <a:pt x="483" y="686"/>
                    </a:cubicBezTo>
                    <a:cubicBezTo>
                      <a:pt x="480" y="681"/>
                      <a:pt x="485" y="681"/>
                      <a:pt x="488" y="683"/>
                    </a:cubicBezTo>
                    <a:cubicBezTo>
                      <a:pt x="485" y="677"/>
                      <a:pt x="489" y="681"/>
                      <a:pt x="491" y="679"/>
                    </a:cubicBezTo>
                    <a:cubicBezTo>
                      <a:pt x="489" y="680"/>
                      <a:pt x="488" y="671"/>
                      <a:pt x="488" y="675"/>
                    </a:cubicBezTo>
                    <a:cubicBezTo>
                      <a:pt x="488" y="677"/>
                      <a:pt x="483" y="676"/>
                      <a:pt x="484" y="680"/>
                    </a:cubicBezTo>
                    <a:cubicBezTo>
                      <a:pt x="483" y="678"/>
                      <a:pt x="483" y="677"/>
                      <a:pt x="482" y="677"/>
                    </a:cubicBezTo>
                    <a:moveTo>
                      <a:pt x="410" y="724"/>
                    </a:moveTo>
                    <a:cubicBezTo>
                      <a:pt x="414" y="724"/>
                      <a:pt x="412" y="717"/>
                      <a:pt x="408" y="717"/>
                    </a:cubicBezTo>
                    <a:cubicBezTo>
                      <a:pt x="409" y="718"/>
                      <a:pt x="411" y="720"/>
                      <a:pt x="410" y="721"/>
                    </a:cubicBezTo>
                    <a:cubicBezTo>
                      <a:pt x="408" y="718"/>
                      <a:pt x="406" y="714"/>
                      <a:pt x="404" y="713"/>
                    </a:cubicBezTo>
                    <a:cubicBezTo>
                      <a:pt x="406" y="712"/>
                      <a:pt x="403" y="710"/>
                      <a:pt x="407" y="710"/>
                    </a:cubicBezTo>
                    <a:cubicBezTo>
                      <a:pt x="405" y="710"/>
                      <a:pt x="401" y="705"/>
                      <a:pt x="401" y="705"/>
                    </a:cubicBezTo>
                    <a:cubicBezTo>
                      <a:pt x="403" y="712"/>
                      <a:pt x="402" y="716"/>
                      <a:pt x="410" y="724"/>
                    </a:cubicBezTo>
                    <a:moveTo>
                      <a:pt x="413" y="708"/>
                    </a:moveTo>
                    <a:cubicBezTo>
                      <a:pt x="409" y="704"/>
                      <a:pt x="416" y="706"/>
                      <a:pt x="413" y="703"/>
                    </a:cubicBezTo>
                    <a:cubicBezTo>
                      <a:pt x="412" y="704"/>
                      <a:pt x="410" y="700"/>
                      <a:pt x="409" y="701"/>
                    </a:cubicBezTo>
                    <a:cubicBezTo>
                      <a:pt x="409" y="702"/>
                      <a:pt x="411" y="708"/>
                      <a:pt x="413" y="708"/>
                    </a:cubicBezTo>
                    <a:moveTo>
                      <a:pt x="493" y="678"/>
                    </a:moveTo>
                    <a:cubicBezTo>
                      <a:pt x="493" y="678"/>
                      <a:pt x="493" y="679"/>
                      <a:pt x="494" y="679"/>
                    </a:cubicBezTo>
                    <a:cubicBezTo>
                      <a:pt x="494" y="678"/>
                      <a:pt x="493" y="677"/>
                      <a:pt x="494" y="677"/>
                    </a:cubicBezTo>
                    <a:cubicBezTo>
                      <a:pt x="495" y="678"/>
                      <a:pt x="496" y="678"/>
                      <a:pt x="495" y="677"/>
                    </a:cubicBezTo>
                    <a:cubicBezTo>
                      <a:pt x="493" y="678"/>
                      <a:pt x="495" y="673"/>
                      <a:pt x="492" y="674"/>
                    </a:cubicBezTo>
                    <a:cubicBezTo>
                      <a:pt x="494" y="679"/>
                      <a:pt x="487" y="667"/>
                      <a:pt x="489" y="672"/>
                    </a:cubicBezTo>
                    <a:cubicBezTo>
                      <a:pt x="490" y="676"/>
                      <a:pt x="492" y="675"/>
                      <a:pt x="493" y="678"/>
                    </a:cubicBezTo>
                    <a:moveTo>
                      <a:pt x="398" y="715"/>
                    </a:moveTo>
                    <a:cubicBezTo>
                      <a:pt x="402" y="716"/>
                      <a:pt x="402" y="711"/>
                      <a:pt x="399" y="711"/>
                    </a:cubicBezTo>
                    <a:cubicBezTo>
                      <a:pt x="400" y="712"/>
                      <a:pt x="397" y="713"/>
                      <a:pt x="396" y="712"/>
                    </a:cubicBezTo>
                    <a:cubicBezTo>
                      <a:pt x="396" y="711"/>
                      <a:pt x="395" y="711"/>
                      <a:pt x="395" y="711"/>
                    </a:cubicBezTo>
                    <a:cubicBezTo>
                      <a:pt x="396" y="713"/>
                      <a:pt x="397" y="713"/>
                      <a:pt x="398" y="715"/>
                    </a:cubicBezTo>
                    <a:moveTo>
                      <a:pt x="499" y="668"/>
                    </a:moveTo>
                    <a:cubicBezTo>
                      <a:pt x="497" y="671"/>
                      <a:pt x="499" y="671"/>
                      <a:pt x="494" y="670"/>
                    </a:cubicBezTo>
                    <a:cubicBezTo>
                      <a:pt x="499" y="674"/>
                      <a:pt x="496" y="674"/>
                      <a:pt x="496" y="677"/>
                    </a:cubicBezTo>
                    <a:cubicBezTo>
                      <a:pt x="497" y="677"/>
                      <a:pt x="497" y="676"/>
                      <a:pt x="498" y="677"/>
                    </a:cubicBezTo>
                    <a:cubicBezTo>
                      <a:pt x="499" y="678"/>
                      <a:pt x="500" y="679"/>
                      <a:pt x="500" y="679"/>
                    </a:cubicBezTo>
                    <a:cubicBezTo>
                      <a:pt x="497" y="674"/>
                      <a:pt x="501" y="673"/>
                      <a:pt x="499" y="668"/>
                    </a:cubicBezTo>
                    <a:moveTo>
                      <a:pt x="387" y="722"/>
                    </a:moveTo>
                    <a:cubicBezTo>
                      <a:pt x="385" y="722"/>
                      <a:pt x="384" y="718"/>
                      <a:pt x="382" y="719"/>
                    </a:cubicBezTo>
                    <a:cubicBezTo>
                      <a:pt x="384" y="723"/>
                      <a:pt x="387" y="724"/>
                      <a:pt x="389" y="724"/>
                    </a:cubicBezTo>
                    <a:cubicBezTo>
                      <a:pt x="387" y="722"/>
                      <a:pt x="388" y="720"/>
                      <a:pt x="387" y="720"/>
                    </a:cubicBezTo>
                    <a:cubicBezTo>
                      <a:pt x="387" y="721"/>
                      <a:pt x="388" y="722"/>
                      <a:pt x="387" y="722"/>
                    </a:cubicBezTo>
                    <a:moveTo>
                      <a:pt x="414" y="709"/>
                    </a:moveTo>
                    <a:cubicBezTo>
                      <a:pt x="415" y="711"/>
                      <a:pt x="417" y="712"/>
                      <a:pt x="418" y="712"/>
                    </a:cubicBezTo>
                    <a:cubicBezTo>
                      <a:pt x="417" y="710"/>
                      <a:pt x="419" y="710"/>
                      <a:pt x="418" y="709"/>
                    </a:cubicBezTo>
                    <a:cubicBezTo>
                      <a:pt x="417" y="709"/>
                      <a:pt x="416" y="710"/>
                      <a:pt x="415" y="709"/>
                    </a:cubicBezTo>
                    <a:cubicBezTo>
                      <a:pt x="416" y="707"/>
                      <a:pt x="421" y="708"/>
                      <a:pt x="417" y="705"/>
                    </a:cubicBezTo>
                    <a:cubicBezTo>
                      <a:pt x="416" y="706"/>
                      <a:pt x="415" y="707"/>
                      <a:pt x="414" y="709"/>
                    </a:cubicBezTo>
                    <a:moveTo>
                      <a:pt x="452" y="692"/>
                    </a:moveTo>
                    <a:cubicBezTo>
                      <a:pt x="450" y="690"/>
                      <a:pt x="445" y="697"/>
                      <a:pt x="446" y="697"/>
                    </a:cubicBezTo>
                    <a:cubicBezTo>
                      <a:pt x="449" y="694"/>
                      <a:pt x="452" y="699"/>
                      <a:pt x="454" y="700"/>
                    </a:cubicBezTo>
                    <a:cubicBezTo>
                      <a:pt x="454" y="697"/>
                      <a:pt x="449" y="695"/>
                      <a:pt x="451" y="693"/>
                    </a:cubicBezTo>
                    <a:cubicBezTo>
                      <a:pt x="453" y="695"/>
                      <a:pt x="455" y="701"/>
                      <a:pt x="457" y="700"/>
                    </a:cubicBezTo>
                    <a:cubicBezTo>
                      <a:pt x="455" y="696"/>
                      <a:pt x="458" y="695"/>
                      <a:pt x="455" y="691"/>
                    </a:cubicBezTo>
                    <a:cubicBezTo>
                      <a:pt x="451" y="691"/>
                      <a:pt x="456" y="695"/>
                      <a:pt x="454" y="697"/>
                    </a:cubicBezTo>
                    <a:cubicBezTo>
                      <a:pt x="453" y="694"/>
                      <a:pt x="454" y="694"/>
                      <a:pt x="452" y="692"/>
                    </a:cubicBezTo>
                    <a:moveTo>
                      <a:pt x="463" y="702"/>
                    </a:moveTo>
                    <a:cubicBezTo>
                      <a:pt x="464" y="701"/>
                      <a:pt x="458" y="691"/>
                      <a:pt x="456" y="693"/>
                    </a:cubicBezTo>
                    <a:cubicBezTo>
                      <a:pt x="461" y="697"/>
                      <a:pt x="460" y="702"/>
                      <a:pt x="463" y="702"/>
                    </a:cubicBezTo>
                    <a:moveTo>
                      <a:pt x="394" y="725"/>
                    </a:moveTo>
                    <a:cubicBezTo>
                      <a:pt x="398" y="729"/>
                      <a:pt x="393" y="717"/>
                      <a:pt x="400" y="722"/>
                    </a:cubicBezTo>
                    <a:cubicBezTo>
                      <a:pt x="397" y="717"/>
                      <a:pt x="395" y="719"/>
                      <a:pt x="392" y="716"/>
                    </a:cubicBezTo>
                    <a:cubicBezTo>
                      <a:pt x="393" y="718"/>
                      <a:pt x="391" y="718"/>
                      <a:pt x="391" y="720"/>
                    </a:cubicBezTo>
                    <a:cubicBezTo>
                      <a:pt x="394" y="718"/>
                      <a:pt x="396" y="725"/>
                      <a:pt x="394" y="725"/>
                    </a:cubicBezTo>
                    <a:moveTo>
                      <a:pt x="343" y="740"/>
                    </a:moveTo>
                    <a:cubicBezTo>
                      <a:pt x="344" y="741"/>
                      <a:pt x="345" y="742"/>
                      <a:pt x="345" y="743"/>
                    </a:cubicBezTo>
                    <a:cubicBezTo>
                      <a:pt x="349" y="744"/>
                      <a:pt x="343" y="739"/>
                      <a:pt x="345" y="739"/>
                    </a:cubicBezTo>
                    <a:cubicBezTo>
                      <a:pt x="346" y="740"/>
                      <a:pt x="347" y="741"/>
                      <a:pt x="349" y="740"/>
                    </a:cubicBezTo>
                    <a:cubicBezTo>
                      <a:pt x="346" y="736"/>
                      <a:pt x="345" y="738"/>
                      <a:pt x="343" y="740"/>
                    </a:cubicBezTo>
                    <a:moveTo>
                      <a:pt x="438" y="709"/>
                    </a:moveTo>
                    <a:cubicBezTo>
                      <a:pt x="440" y="709"/>
                      <a:pt x="442" y="705"/>
                      <a:pt x="439" y="704"/>
                    </a:cubicBezTo>
                    <a:cubicBezTo>
                      <a:pt x="441" y="708"/>
                      <a:pt x="436" y="704"/>
                      <a:pt x="436" y="706"/>
                    </a:cubicBezTo>
                    <a:cubicBezTo>
                      <a:pt x="436" y="707"/>
                      <a:pt x="437" y="708"/>
                      <a:pt x="438" y="709"/>
                    </a:cubicBezTo>
                    <a:moveTo>
                      <a:pt x="452" y="703"/>
                    </a:moveTo>
                    <a:cubicBezTo>
                      <a:pt x="451" y="704"/>
                      <a:pt x="449" y="704"/>
                      <a:pt x="450" y="706"/>
                    </a:cubicBezTo>
                    <a:cubicBezTo>
                      <a:pt x="452" y="705"/>
                      <a:pt x="453" y="705"/>
                      <a:pt x="454" y="703"/>
                    </a:cubicBezTo>
                    <a:cubicBezTo>
                      <a:pt x="452" y="701"/>
                      <a:pt x="451" y="700"/>
                      <a:pt x="450" y="700"/>
                    </a:cubicBezTo>
                    <a:cubicBezTo>
                      <a:pt x="450" y="701"/>
                      <a:pt x="451" y="702"/>
                      <a:pt x="452" y="703"/>
                    </a:cubicBezTo>
                    <a:moveTo>
                      <a:pt x="363" y="743"/>
                    </a:moveTo>
                    <a:cubicBezTo>
                      <a:pt x="362" y="743"/>
                      <a:pt x="361" y="742"/>
                      <a:pt x="360" y="743"/>
                    </a:cubicBezTo>
                    <a:cubicBezTo>
                      <a:pt x="363" y="748"/>
                      <a:pt x="366" y="746"/>
                      <a:pt x="368" y="750"/>
                    </a:cubicBezTo>
                    <a:cubicBezTo>
                      <a:pt x="366" y="747"/>
                      <a:pt x="364" y="741"/>
                      <a:pt x="362" y="741"/>
                    </a:cubicBezTo>
                    <a:cubicBezTo>
                      <a:pt x="362" y="742"/>
                      <a:pt x="363" y="742"/>
                      <a:pt x="363" y="743"/>
                    </a:cubicBezTo>
                    <a:moveTo>
                      <a:pt x="395" y="734"/>
                    </a:moveTo>
                    <a:cubicBezTo>
                      <a:pt x="396" y="732"/>
                      <a:pt x="397" y="731"/>
                      <a:pt x="397" y="729"/>
                    </a:cubicBezTo>
                    <a:cubicBezTo>
                      <a:pt x="392" y="728"/>
                      <a:pt x="394" y="729"/>
                      <a:pt x="395" y="734"/>
                    </a:cubicBezTo>
                    <a:moveTo>
                      <a:pt x="998" y="481"/>
                    </a:moveTo>
                    <a:cubicBezTo>
                      <a:pt x="998" y="478"/>
                      <a:pt x="1005" y="475"/>
                      <a:pt x="997" y="480"/>
                    </a:cubicBezTo>
                    <a:cubicBezTo>
                      <a:pt x="1004" y="489"/>
                      <a:pt x="1000" y="486"/>
                      <a:pt x="998" y="481"/>
                    </a:cubicBezTo>
                    <a:moveTo>
                      <a:pt x="1006" y="476"/>
                    </a:moveTo>
                    <a:cubicBezTo>
                      <a:pt x="1005" y="480"/>
                      <a:pt x="1002" y="478"/>
                      <a:pt x="1000" y="482"/>
                    </a:cubicBezTo>
                    <a:cubicBezTo>
                      <a:pt x="1001" y="484"/>
                      <a:pt x="1003" y="485"/>
                      <a:pt x="1005" y="486"/>
                    </a:cubicBezTo>
                    <a:cubicBezTo>
                      <a:pt x="1001" y="481"/>
                      <a:pt x="1005" y="481"/>
                      <a:pt x="1008" y="483"/>
                    </a:cubicBezTo>
                    <a:cubicBezTo>
                      <a:pt x="1008" y="484"/>
                      <a:pt x="1009" y="485"/>
                      <a:pt x="1010" y="485"/>
                    </a:cubicBezTo>
                    <a:cubicBezTo>
                      <a:pt x="1008" y="482"/>
                      <a:pt x="1005" y="478"/>
                      <a:pt x="1006" y="476"/>
                    </a:cubicBezTo>
                    <a:moveTo>
                      <a:pt x="385" y="750"/>
                    </a:moveTo>
                    <a:cubicBezTo>
                      <a:pt x="386" y="749"/>
                      <a:pt x="391" y="749"/>
                      <a:pt x="389" y="747"/>
                    </a:cubicBezTo>
                    <a:cubicBezTo>
                      <a:pt x="385" y="749"/>
                      <a:pt x="389" y="737"/>
                      <a:pt x="388" y="740"/>
                    </a:cubicBezTo>
                    <a:cubicBezTo>
                      <a:pt x="384" y="742"/>
                      <a:pt x="385" y="746"/>
                      <a:pt x="385" y="750"/>
                    </a:cubicBezTo>
                    <a:moveTo>
                      <a:pt x="1032" y="484"/>
                    </a:moveTo>
                    <a:cubicBezTo>
                      <a:pt x="1030" y="480"/>
                      <a:pt x="1027" y="485"/>
                      <a:pt x="1024" y="483"/>
                    </a:cubicBezTo>
                    <a:cubicBezTo>
                      <a:pt x="1027" y="489"/>
                      <a:pt x="1030" y="482"/>
                      <a:pt x="1032" y="484"/>
                    </a:cubicBezTo>
                    <a:moveTo>
                      <a:pt x="1072" y="481"/>
                    </a:moveTo>
                    <a:cubicBezTo>
                      <a:pt x="1069" y="478"/>
                      <a:pt x="1067" y="479"/>
                      <a:pt x="1065" y="477"/>
                    </a:cubicBezTo>
                    <a:cubicBezTo>
                      <a:pt x="1068" y="480"/>
                      <a:pt x="1064" y="480"/>
                      <a:pt x="1062" y="481"/>
                    </a:cubicBezTo>
                    <a:cubicBezTo>
                      <a:pt x="1065" y="486"/>
                      <a:pt x="1063" y="478"/>
                      <a:pt x="1066" y="482"/>
                    </a:cubicBezTo>
                    <a:cubicBezTo>
                      <a:pt x="1066" y="482"/>
                      <a:pt x="1067" y="484"/>
                      <a:pt x="1068" y="484"/>
                    </a:cubicBezTo>
                    <a:cubicBezTo>
                      <a:pt x="1067" y="483"/>
                      <a:pt x="1067" y="481"/>
                      <a:pt x="1067" y="480"/>
                    </a:cubicBezTo>
                    <a:cubicBezTo>
                      <a:pt x="1068" y="482"/>
                      <a:pt x="1069" y="484"/>
                      <a:pt x="1070" y="483"/>
                    </a:cubicBezTo>
                    <a:cubicBezTo>
                      <a:pt x="1069" y="482"/>
                      <a:pt x="1068" y="480"/>
                      <a:pt x="1069" y="480"/>
                    </a:cubicBezTo>
                    <a:cubicBezTo>
                      <a:pt x="1070" y="481"/>
                      <a:pt x="1071" y="482"/>
                      <a:pt x="1072" y="481"/>
                    </a:cubicBezTo>
                    <a:moveTo>
                      <a:pt x="1058" y="484"/>
                    </a:moveTo>
                    <a:cubicBezTo>
                      <a:pt x="1056" y="485"/>
                      <a:pt x="1055" y="484"/>
                      <a:pt x="1054" y="484"/>
                    </a:cubicBezTo>
                    <a:cubicBezTo>
                      <a:pt x="1057" y="487"/>
                      <a:pt x="1053" y="489"/>
                      <a:pt x="1056" y="489"/>
                    </a:cubicBezTo>
                    <a:cubicBezTo>
                      <a:pt x="1055" y="487"/>
                      <a:pt x="1059" y="487"/>
                      <a:pt x="1058" y="484"/>
                    </a:cubicBezTo>
                    <a:moveTo>
                      <a:pt x="1023" y="506"/>
                    </a:moveTo>
                    <a:cubicBezTo>
                      <a:pt x="1025" y="506"/>
                      <a:pt x="1021" y="499"/>
                      <a:pt x="1020" y="500"/>
                    </a:cubicBezTo>
                    <a:cubicBezTo>
                      <a:pt x="1019" y="500"/>
                      <a:pt x="1020" y="507"/>
                      <a:pt x="1023" y="506"/>
                    </a:cubicBezTo>
                    <a:moveTo>
                      <a:pt x="828" y="615"/>
                    </a:moveTo>
                    <a:cubicBezTo>
                      <a:pt x="829" y="617"/>
                      <a:pt x="830" y="619"/>
                      <a:pt x="829" y="619"/>
                    </a:cubicBezTo>
                    <a:cubicBezTo>
                      <a:pt x="826" y="619"/>
                      <a:pt x="824" y="627"/>
                      <a:pt x="815" y="628"/>
                    </a:cubicBezTo>
                    <a:cubicBezTo>
                      <a:pt x="817" y="631"/>
                      <a:pt x="816" y="632"/>
                      <a:pt x="817" y="635"/>
                    </a:cubicBezTo>
                    <a:cubicBezTo>
                      <a:pt x="820" y="630"/>
                      <a:pt x="827" y="629"/>
                      <a:pt x="829" y="622"/>
                    </a:cubicBezTo>
                    <a:cubicBezTo>
                      <a:pt x="836" y="627"/>
                      <a:pt x="837" y="617"/>
                      <a:pt x="843" y="621"/>
                    </a:cubicBezTo>
                    <a:cubicBezTo>
                      <a:pt x="842" y="618"/>
                      <a:pt x="846" y="618"/>
                      <a:pt x="844" y="613"/>
                    </a:cubicBezTo>
                    <a:cubicBezTo>
                      <a:pt x="840" y="615"/>
                      <a:pt x="840" y="615"/>
                      <a:pt x="841" y="611"/>
                    </a:cubicBezTo>
                    <a:cubicBezTo>
                      <a:pt x="839" y="613"/>
                      <a:pt x="837" y="612"/>
                      <a:pt x="834" y="611"/>
                    </a:cubicBezTo>
                    <a:cubicBezTo>
                      <a:pt x="835" y="613"/>
                      <a:pt x="837" y="616"/>
                      <a:pt x="836" y="616"/>
                    </a:cubicBezTo>
                    <a:cubicBezTo>
                      <a:pt x="834" y="615"/>
                      <a:pt x="832" y="615"/>
                      <a:pt x="830" y="613"/>
                    </a:cubicBezTo>
                    <a:cubicBezTo>
                      <a:pt x="830" y="615"/>
                      <a:pt x="829" y="615"/>
                      <a:pt x="828" y="615"/>
                    </a:cubicBezTo>
                    <a:moveTo>
                      <a:pt x="767" y="648"/>
                    </a:moveTo>
                    <a:cubicBezTo>
                      <a:pt x="768" y="649"/>
                      <a:pt x="768" y="649"/>
                      <a:pt x="769" y="649"/>
                    </a:cubicBezTo>
                    <a:cubicBezTo>
                      <a:pt x="765" y="643"/>
                      <a:pt x="761" y="646"/>
                      <a:pt x="761" y="649"/>
                    </a:cubicBezTo>
                    <a:cubicBezTo>
                      <a:pt x="764" y="650"/>
                      <a:pt x="763" y="645"/>
                      <a:pt x="767" y="648"/>
                    </a:cubicBezTo>
                    <a:moveTo>
                      <a:pt x="727" y="670"/>
                    </a:moveTo>
                    <a:cubicBezTo>
                      <a:pt x="729" y="673"/>
                      <a:pt x="730" y="672"/>
                      <a:pt x="732" y="673"/>
                    </a:cubicBezTo>
                    <a:cubicBezTo>
                      <a:pt x="731" y="670"/>
                      <a:pt x="729" y="666"/>
                      <a:pt x="730" y="663"/>
                    </a:cubicBezTo>
                    <a:cubicBezTo>
                      <a:pt x="729" y="664"/>
                      <a:pt x="728" y="664"/>
                      <a:pt x="727" y="664"/>
                    </a:cubicBezTo>
                    <a:cubicBezTo>
                      <a:pt x="729" y="667"/>
                      <a:pt x="732" y="673"/>
                      <a:pt x="727" y="670"/>
                    </a:cubicBezTo>
                    <a:moveTo>
                      <a:pt x="799" y="642"/>
                    </a:moveTo>
                    <a:cubicBezTo>
                      <a:pt x="801" y="640"/>
                      <a:pt x="801" y="637"/>
                      <a:pt x="802" y="635"/>
                    </a:cubicBezTo>
                    <a:cubicBezTo>
                      <a:pt x="799" y="634"/>
                      <a:pt x="800" y="640"/>
                      <a:pt x="797" y="637"/>
                    </a:cubicBezTo>
                    <a:cubicBezTo>
                      <a:pt x="798" y="636"/>
                      <a:pt x="799" y="636"/>
                      <a:pt x="798" y="635"/>
                    </a:cubicBezTo>
                    <a:cubicBezTo>
                      <a:pt x="796" y="636"/>
                      <a:pt x="797" y="639"/>
                      <a:pt x="799" y="642"/>
                    </a:cubicBezTo>
                    <a:moveTo>
                      <a:pt x="812" y="637"/>
                    </a:moveTo>
                    <a:cubicBezTo>
                      <a:pt x="810" y="634"/>
                      <a:pt x="814" y="634"/>
                      <a:pt x="811" y="631"/>
                    </a:cubicBezTo>
                    <a:cubicBezTo>
                      <a:pt x="810" y="632"/>
                      <a:pt x="809" y="630"/>
                      <a:pt x="808" y="631"/>
                    </a:cubicBezTo>
                    <a:cubicBezTo>
                      <a:pt x="807" y="633"/>
                      <a:pt x="810" y="636"/>
                      <a:pt x="812" y="637"/>
                    </a:cubicBezTo>
                    <a:moveTo>
                      <a:pt x="656" y="702"/>
                    </a:moveTo>
                    <a:cubicBezTo>
                      <a:pt x="658" y="704"/>
                      <a:pt x="659" y="705"/>
                      <a:pt x="660" y="704"/>
                    </a:cubicBezTo>
                    <a:cubicBezTo>
                      <a:pt x="658" y="702"/>
                      <a:pt x="659" y="698"/>
                      <a:pt x="656" y="698"/>
                    </a:cubicBezTo>
                    <a:cubicBezTo>
                      <a:pt x="656" y="701"/>
                      <a:pt x="658" y="702"/>
                      <a:pt x="658" y="703"/>
                    </a:cubicBezTo>
                    <a:cubicBezTo>
                      <a:pt x="657" y="702"/>
                      <a:pt x="657" y="702"/>
                      <a:pt x="656" y="702"/>
                    </a:cubicBezTo>
                    <a:moveTo>
                      <a:pt x="776" y="654"/>
                    </a:moveTo>
                    <a:cubicBezTo>
                      <a:pt x="777" y="653"/>
                      <a:pt x="775" y="650"/>
                      <a:pt x="779" y="652"/>
                    </a:cubicBezTo>
                    <a:cubicBezTo>
                      <a:pt x="778" y="651"/>
                      <a:pt x="777" y="650"/>
                      <a:pt x="776" y="648"/>
                    </a:cubicBezTo>
                    <a:cubicBezTo>
                      <a:pt x="776" y="649"/>
                      <a:pt x="775" y="649"/>
                      <a:pt x="774" y="649"/>
                    </a:cubicBezTo>
                    <a:cubicBezTo>
                      <a:pt x="778" y="652"/>
                      <a:pt x="773" y="654"/>
                      <a:pt x="776" y="654"/>
                    </a:cubicBezTo>
                    <a:moveTo>
                      <a:pt x="902" y="600"/>
                    </a:moveTo>
                    <a:cubicBezTo>
                      <a:pt x="907" y="605"/>
                      <a:pt x="909" y="600"/>
                      <a:pt x="913" y="599"/>
                    </a:cubicBezTo>
                    <a:cubicBezTo>
                      <a:pt x="912" y="597"/>
                      <a:pt x="911" y="595"/>
                      <a:pt x="909" y="593"/>
                    </a:cubicBezTo>
                    <a:cubicBezTo>
                      <a:pt x="903" y="594"/>
                      <a:pt x="906" y="599"/>
                      <a:pt x="902" y="600"/>
                    </a:cubicBezTo>
                    <a:moveTo>
                      <a:pt x="663" y="700"/>
                    </a:moveTo>
                    <a:cubicBezTo>
                      <a:pt x="662" y="702"/>
                      <a:pt x="664" y="705"/>
                      <a:pt x="663" y="707"/>
                    </a:cubicBezTo>
                    <a:cubicBezTo>
                      <a:pt x="664" y="706"/>
                      <a:pt x="665" y="707"/>
                      <a:pt x="666" y="707"/>
                    </a:cubicBezTo>
                    <a:cubicBezTo>
                      <a:pt x="662" y="703"/>
                      <a:pt x="665" y="702"/>
                      <a:pt x="665" y="700"/>
                    </a:cubicBezTo>
                    <a:cubicBezTo>
                      <a:pt x="664" y="701"/>
                      <a:pt x="662" y="697"/>
                      <a:pt x="661" y="697"/>
                    </a:cubicBezTo>
                    <a:cubicBezTo>
                      <a:pt x="662" y="698"/>
                      <a:pt x="662" y="699"/>
                      <a:pt x="663" y="700"/>
                    </a:cubicBezTo>
                    <a:moveTo>
                      <a:pt x="920" y="593"/>
                    </a:moveTo>
                    <a:cubicBezTo>
                      <a:pt x="919" y="593"/>
                      <a:pt x="916" y="596"/>
                      <a:pt x="919" y="596"/>
                    </a:cubicBezTo>
                    <a:cubicBezTo>
                      <a:pt x="922" y="594"/>
                      <a:pt x="927" y="593"/>
                      <a:pt x="923" y="589"/>
                    </a:cubicBezTo>
                    <a:cubicBezTo>
                      <a:pt x="925" y="595"/>
                      <a:pt x="918" y="590"/>
                      <a:pt x="919" y="593"/>
                    </a:cubicBezTo>
                    <a:cubicBezTo>
                      <a:pt x="919" y="592"/>
                      <a:pt x="920" y="592"/>
                      <a:pt x="920" y="593"/>
                    </a:cubicBezTo>
                    <a:moveTo>
                      <a:pt x="859" y="623"/>
                    </a:moveTo>
                    <a:cubicBezTo>
                      <a:pt x="862" y="625"/>
                      <a:pt x="868" y="624"/>
                      <a:pt x="866" y="620"/>
                    </a:cubicBezTo>
                    <a:cubicBezTo>
                      <a:pt x="865" y="620"/>
                      <a:pt x="864" y="619"/>
                      <a:pt x="863" y="617"/>
                    </a:cubicBezTo>
                    <a:cubicBezTo>
                      <a:pt x="860" y="618"/>
                      <a:pt x="857" y="619"/>
                      <a:pt x="859" y="623"/>
                    </a:cubicBezTo>
                    <a:moveTo>
                      <a:pt x="229" y="909"/>
                    </a:moveTo>
                    <a:cubicBezTo>
                      <a:pt x="234" y="914"/>
                      <a:pt x="228" y="912"/>
                      <a:pt x="230" y="916"/>
                    </a:cubicBezTo>
                    <a:cubicBezTo>
                      <a:pt x="232" y="914"/>
                      <a:pt x="231" y="915"/>
                      <a:pt x="234" y="915"/>
                    </a:cubicBezTo>
                    <a:cubicBezTo>
                      <a:pt x="233" y="913"/>
                      <a:pt x="233" y="907"/>
                      <a:pt x="230" y="906"/>
                    </a:cubicBezTo>
                    <a:cubicBezTo>
                      <a:pt x="236" y="915"/>
                      <a:pt x="228" y="908"/>
                      <a:pt x="229" y="90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3"/>
              <p:cNvSpPr/>
              <p:nvPr/>
            </p:nvSpPr>
            <p:spPr bwMode="auto">
              <a:xfrm>
                <a:off x="1664" y="729"/>
                <a:ext cx="36" cy="36"/>
              </a:xfrm>
              <a:custGeom>
                <a:avLst/>
                <a:gdLst>
                  <a:gd name="T0" fmla="*/ 17 w 23"/>
                  <a:gd name="T1" fmla="*/ 20 h 23"/>
                  <a:gd name="T2" fmla="*/ 12 w 23"/>
                  <a:gd name="T3" fmla="*/ 12 h 23"/>
                  <a:gd name="T4" fmla="*/ 19 w 23"/>
                  <a:gd name="T5" fmla="*/ 9 h 23"/>
                  <a:gd name="T6" fmla="*/ 15 w 23"/>
                  <a:gd name="T7" fmla="*/ 3 h 23"/>
                  <a:gd name="T8" fmla="*/ 13 w 23"/>
                  <a:gd name="T9" fmla="*/ 7 h 23"/>
                  <a:gd name="T10" fmla="*/ 6 w 23"/>
                  <a:gd name="T11" fmla="*/ 4 h 23"/>
                  <a:gd name="T12" fmla="*/ 9 w 23"/>
                  <a:gd name="T13" fmla="*/ 9 h 23"/>
                  <a:gd name="T14" fmla="*/ 5 w 23"/>
                  <a:gd name="T15" fmla="*/ 5 h 23"/>
                  <a:gd name="T16" fmla="*/ 3 w 23"/>
                  <a:gd name="T17" fmla="*/ 8 h 23"/>
                  <a:gd name="T18" fmla="*/ 0 w 23"/>
                  <a:gd name="T19" fmla="*/ 4 h 23"/>
                  <a:gd name="T20" fmla="*/ 5 w 23"/>
                  <a:gd name="T21" fmla="*/ 2 h 23"/>
                  <a:gd name="T22" fmla="*/ 9 w 23"/>
                  <a:gd name="T23" fmla="*/ 4 h 23"/>
                  <a:gd name="T24" fmla="*/ 16 w 23"/>
                  <a:gd name="T25" fmla="*/ 0 h 23"/>
                  <a:gd name="T26" fmla="*/ 20 w 23"/>
                  <a:gd name="T27" fmla="*/ 5 h 23"/>
                  <a:gd name="T28" fmla="*/ 16 w 23"/>
                  <a:gd name="T29" fmla="*/ 3 h 23"/>
                  <a:gd name="T30" fmla="*/ 22 w 23"/>
                  <a:gd name="T31" fmla="*/ 14 h 23"/>
                  <a:gd name="T32" fmla="*/ 23 w 23"/>
                  <a:gd name="T33" fmla="*/ 23 h 23"/>
                  <a:gd name="T34" fmla="*/ 18 w 23"/>
                  <a:gd name="T35" fmla="*/ 15 h 23"/>
                  <a:gd name="T36" fmla="*/ 17 w 23"/>
                  <a:gd name="T37" fmla="*/ 19 h 23"/>
                  <a:gd name="T38" fmla="*/ 17 w 23"/>
                  <a:gd name="T3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14" y="16"/>
                      <a:pt x="14" y="14"/>
                      <a:pt x="12" y="12"/>
                    </a:cubicBezTo>
                    <a:cubicBezTo>
                      <a:pt x="17" y="16"/>
                      <a:pt x="14" y="9"/>
                      <a:pt x="19" y="9"/>
                    </a:cubicBezTo>
                    <a:cubicBezTo>
                      <a:pt x="17" y="5"/>
                      <a:pt x="15" y="6"/>
                      <a:pt x="15" y="3"/>
                    </a:cubicBezTo>
                    <a:cubicBezTo>
                      <a:pt x="14" y="4"/>
                      <a:pt x="15" y="7"/>
                      <a:pt x="13" y="7"/>
                    </a:cubicBezTo>
                    <a:cubicBezTo>
                      <a:pt x="13" y="1"/>
                      <a:pt x="10" y="10"/>
                      <a:pt x="6" y="4"/>
                    </a:cubicBezTo>
                    <a:cubicBezTo>
                      <a:pt x="6" y="5"/>
                      <a:pt x="8" y="7"/>
                      <a:pt x="9" y="9"/>
                    </a:cubicBezTo>
                    <a:cubicBezTo>
                      <a:pt x="6" y="9"/>
                      <a:pt x="7" y="7"/>
                      <a:pt x="5" y="5"/>
                    </a:cubicBezTo>
                    <a:cubicBezTo>
                      <a:pt x="4" y="7"/>
                      <a:pt x="1" y="4"/>
                      <a:pt x="3" y="8"/>
                    </a:cubicBezTo>
                    <a:cubicBezTo>
                      <a:pt x="1" y="9"/>
                      <a:pt x="1" y="4"/>
                      <a:pt x="0" y="4"/>
                    </a:cubicBezTo>
                    <a:cubicBezTo>
                      <a:pt x="3" y="4"/>
                      <a:pt x="5" y="4"/>
                      <a:pt x="5" y="2"/>
                    </a:cubicBezTo>
                    <a:cubicBezTo>
                      <a:pt x="6" y="1"/>
                      <a:pt x="8" y="5"/>
                      <a:pt x="9" y="4"/>
                    </a:cubicBezTo>
                    <a:cubicBezTo>
                      <a:pt x="7" y="1"/>
                      <a:pt x="12" y="4"/>
                      <a:pt x="16" y="0"/>
                    </a:cubicBezTo>
                    <a:cubicBezTo>
                      <a:pt x="17" y="1"/>
                      <a:pt x="19" y="3"/>
                      <a:pt x="20" y="5"/>
                    </a:cubicBezTo>
                    <a:cubicBezTo>
                      <a:pt x="22" y="10"/>
                      <a:pt x="17" y="1"/>
                      <a:pt x="16" y="3"/>
                    </a:cubicBezTo>
                    <a:cubicBezTo>
                      <a:pt x="17" y="6"/>
                      <a:pt x="19" y="10"/>
                      <a:pt x="22" y="14"/>
                    </a:cubicBezTo>
                    <a:cubicBezTo>
                      <a:pt x="19" y="16"/>
                      <a:pt x="20" y="17"/>
                      <a:pt x="23" y="23"/>
                    </a:cubicBezTo>
                    <a:cubicBezTo>
                      <a:pt x="19" y="23"/>
                      <a:pt x="20" y="18"/>
                      <a:pt x="18" y="15"/>
                    </a:cubicBezTo>
                    <a:cubicBezTo>
                      <a:pt x="16" y="16"/>
                      <a:pt x="16" y="17"/>
                      <a:pt x="17" y="19"/>
                    </a:cubicBezTo>
                    <a:cubicBezTo>
                      <a:pt x="17" y="15"/>
                      <a:pt x="20" y="20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64"/>
              <p:cNvSpPr/>
              <p:nvPr/>
            </p:nvSpPr>
            <p:spPr bwMode="auto">
              <a:xfrm>
                <a:off x="1689" y="721"/>
                <a:ext cx="14" cy="14"/>
              </a:xfrm>
              <a:custGeom>
                <a:avLst/>
                <a:gdLst>
                  <a:gd name="T0" fmla="*/ 9 w 9"/>
                  <a:gd name="T1" fmla="*/ 7 h 9"/>
                  <a:gd name="T2" fmla="*/ 7 w 9"/>
                  <a:gd name="T3" fmla="*/ 5 h 9"/>
                  <a:gd name="T4" fmla="*/ 5 w 9"/>
                  <a:gd name="T5" fmla="*/ 9 h 9"/>
                  <a:gd name="T6" fmla="*/ 1 w 9"/>
                  <a:gd name="T7" fmla="*/ 3 h 9"/>
                  <a:gd name="T8" fmla="*/ 9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7"/>
                    </a:moveTo>
                    <a:cubicBezTo>
                      <a:pt x="8" y="7"/>
                      <a:pt x="7" y="6"/>
                      <a:pt x="7" y="5"/>
                    </a:cubicBezTo>
                    <a:cubicBezTo>
                      <a:pt x="5" y="6"/>
                      <a:pt x="5" y="7"/>
                      <a:pt x="5" y="9"/>
                    </a:cubicBezTo>
                    <a:cubicBezTo>
                      <a:pt x="3" y="8"/>
                      <a:pt x="0" y="5"/>
                      <a:pt x="1" y="3"/>
                    </a:cubicBezTo>
                    <a:cubicBezTo>
                      <a:pt x="4" y="9"/>
                      <a:pt x="7" y="0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65"/>
              <p:cNvSpPr/>
              <p:nvPr/>
            </p:nvSpPr>
            <p:spPr bwMode="auto">
              <a:xfrm>
                <a:off x="1471" y="148"/>
                <a:ext cx="50" cy="31"/>
              </a:xfrm>
              <a:custGeom>
                <a:avLst/>
                <a:gdLst>
                  <a:gd name="T0" fmla="*/ 7 w 32"/>
                  <a:gd name="T1" fmla="*/ 12 h 20"/>
                  <a:gd name="T2" fmla="*/ 6 w 32"/>
                  <a:gd name="T3" fmla="*/ 19 h 20"/>
                  <a:gd name="T4" fmla="*/ 4 w 32"/>
                  <a:gd name="T5" fmla="*/ 14 h 20"/>
                  <a:gd name="T6" fmla="*/ 3 w 32"/>
                  <a:gd name="T7" fmla="*/ 16 h 20"/>
                  <a:gd name="T8" fmla="*/ 1 w 32"/>
                  <a:gd name="T9" fmla="*/ 14 h 20"/>
                  <a:gd name="T10" fmla="*/ 0 w 32"/>
                  <a:gd name="T11" fmla="*/ 12 h 20"/>
                  <a:gd name="T12" fmla="*/ 32 w 32"/>
                  <a:gd name="T13" fmla="*/ 0 h 20"/>
                  <a:gd name="T14" fmla="*/ 7 w 32"/>
                  <a:gd name="T1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0">
                    <a:moveTo>
                      <a:pt x="7" y="12"/>
                    </a:moveTo>
                    <a:cubicBezTo>
                      <a:pt x="16" y="14"/>
                      <a:pt x="1" y="14"/>
                      <a:pt x="6" y="19"/>
                    </a:cubicBezTo>
                    <a:cubicBezTo>
                      <a:pt x="4" y="20"/>
                      <a:pt x="4" y="15"/>
                      <a:pt x="4" y="14"/>
                    </a:cubicBezTo>
                    <a:cubicBezTo>
                      <a:pt x="3" y="13"/>
                      <a:pt x="3" y="15"/>
                      <a:pt x="3" y="16"/>
                    </a:cubicBezTo>
                    <a:cubicBezTo>
                      <a:pt x="3" y="17"/>
                      <a:pt x="2" y="15"/>
                      <a:pt x="1" y="14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11" y="10"/>
                      <a:pt x="19" y="5"/>
                      <a:pt x="32" y="0"/>
                    </a:cubicBezTo>
                    <a:cubicBezTo>
                      <a:pt x="27" y="6"/>
                      <a:pt x="16" y="8"/>
                      <a:pt x="7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66"/>
              <p:cNvSpPr/>
              <p:nvPr/>
            </p:nvSpPr>
            <p:spPr bwMode="auto">
              <a:xfrm>
                <a:off x="1466" y="168"/>
                <a:ext cx="9" cy="12"/>
              </a:xfrm>
              <a:custGeom>
                <a:avLst/>
                <a:gdLst>
                  <a:gd name="T0" fmla="*/ 1 w 6"/>
                  <a:gd name="T1" fmla="*/ 3 h 8"/>
                  <a:gd name="T2" fmla="*/ 1 w 6"/>
                  <a:gd name="T3" fmla="*/ 1 h 8"/>
                  <a:gd name="T4" fmla="*/ 3 w 6"/>
                  <a:gd name="T5" fmla="*/ 0 h 8"/>
                  <a:gd name="T6" fmla="*/ 6 w 6"/>
                  <a:gd name="T7" fmla="*/ 8 h 8"/>
                  <a:gd name="T8" fmla="*/ 3 w 6"/>
                  <a:gd name="T9" fmla="*/ 6 h 8"/>
                  <a:gd name="T10" fmla="*/ 1 w 6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1" y="3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3"/>
                      <a:pt x="5" y="4"/>
                      <a:pt x="6" y="8"/>
                    </a:cubicBezTo>
                    <a:cubicBezTo>
                      <a:pt x="5" y="8"/>
                      <a:pt x="4" y="6"/>
                      <a:pt x="3" y="6"/>
                    </a:cubicBezTo>
                    <a:cubicBezTo>
                      <a:pt x="3" y="4"/>
                      <a:pt x="4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67"/>
              <p:cNvSpPr/>
              <p:nvPr/>
            </p:nvSpPr>
            <p:spPr bwMode="auto">
              <a:xfrm>
                <a:off x="1728" y="84"/>
                <a:ext cx="27" cy="11"/>
              </a:xfrm>
              <a:custGeom>
                <a:avLst/>
                <a:gdLst>
                  <a:gd name="T0" fmla="*/ 15 w 17"/>
                  <a:gd name="T1" fmla="*/ 0 h 7"/>
                  <a:gd name="T2" fmla="*/ 2 w 17"/>
                  <a:gd name="T3" fmla="*/ 6 h 7"/>
                  <a:gd name="T4" fmla="*/ 15 w 1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17" y="4"/>
                      <a:pt x="0" y="7"/>
                      <a:pt x="2" y="6"/>
                    </a:cubicBezTo>
                    <a:cubicBezTo>
                      <a:pt x="6" y="4"/>
                      <a:pt x="11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68"/>
              <p:cNvSpPr/>
              <p:nvPr/>
            </p:nvSpPr>
            <p:spPr bwMode="auto">
              <a:xfrm>
                <a:off x="1770" y="71"/>
                <a:ext cx="14" cy="11"/>
              </a:xfrm>
              <a:custGeom>
                <a:avLst/>
                <a:gdLst>
                  <a:gd name="T0" fmla="*/ 5 w 9"/>
                  <a:gd name="T1" fmla="*/ 6 h 7"/>
                  <a:gd name="T2" fmla="*/ 9 w 9"/>
                  <a:gd name="T3" fmla="*/ 5 h 7"/>
                  <a:gd name="T4" fmla="*/ 7 w 9"/>
                  <a:gd name="T5" fmla="*/ 6 h 7"/>
                  <a:gd name="T6" fmla="*/ 5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6"/>
                    </a:moveTo>
                    <a:cubicBezTo>
                      <a:pt x="0" y="4"/>
                      <a:pt x="8" y="0"/>
                      <a:pt x="9" y="5"/>
                    </a:cubicBezTo>
                    <a:cubicBezTo>
                      <a:pt x="8" y="5"/>
                      <a:pt x="6" y="4"/>
                      <a:pt x="7" y="6"/>
                    </a:cubicBezTo>
                    <a:cubicBezTo>
                      <a:pt x="6" y="7"/>
                      <a:pt x="4" y="2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9"/>
              <p:cNvSpPr/>
              <p:nvPr/>
            </p:nvSpPr>
            <p:spPr bwMode="auto">
              <a:xfrm>
                <a:off x="1784" y="-1"/>
                <a:ext cx="233" cy="88"/>
              </a:xfrm>
              <a:custGeom>
                <a:avLst/>
                <a:gdLst>
                  <a:gd name="T0" fmla="*/ 5 w 149"/>
                  <a:gd name="T1" fmla="*/ 48 h 56"/>
                  <a:gd name="T2" fmla="*/ 63 w 149"/>
                  <a:gd name="T3" fmla="*/ 27 h 56"/>
                  <a:gd name="T4" fmla="*/ 139 w 149"/>
                  <a:gd name="T5" fmla="*/ 4 h 56"/>
                  <a:gd name="T6" fmla="*/ 146 w 149"/>
                  <a:gd name="T7" fmla="*/ 1 h 56"/>
                  <a:gd name="T8" fmla="*/ 146 w 149"/>
                  <a:gd name="T9" fmla="*/ 3 h 56"/>
                  <a:gd name="T10" fmla="*/ 147 w 149"/>
                  <a:gd name="T11" fmla="*/ 4 h 56"/>
                  <a:gd name="T12" fmla="*/ 143 w 149"/>
                  <a:gd name="T13" fmla="*/ 3 h 56"/>
                  <a:gd name="T14" fmla="*/ 111 w 149"/>
                  <a:gd name="T15" fmla="*/ 14 h 56"/>
                  <a:gd name="T16" fmla="*/ 108 w 149"/>
                  <a:gd name="T17" fmla="*/ 13 h 56"/>
                  <a:gd name="T18" fmla="*/ 101 w 149"/>
                  <a:gd name="T19" fmla="*/ 16 h 56"/>
                  <a:gd name="T20" fmla="*/ 101 w 149"/>
                  <a:gd name="T21" fmla="*/ 20 h 56"/>
                  <a:gd name="T22" fmla="*/ 101 w 149"/>
                  <a:gd name="T23" fmla="*/ 17 h 56"/>
                  <a:gd name="T24" fmla="*/ 14 w 149"/>
                  <a:gd name="T25" fmla="*/ 47 h 56"/>
                  <a:gd name="T26" fmla="*/ 25 w 149"/>
                  <a:gd name="T27" fmla="*/ 44 h 56"/>
                  <a:gd name="T28" fmla="*/ 3 w 149"/>
                  <a:gd name="T29" fmla="*/ 56 h 56"/>
                  <a:gd name="T30" fmla="*/ 13 w 149"/>
                  <a:gd name="T31" fmla="*/ 48 h 56"/>
                  <a:gd name="T32" fmla="*/ 3 w 149"/>
                  <a:gd name="T33" fmla="*/ 46 h 56"/>
                  <a:gd name="T34" fmla="*/ 5 w 149"/>
                  <a:gd name="T35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56">
                    <a:moveTo>
                      <a:pt x="5" y="48"/>
                    </a:moveTo>
                    <a:cubicBezTo>
                      <a:pt x="21" y="41"/>
                      <a:pt x="42" y="32"/>
                      <a:pt x="63" y="27"/>
                    </a:cubicBezTo>
                    <a:cubicBezTo>
                      <a:pt x="90" y="21"/>
                      <a:pt x="115" y="4"/>
                      <a:pt x="139" y="4"/>
                    </a:cubicBezTo>
                    <a:cubicBezTo>
                      <a:pt x="141" y="2"/>
                      <a:pt x="147" y="0"/>
                      <a:pt x="146" y="1"/>
                    </a:cubicBezTo>
                    <a:cubicBezTo>
                      <a:pt x="146" y="1"/>
                      <a:pt x="146" y="2"/>
                      <a:pt x="146" y="3"/>
                    </a:cubicBezTo>
                    <a:cubicBezTo>
                      <a:pt x="148" y="2"/>
                      <a:pt x="149" y="4"/>
                      <a:pt x="147" y="4"/>
                    </a:cubicBezTo>
                    <a:cubicBezTo>
                      <a:pt x="146" y="2"/>
                      <a:pt x="145" y="4"/>
                      <a:pt x="143" y="3"/>
                    </a:cubicBezTo>
                    <a:cubicBezTo>
                      <a:pt x="132" y="6"/>
                      <a:pt x="120" y="12"/>
                      <a:pt x="111" y="14"/>
                    </a:cubicBezTo>
                    <a:cubicBezTo>
                      <a:pt x="111" y="14"/>
                      <a:pt x="108" y="16"/>
                      <a:pt x="108" y="13"/>
                    </a:cubicBezTo>
                    <a:cubicBezTo>
                      <a:pt x="105" y="14"/>
                      <a:pt x="105" y="15"/>
                      <a:pt x="101" y="16"/>
                    </a:cubicBezTo>
                    <a:cubicBezTo>
                      <a:pt x="99" y="16"/>
                      <a:pt x="104" y="20"/>
                      <a:pt x="101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69" y="26"/>
                      <a:pt x="38" y="36"/>
                      <a:pt x="14" y="47"/>
                    </a:cubicBezTo>
                    <a:cubicBezTo>
                      <a:pt x="19" y="50"/>
                      <a:pt x="23" y="46"/>
                      <a:pt x="25" y="44"/>
                    </a:cubicBezTo>
                    <a:cubicBezTo>
                      <a:pt x="28" y="50"/>
                      <a:pt x="5" y="53"/>
                      <a:pt x="3" y="56"/>
                    </a:cubicBezTo>
                    <a:cubicBezTo>
                      <a:pt x="0" y="50"/>
                      <a:pt x="13" y="53"/>
                      <a:pt x="13" y="48"/>
                    </a:cubicBezTo>
                    <a:cubicBezTo>
                      <a:pt x="8" y="44"/>
                      <a:pt x="7" y="55"/>
                      <a:pt x="3" y="46"/>
                    </a:cubicBezTo>
                    <a:cubicBezTo>
                      <a:pt x="4" y="46"/>
                      <a:pt x="6" y="47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2093" y="87"/>
                <a:ext cx="30" cy="9"/>
              </a:xfrm>
              <a:custGeom>
                <a:avLst/>
                <a:gdLst>
                  <a:gd name="T0" fmla="*/ 19 w 19"/>
                  <a:gd name="T1" fmla="*/ 2 h 6"/>
                  <a:gd name="T2" fmla="*/ 0 w 19"/>
                  <a:gd name="T3" fmla="*/ 6 h 6"/>
                  <a:gd name="T4" fmla="*/ 19 w 19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9" y="4"/>
                      <a:pt x="6" y="2"/>
                      <a:pt x="0" y="6"/>
                    </a:cubicBezTo>
                    <a:cubicBezTo>
                      <a:pt x="0" y="1"/>
                      <a:pt x="10" y="0"/>
                      <a:pt x="1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2107" y="102"/>
                <a:ext cx="62" cy="33"/>
              </a:xfrm>
              <a:custGeom>
                <a:avLst/>
                <a:gdLst>
                  <a:gd name="T0" fmla="*/ 0 w 40"/>
                  <a:gd name="T1" fmla="*/ 18 h 21"/>
                  <a:gd name="T2" fmla="*/ 30 w 40"/>
                  <a:gd name="T3" fmla="*/ 4 h 21"/>
                  <a:gd name="T4" fmla="*/ 28 w 40"/>
                  <a:gd name="T5" fmla="*/ 1 h 21"/>
                  <a:gd name="T6" fmla="*/ 40 w 40"/>
                  <a:gd name="T7" fmla="*/ 0 h 21"/>
                  <a:gd name="T8" fmla="*/ 1 w 40"/>
                  <a:gd name="T9" fmla="*/ 21 h 21"/>
                  <a:gd name="T10" fmla="*/ 1 w 40"/>
                  <a:gd name="T11" fmla="*/ 19 h 21"/>
                  <a:gd name="T12" fmla="*/ 0 w 40"/>
                  <a:gd name="T1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1">
                    <a:moveTo>
                      <a:pt x="0" y="18"/>
                    </a:moveTo>
                    <a:cubicBezTo>
                      <a:pt x="9" y="11"/>
                      <a:pt x="16" y="5"/>
                      <a:pt x="30" y="4"/>
                    </a:cubicBezTo>
                    <a:cubicBezTo>
                      <a:pt x="31" y="3"/>
                      <a:pt x="29" y="3"/>
                      <a:pt x="28" y="1"/>
                    </a:cubicBezTo>
                    <a:cubicBezTo>
                      <a:pt x="31" y="1"/>
                      <a:pt x="36" y="0"/>
                      <a:pt x="40" y="0"/>
                    </a:cubicBezTo>
                    <a:cubicBezTo>
                      <a:pt x="35" y="8"/>
                      <a:pt x="12" y="8"/>
                      <a:pt x="1" y="21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2118" y="144"/>
                <a:ext cx="12" cy="19"/>
              </a:xfrm>
              <a:custGeom>
                <a:avLst/>
                <a:gdLst>
                  <a:gd name="T0" fmla="*/ 1 w 8"/>
                  <a:gd name="T1" fmla="*/ 6 h 12"/>
                  <a:gd name="T2" fmla="*/ 3 w 8"/>
                  <a:gd name="T3" fmla="*/ 3 h 12"/>
                  <a:gd name="T4" fmla="*/ 7 w 8"/>
                  <a:gd name="T5" fmla="*/ 7 h 12"/>
                  <a:gd name="T6" fmla="*/ 6 w 8"/>
                  <a:gd name="T7" fmla="*/ 10 h 12"/>
                  <a:gd name="T8" fmla="*/ 1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1" y="6"/>
                    </a:moveTo>
                    <a:cubicBezTo>
                      <a:pt x="0" y="0"/>
                      <a:pt x="8" y="12"/>
                      <a:pt x="3" y="3"/>
                    </a:cubicBezTo>
                    <a:cubicBezTo>
                      <a:pt x="4" y="4"/>
                      <a:pt x="6" y="5"/>
                      <a:pt x="7" y="7"/>
                    </a:cubicBezTo>
                    <a:cubicBezTo>
                      <a:pt x="6" y="8"/>
                      <a:pt x="5" y="8"/>
                      <a:pt x="6" y="10"/>
                    </a:cubicBezTo>
                    <a:cubicBezTo>
                      <a:pt x="4" y="10"/>
                      <a:pt x="4" y="6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3"/>
              <p:cNvSpPr/>
              <p:nvPr/>
            </p:nvSpPr>
            <p:spPr bwMode="auto">
              <a:xfrm>
                <a:off x="2123" y="233"/>
                <a:ext cx="42" cy="14"/>
              </a:xfrm>
              <a:custGeom>
                <a:avLst/>
                <a:gdLst>
                  <a:gd name="T0" fmla="*/ 3 w 27"/>
                  <a:gd name="T1" fmla="*/ 9 h 9"/>
                  <a:gd name="T2" fmla="*/ 23 w 27"/>
                  <a:gd name="T3" fmla="*/ 0 h 9"/>
                  <a:gd name="T4" fmla="*/ 3 w 27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3" y="9"/>
                    </a:moveTo>
                    <a:cubicBezTo>
                      <a:pt x="0" y="3"/>
                      <a:pt x="21" y="1"/>
                      <a:pt x="23" y="0"/>
                    </a:cubicBezTo>
                    <a:cubicBezTo>
                      <a:pt x="27" y="4"/>
                      <a:pt x="6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74"/>
              <p:cNvSpPr/>
              <p:nvPr/>
            </p:nvSpPr>
            <p:spPr bwMode="auto">
              <a:xfrm>
                <a:off x="2162" y="227"/>
                <a:ext cx="10" cy="9"/>
              </a:xfrm>
              <a:custGeom>
                <a:avLst/>
                <a:gdLst>
                  <a:gd name="T0" fmla="*/ 0 w 7"/>
                  <a:gd name="T1" fmla="*/ 4 h 6"/>
                  <a:gd name="T2" fmla="*/ 7 w 7"/>
                  <a:gd name="T3" fmla="*/ 4 h 6"/>
                  <a:gd name="T4" fmla="*/ 0 w 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cubicBezTo>
                      <a:pt x="0" y="3"/>
                      <a:pt x="4" y="0"/>
                      <a:pt x="7" y="4"/>
                    </a:cubicBezTo>
                    <a:cubicBezTo>
                      <a:pt x="5" y="3"/>
                      <a:pt x="3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75"/>
              <p:cNvSpPr/>
              <p:nvPr/>
            </p:nvSpPr>
            <p:spPr bwMode="auto">
              <a:xfrm>
                <a:off x="1677" y="445"/>
                <a:ext cx="10" cy="16"/>
              </a:xfrm>
              <a:custGeom>
                <a:avLst/>
                <a:gdLst>
                  <a:gd name="T0" fmla="*/ 3 w 7"/>
                  <a:gd name="T1" fmla="*/ 8 h 10"/>
                  <a:gd name="T2" fmla="*/ 0 w 7"/>
                  <a:gd name="T3" fmla="*/ 6 h 10"/>
                  <a:gd name="T4" fmla="*/ 7 w 7"/>
                  <a:gd name="T5" fmla="*/ 1 h 10"/>
                  <a:gd name="T6" fmla="*/ 3 w 7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3" y="8"/>
                    </a:moveTo>
                    <a:cubicBezTo>
                      <a:pt x="3" y="10"/>
                      <a:pt x="1" y="7"/>
                      <a:pt x="0" y="6"/>
                    </a:cubicBezTo>
                    <a:cubicBezTo>
                      <a:pt x="2" y="0"/>
                      <a:pt x="7" y="1"/>
                      <a:pt x="7" y="1"/>
                    </a:cubicBezTo>
                    <a:cubicBezTo>
                      <a:pt x="6" y="3"/>
                      <a:pt x="1" y="2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76"/>
              <p:cNvSpPr>
                <a:spLocks noEditPoints="1"/>
              </p:cNvSpPr>
              <p:nvPr/>
            </p:nvSpPr>
            <p:spPr bwMode="auto">
              <a:xfrm>
                <a:off x="1815" y="472"/>
                <a:ext cx="42" cy="43"/>
              </a:xfrm>
              <a:custGeom>
                <a:avLst/>
                <a:gdLst>
                  <a:gd name="T0" fmla="*/ 25 w 27"/>
                  <a:gd name="T1" fmla="*/ 13 h 28"/>
                  <a:gd name="T2" fmla="*/ 25 w 27"/>
                  <a:gd name="T3" fmla="*/ 16 h 28"/>
                  <a:gd name="T4" fmla="*/ 21 w 27"/>
                  <a:gd name="T5" fmla="*/ 12 h 28"/>
                  <a:gd name="T6" fmla="*/ 19 w 27"/>
                  <a:gd name="T7" fmla="*/ 23 h 28"/>
                  <a:gd name="T8" fmla="*/ 24 w 27"/>
                  <a:gd name="T9" fmla="*/ 25 h 28"/>
                  <a:gd name="T10" fmla="*/ 15 w 27"/>
                  <a:gd name="T11" fmla="*/ 26 h 28"/>
                  <a:gd name="T12" fmla="*/ 19 w 27"/>
                  <a:gd name="T13" fmla="*/ 22 h 28"/>
                  <a:gd name="T14" fmla="*/ 12 w 27"/>
                  <a:gd name="T15" fmla="*/ 21 h 28"/>
                  <a:gd name="T16" fmla="*/ 0 w 27"/>
                  <a:gd name="T17" fmla="*/ 3 h 28"/>
                  <a:gd name="T18" fmla="*/ 4 w 27"/>
                  <a:gd name="T19" fmla="*/ 6 h 28"/>
                  <a:gd name="T20" fmla="*/ 10 w 27"/>
                  <a:gd name="T21" fmla="*/ 16 h 28"/>
                  <a:gd name="T22" fmla="*/ 4 w 27"/>
                  <a:gd name="T23" fmla="*/ 4 h 28"/>
                  <a:gd name="T24" fmla="*/ 7 w 27"/>
                  <a:gd name="T25" fmla="*/ 0 h 28"/>
                  <a:gd name="T26" fmla="*/ 17 w 27"/>
                  <a:gd name="T27" fmla="*/ 16 h 28"/>
                  <a:gd name="T28" fmla="*/ 20 w 27"/>
                  <a:gd name="T29" fmla="*/ 6 h 28"/>
                  <a:gd name="T30" fmla="*/ 26 w 27"/>
                  <a:gd name="T31" fmla="*/ 13 h 28"/>
                  <a:gd name="T32" fmla="*/ 25 w 27"/>
                  <a:gd name="T33" fmla="*/ 13 h 28"/>
                  <a:gd name="T34" fmla="*/ 14 w 27"/>
                  <a:gd name="T35" fmla="*/ 15 h 28"/>
                  <a:gd name="T36" fmla="*/ 7 w 27"/>
                  <a:gd name="T37" fmla="*/ 6 h 28"/>
                  <a:gd name="T38" fmla="*/ 14 w 27"/>
                  <a:gd name="T39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8">
                    <a:moveTo>
                      <a:pt x="25" y="13"/>
                    </a:moveTo>
                    <a:cubicBezTo>
                      <a:pt x="23" y="13"/>
                      <a:pt x="24" y="15"/>
                      <a:pt x="25" y="16"/>
                    </a:cubicBezTo>
                    <a:cubicBezTo>
                      <a:pt x="24" y="16"/>
                      <a:pt x="22" y="14"/>
                      <a:pt x="21" y="12"/>
                    </a:cubicBezTo>
                    <a:cubicBezTo>
                      <a:pt x="18" y="14"/>
                      <a:pt x="24" y="22"/>
                      <a:pt x="19" y="23"/>
                    </a:cubicBezTo>
                    <a:cubicBezTo>
                      <a:pt x="20" y="26"/>
                      <a:pt x="22" y="20"/>
                      <a:pt x="24" y="25"/>
                    </a:cubicBezTo>
                    <a:cubicBezTo>
                      <a:pt x="21" y="23"/>
                      <a:pt x="18" y="28"/>
                      <a:pt x="15" y="26"/>
                    </a:cubicBezTo>
                    <a:cubicBezTo>
                      <a:pt x="12" y="22"/>
                      <a:pt x="17" y="23"/>
                      <a:pt x="19" y="22"/>
                    </a:cubicBezTo>
                    <a:cubicBezTo>
                      <a:pt x="17" y="20"/>
                      <a:pt x="12" y="18"/>
                      <a:pt x="12" y="21"/>
                    </a:cubicBezTo>
                    <a:cubicBezTo>
                      <a:pt x="8" y="17"/>
                      <a:pt x="5" y="9"/>
                      <a:pt x="0" y="3"/>
                    </a:cubicBezTo>
                    <a:cubicBezTo>
                      <a:pt x="1" y="2"/>
                      <a:pt x="3" y="9"/>
                      <a:pt x="4" y="6"/>
                    </a:cubicBezTo>
                    <a:cubicBezTo>
                      <a:pt x="4" y="8"/>
                      <a:pt x="8" y="13"/>
                      <a:pt x="10" y="16"/>
                    </a:cubicBezTo>
                    <a:cubicBezTo>
                      <a:pt x="11" y="14"/>
                      <a:pt x="7" y="9"/>
                      <a:pt x="4" y="4"/>
                    </a:cubicBezTo>
                    <a:cubicBezTo>
                      <a:pt x="8" y="5"/>
                      <a:pt x="4" y="0"/>
                      <a:pt x="7" y="0"/>
                    </a:cubicBezTo>
                    <a:cubicBezTo>
                      <a:pt x="11" y="7"/>
                      <a:pt x="12" y="9"/>
                      <a:pt x="17" y="16"/>
                    </a:cubicBezTo>
                    <a:cubicBezTo>
                      <a:pt x="15" y="7"/>
                      <a:pt x="20" y="12"/>
                      <a:pt x="20" y="6"/>
                    </a:cubicBezTo>
                    <a:cubicBezTo>
                      <a:pt x="24" y="10"/>
                      <a:pt x="24" y="13"/>
                      <a:pt x="26" y="13"/>
                    </a:cubicBezTo>
                    <a:cubicBezTo>
                      <a:pt x="27" y="14"/>
                      <a:pt x="26" y="14"/>
                      <a:pt x="25" y="13"/>
                    </a:cubicBezTo>
                    <a:moveTo>
                      <a:pt x="14" y="15"/>
                    </a:moveTo>
                    <a:cubicBezTo>
                      <a:pt x="12" y="11"/>
                      <a:pt x="9" y="5"/>
                      <a:pt x="7" y="6"/>
                    </a:cubicBezTo>
                    <a:cubicBezTo>
                      <a:pt x="9" y="9"/>
                      <a:pt x="11" y="17"/>
                      <a:pt x="1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/>
              <p:nvPr/>
            </p:nvSpPr>
            <p:spPr bwMode="auto">
              <a:xfrm>
                <a:off x="1917" y="445"/>
                <a:ext cx="25" cy="17"/>
              </a:xfrm>
              <a:custGeom>
                <a:avLst/>
                <a:gdLst>
                  <a:gd name="T0" fmla="*/ 4 w 16"/>
                  <a:gd name="T1" fmla="*/ 0 h 11"/>
                  <a:gd name="T2" fmla="*/ 9 w 16"/>
                  <a:gd name="T3" fmla="*/ 7 h 11"/>
                  <a:gd name="T4" fmla="*/ 9 w 16"/>
                  <a:gd name="T5" fmla="*/ 3 h 11"/>
                  <a:gd name="T6" fmla="*/ 2 w 16"/>
                  <a:gd name="T7" fmla="*/ 11 h 11"/>
                  <a:gd name="T8" fmla="*/ 0 w 16"/>
                  <a:gd name="T9" fmla="*/ 5 h 11"/>
                  <a:gd name="T10" fmla="*/ 6 w 16"/>
                  <a:gd name="T11" fmla="*/ 7 h 11"/>
                  <a:gd name="T12" fmla="*/ 4 w 1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4" y="0"/>
                    </a:moveTo>
                    <a:cubicBezTo>
                      <a:pt x="7" y="2"/>
                      <a:pt x="6" y="5"/>
                      <a:pt x="9" y="7"/>
                    </a:cubicBezTo>
                    <a:cubicBezTo>
                      <a:pt x="9" y="6"/>
                      <a:pt x="9" y="4"/>
                      <a:pt x="9" y="3"/>
                    </a:cubicBezTo>
                    <a:cubicBezTo>
                      <a:pt x="16" y="9"/>
                      <a:pt x="4" y="8"/>
                      <a:pt x="2" y="11"/>
                    </a:cubicBezTo>
                    <a:cubicBezTo>
                      <a:pt x="1" y="9"/>
                      <a:pt x="3" y="8"/>
                      <a:pt x="0" y="5"/>
                    </a:cubicBezTo>
                    <a:cubicBezTo>
                      <a:pt x="3" y="8"/>
                      <a:pt x="5" y="7"/>
                      <a:pt x="6" y="7"/>
                    </a:cubicBezTo>
                    <a:cubicBezTo>
                      <a:pt x="7" y="4"/>
                      <a:pt x="4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78"/>
              <p:cNvSpPr/>
              <p:nvPr/>
            </p:nvSpPr>
            <p:spPr bwMode="auto">
              <a:xfrm>
                <a:off x="1786" y="506"/>
                <a:ext cx="18" cy="19"/>
              </a:xfrm>
              <a:custGeom>
                <a:avLst/>
                <a:gdLst>
                  <a:gd name="T0" fmla="*/ 4 w 12"/>
                  <a:gd name="T1" fmla="*/ 11 h 12"/>
                  <a:gd name="T2" fmla="*/ 0 w 12"/>
                  <a:gd name="T3" fmla="*/ 8 h 12"/>
                  <a:gd name="T4" fmla="*/ 0 w 12"/>
                  <a:gd name="T5" fmla="*/ 1 h 12"/>
                  <a:gd name="T6" fmla="*/ 6 w 12"/>
                  <a:gd name="T7" fmla="*/ 0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3" y="12"/>
                      <a:pt x="1" y="8"/>
                      <a:pt x="0" y="8"/>
                    </a:cubicBezTo>
                    <a:cubicBezTo>
                      <a:pt x="0" y="6"/>
                      <a:pt x="2" y="4"/>
                      <a:pt x="0" y="1"/>
                    </a:cubicBezTo>
                    <a:cubicBezTo>
                      <a:pt x="5" y="4"/>
                      <a:pt x="6" y="5"/>
                      <a:pt x="6" y="0"/>
                    </a:cubicBezTo>
                    <a:cubicBezTo>
                      <a:pt x="12" y="10"/>
                      <a:pt x="2" y="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79"/>
              <p:cNvSpPr/>
              <p:nvPr/>
            </p:nvSpPr>
            <p:spPr bwMode="auto">
              <a:xfrm>
                <a:off x="1789" y="509"/>
                <a:ext cx="42" cy="28"/>
              </a:xfrm>
              <a:custGeom>
                <a:avLst/>
                <a:gdLst>
                  <a:gd name="T0" fmla="*/ 22 w 27"/>
                  <a:gd name="T1" fmla="*/ 0 h 18"/>
                  <a:gd name="T2" fmla="*/ 27 w 27"/>
                  <a:gd name="T3" fmla="*/ 9 h 18"/>
                  <a:gd name="T4" fmla="*/ 25 w 27"/>
                  <a:gd name="T5" fmla="*/ 12 h 18"/>
                  <a:gd name="T6" fmla="*/ 10 w 27"/>
                  <a:gd name="T7" fmla="*/ 17 h 18"/>
                  <a:gd name="T8" fmla="*/ 7 w 27"/>
                  <a:gd name="T9" fmla="*/ 13 h 18"/>
                  <a:gd name="T10" fmla="*/ 8 w 27"/>
                  <a:gd name="T11" fmla="*/ 18 h 18"/>
                  <a:gd name="T12" fmla="*/ 19 w 27"/>
                  <a:gd name="T13" fmla="*/ 9 h 18"/>
                  <a:gd name="T14" fmla="*/ 22 w 2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8">
                    <a:moveTo>
                      <a:pt x="22" y="0"/>
                    </a:moveTo>
                    <a:cubicBezTo>
                      <a:pt x="26" y="1"/>
                      <a:pt x="26" y="7"/>
                      <a:pt x="27" y="9"/>
                    </a:cubicBezTo>
                    <a:cubicBezTo>
                      <a:pt x="23" y="5"/>
                      <a:pt x="24" y="9"/>
                      <a:pt x="25" y="12"/>
                    </a:cubicBezTo>
                    <a:cubicBezTo>
                      <a:pt x="22" y="8"/>
                      <a:pt x="10" y="14"/>
                      <a:pt x="10" y="17"/>
                    </a:cubicBezTo>
                    <a:cubicBezTo>
                      <a:pt x="9" y="17"/>
                      <a:pt x="8" y="14"/>
                      <a:pt x="7" y="13"/>
                    </a:cubicBezTo>
                    <a:cubicBezTo>
                      <a:pt x="5" y="13"/>
                      <a:pt x="6" y="15"/>
                      <a:pt x="8" y="18"/>
                    </a:cubicBezTo>
                    <a:cubicBezTo>
                      <a:pt x="0" y="12"/>
                      <a:pt x="16" y="10"/>
                      <a:pt x="19" y="9"/>
                    </a:cubicBezTo>
                    <a:cubicBezTo>
                      <a:pt x="21" y="8"/>
                      <a:pt x="25" y="4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80"/>
              <p:cNvSpPr/>
              <p:nvPr/>
            </p:nvSpPr>
            <p:spPr bwMode="auto">
              <a:xfrm>
                <a:off x="1600" y="662"/>
                <a:ext cx="13" cy="9"/>
              </a:xfrm>
              <a:custGeom>
                <a:avLst/>
                <a:gdLst>
                  <a:gd name="T0" fmla="*/ 1 w 8"/>
                  <a:gd name="T1" fmla="*/ 6 h 6"/>
                  <a:gd name="T2" fmla="*/ 0 w 8"/>
                  <a:gd name="T3" fmla="*/ 1 h 6"/>
                  <a:gd name="T4" fmla="*/ 8 w 8"/>
                  <a:gd name="T5" fmla="*/ 3 h 6"/>
                  <a:gd name="T6" fmla="*/ 1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4"/>
                      <a:pt x="3" y="4"/>
                      <a:pt x="0" y="1"/>
                    </a:cubicBezTo>
                    <a:cubicBezTo>
                      <a:pt x="3" y="0"/>
                      <a:pt x="6" y="0"/>
                      <a:pt x="8" y="3"/>
                    </a:cubicBezTo>
                    <a:cubicBezTo>
                      <a:pt x="4" y="1"/>
                      <a:pt x="4" y="3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81"/>
              <p:cNvSpPr/>
              <p:nvPr/>
            </p:nvSpPr>
            <p:spPr bwMode="auto">
              <a:xfrm>
                <a:off x="1605" y="660"/>
                <a:ext cx="19" cy="24"/>
              </a:xfrm>
              <a:custGeom>
                <a:avLst/>
                <a:gdLst>
                  <a:gd name="T0" fmla="*/ 7 w 12"/>
                  <a:gd name="T1" fmla="*/ 4 h 15"/>
                  <a:gd name="T2" fmla="*/ 11 w 12"/>
                  <a:gd name="T3" fmla="*/ 9 h 15"/>
                  <a:gd name="T4" fmla="*/ 7 w 12"/>
                  <a:gd name="T5" fmla="*/ 15 h 15"/>
                  <a:gd name="T6" fmla="*/ 0 w 12"/>
                  <a:gd name="T7" fmla="*/ 8 h 15"/>
                  <a:gd name="T8" fmla="*/ 4 w 12"/>
                  <a:gd name="T9" fmla="*/ 12 h 15"/>
                  <a:gd name="T10" fmla="*/ 7 w 12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7" y="4"/>
                    </a:moveTo>
                    <a:cubicBezTo>
                      <a:pt x="7" y="0"/>
                      <a:pt x="8" y="7"/>
                      <a:pt x="11" y="9"/>
                    </a:cubicBezTo>
                    <a:cubicBezTo>
                      <a:pt x="12" y="14"/>
                      <a:pt x="5" y="11"/>
                      <a:pt x="7" y="15"/>
                    </a:cubicBezTo>
                    <a:cubicBezTo>
                      <a:pt x="5" y="13"/>
                      <a:pt x="0" y="12"/>
                      <a:pt x="0" y="8"/>
                    </a:cubicBezTo>
                    <a:cubicBezTo>
                      <a:pt x="1" y="7"/>
                      <a:pt x="3" y="12"/>
                      <a:pt x="4" y="12"/>
                    </a:cubicBezTo>
                    <a:cubicBezTo>
                      <a:pt x="9" y="11"/>
                      <a:pt x="8" y="7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82"/>
              <p:cNvSpPr/>
              <p:nvPr/>
            </p:nvSpPr>
            <p:spPr bwMode="auto">
              <a:xfrm>
                <a:off x="1652" y="671"/>
                <a:ext cx="18" cy="19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4 h 12"/>
                  <a:gd name="T4" fmla="*/ 3 w 12"/>
                  <a:gd name="T5" fmla="*/ 2 h 12"/>
                  <a:gd name="T6" fmla="*/ 8 w 12"/>
                  <a:gd name="T7" fmla="*/ 3 h 12"/>
                  <a:gd name="T8" fmla="*/ 12 w 12"/>
                  <a:gd name="T9" fmla="*/ 8 h 12"/>
                  <a:gd name="T10" fmla="*/ 9 w 12"/>
                  <a:gd name="T11" fmla="*/ 5 h 12"/>
                  <a:gd name="T12" fmla="*/ 7 w 12"/>
                  <a:gd name="T13" fmla="*/ 12 h 12"/>
                  <a:gd name="T14" fmla="*/ 0 w 12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0" y="3"/>
                    </a:moveTo>
                    <a:cubicBezTo>
                      <a:pt x="2" y="2"/>
                      <a:pt x="5" y="8"/>
                      <a:pt x="8" y="4"/>
                    </a:cubicBezTo>
                    <a:cubicBezTo>
                      <a:pt x="6" y="1"/>
                      <a:pt x="4" y="6"/>
                      <a:pt x="3" y="2"/>
                    </a:cubicBezTo>
                    <a:cubicBezTo>
                      <a:pt x="5" y="0"/>
                      <a:pt x="7" y="4"/>
                      <a:pt x="8" y="3"/>
                    </a:cubicBezTo>
                    <a:cubicBezTo>
                      <a:pt x="10" y="4"/>
                      <a:pt x="11" y="6"/>
                      <a:pt x="12" y="8"/>
                    </a:cubicBezTo>
                    <a:cubicBezTo>
                      <a:pt x="11" y="8"/>
                      <a:pt x="10" y="6"/>
                      <a:pt x="9" y="5"/>
                    </a:cubicBezTo>
                    <a:cubicBezTo>
                      <a:pt x="9" y="11"/>
                      <a:pt x="7" y="6"/>
                      <a:pt x="7" y="12"/>
                    </a:cubicBezTo>
                    <a:cubicBezTo>
                      <a:pt x="4" y="7"/>
                      <a:pt x="4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83"/>
              <p:cNvSpPr/>
              <p:nvPr/>
            </p:nvSpPr>
            <p:spPr bwMode="auto">
              <a:xfrm>
                <a:off x="1798" y="640"/>
                <a:ext cx="27" cy="20"/>
              </a:xfrm>
              <a:custGeom>
                <a:avLst/>
                <a:gdLst>
                  <a:gd name="T0" fmla="*/ 5 w 17"/>
                  <a:gd name="T1" fmla="*/ 11 h 13"/>
                  <a:gd name="T2" fmla="*/ 0 w 17"/>
                  <a:gd name="T3" fmla="*/ 6 h 13"/>
                  <a:gd name="T4" fmla="*/ 9 w 17"/>
                  <a:gd name="T5" fmla="*/ 4 h 13"/>
                  <a:gd name="T6" fmla="*/ 6 w 17"/>
                  <a:gd name="T7" fmla="*/ 4 h 13"/>
                  <a:gd name="T8" fmla="*/ 12 w 17"/>
                  <a:gd name="T9" fmla="*/ 0 h 13"/>
                  <a:gd name="T10" fmla="*/ 14 w 17"/>
                  <a:gd name="T11" fmla="*/ 8 h 13"/>
                  <a:gd name="T12" fmla="*/ 11 w 17"/>
                  <a:gd name="T13" fmla="*/ 2 h 13"/>
                  <a:gd name="T14" fmla="*/ 13 w 17"/>
                  <a:gd name="T15" fmla="*/ 8 h 13"/>
                  <a:gd name="T16" fmla="*/ 5 w 17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5" y="11"/>
                    </a:moveTo>
                    <a:cubicBezTo>
                      <a:pt x="2" y="13"/>
                      <a:pt x="3" y="9"/>
                      <a:pt x="0" y="6"/>
                    </a:cubicBezTo>
                    <a:cubicBezTo>
                      <a:pt x="5" y="9"/>
                      <a:pt x="6" y="7"/>
                      <a:pt x="9" y="4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1"/>
                      <a:pt x="10" y="1"/>
                      <a:pt x="12" y="0"/>
                    </a:cubicBezTo>
                    <a:cubicBezTo>
                      <a:pt x="14" y="3"/>
                      <a:pt x="17" y="7"/>
                      <a:pt x="14" y="8"/>
                    </a:cubicBezTo>
                    <a:cubicBezTo>
                      <a:pt x="12" y="5"/>
                      <a:pt x="14" y="4"/>
                      <a:pt x="11" y="2"/>
                    </a:cubicBezTo>
                    <a:cubicBezTo>
                      <a:pt x="10" y="3"/>
                      <a:pt x="14" y="7"/>
                      <a:pt x="13" y="8"/>
                    </a:cubicBezTo>
                    <a:cubicBezTo>
                      <a:pt x="11" y="7"/>
                      <a:pt x="4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84"/>
              <p:cNvSpPr/>
              <p:nvPr/>
            </p:nvSpPr>
            <p:spPr bwMode="auto">
              <a:xfrm>
                <a:off x="1833" y="634"/>
                <a:ext cx="12" cy="14"/>
              </a:xfrm>
              <a:custGeom>
                <a:avLst/>
                <a:gdLst>
                  <a:gd name="T0" fmla="*/ 2 w 8"/>
                  <a:gd name="T1" fmla="*/ 0 h 9"/>
                  <a:gd name="T2" fmla="*/ 8 w 8"/>
                  <a:gd name="T3" fmla="*/ 5 h 9"/>
                  <a:gd name="T4" fmla="*/ 4 w 8"/>
                  <a:gd name="T5" fmla="*/ 1 h 9"/>
                  <a:gd name="T6" fmla="*/ 4 w 8"/>
                  <a:gd name="T7" fmla="*/ 5 h 9"/>
                  <a:gd name="T8" fmla="*/ 2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0"/>
                    </a:moveTo>
                    <a:cubicBezTo>
                      <a:pt x="5" y="0"/>
                      <a:pt x="7" y="1"/>
                      <a:pt x="8" y="5"/>
                    </a:cubicBezTo>
                    <a:cubicBezTo>
                      <a:pt x="6" y="5"/>
                      <a:pt x="5" y="3"/>
                      <a:pt x="4" y="1"/>
                    </a:cubicBezTo>
                    <a:cubicBezTo>
                      <a:pt x="0" y="0"/>
                      <a:pt x="6" y="5"/>
                      <a:pt x="4" y="5"/>
                    </a:cubicBezTo>
                    <a:cubicBezTo>
                      <a:pt x="5" y="9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85"/>
              <p:cNvSpPr/>
              <p:nvPr/>
            </p:nvSpPr>
            <p:spPr bwMode="auto">
              <a:xfrm>
                <a:off x="1716" y="726"/>
                <a:ext cx="60" cy="31"/>
              </a:xfrm>
              <a:custGeom>
                <a:avLst/>
                <a:gdLst>
                  <a:gd name="T0" fmla="*/ 1 w 39"/>
                  <a:gd name="T1" fmla="*/ 15 h 20"/>
                  <a:gd name="T2" fmla="*/ 2 w 39"/>
                  <a:gd name="T3" fmla="*/ 19 h 20"/>
                  <a:gd name="T4" fmla="*/ 5 w 39"/>
                  <a:gd name="T5" fmla="*/ 12 h 20"/>
                  <a:gd name="T6" fmla="*/ 8 w 39"/>
                  <a:gd name="T7" fmla="*/ 12 h 20"/>
                  <a:gd name="T8" fmla="*/ 13 w 39"/>
                  <a:gd name="T9" fmla="*/ 15 h 20"/>
                  <a:gd name="T10" fmla="*/ 16 w 39"/>
                  <a:gd name="T11" fmla="*/ 9 h 20"/>
                  <a:gd name="T12" fmla="*/ 18 w 39"/>
                  <a:gd name="T13" fmla="*/ 12 h 20"/>
                  <a:gd name="T14" fmla="*/ 19 w 39"/>
                  <a:gd name="T15" fmla="*/ 8 h 20"/>
                  <a:gd name="T16" fmla="*/ 23 w 39"/>
                  <a:gd name="T17" fmla="*/ 10 h 20"/>
                  <a:gd name="T18" fmla="*/ 23 w 39"/>
                  <a:gd name="T19" fmla="*/ 6 h 20"/>
                  <a:gd name="T20" fmla="*/ 29 w 39"/>
                  <a:gd name="T21" fmla="*/ 2 h 20"/>
                  <a:gd name="T22" fmla="*/ 33 w 39"/>
                  <a:gd name="T23" fmla="*/ 5 h 20"/>
                  <a:gd name="T24" fmla="*/ 35 w 39"/>
                  <a:gd name="T25" fmla="*/ 2 h 20"/>
                  <a:gd name="T26" fmla="*/ 38 w 39"/>
                  <a:gd name="T27" fmla="*/ 1 h 20"/>
                  <a:gd name="T28" fmla="*/ 39 w 39"/>
                  <a:gd name="T29" fmla="*/ 4 h 20"/>
                  <a:gd name="T30" fmla="*/ 2 w 39"/>
                  <a:gd name="T31" fmla="*/ 20 h 20"/>
                  <a:gd name="T32" fmla="*/ 1 w 3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0">
                    <a:moveTo>
                      <a:pt x="1" y="15"/>
                    </a:moveTo>
                    <a:cubicBezTo>
                      <a:pt x="4" y="15"/>
                      <a:pt x="1" y="17"/>
                      <a:pt x="2" y="19"/>
                    </a:cubicBezTo>
                    <a:cubicBezTo>
                      <a:pt x="2" y="14"/>
                      <a:pt x="8" y="17"/>
                      <a:pt x="5" y="12"/>
                    </a:cubicBezTo>
                    <a:cubicBezTo>
                      <a:pt x="6" y="14"/>
                      <a:pt x="11" y="19"/>
                      <a:pt x="8" y="12"/>
                    </a:cubicBezTo>
                    <a:cubicBezTo>
                      <a:pt x="10" y="12"/>
                      <a:pt x="11" y="16"/>
                      <a:pt x="13" y="15"/>
                    </a:cubicBezTo>
                    <a:cubicBezTo>
                      <a:pt x="7" y="9"/>
                      <a:pt x="17" y="15"/>
                      <a:pt x="16" y="9"/>
                    </a:cubicBezTo>
                    <a:cubicBezTo>
                      <a:pt x="18" y="9"/>
                      <a:pt x="17" y="11"/>
                      <a:pt x="18" y="12"/>
                    </a:cubicBezTo>
                    <a:cubicBezTo>
                      <a:pt x="17" y="10"/>
                      <a:pt x="22" y="11"/>
                      <a:pt x="19" y="8"/>
                    </a:cubicBezTo>
                    <a:cubicBezTo>
                      <a:pt x="20" y="8"/>
                      <a:pt x="21" y="8"/>
                      <a:pt x="23" y="10"/>
                    </a:cubicBezTo>
                    <a:cubicBezTo>
                      <a:pt x="21" y="6"/>
                      <a:pt x="25" y="10"/>
                      <a:pt x="23" y="6"/>
                    </a:cubicBezTo>
                    <a:cubicBezTo>
                      <a:pt x="27" y="6"/>
                      <a:pt x="30" y="7"/>
                      <a:pt x="29" y="2"/>
                    </a:cubicBezTo>
                    <a:cubicBezTo>
                      <a:pt x="30" y="2"/>
                      <a:pt x="32" y="3"/>
                      <a:pt x="33" y="5"/>
                    </a:cubicBezTo>
                    <a:cubicBezTo>
                      <a:pt x="30" y="0"/>
                      <a:pt x="39" y="4"/>
                      <a:pt x="35" y="2"/>
                    </a:cubicBezTo>
                    <a:cubicBezTo>
                      <a:pt x="34" y="0"/>
                      <a:pt x="36" y="2"/>
                      <a:pt x="38" y="1"/>
                    </a:cubicBezTo>
                    <a:cubicBezTo>
                      <a:pt x="38" y="2"/>
                      <a:pt x="39" y="3"/>
                      <a:pt x="39" y="4"/>
                    </a:cubicBezTo>
                    <a:cubicBezTo>
                      <a:pt x="27" y="9"/>
                      <a:pt x="16" y="15"/>
                      <a:pt x="2" y="20"/>
                    </a:cubicBezTo>
                    <a:cubicBezTo>
                      <a:pt x="0" y="17"/>
                      <a:pt x="2" y="17"/>
                      <a:pt x="1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86"/>
              <p:cNvSpPr/>
              <p:nvPr/>
            </p:nvSpPr>
            <p:spPr bwMode="auto">
              <a:xfrm>
                <a:off x="1544" y="858"/>
                <a:ext cx="23" cy="19"/>
              </a:xfrm>
              <a:custGeom>
                <a:avLst/>
                <a:gdLst>
                  <a:gd name="T0" fmla="*/ 10 w 15"/>
                  <a:gd name="T1" fmla="*/ 2 h 12"/>
                  <a:gd name="T2" fmla="*/ 14 w 15"/>
                  <a:gd name="T3" fmla="*/ 3 h 12"/>
                  <a:gd name="T4" fmla="*/ 0 w 15"/>
                  <a:gd name="T5" fmla="*/ 8 h 12"/>
                  <a:gd name="T6" fmla="*/ 4 w 15"/>
                  <a:gd name="T7" fmla="*/ 5 h 12"/>
                  <a:gd name="T8" fmla="*/ 10 w 15"/>
                  <a:gd name="T9" fmla="*/ 5 h 12"/>
                  <a:gd name="T10" fmla="*/ 10 w 15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0" y="2"/>
                    </a:moveTo>
                    <a:cubicBezTo>
                      <a:pt x="11" y="2"/>
                      <a:pt x="13" y="6"/>
                      <a:pt x="14" y="3"/>
                    </a:cubicBezTo>
                    <a:cubicBezTo>
                      <a:pt x="15" y="4"/>
                      <a:pt x="4" y="12"/>
                      <a:pt x="0" y="8"/>
                    </a:cubicBezTo>
                    <a:cubicBezTo>
                      <a:pt x="2" y="8"/>
                      <a:pt x="6" y="9"/>
                      <a:pt x="4" y="5"/>
                    </a:cubicBezTo>
                    <a:cubicBezTo>
                      <a:pt x="7" y="8"/>
                      <a:pt x="6" y="5"/>
                      <a:pt x="10" y="5"/>
                    </a:cubicBezTo>
                    <a:cubicBezTo>
                      <a:pt x="4" y="0"/>
                      <a:pt x="14" y="8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87"/>
              <p:cNvSpPr/>
              <p:nvPr/>
            </p:nvSpPr>
            <p:spPr bwMode="auto">
              <a:xfrm>
                <a:off x="1109" y="1132"/>
                <a:ext cx="12" cy="10"/>
              </a:xfrm>
              <a:custGeom>
                <a:avLst/>
                <a:gdLst>
                  <a:gd name="T0" fmla="*/ 2 w 8"/>
                  <a:gd name="T1" fmla="*/ 0 h 6"/>
                  <a:gd name="T2" fmla="*/ 6 w 8"/>
                  <a:gd name="T3" fmla="*/ 1 h 6"/>
                  <a:gd name="T4" fmla="*/ 3 w 8"/>
                  <a:gd name="T5" fmla="*/ 6 h 6"/>
                  <a:gd name="T6" fmla="*/ 2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3" y="0"/>
                      <a:pt x="5" y="1"/>
                      <a:pt x="6" y="1"/>
                    </a:cubicBezTo>
                    <a:cubicBezTo>
                      <a:pt x="8" y="4"/>
                      <a:pt x="2" y="3"/>
                      <a:pt x="3" y="6"/>
                    </a:cubicBezTo>
                    <a:cubicBezTo>
                      <a:pt x="0" y="5"/>
                      <a:pt x="5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88"/>
              <p:cNvSpPr/>
              <p:nvPr/>
            </p:nvSpPr>
            <p:spPr bwMode="auto">
              <a:xfrm>
                <a:off x="855" y="1242"/>
                <a:ext cx="26" cy="20"/>
              </a:xfrm>
              <a:custGeom>
                <a:avLst/>
                <a:gdLst>
                  <a:gd name="T0" fmla="*/ 2 w 17"/>
                  <a:gd name="T1" fmla="*/ 8 h 13"/>
                  <a:gd name="T2" fmla="*/ 7 w 17"/>
                  <a:gd name="T3" fmla="*/ 3 h 13"/>
                  <a:gd name="T4" fmla="*/ 10 w 17"/>
                  <a:gd name="T5" fmla="*/ 0 h 13"/>
                  <a:gd name="T6" fmla="*/ 17 w 17"/>
                  <a:gd name="T7" fmla="*/ 7 h 13"/>
                  <a:gd name="T8" fmla="*/ 1 w 17"/>
                  <a:gd name="T9" fmla="*/ 13 h 13"/>
                  <a:gd name="T10" fmla="*/ 2 w 17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2" y="8"/>
                    </a:moveTo>
                    <a:cubicBezTo>
                      <a:pt x="5" y="12"/>
                      <a:pt x="14" y="5"/>
                      <a:pt x="7" y="3"/>
                    </a:cubicBezTo>
                    <a:cubicBezTo>
                      <a:pt x="6" y="1"/>
                      <a:pt x="9" y="1"/>
                      <a:pt x="10" y="0"/>
                    </a:cubicBezTo>
                    <a:cubicBezTo>
                      <a:pt x="10" y="5"/>
                      <a:pt x="15" y="2"/>
                      <a:pt x="17" y="7"/>
                    </a:cubicBezTo>
                    <a:cubicBezTo>
                      <a:pt x="9" y="9"/>
                      <a:pt x="5" y="12"/>
                      <a:pt x="1" y="13"/>
                    </a:cubicBezTo>
                    <a:cubicBezTo>
                      <a:pt x="0" y="10"/>
                      <a:pt x="4" y="11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89"/>
              <p:cNvSpPr/>
              <p:nvPr/>
            </p:nvSpPr>
            <p:spPr bwMode="auto">
              <a:xfrm>
                <a:off x="823" y="1273"/>
                <a:ext cx="10" cy="6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0 h 4"/>
                  <a:gd name="T4" fmla="*/ 6 w 6"/>
                  <a:gd name="T5" fmla="*/ 2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6" y="3"/>
                      <a:pt x="5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90"/>
              <p:cNvSpPr/>
              <p:nvPr/>
            </p:nvSpPr>
            <p:spPr bwMode="auto">
              <a:xfrm>
                <a:off x="858" y="313"/>
                <a:ext cx="12" cy="14"/>
              </a:xfrm>
              <a:custGeom>
                <a:avLst/>
                <a:gdLst>
                  <a:gd name="T0" fmla="*/ 0 w 8"/>
                  <a:gd name="T1" fmla="*/ 2 h 9"/>
                  <a:gd name="T2" fmla="*/ 5 w 8"/>
                  <a:gd name="T3" fmla="*/ 3 h 9"/>
                  <a:gd name="T4" fmla="*/ 8 w 8"/>
                  <a:gd name="T5" fmla="*/ 9 h 9"/>
                  <a:gd name="T6" fmla="*/ 0 w 8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2"/>
                    </a:moveTo>
                    <a:cubicBezTo>
                      <a:pt x="2" y="0"/>
                      <a:pt x="3" y="4"/>
                      <a:pt x="5" y="3"/>
                    </a:cubicBezTo>
                    <a:cubicBezTo>
                      <a:pt x="5" y="5"/>
                      <a:pt x="6" y="7"/>
                      <a:pt x="8" y="9"/>
                    </a:cubicBezTo>
                    <a:cubicBezTo>
                      <a:pt x="5" y="9"/>
                      <a:pt x="0" y="5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91"/>
              <p:cNvSpPr/>
              <p:nvPr/>
            </p:nvSpPr>
            <p:spPr bwMode="auto">
              <a:xfrm>
                <a:off x="1672" y="43"/>
                <a:ext cx="109" cy="45"/>
              </a:xfrm>
              <a:custGeom>
                <a:avLst/>
                <a:gdLst>
                  <a:gd name="T0" fmla="*/ 0 w 70"/>
                  <a:gd name="T1" fmla="*/ 24 h 29"/>
                  <a:gd name="T2" fmla="*/ 66 w 70"/>
                  <a:gd name="T3" fmla="*/ 0 h 29"/>
                  <a:gd name="T4" fmla="*/ 62 w 70"/>
                  <a:gd name="T5" fmla="*/ 3 h 29"/>
                  <a:gd name="T6" fmla="*/ 65 w 70"/>
                  <a:gd name="T7" fmla="*/ 3 h 29"/>
                  <a:gd name="T8" fmla="*/ 60 w 70"/>
                  <a:gd name="T9" fmla="*/ 3 h 29"/>
                  <a:gd name="T10" fmla="*/ 60 w 70"/>
                  <a:gd name="T11" fmla="*/ 6 h 29"/>
                  <a:gd name="T12" fmla="*/ 26 w 70"/>
                  <a:gd name="T13" fmla="*/ 16 h 29"/>
                  <a:gd name="T14" fmla="*/ 19 w 70"/>
                  <a:gd name="T15" fmla="*/ 22 h 29"/>
                  <a:gd name="T16" fmla="*/ 12 w 70"/>
                  <a:gd name="T17" fmla="*/ 20 h 29"/>
                  <a:gd name="T18" fmla="*/ 0 w 70"/>
                  <a:gd name="T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9">
                    <a:moveTo>
                      <a:pt x="0" y="24"/>
                    </a:moveTo>
                    <a:cubicBezTo>
                      <a:pt x="17" y="16"/>
                      <a:pt x="40" y="11"/>
                      <a:pt x="66" y="0"/>
                    </a:cubicBezTo>
                    <a:cubicBezTo>
                      <a:pt x="70" y="1"/>
                      <a:pt x="63" y="2"/>
                      <a:pt x="62" y="3"/>
                    </a:cubicBezTo>
                    <a:cubicBezTo>
                      <a:pt x="63" y="4"/>
                      <a:pt x="64" y="3"/>
                      <a:pt x="65" y="3"/>
                    </a:cubicBezTo>
                    <a:cubicBezTo>
                      <a:pt x="65" y="7"/>
                      <a:pt x="61" y="5"/>
                      <a:pt x="60" y="3"/>
                    </a:cubicBezTo>
                    <a:cubicBezTo>
                      <a:pt x="57" y="4"/>
                      <a:pt x="63" y="6"/>
                      <a:pt x="60" y="6"/>
                    </a:cubicBezTo>
                    <a:cubicBezTo>
                      <a:pt x="48" y="14"/>
                      <a:pt x="36" y="14"/>
                      <a:pt x="26" y="16"/>
                    </a:cubicBezTo>
                    <a:cubicBezTo>
                      <a:pt x="23" y="17"/>
                      <a:pt x="22" y="21"/>
                      <a:pt x="19" y="22"/>
                    </a:cubicBezTo>
                    <a:cubicBezTo>
                      <a:pt x="18" y="22"/>
                      <a:pt x="14" y="20"/>
                      <a:pt x="12" y="20"/>
                    </a:cubicBezTo>
                    <a:cubicBezTo>
                      <a:pt x="8" y="21"/>
                      <a:pt x="7" y="29"/>
                      <a:pt x="0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92"/>
              <p:cNvSpPr/>
              <p:nvPr/>
            </p:nvSpPr>
            <p:spPr bwMode="auto">
              <a:xfrm>
                <a:off x="1932" y="433"/>
                <a:ext cx="49" cy="25"/>
              </a:xfrm>
              <a:custGeom>
                <a:avLst/>
                <a:gdLst>
                  <a:gd name="T0" fmla="*/ 0 w 31"/>
                  <a:gd name="T1" fmla="*/ 7 h 16"/>
                  <a:gd name="T2" fmla="*/ 2 w 31"/>
                  <a:gd name="T3" fmla="*/ 6 h 16"/>
                  <a:gd name="T4" fmla="*/ 7 w 31"/>
                  <a:gd name="T5" fmla="*/ 10 h 16"/>
                  <a:gd name="T6" fmla="*/ 5 w 31"/>
                  <a:gd name="T7" fmla="*/ 5 h 16"/>
                  <a:gd name="T8" fmla="*/ 10 w 31"/>
                  <a:gd name="T9" fmla="*/ 11 h 16"/>
                  <a:gd name="T10" fmla="*/ 9 w 31"/>
                  <a:gd name="T11" fmla="*/ 5 h 16"/>
                  <a:gd name="T12" fmla="*/ 13 w 31"/>
                  <a:gd name="T13" fmla="*/ 9 h 16"/>
                  <a:gd name="T14" fmla="*/ 16 w 31"/>
                  <a:gd name="T15" fmla="*/ 4 h 16"/>
                  <a:gd name="T16" fmla="*/ 19 w 31"/>
                  <a:gd name="T17" fmla="*/ 7 h 16"/>
                  <a:gd name="T18" fmla="*/ 18 w 31"/>
                  <a:gd name="T19" fmla="*/ 3 h 16"/>
                  <a:gd name="T20" fmla="*/ 25 w 31"/>
                  <a:gd name="T21" fmla="*/ 0 h 16"/>
                  <a:gd name="T22" fmla="*/ 31 w 31"/>
                  <a:gd name="T23" fmla="*/ 6 h 16"/>
                  <a:gd name="T24" fmla="*/ 4 w 31"/>
                  <a:gd name="T25" fmla="*/ 16 h 16"/>
                  <a:gd name="T26" fmla="*/ 0 w 31"/>
                  <a:gd name="T2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6">
                    <a:moveTo>
                      <a:pt x="0" y="7"/>
                    </a:moveTo>
                    <a:cubicBezTo>
                      <a:pt x="2" y="8"/>
                      <a:pt x="7" y="12"/>
                      <a:pt x="2" y="6"/>
                    </a:cubicBezTo>
                    <a:cubicBezTo>
                      <a:pt x="4" y="6"/>
                      <a:pt x="5" y="8"/>
                      <a:pt x="7" y="10"/>
                    </a:cubicBezTo>
                    <a:cubicBezTo>
                      <a:pt x="8" y="10"/>
                      <a:pt x="5" y="6"/>
                      <a:pt x="5" y="5"/>
                    </a:cubicBezTo>
                    <a:cubicBezTo>
                      <a:pt x="7" y="4"/>
                      <a:pt x="8" y="9"/>
                      <a:pt x="10" y="11"/>
                    </a:cubicBezTo>
                    <a:cubicBezTo>
                      <a:pt x="13" y="11"/>
                      <a:pt x="10" y="7"/>
                      <a:pt x="9" y="5"/>
                    </a:cubicBezTo>
                    <a:cubicBezTo>
                      <a:pt x="10" y="5"/>
                      <a:pt x="12" y="7"/>
                      <a:pt x="13" y="9"/>
                    </a:cubicBezTo>
                    <a:cubicBezTo>
                      <a:pt x="13" y="5"/>
                      <a:pt x="15" y="7"/>
                      <a:pt x="16" y="4"/>
                    </a:cubicBezTo>
                    <a:cubicBezTo>
                      <a:pt x="16" y="5"/>
                      <a:pt x="17" y="7"/>
                      <a:pt x="19" y="7"/>
                    </a:cubicBezTo>
                    <a:cubicBezTo>
                      <a:pt x="21" y="7"/>
                      <a:pt x="19" y="5"/>
                      <a:pt x="18" y="3"/>
                    </a:cubicBezTo>
                    <a:cubicBezTo>
                      <a:pt x="22" y="1"/>
                      <a:pt x="27" y="6"/>
                      <a:pt x="25" y="0"/>
                    </a:cubicBezTo>
                    <a:cubicBezTo>
                      <a:pt x="27" y="1"/>
                      <a:pt x="29" y="3"/>
                      <a:pt x="31" y="6"/>
                    </a:cubicBezTo>
                    <a:cubicBezTo>
                      <a:pt x="20" y="9"/>
                      <a:pt x="15" y="12"/>
                      <a:pt x="4" y="16"/>
                    </a:cubicBezTo>
                    <a:cubicBezTo>
                      <a:pt x="2" y="12"/>
                      <a:pt x="1" y="10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93"/>
              <p:cNvSpPr/>
              <p:nvPr/>
            </p:nvSpPr>
            <p:spPr bwMode="auto">
              <a:xfrm>
                <a:off x="1820" y="631"/>
                <a:ext cx="9" cy="14"/>
              </a:xfrm>
              <a:custGeom>
                <a:avLst/>
                <a:gdLst>
                  <a:gd name="T0" fmla="*/ 5 w 6"/>
                  <a:gd name="T1" fmla="*/ 9 h 9"/>
                  <a:gd name="T2" fmla="*/ 0 w 6"/>
                  <a:gd name="T3" fmla="*/ 2 h 9"/>
                  <a:gd name="T4" fmla="*/ 5 w 6"/>
                  <a:gd name="T5" fmla="*/ 0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3" y="6"/>
                      <a:pt x="0" y="5"/>
                      <a:pt x="0" y="2"/>
                    </a:cubicBezTo>
                    <a:cubicBezTo>
                      <a:pt x="3" y="2"/>
                      <a:pt x="4" y="2"/>
                      <a:pt x="5" y="0"/>
                    </a:cubicBezTo>
                    <a:cubicBezTo>
                      <a:pt x="6" y="4"/>
                      <a:pt x="6" y="6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94"/>
              <p:cNvSpPr/>
              <p:nvPr/>
            </p:nvSpPr>
            <p:spPr bwMode="auto">
              <a:xfrm>
                <a:off x="901" y="1217"/>
                <a:ext cx="39" cy="23"/>
              </a:xfrm>
              <a:custGeom>
                <a:avLst/>
                <a:gdLst>
                  <a:gd name="T0" fmla="*/ 12 w 25"/>
                  <a:gd name="T1" fmla="*/ 1 h 15"/>
                  <a:gd name="T2" fmla="*/ 18 w 25"/>
                  <a:gd name="T3" fmla="*/ 0 h 15"/>
                  <a:gd name="T4" fmla="*/ 23 w 25"/>
                  <a:gd name="T5" fmla="*/ 4 h 15"/>
                  <a:gd name="T6" fmla="*/ 21 w 25"/>
                  <a:gd name="T7" fmla="*/ 8 h 15"/>
                  <a:gd name="T8" fmla="*/ 3 w 25"/>
                  <a:gd name="T9" fmla="*/ 15 h 15"/>
                  <a:gd name="T10" fmla="*/ 3 w 25"/>
                  <a:gd name="T11" fmla="*/ 8 h 15"/>
                  <a:gd name="T12" fmla="*/ 7 w 25"/>
                  <a:gd name="T13" fmla="*/ 12 h 15"/>
                  <a:gd name="T14" fmla="*/ 7 w 25"/>
                  <a:gd name="T15" fmla="*/ 6 h 15"/>
                  <a:gd name="T16" fmla="*/ 12 w 25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5">
                    <a:moveTo>
                      <a:pt x="12" y="1"/>
                    </a:moveTo>
                    <a:cubicBezTo>
                      <a:pt x="14" y="1"/>
                      <a:pt x="19" y="4"/>
                      <a:pt x="18" y="0"/>
                    </a:cubicBezTo>
                    <a:cubicBezTo>
                      <a:pt x="20" y="0"/>
                      <a:pt x="21" y="4"/>
                      <a:pt x="23" y="4"/>
                    </a:cubicBezTo>
                    <a:cubicBezTo>
                      <a:pt x="25" y="8"/>
                      <a:pt x="15" y="0"/>
                      <a:pt x="21" y="8"/>
                    </a:cubicBezTo>
                    <a:cubicBezTo>
                      <a:pt x="14" y="10"/>
                      <a:pt x="10" y="12"/>
                      <a:pt x="3" y="15"/>
                    </a:cubicBezTo>
                    <a:cubicBezTo>
                      <a:pt x="0" y="11"/>
                      <a:pt x="3" y="11"/>
                      <a:pt x="3" y="8"/>
                    </a:cubicBezTo>
                    <a:cubicBezTo>
                      <a:pt x="6" y="8"/>
                      <a:pt x="4" y="12"/>
                      <a:pt x="7" y="12"/>
                    </a:cubicBezTo>
                    <a:cubicBezTo>
                      <a:pt x="7" y="10"/>
                      <a:pt x="10" y="10"/>
                      <a:pt x="7" y="6"/>
                    </a:cubicBezTo>
                    <a:cubicBezTo>
                      <a:pt x="10" y="5"/>
                      <a:pt x="15" y="7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-2046858" y="43290"/>
              <a:ext cx="8026092" cy="5366406"/>
              <a:chOff x="-3" y="-1"/>
              <a:chExt cx="2218" cy="1483"/>
            </a:xfrm>
            <a:solidFill>
              <a:srgbClr val="C8887F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1054" y="213"/>
                <a:ext cx="17" cy="12"/>
              </a:xfrm>
              <a:custGeom>
                <a:avLst/>
                <a:gdLst>
                  <a:gd name="T0" fmla="*/ 9 w 11"/>
                  <a:gd name="T1" fmla="*/ 0 h 8"/>
                  <a:gd name="T2" fmla="*/ 5 w 11"/>
                  <a:gd name="T3" fmla="*/ 8 h 8"/>
                  <a:gd name="T4" fmla="*/ 1 w 11"/>
                  <a:gd name="T5" fmla="*/ 8 h 8"/>
                  <a:gd name="T6" fmla="*/ 9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11" y="6"/>
                      <a:pt x="1" y="1"/>
                      <a:pt x="5" y="8"/>
                    </a:cubicBezTo>
                    <a:cubicBezTo>
                      <a:pt x="4" y="7"/>
                      <a:pt x="3" y="7"/>
                      <a:pt x="1" y="8"/>
                    </a:cubicBezTo>
                    <a:cubicBezTo>
                      <a:pt x="0" y="3"/>
                      <a:pt x="5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970" y="246"/>
                <a:ext cx="25" cy="17"/>
              </a:xfrm>
              <a:custGeom>
                <a:avLst/>
                <a:gdLst>
                  <a:gd name="T0" fmla="*/ 16 w 16"/>
                  <a:gd name="T1" fmla="*/ 0 h 11"/>
                  <a:gd name="T2" fmla="*/ 1 w 16"/>
                  <a:gd name="T3" fmla="*/ 11 h 11"/>
                  <a:gd name="T4" fmla="*/ 16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cubicBezTo>
                      <a:pt x="13" y="6"/>
                      <a:pt x="8" y="6"/>
                      <a:pt x="1" y="11"/>
                    </a:cubicBezTo>
                    <a:cubicBezTo>
                      <a:pt x="0" y="4"/>
                      <a:pt x="11" y="5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933" y="271"/>
                <a:ext cx="14" cy="14"/>
              </a:xfrm>
              <a:custGeom>
                <a:avLst/>
                <a:gdLst>
                  <a:gd name="T0" fmla="*/ 9 w 9"/>
                  <a:gd name="T1" fmla="*/ 3 h 9"/>
                  <a:gd name="T2" fmla="*/ 0 w 9"/>
                  <a:gd name="T3" fmla="*/ 8 h 9"/>
                  <a:gd name="T4" fmla="*/ 9 w 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cubicBezTo>
                      <a:pt x="4" y="3"/>
                      <a:pt x="2" y="9"/>
                      <a:pt x="0" y="8"/>
                    </a:cubicBezTo>
                    <a:cubicBezTo>
                      <a:pt x="0" y="3"/>
                      <a:pt x="7" y="0"/>
                      <a:pt x="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870" y="305"/>
                <a:ext cx="16" cy="9"/>
              </a:xfrm>
              <a:custGeom>
                <a:avLst/>
                <a:gdLst>
                  <a:gd name="T0" fmla="*/ 6 w 10"/>
                  <a:gd name="T1" fmla="*/ 0 h 6"/>
                  <a:gd name="T2" fmla="*/ 10 w 10"/>
                  <a:gd name="T3" fmla="*/ 4 h 6"/>
                  <a:gd name="T4" fmla="*/ 7 w 10"/>
                  <a:gd name="T5" fmla="*/ 6 h 6"/>
                  <a:gd name="T6" fmla="*/ 3 w 10"/>
                  <a:gd name="T7" fmla="*/ 3 h 6"/>
                  <a:gd name="T8" fmla="*/ 6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6" y="0"/>
                    </a:moveTo>
                    <a:cubicBezTo>
                      <a:pt x="7" y="2"/>
                      <a:pt x="9" y="2"/>
                      <a:pt x="10" y="4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8" y="3"/>
                      <a:pt x="6" y="0"/>
                      <a:pt x="3" y="3"/>
                    </a:cubicBezTo>
                    <a:cubicBezTo>
                      <a:pt x="0" y="2"/>
                      <a:pt x="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702" y="391"/>
                <a:ext cx="14" cy="11"/>
              </a:xfrm>
              <a:custGeom>
                <a:avLst/>
                <a:gdLst>
                  <a:gd name="T0" fmla="*/ 5 w 9"/>
                  <a:gd name="T1" fmla="*/ 0 h 7"/>
                  <a:gd name="T2" fmla="*/ 9 w 9"/>
                  <a:gd name="T3" fmla="*/ 6 h 7"/>
                  <a:gd name="T4" fmla="*/ 0 w 9"/>
                  <a:gd name="T5" fmla="*/ 4 h 7"/>
                  <a:gd name="T6" fmla="*/ 5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5" y="4"/>
                      <a:pt x="8" y="1"/>
                      <a:pt x="9" y="6"/>
                    </a:cubicBezTo>
                    <a:cubicBezTo>
                      <a:pt x="6" y="7"/>
                      <a:pt x="3" y="7"/>
                      <a:pt x="0" y="4"/>
                    </a:cubicBezTo>
                    <a:cubicBezTo>
                      <a:pt x="2" y="3"/>
                      <a:pt x="2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1255" y="176"/>
                <a:ext cx="10" cy="11"/>
              </a:xfrm>
              <a:custGeom>
                <a:avLst/>
                <a:gdLst>
                  <a:gd name="T0" fmla="*/ 0 w 6"/>
                  <a:gd name="T1" fmla="*/ 1 h 7"/>
                  <a:gd name="T2" fmla="*/ 6 w 6"/>
                  <a:gd name="T3" fmla="*/ 3 h 7"/>
                  <a:gd name="T4" fmla="*/ 2 w 6"/>
                  <a:gd name="T5" fmla="*/ 6 h 7"/>
                  <a:gd name="T6" fmla="*/ 0 w 6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2" y="0"/>
                      <a:pt x="4" y="5"/>
                      <a:pt x="6" y="3"/>
                    </a:cubicBezTo>
                    <a:cubicBezTo>
                      <a:pt x="6" y="5"/>
                      <a:pt x="4" y="7"/>
                      <a:pt x="2" y="6"/>
                    </a:cubicBezTo>
                    <a:cubicBezTo>
                      <a:pt x="2" y="5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1764" y="76"/>
                <a:ext cx="12" cy="9"/>
              </a:xfrm>
              <a:custGeom>
                <a:avLst/>
                <a:gdLst>
                  <a:gd name="T0" fmla="*/ 4 w 8"/>
                  <a:gd name="T1" fmla="*/ 0 h 6"/>
                  <a:gd name="T2" fmla="*/ 8 w 8"/>
                  <a:gd name="T3" fmla="*/ 5 h 6"/>
                  <a:gd name="T4" fmla="*/ 4 w 8"/>
                  <a:gd name="T5" fmla="*/ 3 h 6"/>
                  <a:gd name="T6" fmla="*/ 2 w 8"/>
                  <a:gd name="T7" fmla="*/ 4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0"/>
                      <a:pt x="7" y="3"/>
                      <a:pt x="8" y="5"/>
                    </a:cubicBezTo>
                    <a:cubicBezTo>
                      <a:pt x="7" y="4"/>
                      <a:pt x="5" y="5"/>
                      <a:pt x="4" y="3"/>
                    </a:cubicBezTo>
                    <a:cubicBezTo>
                      <a:pt x="4" y="6"/>
                      <a:pt x="5" y="6"/>
                      <a:pt x="2" y="4"/>
                    </a:cubicBezTo>
                    <a:cubicBezTo>
                      <a:pt x="0" y="0"/>
                      <a:pt x="5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1833" y="57"/>
                <a:ext cx="23" cy="16"/>
              </a:xfrm>
              <a:custGeom>
                <a:avLst/>
                <a:gdLst>
                  <a:gd name="T0" fmla="*/ 0 w 15"/>
                  <a:gd name="T1" fmla="*/ 5 h 10"/>
                  <a:gd name="T2" fmla="*/ 14 w 15"/>
                  <a:gd name="T3" fmla="*/ 0 h 10"/>
                  <a:gd name="T4" fmla="*/ 0 w 15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5"/>
                    </a:moveTo>
                    <a:cubicBezTo>
                      <a:pt x="6" y="6"/>
                      <a:pt x="9" y="2"/>
                      <a:pt x="14" y="0"/>
                    </a:cubicBezTo>
                    <a:cubicBezTo>
                      <a:pt x="15" y="4"/>
                      <a:pt x="4" y="10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1861" y="29"/>
                <a:ext cx="78" cy="33"/>
              </a:xfrm>
              <a:custGeom>
                <a:avLst/>
                <a:gdLst>
                  <a:gd name="T0" fmla="*/ 0 w 50"/>
                  <a:gd name="T1" fmla="*/ 17 h 21"/>
                  <a:gd name="T2" fmla="*/ 50 w 50"/>
                  <a:gd name="T3" fmla="*/ 0 h 21"/>
                  <a:gd name="T4" fmla="*/ 6 w 50"/>
                  <a:gd name="T5" fmla="*/ 18 h 21"/>
                  <a:gd name="T6" fmla="*/ 0 w 50"/>
                  <a:gd name="T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1">
                    <a:moveTo>
                      <a:pt x="0" y="17"/>
                    </a:moveTo>
                    <a:cubicBezTo>
                      <a:pt x="20" y="12"/>
                      <a:pt x="24" y="9"/>
                      <a:pt x="50" y="0"/>
                    </a:cubicBezTo>
                    <a:cubicBezTo>
                      <a:pt x="40" y="7"/>
                      <a:pt x="21" y="15"/>
                      <a:pt x="6" y="18"/>
                    </a:cubicBezTo>
                    <a:cubicBezTo>
                      <a:pt x="4" y="19"/>
                      <a:pt x="3" y="21"/>
                      <a:pt x="0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1831" y="548"/>
                <a:ext cx="12" cy="8"/>
              </a:xfrm>
              <a:custGeom>
                <a:avLst/>
                <a:gdLst>
                  <a:gd name="T0" fmla="*/ 6 w 8"/>
                  <a:gd name="T1" fmla="*/ 0 h 5"/>
                  <a:gd name="T2" fmla="*/ 0 w 8"/>
                  <a:gd name="T3" fmla="*/ 5 h 5"/>
                  <a:gd name="T4" fmla="*/ 6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6" y="0"/>
                    </a:moveTo>
                    <a:cubicBezTo>
                      <a:pt x="8" y="4"/>
                      <a:pt x="2" y="4"/>
                      <a:pt x="0" y="5"/>
                    </a:cubicBezTo>
                    <a:cubicBezTo>
                      <a:pt x="0" y="1"/>
                      <a:pt x="2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2096" y="70"/>
                <a:ext cx="19" cy="9"/>
              </a:xfrm>
              <a:custGeom>
                <a:avLst/>
                <a:gdLst>
                  <a:gd name="T0" fmla="*/ 0 w 12"/>
                  <a:gd name="T1" fmla="*/ 3 h 6"/>
                  <a:gd name="T2" fmla="*/ 9 w 12"/>
                  <a:gd name="T3" fmla="*/ 0 h 6"/>
                  <a:gd name="T4" fmla="*/ 0 w 12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cubicBezTo>
                      <a:pt x="4" y="3"/>
                      <a:pt x="6" y="0"/>
                      <a:pt x="9" y="0"/>
                    </a:cubicBezTo>
                    <a:cubicBezTo>
                      <a:pt x="12" y="2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052" y="221"/>
                <a:ext cx="24" cy="9"/>
              </a:xfrm>
              <a:custGeom>
                <a:avLst/>
                <a:gdLst>
                  <a:gd name="T0" fmla="*/ 10 w 15"/>
                  <a:gd name="T1" fmla="*/ 1 h 6"/>
                  <a:gd name="T2" fmla="*/ 4 w 15"/>
                  <a:gd name="T3" fmla="*/ 6 h 6"/>
                  <a:gd name="T4" fmla="*/ 10 w 1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0" y="1"/>
                    </a:moveTo>
                    <a:cubicBezTo>
                      <a:pt x="15" y="6"/>
                      <a:pt x="6" y="2"/>
                      <a:pt x="4" y="6"/>
                    </a:cubicBezTo>
                    <a:cubicBezTo>
                      <a:pt x="0" y="0"/>
                      <a:pt x="11" y="4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113" y="244"/>
                <a:ext cx="13" cy="11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0 h 7"/>
                  <a:gd name="T4" fmla="*/ 0 w 8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6" y="3"/>
                      <a:pt x="4" y="0"/>
                    </a:cubicBezTo>
                    <a:cubicBezTo>
                      <a:pt x="8" y="1"/>
                      <a:pt x="2" y="7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1848" y="383"/>
                <a:ext cx="11" cy="15"/>
              </a:xfrm>
              <a:custGeom>
                <a:avLst/>
                <a:gdLst>
                  <a:gd name="T0" fmla="*/ 0 w 7"/>
                  <a:gd name="T1" fmla="*/ 3 h 10"/>
                  <a:gd name="T2" fmla="*/ 4 w 7"/>
                  <a:gd name="T3" fmla="*/ 9 h 10"/>
                  <a:gd name="T4" fmla="*/ 0 w 7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cubicBezTo>
                      <a:pt x="1" y="0"/>
                      <a:pt x="7" y="10"/>
                      <a:pt x="4" y="9"/>
                    </a:cubicBezTo>
                    <a:cubicBezTo>
                      <a:pt x="3" y="7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1820" y="447"/>
                <a:ext cx="28" cy="14"/>
              </a:xfrm>
              <a:custGeom>
                <a:avLst/>
                <a:gdLst>
                  <a:gd name="T0" fmla="*/ 0 w 18"/>
                  <a:gd name="T1" fmla="*/ 0 h 9"/>
                  <a:gd name="T2" fmla="*/ 9 w 18"/>
                  <a:gd name="T3" fmla="*/ 0 h 9"/>
                  <a:gd name="T4" fmla="*/ 14 w 18"/>
                  <a:gd name="T5" fmla="*/ 8 h 9"/>
                  <a:gd name="T6" fmla="*/ 14 w 18"/>
                  <a:gd name="T7" fmla="*/ 6 h 9"/>
                  <a:gd name="T8" fmla="*/ 10 w 18"/>
                  <a:gd name="T9" fmla="*/ 5 h 9"/>
                  <a:gd name="T10" fmla="*/ 7 w 18"/>
                  <a:gd name="T11" fmla="*/ 9 h 9"/>
                  <a:gd name="T12" fmla="*/ 0 w 18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9">
                    <a:moveTo>
                      <a:pt x="0" y="0"/>
                    </a:moveTo>
                    <a:cubicBezTo>
                      <a:pt x="2" y="2"/>
                      <a:pt x="12" y="8"/>
                      <a:pt x="9" y="0"/>
                    </a:cubicBezTo>
                    <a:cubicBezTo>
                      <a:pt x="11" y="1"/>
                      <a:pt x="18" y="6"/>
                      <a:pt x="14" y="8"/>
                    </a:cubicBezTo>
                    <a:cubicBezTo>
                      <a:pt x="13" y="7"/>
                      <a:pt x="14" y="6"/>
                      <a:pt x="14" y="6"/>
                    </a:cubicBezTo>
                    <a:cubicBezTo>
                      <a:pt x="12" y="4"/>
                      <a:pt x="13" y="9"/>
                      <a:pt x="10" y="5"/>
                    </a:cubicBezTo>
                    <a:cubicBezTo>
                      <a:pt x="12" y="9"/>
                      <a:pt x="6" y="7"/>
                      <a:pt x="7" y="9"/>
                    </a:cubicBezTo>
                    <a:cubicBezTo>
                      <a:pt x="5" y="9"/>
                      <a:pt x="3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1900" y="412"/>
                <a:ext cx="9" cy="13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6 h 8"/>
                  <a:gd name="T4" fmla="*/ 0 w 6"/>
                  <a:gd name="T5" fmla="*/ 4 h 8"/>
                  <a:gd name="T6" fmla="*/ 1 w 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3" y="0"/>
                      <a:pt x="4" y="5"/>
                      <a:pt x="6" y="6"/>
                    </a:cubicBezTo>
                    <a:cubicBezTo>
                      <a:pt x="4" y="7"/>
                      <a:pt x="2" y="8"/>
                      <a:pt x="0" y="4"/>
                    </a:cubicBezTo>
                    <a:cubicBezTo>
                      <a:pt x="0" y="2"/>
                      <a:pt x="3" y="5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1745" y="506"/>
                <a:ext cx="10" cy="14"/>
              </a:xfrm>
              <a:custGeom>
                <a:avLst/>
                <a:gdLst>
                  <a:gd name="T0" fmla="*/ 0 w 6"/>
                  <a:gd name="T1" fmla="*/ 0 h 9"/>
                  <a:gd name="T2" fmla="*/ 5 w 6"/>
                  <a:gd name="T3" fmla="*/ 3 h 9"/>
                  <a:gd name="T4" fmla="*/ 6 w 6"/>
                  <a:gd name="T5" fmla="*/ 7 h 9"/>
                  <a:gd name="T6" fmla="*/ 0 w 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1" y="0"/>
                      <a:pt x="3" y="1"/>
                      <a:pt x="5" y="3"/>
                    </a:cubicBezTo>
                    <a:cubicBezTo>
                      <a:pt x="2" y="4"/>
                      <a:pt x="5" y="5"/>
                      <a:pt x="6" y="7"/>
                    </a:cubicBezTo>
                    <a:cubicBezTo>
                      <a:pt x="4" y="9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1751" y="500"/>
                <a:ext cx="13" cy="15"/>
              </a:xfrm>
              <a:custGeom>
                <a:avLst/>
                <a:gdLst>
                  <a:gd name="T0" fmla="*/ 4 w 8"/>
                  <a:gd name="T1" fmla="*/ 0 h 10"/>
                  <a:gd name="T2" fmla="*/ 8 w 8"/>
                  <a:gd name="T3" fmla="*/ 8 h 10"/>
                  <a:gd name="T4" fmla="*/ 4 w 8"/>
                  <a:gd name="T5" fmla="*/ 9 h 10"/>
                  <a:gd name="T6" fmla="*/ 0 w 8"/>
                  <a:gd name="T7" fmla="*/ 3 h 10"/>
                  <a:gd name="T8" fmla="*/ 4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8" y="1"/>
                      <a:pt x="5" y="5"/>
                      <a:pt x="8" y="8"/>
                    </a:cubicBezTo>
                    <a:cubicBezTo>
                      <a:pt x="7" y="6"/>
                      <a:pt x="0" y="5"/>
                      <a:pt x="4" y="9"/>
                    </a:cubicBezTo>
                    <a:cubicBezTo>
                      <a:pt x="2" y="10"/>
                      <a:pt x="0" y="4"/>
                      <a:pt x="0" y="3"/>
                    </a:cubicBezTo>
                    <a:cubicBezTo>
                      <a:pt x="2" y="3"/>
                      <a:pt x="6" y="4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1831" y="467"/>
                <a:ext cx="16" cy="14"/>
              </a:xfrm>
              <a:custGeom>
                <a:avLst/>
                <a:gdLst>
                  <a:gd name="T0" fmla="*/ 9 w 10"/>
                  <a:gd name="T1" fmla="*/ 0 h 9"/>
                  <a:gd name="T2" fmla="*/ 8 w 10"/>
                  <a:gd name="T3" fmla="*/ 4 h 9"/>
                  <a:gd name="T4" fmla="*/ 1 w 10"/>
                  <a:gd name="T5" fmla="*/ 9 h 9"/>
                  <a:gd name="T6" fmla="*/ 0 w 10"/>
                  <a:gd name="T7" fmla="*/ 6 h 9"/>
                  <a:gd name="T8" fmla="*/ 9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2"/>
                      <a:pt x="5" y="4"/>
                      <a:pt x="8" y="4"/>
                    </a:cubicBezTo>
                    <a:cubicBezTo>
                      <a:pt x="7" y="6"/>
                      <a:pt x="4" y="8"/>
                      <a:pt x="1" y="9"/>
                    </a:cubicBezTo>
                    <a:cubicBezTo>
                      <a:pt x="1" y="7"/>
                      <a:pt x="4" y="5"/>
                      <a:pt x="0" y="6"/>
                    </a:cubicBezTo>
                    <a:cubicBezTo>
                      <a:pt x="1" y="3"/>
                      <a:pt x="6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1892" y="461"/>
                <a:ext cx="17" cy="17"/>
              </a:xfrm>
              <a:custGeom>
                <a:avLst/>
                <a:gdLst>
                  <a:gd name="T0" fmla="*/ 11 w 11"/>
                  <a:gd name="T1" fmla="*/ 9 h 11"/>
                  <a:gd name="T2" fmla="*/ 6 w 11"/>
                  <a:gd name="T3" fmla="*/ 5 h 11"/>
                  <a:gd name="T4" fmla="*/ 2 w 11"/>
                  <a:gd name="T5" fmla="*/ 7 h 11"/>
                  <a:gd name="T6" fmla="*/ 5 w 11"/>
                  <a:gd name="T7" fmla="*/ 10 h 11"/>
                  <a:gd name="T8" fmla="*/ 2 w 11"/>
                  <a:gd name="T9" fmla="*/ 11 h 11"/>
                  <a:gd name="T10" fmla="*/ 8 w 11"/>
                  <a:gd name="T11" fmla="*/ 1 h 11"/>
                  <a:gd name="T12" fmla="*/ 11 w 11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9"/>
                    </a:moveTo>
                    <a:cubicBezTo>
                      <a:pt x="7" y="2"/>
                      <a:pt x="5" y="10"/>
                      <a:pt x="6" y="5"/>
                    </a:cubicBezTo>
                    <a:cubicBezTo>
                      <a:pt x="3" y="2"/>
                      <a:pt x="5" y="7"/>
                      <a:pt x="2" y="7"/>
                    </a:cubicBezTo>
                    <a:cubicBezTo>
                      <a:pt x="3" y="7"/>
                      <a:pt x="4" y="8"/>
                      <a:pt x="5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0" y="7"/>
                      <a:pt x="1" y="0"/>
                      <a:pt x="8" y="1"/>
                    </a:cubicBezTo>
                    <a:cubicBezTo>
                      <a:pt x="10" y="4"/>
                      <a:pt x="9" y="5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1974" y="428"/>
                <a:ext cx="14" cy="14"/>
              </a:xfrm>
              <a:custGeom>
                <a:avLst/>
                <a:gdLst>
                  <a:gd name="T0" fmla="*/ 2 w 9"/>
                  <a:gd name="T1" fmla="*/ 3 h 9"/>
                  <a:gd name="T2" fmla="*/ 3 w 9"/>
                  <a:gd name="T3" fmla="*/ 1 h 9"/>
                  <a:gd name="T4" fmla="*/ 7 w 9"/>
                  <a:gd name="T5" fmla="*/ 4 h 9"/>
                  <a:gd name="T6" fmla="*/ 5 w 9"/>
                  <a:gd name="T7" fmla="*/ 6 h 9"/>
                  <a:gd name="T8" fmla="*/ 7 w 9"/>
                  <a:gd name="T9" fmla="*/ 9 h 9"/>
                  <a:gd name="T10" fmla="*/ 2 w 9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3"/>
                    </a:moveTo>
                    <a:cubicBezTo>
                      <a:pt x="0" y="0"/>
                      <a:pt x="9" y="9"/>
                      <a:pt x="3" y="1"/>
                    </a:cubicBezTo>
                    <a:cubicBezTo>
                      <a:pt x="5" y="1"/>
                      <a:pt x="6" y="4"/>
                      <a:pt x="7" y="4"/>
                    </a:cubicBezTo>
                    <a:cubicBezTo>
                      <a:pt x="8" y="5"/>
                      <a:pt x="6" y="5"/>
                      <a:pt x="5" y="6"/>
                    </a:cubicBezTo>
                    <a:cubicBezTo>
                      <a:pt x="5" y="6"/>
                      <a:pt x="6" y="8"/>
                      <a:pt x="7" y="9"/>
                    </a:cubicBezTo>
                    <a:cubicBezTo>
                      <a:pt x="3" y="9"/>
                      <a:pt x="4" y="7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1736" y="542"/>
                <a:ext cx="31" cy="17"/>
              </a:xfrm>
              <a:custGeom>
                <a:avLst/>
                <a:gdLst>
                  <a:gd name="T0" fmla="*/ 0 w 20"/>
                  <a:gd name="T1" fmla="*/ 4 h 11"/>
                  <a:gd name="T2" fmla="*/ 6 w 20"/>
                  <a:gd name="T3" fmla="*/ 6 h 11"/>
                  <a:gd name="T4" fmla="*/ 13 w 20"/>
                  <a:gd name="T5" fmla="*/ 2 h 11"/>
                  <a:gd name="T6" fmla="*/ 11 w 20"/>
                  <a:gd name="T7" fmla="*/ 4 h 11"/>
                  <a:gd name="T8" fmla="*/ 20 w 20"/>
                  <a:gd name="T9" fmla="*/ 6 h 11"/>
                  <a:gd name="T10" fmla="*/ 10 w 20"/>
                  <a:gd name="T11" fmla="*/ 11 h 11"/>
                  <a:gd name="T12" fmla="*/ 4 w 20"/>
                  <a:gd name="T13" fmla="*/ 11 h 11"/>
                  <a:gd name="T14" fmla="*/ 0 w 20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4"/>
                    </a:moveTo>
                    <a:cubicBezTo>
                      <a:pt x="4" y="8"/>
                      <a:pt x="3" y="2"/>
                      <a:pt x="6" y="6"/>
                    </a:cubicBezTo>
                    <a:cubicBezTo>
                      <a:pt x="8" y="2"/>
                      <a:pt x="8" y="2"/>
                      <a:pt x="13" y="2"/>
                    </a:cubicBezTo>
                    <a:cubicBezTo>
                      <a:pt x="13" y="2"/>
                      <a:pt x="12" y="4"/>
                      <a:pt x="11" y="4"/>
                    </a:cubicBezTo>
                    <a:cubicBezTo>
                      <a:pt x="14" y="6"/>
                      <a:pt x="17" y="0"/>
                      <a:pt x="20" y="6"/>
                    </a:cubicBezTo>
                    <a:cubicBezTo>
                      <a:pt x="15" y="7"/>
                      <a:pt x="13" y="7"/>
                      <a:pt x="10" y="11"/>
                    </a:cubicBezTo>
                    <a:cubicBezTo>
                      <a:pt x="6" y="9"/>
                      <a:pt x="5" y="7"/>
                      <a:pt x="4" y="11"/>
                    </a:cubicBezTo>
                    <a:cubicBezTo>
                      <a:pt x="2" y="9"/>
                      <a:pt x="1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1689" y="575"/>
                <a:ext cx="9" cy="12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8 h 8"/>
                  <a:gd name="T4" fmla="*/ 1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2" y="0"/>
                      <a:pt x="4" y="6"/>
                      <a:pt x="6" y="8"/>
                    </a:cubicBezTo>
                    <a:cubicBezTo>
                      <a:pt x="4" y="8"/>
                      <a:pt x="0" y="3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1667" y="673"/>
                <a:ext cx="11" cy="17"/>
              </a:xfrm>
              <a:custGeom>
                <a:avLst/>
                <a:gdLst>
                  <a:gd name="T0" fmla="*/ 0 w 7"/>
                  <a:gd name="T1" fmla="*/ 1 h 11"/>
                  <a:gd name="T2" fmla="*/ 7 w 7"/>
                  <a:gd name="T3" fmla="*/ 9 h 11"/>
                  <a:gd name="T4" fmla="*/ 0 w 7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3" y="0"/>
                      <a:pt x="5" y="6"/>
                      <a:pt x="7" y="9"/>
                    </a:cubicBezTo>
                    <a:cubicBezTo>
                      <a:pt x="5" y="11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/>
              <p:nvPr/>
            </p:nvSpPr>
            <p:spPr bwMode="auto">
              <a:xfrm>
                <a:off x="1636" y="688"/>
                <a:ext cx="16" cy="13"/>
              </a:xfrm>
              <a:custGeom>
                <a:avLst/>
                <a:gdLst>
                  <a:gd name="T0" fmla="*/ 0 w 10"/>
                  <a:gd name="T1" fmla="*/ 3 h 8"/>
                  <a:gd name="T2" fmla="*/ 4 w 10"/>
                  <a:gd name="T3" fmla="*/ 2 h 8"/>
                  <a:gd name="T4" fmla="*/ 10 w 10"/>
                  <a:gd name="T5" fmla="*/ 7 h 8"/>
                  <a:gd name="T6" fmla="*/ 3 w 10"/>
                  <a:gd name="T7" fmla="*/ 8 h 8"/>
                  <a:gd name="T8" fmla="*/ 0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2" y="0"/>
                      <a:pt x="8" y="8"/>
                      <a:pt x="4" y="2"/>
                    </a:cubicBezTo>
                    <a:cubicBezTo>
                      <a:pt x="6" y="1"/>
                      <a:pt x="8" y="4"/>
                      <a:pt x="10" y="7"/>
                    </a:cubicBezTo>
                    <a:cubicBezTo>
                      <a:pt x="6" y="6"/>
                      <a:pt x="6" y="5"/>
                      <a:pt x="3" y="8"/>
                    </a:cubicBezTo>
                    <a:cubicBezTo>
                      <a:pt x="2" y="6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1815" y="635"/>
                <a:ext cx="16" cy="14"/>
              </a:xfrm>
              <a:custGeom>
                <a:avLst/>
                <a:gdLst>
                  <a:gd name="T0" fmla="*/ 6 w 10"/>
                  <a:gd name="T1" fmla="*/ 9 h 9"/>
                  <a:gd name="T2" fmla="*/ 0 w 10"/>
                  <a:gd name="T3" fmla="*/ 0 h 9"/>
                  <a:gd name="T4" fmla="*/ 6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5" y="5"/>
                      <a:pt x="3" y="4"/>
                      <a:pt x="0" y="0"/>
                    </a:cubicBezTo>
                    <a:cubicBezTo>
                      <a:pt x="3" y="0"/>
                      <a:pt x="10" y="7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 bwMode="auto">
              <a:xfrm>
                <a:off x="1828" y="631"/>
                <a:ext cx="9" cy="14"/>
              </a:xfrm>
              <a:custGeom>
                <a:avLst/>
                <a:gdLst>
                  <a:gd name="T0" fmla="*/ 1 w 6"/>
                  <a:gd name="T1" fmla="*/ 0 h 9"/>
                  <a:gd name="T2" fmla="*/ 5 w 6"/>
                  <a:gd name="T3" fmla="*/ 9 h 9"/>
                  <a:gd name="T4" fmla="*/ 1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6" y="2"/>
                      <a:pt x="2" y="6"/>
                      <a:pt x="5" y="9"/>
                    </a:cubicBezTo>
                    <a:cubicBezTo>
                      <a:pt x="0" y="7"/>
                      <a:pt x="3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 bwMode="auto">
              <a:xfrm>
                <a:off x="1789" y="648"/>
                <a:ext cx="9" cy="18"/>
              </a:xfrm>
              <a:custGeom>
                <a:avLst/>
                <a:gdLst>
                  <a:gd name="T0" fmla="*/ 5 w 6"/>
                  <a:gd name="T1" fmla="*/ 7 h 12"/>
                  <a:gd name="T2" fmla="*/ 0 w 6"/>
                  <a:gd name="T3" fmla="*/ 1 h 12"/>
                  <a:gd name="T4" fmla="*/ 5 w 6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2">
                    <a:moveTo>
                      <a:pt x="5" y="7"/>
                    </a:moveTo>
                    <a:cubicBezTo>
                      <a:pt x="6" y="12"/>
                      <a:pt x="0" y="2"/>
                      <a:pt x="0" y="1"/>
                    </a:cubicBezTo>
                    <a:cubicBezTo>
                      <a:pt x="3" y="0"/>
                      <a:pt x="4" y="8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1845" y="623"/>
                <a:ext cx="23" cy="12"/>
              </a:xfrm>
              <a:custGeom>
                <a:avLst/>
                <a:gdLst>
                  <a:gd name="T0" fmla="*/ 11 w 15"/>
                  <a:gd name="T1" fmla="*/ 0 h 8"/>
                  <a:gd name="T2" fmla="*/ 15 w 15"/>
                  <a:gd name="T3" fmla="*/ 5 h 8"/>
                  <a:gd name="T4" fmla="*/ 6 w 15"/>
                  <a:gd name="T5" fmla="*/ 8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3"/>
                      <a:pt x="15" y="5"/>
                    </a:cubicBezTo>
                    <a:cubicBezTo>
                      <a:pt x="11" y="4"/>
                      <a:pt x="7" y="6"/>
                      <a:pt x="6" y="8"/>
                    </a:cubicBezTo>
                    <a:cubicBezTo>
                      <a:pt x="0" y="3"/>
                      <a:pt x="14" y="7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1879" y="610"/>
                <a:ext cx="17" cy="11"/>
              </a:xfrm>
              <a:custGeom>
                <a:avLst/>
                <a:gdLst>
                  <a:gd name="T0" fmla="*/ 8 w 11"/>
                  <a:gd name="T1" fmla="*/ 2 h 7"/>
                  <a:gd name="T2" fmla="*/ 1 w 11"/>
                  <a:gd name="T3" fmla="*/ 6 h 7"/>
                  <a:gd name="T4" fmla="*/ 8 w 11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8" y="2"/>
                    </a:moveTo>
                    <a:cubicBezTo>
                      <a:pt x="11" y="6"/>
                      <a:pt x="3" y="7"/>
                      <a:pt x="1" y="6"/>
                    </a:cubicBezTo>
                    <a:cubicBezTo>
                      <a:pt x="0" y="0"/>
                      <a:pt x="7" y="7"/>
                      <a:pt x="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>
                <a:off x="1778" y="718"/>
                <a:ext cx="23" cy="11"/>
              </a:xfrm>
              <a:custGeom>
                <a:avLst/>
                <a:gdLst>
                  <a:gd name="T0" fmla="*/ 11 w 15"/>
                  <a:gd name="T1" fmla="*/ 1 h 7"/>
                  <a:gd name="T2" fmla="*/ 3 w 15"/>
                  <a:gd name="T3" fmla="*/ 7 h 7"/>
                  <a:gd name="T4" fmla="*/ 11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15" y="6"/>
                      <a:pt x="3" y="4"/>
                      <a:pt x="3" y="7"/>
                    </a:cubicBezTo>
                    <a:cubicBezTo>
                      <a:pt x="0" y="0"/>
                      <a:pt x="13" y="4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6"/>
              <p:cNvSpPr/>
              <p:nvPr/>
            </p:nvSpPr>
            <p:spPr bwMode="auto">
              <a:xfrm>
                <a:off x="1502" y="878"/>
                <a:ext cx="26" cy="14"/>
              </a:xfrm>
              <a:custGeom>
                <a:avLst/>
                <a:gdLst>
                  <a:gd name="T0" fmla="*/ 12 w 17"/>
                  <a:gd name="T1" fmla="*/ 4 h 9"/>
                  <a:gd name="T2" fmla="*/ 15 w 17"/>
                  <a:gd name="T3" fmla="*/ 0 h 9"/>
                  <a:gd name="T4" fmla="*/ 17 w 17"/>
                  <a:gd name="T5" fmla="*/ 2 h 9"/>
                  <a:gd name="T6" fmla="*/ 0 w 17"/>
                  <a:gd name="T7" fmla="*/ 9 h 9"/>
                  <a:gd name="T8" fmla="*/ 9 w 17"/>
                  <a:gd name="T9" fmla="*/ 5 h 9"/>
                  <a:gd name="T10" fmla="*/ 12 w 17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2" y="4"/>
                    </a:moveTo>
                    <a:cubicBezTo>
                      <a:pt x="6" y="1"/>
                      <a:pt x="14" y="3"/>
                      <a:pt x="15" y="0"/>
                    </a:cubicBezTo>
                    <a:cubicBezTo>
                      <a:pt x="15" y="2"/>
                      <a:pt x="16" y="2"/>
                      <a:pt x="17" y="2"/>
                    </a:cubicBezTo>
                    <a:cubicBezTo>
                      <a:pt x="15" y="5"/>
                      <a:pt x="5" y="9"/>
                      <a:pt x="0" y="9"/>
                    </a:cubicBezTo>
                    <a:cubicBezTo>
                      <a:pt x="5" y="7"/>
                      <a:pt x="4" y="6"/>
                      <a:pt x="9" y="5"/>
                    </a:cubicBezTo>
                    <a:cubicBezTo>
                      <a:pt x="4" y="1"/>
                      <a:pt x="10" y="6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1507" y="899"/>
                <a:ext cx="7" cy="11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3 h 7"/>
                  <a:gd name="T4" fmla="*/ 5 w 5"/>
                  <a:gd name="T5" fmla="*/ 4 h 7"/>
                  <a:gd name="T6" fmla="*/ 3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7"/>
                      <a:pt x="1" y="5"/>
                      <a:pt x="0" y="3"/>
                    </a:cubicBezTo>
                    <a:cubicBezTo>
                      <a:pt x="2" y="3"/>
                      <a:pt x="4" y="0"/>
                      <a:pt x="5" y="4"/>
                    </a:cubicBezTo>
                    <a:cubicBezTo>
                      <a:pt x="3" y="3"/>
                      <a:pt x="3" y="4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8"/>
              <p:cNvSpPr/>
              <p:nvPr/>
            </p:nvSpPr>
            <p:spPr bwMode="auto">
              <a:xfrm>
                <a:off x="1580" y="871"/>
                <a:ext cx="15" cy="18"/>
              </a:xfrm>
              <a:custGeom>
                <a:avLst/>
                <a:gdLst>
                  <a:gd name="T0" fmla="*/ 0 w 10"/>
                  <a:gd name="T1" fmla="*/ 5 h 12"/>
                  <a:gd name="T2" fmla="*/ 10 w 10"/>
                  <a:gd name="T3" fmla="*/ 5 h 12"/>
                  <a:gd name="T4" fmla="*/ 0 w 1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0" y="5"/>
                    </a:moveTo>
                    <a:cubicBezTo>
                      <a:pt x="4" y="8"/>
                      <a:pt x="5" y="0"/>
                      <a:pt x="10" y="5"/>
                    </a:cubicBezTo>
                    <a:cubicBezTo>
                      <a:pt x="5" y="3"/>
                      <a:pt x="4" y="12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/>
              <p:nvPr/>
            </p:nvSpPr>
            <p:spPr bwMode="auto">
              <a:xfrm>
                <a:off x="1482" y="955"/>
                <a:ext cx="18" cy="8"/>
              </a:xfrm>
              <a:custGeom>
                <a:avLst/>
                <a:gdLst>
                  <a:gd name="T0" fmla="*/ 7 w 12"/>
                  <a:gd name="T1" fmla="*/ 0 h 5"/>
                  <a:gd name="T2" fmla="*/ 2 w 12"/>
                  <a:gd name="T3" fmla="*/ 5 h 5"/>
                  <a:gd name="T4" fmla="*/ 7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7" y="0"/>
                    </a:moveTo>
                    <a:cubicBezTo>
                      <a:pt x="12" y="3"/>
                      <a:pt x="4" y="4"/>
                      <a:pt x="2" y="5"/>
                    </a:cubicBezTo>
                    <a:cubicBezTo>
                      <a:pt x="0" y="0"/>
                      <a:pt x="7" y="4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/>
              <p:nvPr/>
            </p:nvSpPr>
            <p:spPr bwMode="auto">
              <a:xfrm>
                <a:off x="1432" y="975"/>
                <a:ext cx="23" cy="13"/>
              </a:xfrm>
              <a:custGeom>
                <a:avLst/>
                <a:gdLst>
                  <a:gd name="T0" fmla="*/ 13 w 15"/>
                  <a:gd name="T1" fmla="*/ 0 h 8"/>
                  <a:gd name="T2" fmla="*/ 0 w 15"/>
                  <a:gd name="T3" fmla="*/ 8 h 8"/>
                  <a:gd name="T4" fmla="*/ 13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3" y="0"/>
                    </a:moveTo>
                    <a:cubicBezTo>
                      <a:pt x="15" y="7"/>
                      <a:pt x="5" y="4"/>
                      <a:pt x="0" y="8"/>
                    </a:cubicBezTo>
                    <a:cubicBezTo>
                      <a:pt x="3" y="1"/>
                      <a:pt x="8" y="4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/>
              <p:nvPr/>
            </p:nvSpPr>
            <p:spPr bwMode="auto">
              <a:xfrm>
                <a:off x="1405" y="992"/>
                <a:ext cx="16" cy="8"/>
              </a:xfrm>
              <a:custGeom>
                <a:avLst/>
                <a:gdLst>
                  <a:gd name="T0" fmla="*/ 0 w 10"/>
                  <a:gd name="T1" fmla="*/ 5 h 5"/>
                  <a:gd name="T2" fmla="*/ 10 w 10"/>
                  <a:gd name="T3" fmla="*/ 0 h 5"/>
                  <a:gd name="T4" fmla="*/ 0 w 1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cubicBezTo>
                      <a:pt x="0" y="2"/>
                      <a:pt x="7" y="2"/>
                      <a:pt x="10" y="0"/>
                    </a:cubicBezTo>
                    <a:cubicBezTo>
                      <a:pt x="10" y="5"/>
                      <a:pt x="4" y="3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1266" y="1053"/>
                <a:ext cx="18" cy="19"/>
              </a:xfrm>
              <a:custGeom>
                <a:avLst/>
                <a:gdLst>
                  <a:gd name="T0" fmla="*/ 0 w 11"/>
                  <a:gd name="T1" fmla="*/ 6 h 12"/>
                  <a:gd name="T2" fmla="*/ 3 w 11"/>
                  <a:gd name="T3" fmla="*/ 9 h 12"/>
                  <a:gd name="T4" fmla="*/ 11 w 11"/>
                  <a:gd name="T5" fmla="*/ 6 h 12"/>
                  <a:gd name="T6" fmla="*/ 4 w 11"/>
                  <a:gd name="T7" fmla="*/ 12 h 12"/>
                  <a:gd name="T8" fmla="*/ 0 w 1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6"/>
                    </a:moveTo>
                    <a:cubicBezTo>
                      <a:pt x="1" y="6"/>
                      <a:pt x="2" y="8"/>
                      <a:pt x="3" y="9"/>
                    </a:cubicBezTo>
                    <a:cubicBezTo>
                      <a:pt x="6" y="8"/>
                      <a:pt x="5" y="0"/>
                      <a:pt x="11" y="6"/>
                    </a:cubicBezTo>
                    <a:cubicBezTo>
                      <a:pt x="6" y="4"/>
                      <a:pt x="8" y="10"/>
                      <a:pt x="4" y="12"/>
                    </a:cubicBezTo>
                    <a:cubicBezTo>
                      <a:pt x="3" y="10"/>
                      <a:pt x="1" y="9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/>
              <p:nvPr/>
            </p:nvSpPr>
            <p:spPr bwMode="auto">
              <a:xfrm>
                <a:off x="1329" y="1031"/>
                <a:ext cx="18" cy="8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4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6" y="2"/>
                      <a:pt x="3" y="4"/>
                    </a:cubicBezTo>
                    <a:cubicBezTo>
                      <a:pt x="0" y="2"/>
                      <a:pt x="8" y="1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/>
              <p:nvPr/>
            </p:nvSpPr>
            <p:spPr bwMode="auto">
              <a:xfrm>
                <a:off x="1240" y="1072"/>
                <a:ext cx="12" cy="9"/>
              </a:xfrm>
              <a:custGeom>
                <a:avLst/>
                <a:gdLst>
                  <a:gd name="T0" fmla="*/ 8 w 8"/>
                  <a:gd name="T1" fmla="*/ 4 h 6"/>
                  <a:gd name="T2" fmla="*/ 5 w 8"/>
                  <a:gd name="T3" fmla="*/ 3 h 6"/>
                  <a:gd name="T4" fmla="*/ 6 w 8"/>
                  <a:gd name="T5" fmla="*/ 6 h 6"/>
                  <a:gd name="T6" fmla="*/ 2 w 8"/>
                  <a:gd name="T7" fmla="*/ 5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7" y="3"/>
                      <a:pt x="6" y="3"/>
                      <a:pt x="5" y="3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4" y="6"/>
                      <a:pt x="3" y="4"/>
                      <a:pt x="2" y="5"/>
                    </a:cubicBezTo>
                    <a:cubicBezTo>
                      <a:pt x="0" y="2"/>
                      <a:pt x="6" y="0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/>
              <p:nvPr/>
            </p:nvSpPr>
            <p:spPr bwMode="auto">
              <a:xfrm>
                <a:off x="1179" y="1098"/>
                <a:ext cx="17" cy="11"/>
              </a:xfrm>
              <a:custGeom>
                <a:avLst/>
                <a:gdLst>
                  <a:gd name="T0" fmla="*/ 11 w 11"/>
                  <a:gd name="T1" fmla="*/ 3 h 7"/>
                  <a:gd name="T2" fmla="*/ 1 w 11"/>
                  <a:gd name="T3" fmla="*/ 7 h 7"/>
                  <a:gd name="T4" fmla="*/ 11 w 11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8" y="5"/>
                      <a:pt x="2" y="3"/>
                      <a:pt x="1" y="7"/>
                    </a:cubicBezTo>
                    <a:cubicBezTo>
                      <a:pt x="0" y="1"/>
                      <a:pt x="7" y="0"/>
                      <a:pt x="1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015" y="1165"/>
                <a:ext cx="35" cy="20"/>
              </a:xfrm>
              <a:custGeom>
                <a:avLst/>
                <a:gdLst>
                  <a:gd name="T0" fmla="*/ 4 w 22"/>
                  <a:gd name="T1" fmla="*/ 5 h 13"/>
                  <a:gd name="T2" fmla="*/ 22 w 22"/>
                  <a:gd name="T3" fmla="*/ 2 h 13"/>
                  <a:gd name="T4" fmla="*/ 5 w 22"/>
                  <a:gd name="T5" fmla="*/ 13 h 13"/>
                  <a:gd name="T6" fmla="*/ 4 w 22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3">
                    <a:moveTo>
                      <a:pt x="4" y="5"/>
                    </a:moveTo>
                    <a:cubicBezTo>
                      <a:pt x="9" y="7"/>
                      <a:pt x="15" y="0"/>
                      <a:pt x="22" y="2"/>
                    </a:cubicBezTo>
                    <a:cubicBezTo>
                      <a:pt x="19" y="9"/>
                      <a:pt x="10" y="6"/>
                      <a:pt x="5" y="13"/>
                    </a:cubicBezTo>
                    <a:cubicBezTo>
                      <a:pt x="0" y="6"/>
                      <a:pt x="8" y="7"/>
                      <a:pt x="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1143" y="1114"/>
                <a:ext cx="17" cy="15"/>
              </a:xfrm>
              <a:custGeom>
                <a:avLst/>
                <a:gdLst>
                  <a:gd name="T0" fmla="*/ 0 w 11"/>
                  <a:gd name="T1" fmla="*/ 4 h 10"/>
                  <a:gd name="T2" fmla="*/ 11 w 11"/>
                  <a:gd name="T3" fmla="*/ 2 h 10"/>
                  <a:gd name="T4" fmla="*/ 0 w 11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4"/>
                    </a:moveTo>
                    <a:cubicBezTo>
                      <a:pt x="3" y="4"/>
                      <a:pt x="6" y="0"/>
                      <a:pt x="11" y="2"/>
                    </a:cubicBezTo>
                    <a:cubicBezTo>
                      <a:pt x="9" y="3"/>
                      <a:pt x="4" y="10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1196" y="1095"/>
                <a:ext cx="11" cy="9"/>
              </a:xfrm>
              <a:custGeom>
                <a:avLst/>
                <a:gdLst>
                  <a:gd name="T0" fmla="*/ 6 w 7"/>
                  <a:gd name="T1" fmla="*/ 0 h 6"/>
                  <a:gd name="T2" fmla="*/ 2 w 7"/>
                  <a:gd name="T3" fmla="*/ 6 h 6"/>
                  <a:gd name="T4" fmla="*/ 6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7" y="5"/>
                      <a:pt x="4" y="3"/>
                      <a:pt x="2" y="6"/>
                    </a:cubicBezTo>
                    <a:cubicBezTo>
                      <a:pt x="0" y="0"/>
                      <a:pt x="5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9"/>
              <p:cNvSpPr/>
              <p:nvPr/>
            </p:nvSpPr>
            <p:spPr bwMode="auto">
              <a:xfrm>
                <a:off x="933" y="1178"/>
                <a:ext cx="81" cy="51"/>
              </a:xfrm>
              <a:custGeom>
                <a:avLst/>
                <a:gdLst>
                  <a:gd name="T0" fmla="*/ 29 w 52"/>
                  <a:gd name="T1" fmla="*/ 8 h 33"/>
                  <a:gd name="T2" fmla="*/ 38 w 52"/>
                  <a:gd name="T3" fmla="*/ 8 h 33"/>
                  <a:gd name="T4" fmla="*/ 44 w 52"/>
                  <a:gd name="T5" fmla="*/ 9 h 33"/>
                  <a:gd name="T6" fmla="*/ 52 w 52"/>
                  <a:gd name="T7" fmla="*/ 3 h 33"/>
                  <a:gd name="T8" fmla="*/ 27 w 52"/>
                  <a:gd name="T9" fmla="*/ 18 h 33"/>
                  <a:gd name="T10" fmla="*/ 15 w 52"/>
                  <a:gd name="T11" fmla="*/ 24 h 33"/>
                  <a:gd name="T12" fmla="*/ 2 w 52"/>
                  <a:gd name="T13" fmla="*/ 26 h 33"/>
                  <a:gd name="T14" fmla="*/ 7 w 52"/>
                  <a:gd name="T15" fmla="*/ 22 h 33"/>
                  <a:gd name="T16" fmla="*/ 12 w 52"/>
                  <a:gd name="T17" fmla="*/ 24 h 33"/>
                  <a:gd name="T18" fmla="*/ 31 w 52"/>
                  <a:gd name="T19" fmla="*/ 15 h 33"/>
                  <a:gd name="T20" fmla="*/ 29 w 52"/>
                  <a:gd name="T21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3">
                    <a:moveTo>
                      <a:pt x="29" y="8"/>
                    </a:moveTo>
                    <a:cubicBezTo>
                      <a:pt x="34" y="14"/>
                      <a:pt x="41" y="12"/>
                      <a:pt x="38" y="8"/>
                    </a:cubicBezTo>
                    <a:cubicBezTo>
                      <a:pt x="40" y="7"/>
                      <a:pt x="42" y="10"/>
                      <a:pt x="44" y="9"/>
                    </a:cubicBezTo>
                    <a:cubicBezTo>
                      <a:pt x="43" y="4"/>
                      <a:pt x="47" y="0"/>
                      <a:pt x="52" y="3"/>
                    </a:cubicBezTo>
                    <a:cubicBezTo>
                      <a:pt x="50" y="13"/>
                      <a:pt x="37" y="13"/>
                      <a:pt x="27" y="18"/>
                    </a:cubicBezTo>
                    <a:cubicBezTo>
                      <a:pt x="23" y="19"/>
                      <a:pt x="19" y="22"/>
                      <a:pt x="15" y="24"/>
                    </a:cubicBezTo>
                    <a:cubicBezTo>
                      <a:pt x="12" y="26"/>
                      <a:pt x="9" y="33"/>
                      <a:pt x="2" y="26"/>
                    </a:cubicBezTo>
                    <a:cubicBezTo>
                      <a:pt x="0" y="22"/>
                      <a:pt x="10" y="30"/>
                      <a:pt x="7" y="22"/>
                    </a:cubicBezTo>
                    <a:cubicBezTo>
                      <a:pt x="9" y="20"/>
                      <a:pt x="10" y="23"/>
                      <a:pt x="12" y="24"/>
                    </a:cubicBezTo>
                    <a:cubicBezTo>
                      <a:pt x="18" y="18"/>
                      <a:pt x="22" y="15"/>
                      <a:pt x="31" y="15"/>
                    </a:cubicBezTo>
                    <a:cubicBezTo>
                      <a:pt x="32" y="13"/>
                      <a:pt x="31" y="11"/>
                      <a:pt x="2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0"/>
              <p:cNvSpPr/>
              <p:nvPr/>
            </p:nvSpPr>
            <p:spPr bwMode="auto">
              <a:xfrm>
                <a:off x="1128" y="1126"/>
                <a:ext cx="12" cy="8"/>
              </a:xfrm>
              <a:custGeom>
                <a:avLst/>
                <a:gdLst>
                  <a:gd name="T0" fmla="*/ 8 w 8"/>
                  <a:gd name="T1" fmla="*/ 0 h 5"/>
                  <a:gd name="T2" fmla="*/ 1 w 8"/>
                  <a:gd name="T3" fmla="*/ 5 h 5"/>
                  <a:gd name="T4" fmla="*/ 8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4"/>
                      <a:pt x="3" y="2"/>
                      <a:pt x="1" y="5"/>
                    </a:cubicBezTo>
                    <a:cubicBezTo>
                      <a:pt x="0" y="1"/>
                      <a:pt x="5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1"/>
              <p:cNvSpPr/>
              <p:nvPr/>
            </p:nvSpPr>
            <p:spPr bwMode="auto">
              <a:xfrm>
                <a:off x="1103" y="1139"/>
                <a:ext cx="11" cy="12"/>
              </a:xfrm>
              <a:custGeom>
                <a:avLst/>
                <a:gdLst>
                  <a:gd name="T0" fmla="*/ 0 w 7"/>
                  <a:gd name="T1" fmla="*/ 2 h 8"/>
                  <a:gd name="T2" fmla="*/ 4 w 7"/>
                  <a:gd name="T3" fmla="*/ 0 h 8"/>
                  <a:gd name="T4" fmla="*/ 0 w 7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7" y="3"/>
                      <a:pt x="3" y="8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2"/>
              <p:cNvSpPr/>
              <p:nvPr/>
            </p:nvSpPr>
            <p:spPr bwMode="auto">
              <a:xfrm>
                <a:off x="1070" y="1153"/>
                <a:ext cx="9" cy="6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2 h 4"/>
                  <a:gd name="T4" fmla="*/ 1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0" y="0"/>
                      <a:pt x="5" y="2"/>
                      <a:pt x="6" y="2"/>
                    </a:cubicBezTo>
                    <a:cubicBezTo>
                      <a:pt x="6" y="4"/>
                      <a:pt x="3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3"/>
              <p:cNvSpPr/>
              <p:nvPr/>
            </p:nvSpPr>
            <p:spPr bwMode="auto">
              <a:xfrm>
                <a:off x="1081" y="1150"/>
                <a:ext cx="12" cy="9"/>
              </a:xfrm>
              <a:custGeom>
                <a:avLst/>
                <a:gdLst>
                  <a:gd name="T0" fmla="*/ 0 w 8"/>
                  <a:gd name="T1" fmla="*/ 2 h 6"/>
                  <a:gd name="T2" fmla="*/ 6 w 8"/>
                  <a:gd name="T3" fmla="*/ 0 h 6"/>
                  <a:gd name="T4" fmla="*/ 0 w 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3" y="3"/>
                      <a:pt x="2" y="0"/>
                      <a:pt x="6" y="0"/>
                    </a:cubicBezTo>
                    <a:cubicBezTo>
                      <a:pt x="8" y="2"/>
                      <a:pt x="2" y="6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880" y="1237"/>
                <a:ext cx="18" cy="12"/>
              </a:xfrm>
              <a:custGeom>
                <a:avLst/>
                <a:gdLst>
                  <a:gd name="T0" fmla="*/ 6 w 12"/>
                  <a:gd name="T1" fmla="*/ 0 h 8"/>
                  <a:gd name="T2" fmla="*/ 12 w 12"/>
                  <a:gd name="T3" fmla="*/ 4 h 8"/>
                  <a:gd name="T4" fmla="*/ 1 w 12"/>
                  <a:gd name="T5" fmla="*/ 7 h 8"/>
                  <a:gd name="T6" fmla="*/ 1 w 12"/>
                  <a:gd name="T7" fmla="*/ 6 h 8"/>
                  <a:gd name="T8" fmla="*/ 0 w 12"/>
                  <a:gd name="T9" fmla="*/ 4 h 8"/>
                  <a:gd name="T10" fmla="*/ 6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6" y="0"/>
                    </a:moveTo>
                    <a:cubicBezTo>
                      <a:pt x="8" y="1"/>
                      <a:pt x="10" y="0"/>
                      <a:pt x="12" y="4"/>
                    </a:cubicBezTo>
                    <a:cubicBezTo>
                      <a:pt x="11" y="5"/>
                      <a:pt x="5" y="8"/>
                      <a:pt x="1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3"/>
                      <a:pt x="6" y="3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5"/>
              <p:cNvSpPr/>
              <p:nvPr/>
            </p:nvSpPr>
            <p:spPr bwMode="auto">
              <a:xfrm>
                <a:off x="828" y="1266"/>
                <a:ext cx="16" cy="10"/>
              </a:xfrm>
              <a:custGeom>
                <a:avLst/>
                <a:gdLst>
                  <a:gd name="T0" fmla="*/ 1 w 10"/>
                  <a:gd name="T1" fmla="*/ 3 h 6"/>
                  <a:gd name="T2" fmla="*/ 7 w 10"/>
                  <a:gd name="T3" fmla="*/ 1 h 6"/>
                  <a:gd name="T4" fmla="*/ 5 w 10"/>
                  <a:gd name="T5" fmla="*/ 6 h 6"/>
                  <a:gd name="T6" fmla="*/ 1 w 10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3"/>
                    </a:moveTo>
                    <a:cubicBezTo>
                      <a:pt x="0" y="0"/>
                      <a:pt x="6" y="2"/>
                      <a:pt x="7" y="1"/>
                    </a:cubicBezTo>
                    <a:cubicBezTo>
                      <a:pt x="10" y="5"/>
                      <a:pt x="8" y="5"/>
                      <a:pt x="5" y="6"/>
                    </a:cubicBezTo>
                    <a:cubicBezTo>
                      <a:pt x="5" y="4"/>
                      <a:pt x="4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"/>
              <p:cNvSpPr/>
              <p:nvPr/>
            </p:nvSpPr>
            <p:spPr bwMode="auto">
              <a:xfrm>
                <a:off x="901" y="280"/>
                <a:ext cx="24" cy="19"/>
              </a:xfrm>
              <a:custGeom>
                <a:avLst/>
                <a:gdLst>
                  <a:gd name="T0" fmla="*/ 12 w 15"/>
                  <a:gd name="T1" fmla="*/ 5 h 12"/>
                  <a:gd name="T2" fmla="*/ 8 w 15"/>
                  <a:gd name="T3" fmla="*/ 5 h 12"/>
                  <a:gd name="T4" fmla="*/ 10 w 15"/>
                  <a:gd name="T5" fmla="*/ 6 h 12"/>
                  <a:gd name="T6" fmla="*/ 5 w 15"/>
                  <a:gd name="T7" fmla="*/ 11 h 12"/>
                  <a:gd name="T8" fmla="*/ 0 w 15"/>
                  <a:gd name="T9" fmla="*/ 9 h 12"/>
                  <a:gd name="T10" fmla="*/ 4 w 15"/>
                  <a:gd name="T11" fmla="*/ 3 h 12"/>
                  <a:gd name="T12" fmla="*/ 11 w 15"/>
                  <a:gd name="T13" fmla="*/ 0 h 12"/>
                  <a:gd name="T14" fmla="*/ 15 w 15"/>
                  <a:gd name="T15" fmla="*/ 10 h 12"/>
                  <a:gd name="T16" fmla="*/ 11 w 15"/>
                  <a:gd name="T17" fmla="*/ 12 h 12"/>
                  <a:gd name="T18" fmla="*/ 12 w 15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2" y="5"/>
                    </a:moveTo>
                    <a:cubicBezTo>
                      <a:pt x="10" y="4"/>
                      <a:pt x="11" y="6"/>
                      <a:pt x="8" y="5"/>
                    </a:cubicBezTo>
                    <a:cubicBezTo>
                      <a:pt x="9" y="7"/>
                      <a:pt x="10" y="6"/>
                      <a:pt x="10" y="6"/>
                    </a:cubicBezTo>
                    <a:cubicBezTo>
                      <a:pt x="11" y="8"/>
                      <a:pt x="2" y="9"/>
                      <a:pt x="5" y="11"/>
                    </a:cubicBezTo>
                    <a:cubicBezTo>
                      <a:pt x="5" y="12"/>
                      <a:pt x="1" y="11"/>
                      <a:pt x="0" y="9"/>
                    </a:cubicBezTo>
                    <a:cubicBezTo>
                      <a:pt x="2" y="8"/>
                      <a:pt x="6" y="7"/>
                      <a:pt x="4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14" y="4"/>
                      <a:pt x="12" y="5"/>
                      <a:pt x="15" y="10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8" y="8"/>
                      <a:pt x="14" y="9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7"/>
              <p:cNvSpPr/>
              <p:nvPr/>
            </p:nvSpPr>
            <p:spPr bwMode="auto">
              <a:xfrm>
                <a:off x="780" y="344"/>
                <a:ext cx="23" cy="15"/>
              </a:xfrm>
              <a:custGeom>
                <a:avLst/>
                <a:gdLst>
                  <a:gd name="T0" fmla="*/ 15 w 15"/>
                  <a:gd name="T1" fmla="*/ 8 h 10"/>
                  <a:gd name="T2" fmla="*/ 3 w 15"/>
                  <a:gd name="T3" fmla="*/ 10 h 10"/>
                  <a:gd name="T4" fmla="*/ 0 w 15"/>
                  <a:gd name="T5" fmla="*/ 5 h 10"/>
                  <a:gd name="T6" fmla="*/ 15 w 15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11" y="6"/>
                      <a:pt x="7" y="9"/>
                      <a:pt x="3" y="10"/>
                    </a:cubicBezTo>
                    <a:cubicBezTo>
                      <a:pt x="2" y="7"/>
                      <a:pt x="2" y="8"/>
                      <a:pt x="0" y="5"/>
                    </a:cubicBezTo>
                    <a:cubicBezTo>
                      <a:pt x="7" y="4"/>
                      <a:pt x="11" y="0"/>
                      <a:pt x="1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8"/>
              <p:cNvSpPr/>
              <p:nvPr/>
            </p:nvSpPr>
            <p:spPr bwMode="auto">
              <a:xfrm>
                <a:off x="710" y="355"/>
                <a:ext cx="71" cy="47"/>
              </a:xfrm>
              <a:custGeom>
                <a:avLst/>
                <a:gdLst>
                  <a:gd name="T0" fmla="*/ 35 w 46"/>
                  <a:gd name="T1" fmla="*/ 7 h 30"/>
                  <a:gd name="T2" fmla="*/ 29 w 46"/>
                  <a:gd name="T3" fmla="*/ 14 h 30"/>
                  <a:gd name="T4" fmla="*/ 34 w 46"/>
                  <a:gd name="T5" fmla="*/ 9 h 30"/>
                  <a:gd name="T6" fmla="*/ 30 w 46"/>
                  <a:gd name="T7" fmla="*/ 7 h 30"/>
                  <a:gd name="T8" fmla="*/ 24 w 46"/>
                  <a:gd name="T9" fmla="*/ 12 h 30"/>
                  <a:gd name="T10" fmla="*/ 26 w 46"/>
                  <a:gd name="T11" fmla="*/ 17 h 30"/>
                  <a:gd name="T12" fmla="*/ 18 w 46"/>
                  <a:gd name="T13" fmla="*/ 23 h 30"/>
                  <a:gd name="T14" fmla="*/ 20 w 46"/>
                  <a:gd name="T15" fmla="*/ 19 h 30"/>
                  <a:gd name="T16" fmla="*/ 17 w 46"/>
                  <a:gd name="T17" fmla="*/ 15 h 30"/>
                  <a:gd name="T18" fmla="*/ 9 w 46"/>
                  <a:gd name="T19" fmla="*/ 19 h 30"/>
                  <a:gd name="T20" fmla="*/ 15 w 46"/>
                  <a:gd name="T21" fmla="*/ 20 h 30"/>
                  <a:gd name="T22" fmla="*/ 10 w 46"/>
                  <a:gd name="T23" fmla="*/ 24 h 30"/>
                  <a:gd name="T24" fmla="*/ 14 w 46"/>
                  <a:gd name="T25" fmla="*/ 23 h 30"/>
                  <a:gd name="T26" fmla="*/ 5 w 46"/>
                  <a:gd name="T27" fmla="*/ 25 h 30"/>
                  <a:gd name="T28" fmla="*/ 9 w 46"/>
                  <a:gd name="T29" fmla="*/ 21 h 30"/>
                  <a:gd name="T30" fmla="*/ 0 w 46"/>
                  <a:gd name="T31" fmla="*/ 20 h 30"/>
                  <a:gd name="T32" fmla="*/ 43 w 46"/>
                  <a:gd name="T33" fmla="*/ 0 h 30"/>
                  <a:gd name="T34" fmla="*/ 46 w 46"/>
                  <a:gd name="T35" fmla="*/ 7 h 30"/>
                  <a:gd name="T36" fmla="*/ 35 w 46"/>
                  <a:gd name="T37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30">
                    <a:moveTo>
                      <a:pt x="35" y="7"/>
                    </a:moveTo>
                    <a:cubicBezTo>
                      <a:pt x="36" y="11"/>
                      <a:pt x="33" y="13"/>
                      <a:pt x="29" y="14"/>
                    </a:cubicBezTo>
                    <a:cubicBezTo>
                      <a:pt x="29" y="12"/>
                      <a:pt x="31" y="10"/>
                      <a:pt x="34" y="9"/>
                    </a:cubicBezTo>
                    <a:cubicBezTo>
                      <a:pt x="33" y="6"/>
                      <a:pt x="31" y="8"/>
                      <a:pt x="30" y="7"/>
                    </a:cubicBezTo>
                    <a:cubicBezTo>
                      <a:pt x="28" y="8"/>
                      <a:pt x="29" y="11"/>
                      <a:pt x="24" y="12"/>
                    </a:cubicBezTo>
                    <a:cubicBezTo>
                      <a:pt x="23" y="14"/>
                      <a:pt x="24" y="14"/>
                      <a:pt x="26" y="17"/>
                    </a:cubicBezTo>
                    <a:cubicBezTo>
                      <a:pt x="24" y="21"/>
                      <a:pt x="21" y="20"/>
                      <a:pt x="18" y="23"/>
                    </a:cubicBezTo>
                    <a:cubicBezTo>
                      <a:pt x="16" y="21"/>
                      <a:pt x="18" y="20"/>
                      <a:pt x="20" y="19"/>
                    </a:cubicBezTo>
                    <a:cubicBezTo>
                      <a:pt x="18" y="18"/>
                      <a:pt x="17" y="17"/>
                      <a:pt x="17" y="15"/>
                    </a:cubicBezTo>
                    <a:cubicBezTo>
                      <a:pt x="14" y="16"/>
                      <a:pt x="11" y="17"/>
                      <a:pt x="9" y="19"/>
                    </a:cubicBezTo>
                    <a:cubicBezTo>
                      <a:pt x="11" y="21"/>
                      <a:pt x="13" y="19"/>
                      <a:pt x="15" y="20"/>
                    </a:cubicBezTo>
                    <a:cubicBezTo>
                      <a:pt x="17" y="23"/>
                      <a:pt x="11" y="22"/>
                      <a:pt x="10" y="24"/>
                    </a:cubicBezTo>
                    <a:cubicBezTo>
                      <a:pt x="11" y="25"/>
                      <a:pt x="13" y="24"/>
                      <a:pt x="14" y="23"/>
                    </a:cubicBezTo>
                    <a:cubicBezTo>
                      <a:pt x="15" y="30"/>
                      <a:pt x="7" y="24"/>
                      <a:pt x="5" y="25"/>
                    </a:cubicBezTo>
                    <a:cubicBezTo>
                      <a:pt x="4" y="23"/>
                      <a:pt x="9" y="24"/>
                      <a:pt x="9" y="21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13" y="14"/>
                      <a:pt x="29" y="4"/>
                      <a:pt x="43" y="0"/>
                    </a:cubicBezTo>
                    <a:cubicBezTo>
                      <a:pt x="40" y="3"/>
                      <a:pt x="46" y="6"/>
                      <a:pt x="46" y="7"/>
                    </a:cubicBezTo>
                    <a:cubicBezTo>
                      <a:pt x="41" y="3"/>
                      <a:pt x="40" y="12"/>
                      <a:pt x="3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9"/>
              <p:cNvSpPr>
                <a:spLocks noEditPoints="1"/>
              </p:cNvSpPr>
              <p:nvPr/>
            </p:nvSpPr>
            <p:spPr bwMode="auto">
              <a:xfrm>
                <a:off x="800" y="336"/>
                <a:ext cx="27" cy="16"/>
              </a:xfrm>
              <a:custGeom>
                <a:avLst/>
                <a:gdLst>
                  <a:gd name="T0" fmla="*/ 17 w 17"/>
                  <a:gd name="T1" fmla="*/ 7 h 10"/>
                  <a:gd name="T2" fmla="*/ 1 w 17"/>
                  <a:gd name="T3" fmla="*/ 9 h 10"/>
                  <a:gd name="T4" fmla="*/ 2 w 17"/>
                  <a:gd name="T5" fmla="*/ 8 h 10"/>
                  <a:gd name="T6" fmla="*/ 0 w 17"/>
                  <a:gd name="T7" fmla="*/ 4 h 10"/>
                  <a:gd name="T8" fmla="*/ 11 w 17"/>
                  <a:gd name="T9" fmla="*/ 0 h 10"/>
                  <a:gd name="T10" fmla="*/ 17 w 17"/>
                  <a:gd name="T11" fmla="*/ 7 h 10"/>
                  <a:gd name="T12" fmla="*/ 9 w 17"/>
                  <a:gd name="T13" fmla="*/ 6 h 10"/>
                  <a:gd name="T14" fmla="*/ 12 w 17"/>
                  <a:gd name="T15" fmla="*/ 2 h 10"/>
                  <a:gd name="T16" fmla="*/ 9 w 17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17" y="7"/>
                    </a:moveTo>
                    <a:cubicBezTo>
                      <a:pt x="11" y="5"/>
                      <a:pt x="8" y="10"/>
                      <a:pt x="1" y="9"/>
                    </a:cubicBezTo>
                    <a:cubicBezTo>
                      <a:pt x="0" y="8"/>
                      <a:pt x="2" y="8"/>
                      <a:pt x="2" y="8"/>
                    </a:cubicBezTo>
                    <a:cubicBezTo>
                      <a:pt x="3" y="7"/>
                      <a:pt x="1" y="6"/>
                      <a:pt x="0" y="4"/>
                    </a:cubicBezTo>
                    <a:cubicBezTo>
                      <a:pt x="1" y="2"/>
                      <a:pt x="7" y="2"/>
                      <a:pt x="11" y="0"/>
                    </a:cubicBezTo>
                    <a:cubicBezTo>
                      <a:pt x="13" y="2"/>
                      <a:pt x="15" y="3"/>
                      <a:pt x="17" y="7"/>
                    </a:cubicBezTo>
                    <a:moveTo>
                      <a:pt x="9" y="6"/>
                    </a:moveTo>
                    <a:cubicBezTo>
                      <a:pt x="10" y="5"/>
                      <a:pt x="16" y="6"/>
                      <a:pt x="12" y="2"/>
                    </a:cubicBezTo>
                    <a:cubicBezTo>
                      <a:pt x="10" y="3"/>
                      <a:pt x="6" y="1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0"/>
              <p:cNvSpPr/>
              <p:nvPr/>
            </p:nvSpPr>
            <p:spPr bwMode="auto">
              <a:xfrm>
                <a:off x="1100" y="211"/>
                <a:ext cx="93" cy="43"/>
              </a:xfrm>
              <a:custGeom>
                <a:avLst/>
                <a:gdLst>
                  <a:gd name="T0" fmla="*/ 10 w 60"/>
                  <a:gd name="T1" fmla="*/ 23 h 27"/>
                  <a:gd name="T2" fmla="*/ 15 w 60"/>
                  <a:gd name="T3" fmla="*/ 20 h 27"/>
                  <a:gd name="T4" fmla="*/ 4 w 60"/>
                  <a:gd name="T5" fmla="*/ 22 h 27"/>
                  <a:gd name="T6" fmla="*/ 17 w 60"/>
                  <a:gd name="T7" fmla="*/ 17 h 27"/>
                  <a:gd name="T8" fmla="*/ 41 w 60"/>
                  <a:gd name="T9" fmla="*/ 2 h 27"/>
                  <a:gd name="T10" fmla="*/ 44 w 60"/>
                  <a:gd name="T11" fmla="*/ 7 h 27"/>
                  <a:gd name="T12" fmla="*/ 43 w 60"/>
                  <a:gd name="T13" fmla="*/ 2 h 27"/>
                  <a:gd name="T14" fmla="*/ 46 w 60"/>
                  <a:gd name="T15" fmla="*/ 6 h 27"/>
                  <a:gd name="T16" fmla="*/ 46 w 60"/>
                  <a:gd name="T17" fmla="*/ 0 h 27"/>
                  <a:gd name="T18" fmla="*/ 49 w 60"/>
                  <a:gd name="T19" fmla="*/ 5 h 27"/>
                  <a:gd name="T20" fmla="*/ 54 w 60"/>
                  <a:gd name="T21" fmla="*/ 1 h 27"/>
                  <a:gd name="T22" fmla="*/ 37 w 60"/>
                  <a:gd name="T23" fmla="*/ 14 h 27"/>
                  <a:gd name="T24" fmla="*/ 36 w 60"/>
                  <a:gd name="T25" fmla="*/ 10 h 27"/>
                  <a:gd name="T26" fmla="*/ 35 w 60"/>
                  <a:gd name="T27" fmla="*/ 15 h 27"/>
                  <a:gd name="T28" fmla="*/ 13 w 60"/>
                  <a:gd name="T29" fmla="*/ 26 h 27"/>
                  <a:gd name="T30" fmla="*/ 10 w 60"/>
                  <a:gd name="T3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27">
                    <a:moveTo>
                      <a:pt x="10" y="23"/>
                    </a:moveTo>
                    <a:cubicBezTo>
                      <a:pt x="10" y="21"/>
                      <a:pt x="13" y="21"/>
                      <a:pt x="15" y="20"/>
                    </a:cubicBezTo>
                    <a:cubicBezTo>
                      <a:pt x="10" y="16"/>
                      <a:pt x="6" y="20"/>
                      <a:pt x="4" y="22"/>
                    </a:cubicBezTo>
                    <a:cubicBezTo>
                      <a:pt x="0" y="20"/>
                      <a:pt x="13" y="13"/>
                      <a:pt x="17" y="17"/>
                    </a:cubicBezTo>
                    <a:cubicBezTo>
                      <a:pt x="24" y="7"/>
                      <a:pt x="34" y="9"/>
                      <a:pt x="41" y="2"/>
                    </a:cubicBezTo>
                    <a:cubicBezTo>
                      <a:pt x="42" y="4"/>
                      <a:pt x="43" y="6"/>
                      <a:pt x="44" y="7"/>
                    </a:cubicBezTo>
                    <a:cubicBezTo>
                      <a:pt x="46" y="5"/>
                      <a:pt x="42" y="4"/>
                      <a:pt x="43" y="2"/>
                    </a:cubicBezTo>
                    <a:cubicBezTo>
                      <a:pt x="45" y="2"/>
                      <a:pt x="45" y="3"/>
                      <a:pt x="46" y="6"/>
                    </a:cubicBezTo>
                    <a:cubicBezTo>
                      <a:pt x="51" y="7"/>
                      <a:pt x="42" y="0"/>
                      <a:pt x="46" y="0"/>
                    </a:cubicBezTo>
                    <a:cubicBezTo>
                      <a:pt x="48" y="2"/>
                      <a:pt x="47" y="3"/>
                      <a:pt x="49" y="5"/>
                    </a:cubicBezTo>
                    <a:cubicBezTo>
                      <a:pt x="49" y="2"/>
                      <a:pt x="54" y="5"/>
                      <a:pt x="54" y="1"/>
                    </a:cubicBezTo>
                    <a:cubicBezTo>
                      <a:pt x="60" y="8"/>
                      <a:pt x="40" y="8"/>
                      <a:pt x="37" y="14"/>
                    </a:cubicBezTo>
                    <a:cubicBezTo>
                      <a:pt x="35" y="12"/>
                      <a:pt x="37" y="12"/>
                      <a:pt x="36" y="10"/>
                    </a:cubicBezTo>
                    <a:cubicBezTo>
                      <a:pt x="32" y="7"/>
                      <a:pt x="36" y="14"/>
                      <a:pt x="35" y="15"/>
                    </a:cubicBezTo>
                    <a:cubicBezTo>
                      <a:pt x="26" y="19"/>
                      <a:pt x="16" y="22"/>
                      <a:pt x="13" y="26"/>
                    </a:cubicBezTo>
                    <a:cubicBezTo>
                      <a:pt x="10" y="27"/>
                      <a:pt x="12" y="21"/>
                      <a:pt x="1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1"/>
              <p:cNvSpPr/>
              <p:nvPr/>
            </p:nvSpPr>
            <p:spPr bwMode="auto">
              <a:xfrm>
                <a:off x="986" y="246"/>
                <a:ext cx="131" cy="64"/>
              </a:xfrm>
              <a:custGeom>
                <a:avLst/>
                <a:gdLst>
                  <a:gd name="T0" fmla="*/ 62 w 84"/>
                  <a:gd name="T1" fmla="*/ 3 h 41"/>
                  <a:gd name="T2" fmla="*/ 65 w 84"/>
                  <a:gd name="T3" fmla="*/ 2 h 41"/>
                  <a:gd name="T4" fmla="*/ 66 w 84"/>
                  <a:gd name="T5" fmla="*/ 2 h 41"/>
                  <a:gd name="T6" fmla="*/ 71 w 84"/>
                  <a:gd name="T7" fmla="*/ 7 h 41"/>
                  <a:gd name="T8" fmla="*/ 80 w 84"/>
                  <a:gd name="T9" fmla="*/ 0 h 41"/>
                  <a:gd name="T10" fmla="*/ 82 w 84"/>
                  <a:gd name="T11" fmla="*/ 1 h 41"/>
                  <a:gd name="T12" fmla="*/ 84 w 84"/>
                  <a:gd name="T13" fmla="*/ 4 h 41"/>
                  <a:gd name="T14" fmla="*/ 43 w 84"/>
                  <a:gd name="T15" fmla="*/ 23 h 41"/>
                  <a:gd name="T16" fmla="*/ 38 w 84"/>
                  <a:gd name="T17" fmla="*/ 28 h 41"/>
                  <a:gd name="T18" fmla="*/ 11 w 84"/>
                  <a:gd name="T19" fmla="*/ 39 h 41"/>
                  <a:gd name="T20" fmla="*/ 3 w 84"/>
                  <a:gd name="T21" fmla="*/ 32 h 41"/>
                  <a:gd name="T22" fmla="*/ 13 w 84"/>
                  <a:gd name="T23" fmla="*/ 26 h 41"/>
                  <a:gd name="T24" fmla="*/ 8 w 84"/>
                  <a:gd name="T25" fmla="*/ 33 h 41"/>
                  <a:gd name="T26" fmla="*/ 23 w 84"/>
                  <a:gd name="T27" fmla="*/ 27 h 41"/>
                  <a:gd name="T28" fmla="*/ 21 w 84"/>
                  <a:gd name="T29" fmla="*/ 23 h 41"/>
                  <a:gd name="T30" fmla="*/ 41 w 84"/>
                  <a:gd name="T31" fmla="*/ 15 h 41"/>
                  <a:gd name="T32" fmla="*/ 41 w 84"/>
                  <a:gd name="T33" fmla="*/ 19 h 41"/>
                  <a:gd name="T34" fmla="*/ 59 w 84"/>
                  <a:gd name="T35" fmla="*/ 12 h 41"/>
                  <a:gd name="T36" fmla="*/ 56 w 84"/>
                  <a:gd name="T37" fmla="*/ 9 h 41"/>
                  <a:gd name="T38" fmla="*/ 62 w 84"/>
                  <a:gd name="T3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1">
                    <a:moveTo>
                      <a:pt x="62" y="3"/>
                    </a:moveTo>
                    <a:cubicBezTo>
                      <a:pt x="65" y="6"/>
                      <a:pt x="63" y="5"/>
                      <a:pt x="65" y="2"/>
                    </a:cubicBezTo>
                    <a:cubicBezTo>
                      <a:pt x="67" y="5"/>
                      <a:pt x="67" y="4"/>
                      <a:pt x="66" y="2"/>
                    </a:cubicBezTo>
                    <a:cubicBezTo>
                      <a:pt x="68" y="1"/>
                      <a:pt x="69" y="4"/>
                      <a:pt x="71" y="7"/>
                    </a:cubicBezTo>
                    <a:cubicBezTo>
                      <a:pt x="74" y="4"/>
                      <a:pt x="79" y="4"/>
                      <a:pt x="80" y="0"/>
                    </a:cubicBezTo>
                    <a:cubicBezTo>
                      <a:pt x="81" y="0"/>
                      <a:pt x="81" y="0"/>
                      <a:pt x="82" y="1"/>
                    </a:cubicBezTo>
                    <a:cubicBezTo>
                      <a:pt x="83" y="2"/>
                      <a:pt x="83" y="3"/>
                      <a:pt x="84" y="4"/>
                    </a:cubicBezTo>
                    <a:cubicBezTo>
                      <a:pt x="72" y="6"/>
                      <a:pt x="58" y="19"/>
                      <a:pt x="43" y="23"/>
                    </a:cubicBezTo>
                    <a:cubicBezTo>
                      <a:pt x="40" y="24"/>
                      <a:pt x="39" y="26"/>
                      <a:pt x="38" y="28"/>
                    </a:cubicBezTo>
                    <a:cubicBezTo>
                      <a:pt x="32" y="35"/>
                      <a:pt x="15" y="29"/>
                      <a:pt x="11" y="39"/>
                    </a:cubicBezTo>
                    <a:cubicBezTo>
                      <a:pt x="8" y="41"/>
                      <a:pt x="7" y="29"/>
                      <a:pt x="3" y="32"/>
                    </a:cubicBezTo>
                    <a:cubicBezTo>
                      <a:pt x="0" y="30"/>
                      <a:pt x="11" y="28"/>
                      <a:pt x="13" y="26"/>
                    </a:cubicBezTo>
                    <a:cubicBezTo>
                      <a:pt x="13" y="32"/>
                      <a:pt x="8" y="28"/>
                      <a:pt x="8" y="33"/>
                    </a:cubicBezTo>
                    <a:cubicBezTo>
                      <a:pt x="16" y="34"/>
                      <a:pt x="15" y="30"/>
                      <a:pt x="23" y="27"/>
                    </a:cubicBezTo>
                    <a:cubicBezTo>
                      <a:pt x="23" y="26"/>
                      <a:pt x="22" y="25"/>
                      <a:pt x="21" y="23"/>
                    </a:cubicBezTo>
                    <a:cubicBezTo>
                      <a:pt x="28" y="19"/>
                      <a:pt x="31" y="19"/>
                      <a:pt x="41" y="15"/>
                    </a:cubicBezTo>
                    <a:cubicBezTo>
                      <a:pt x="46" y="20"/>
                      <a:pt x="37" y="14"/>
                      <a:pt x="41" y="19"/>
                    </a:cubicBezTo>
                    <a:cubicBezTo>
                      <a:pt x="46" y="18"/>
                      <a:pt x="51" y="15"/>
                      <a:pt x="59" y="12"/>
                    </a:cubicBezTo>
                    <a:cubicBezTo>
                      <a:pt x="59" y="11"/>
                      <a:pt x="57" y="11"/>
                      <a:pt x="56" y="9"/>
                    </a:cubicBezTo>
                    <a:cubicBezTo>
                      <a:pt x="60" y="5"/>
                      <a:pt x="62" y="7"/>
                      <a:pt x="6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>
                <a:off x="-3" y="26"/>
                <a:ext cx="2218" cy="1456"/>
              </a:xfrm>
              <a:custGeom>
                <a:avLst/>
                <a:gdLst>
                  <a:gd name="T0" fmla="*/ 766 w 1422"/>
                  <a:gd name="T1" fmla="*/ 149 h 934"/>
                  <a:gd name="T2" fmla="*/ 858 w 1422"/>
                  <a:gd name="T3" fmla="*/ 126 h 934"/>
                  <a:gd name="T4" fmla="*/ 917 w 1422"/>
                  <a:gd name="T5" fmla="*/ 103 h 934"/>
                  <a:gd name="T6" fmla="*/ 1089 w 1422"/>
                  <a:gd name="T7" fmla="*/ 70 h 934"/>
                  <a:gd name="T8" fmla="*/ 1183 w 1422"/>
                  <a:gd name="T9" fmla="*/ 54 h 934"/>
                  <a:gd name="T10" fmla="*/ 1164 w 1422"/>
                  <a:gd name="T11" fmla="*/ 82 h 934"/>
                  <a:gd name="T12" fmla="*/ 1322 w 1422"/>
                  <a:gd name="T13" fmla="*/ 41 h 934"/>
                  <a:gd name="T14" fmla="*/ 1314 w 1422"/>
                  <a:gd name="T15" fmla="*/ 106 h 934"/>
                  <a:gd name="T16" fmla="*/ 1249 w 1422"/>
                  <a:gd name="T17" fmla="*/ 141 h 934"/>
                  <a:gd name="T18" fmla="*/ 1272 w 1422"/>
                  <a:gd name="T19" fmla="*/ 149 h 934"/>
                  <a:gd name="T20" fmla="*/ 1263 w 1422"/>
                  <a:gd name="T21" fmla="*/ 180 h 934"/>
                  <a:gd name="T22" fmla="*/ 1199 w 1422"/>
                  <a:gd name="T23" fmla="*/ 242 h 934"/>
                  <a:gd name="T24" fmla="*/ 1168 w 1422"/>
                  <a:gd name="T25" fmla="*/ 275 h 934"/>
                  <a:gd name="T26" fmla="*/ 1134 w 1422"/>
                  <a:gd name="T27" fmla="*/ 273 h 934"/>
                  <a:gd name="T28" fmla="*/ 1108 w 1422"/>
                  <a:gd name="T29" fmla="*/ 322 h 934"/>
                  <a:gd name="T30" fmla="*/ 1112 w 1422"/>
                  <a:gd name="T31" fmla="*/ 341 h 934"/>
                  <a:gd name="T32" fmla="*/ 1057 w 1422"/>
                  <a:gd name="T33" fmla="*/ 387 h 934"/>
                  <a:gd name="T34" fmla="*/ 1017 w 1422"/>
                  <a:gd name="T35" fmla="*/ 410 h 934"/>
                  <a:gd name="T36" fmla="*/ 1024 w 1422"/>
                  <a:gd name="T37" fmla="*/ 445 h 934"/>
                  <a:gd name="T38" fmla="*/ 1099 w 1422"/>
                  <a:gd name="T39" fmla="*/ 419 h 934"/>
                  <a:gd name="T40" fmla="*/ 1116 w 1422"/>
                  <a:gd name="T41" fmla="*/ 422 h 934"/>
                  <a:gd name="T42" fmla="*/ 1067 w 1422"/>
                  <a:gd name="T43" fmla="*/ 450 h 934"/>
                  <a:gd name="T44" fmla="*/ 1081 w 1422"/>
                  <a:gd name="T45" fmla="*/ 471 h 934"/>
                  <a:gd name="T46" fmla="*/ 1014 w 1422"/>
                  <a:gd name="T47" fmla="*/ 512 h 934"/>
                  <a:gd name="T48" fmla="*/ 849 w 1422"/>
                  <a:gd name="T49" fmla="*/ 613 h 934"/>
                  <a:gd name="T50" fmla="*/ 535 w 1422"/>
                  <a:gd name="T51" fmla="*/ 783 h 934"/>
                  <a:gd name="T52" fmla="*/ 230 w 1422"/>
                  <a:gd name="T53" fmla="*/ 878 h 934"/>
                  <a:gd name="T54" fmla="*/ 178 w 1422"/>
                  <a:gd name="T55" fmla="*/ 846 h 934"/>
                  <a:gd name="T56" fmla="*/ 102 w 1422"/>
                  <a:gd name="T57" fmla="*/ 728 h 934"/>
                  <a:gd name="T58" fmla="*/ 31 w 1422"/>
                  <a:gd name="T59" fmla="*/ 559 h 934"/>
                  <a:gd name="T60" fmla="*/ 189 w 1422"/>
                  <a:gd name="T61" fmla="*/ 402 h 934"/>
                  <a:gd name="T62" fmla="*/ 375 w 1422"/>
                  <a:gd name="T63" fmla="*/ 302 h 934"/>
                  <a:gd name="T64" fmla="*/ 541 w 1422"/>
                  <a:gd name="T65" fmla="*/ 217 h 934"/>
                  <a:gd name="T66" fmla="*/ 1342 w 1422"/>
                  <a:gd name="T67" fmla="*/ 67 h 934"/>
                  <a:gd name="T68" fmla="*/ 544 w 1422"/>
                  <a:gd name="T69" fmla="*/ 223 h 934"/>
                  <a:gd name="T70" fmla="*/ 387 w 1422"/>
                  <a:gd name="T71" fmla="*/ 316 h 934"/>
                  <a:gd name="T72" fmla="*/ 256 w 1422"/>
                  <a:gd name="T73" fmla="*/ 381 h 934"/>
                  <a:gd name="T74" fmla="*/ 1283 w 1422"/>
                  <a:gd name="T75" fmla="*/ 42 h 934"/>
                  <a:gd name="T76" fmla="*/ 1284 w 1422"/>
                  <a:gd name="T77" fmla="*/ 65 h 934"/>
                  <a:gd name="T78" fmla="*/ 1328 w 1422"/>
                  <a:gd name="T79" fmla="*/ 95 h 934"/>
                  <a:gd name="T80" fmla="*/ 1059 w 1422"/>
                  <a:gd name="T81" fmla="*/ 290 h 934"/>
                  <a:gd name="T82" fmla="*/ 1128 w 1422"/>
                  <a:gd name="T83" fmla="*/ 261 h 934"/>
                  <a:gd name="T84" fmla="*/ 1116 w 1422"/>
                  <a:gd name="T85" fmla="*/ 257 h 934"/>
                  <a:gd name="T86" fmla="*/ 1100 w 1422"/>
                  <a:gd name="T87" fmla="*/ 278 h 934"/>
                  <a:gd name="T88" fmla="*/ 1076 w 1422"/>
                  <a:gd name="T89" fmla="*/ 323 h 934"/>
                  <a:gd name="T90" fmla="*/ 1006 w 1422"/>
                  <a:gd name="T91" fmla="*/ 352 h 934"/>
                  <a:gd name="T92" fmla="*/ 1035 w 1422"/>
                  <a:gd name="T93" fmla="*/ 326 h 934"/>
                  <a:gd name="T94" fmla="*/ 1146 w 1422"/>
                  <a:gd name="T95" fmla="*/ 296 h 934"/>
                  <a:gd name="T96" fmla="*/ 1065 w 1422"/>
                  <a:gd name="T97" fmla="*/ 357 h 934"/>
                  <a:gd name="T98" fmla="*/ 926 w 1422"/>
                  <a:gd name="T99" fmla="*/ 461 h 934"/>
                  <a:gd name="T100" fmla="*/ 976 w 1422"/>
                  <a:gd name="T101" fmla="*/ 442 h 934"/>
                  <a:gd name="T102" fmla="*/ 390 w 1422"/>
                  <a:gd name="T103" fmla="*/ 700 h 934"/>
                  <a:gd name="T104" fmla="*/ 929 w 1422"/>
                  <a:gd name="T105" fmla="*/ 479 h 934"/>
                  <a:gd name="T106" fmla="*/ 998 w 1422"/>
                  <a:gd name="T107" fmla="*/ 458 h 934"/>
                  <a:gd name="T108" fmla="*/ 479 w 1422"/>
                  <a:gd name="T109" fmla="*/ 686 h 934"/>
                  <a:gd name="T110" fmla="*/ 410 w 1422"/>
                  <a:gd name="T111" fmla="*/ 724 h 934"/>
                  <a:gd name="T112" fmla="*/ 387 w 1422"/>
                  <a:gd name="T113" fmla="*/ 720 h 934"/>
                  <a:gd name="T114" fmla="*/ 345 w 1422"/>
                  <a:gd name="T115" fmla="*/ 739 h 934"/>
                  <a:gd name="T116" fmla="*/ 1008 w 1422"/>
                  <a:gd name="T117" fmla="*/ 483 h 934"/>
                  <a:gd name="T118" fmla="*/ 828 w 1422"/>
                  <a:gd name="T119" fmla="*/ 615 h 934"/>
                  <a:gd name="T120" fmla="*/ 812 w 1422"/>
                  <a:gd name="T121" fmla="*/ 637 h 934"/>
                  <a:gd name="T122" fmla="*/ 923 w 1422"/>
                  <a:gd name="T123" fmla="*/ 58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2" h="934">
                    <a:moveTo>
                      <a:pt x="453" y="280"/>
                    </a:moveTo>
                    <a:cubicBezTo>
                      <a:pt x="456" y="287"/>
                      <a:pt x="460" y="280"/>
                      <a:pt x="461" y="287"/>
                    </a:cubicBezTo>
                    <a:cubicBezTo>
                      <a:pt x="465" y="285"/>
                      <a:pt x="467" y="284"/>
                      <a:pt x="470" y="282"/>
                    </a:cubicBezTo>
                    <a:cubicBezTo>
                      <a:pt x="467" y="278"/>
                      <a:pt x="467" y="281"/>
                      <a:pt x="465" y="282"/>
                    </a:cubicBezTo>
                    <a:cubicBezTo>
                      <a:pt x="467" y="277"/>
                      <a:pt x="472" y="277"/>
                      <a:pt x="476" y="279"/>
                    </a:cubicBezTo>
                    <a:cubicBezTo>
                      <a:pt x="477" y="277"/>
                      <a:pt x="477" y="275"/>
                      <a:pt x="480" y="276"/>
                    </a:cubicBezTo>
                    <a:cubicBezTo>
                      <a:pt x="479" y="274"/>
                      <a:pt x="482" y="273"/>
                      <a:pt x="479" y="269"/>
                    </a:cubicBezTo>
                    <a:cubicBezTo>
                      <a:pt x="481" y="268"/>
                      <a:pt x="483" y="267"/>
                      <a:pt x="485" y="267"/>
                    </a:cubicBezTo>
                    <a:cubicBezTo>
                      <a:pt x="486" y="269"/>
                      <a:pt x="483" y="268"/>
                      <a:pt x="483" y="270"/>
                    </a:cubicBezTo>
                    <a:cubicBezTo>
                      <a:pt x="496" y="272"/>
                      <a:pt x="500" y="258"/>
                      <a:pt x="514" y="259"/>
                    </a:cubicBezTo>
                    <a:cubicBezTo>
                      <a:pt x="514" y="257"/>
                      <a:pt x="514" y="257"/>
                      <a:pt x="513" y="254"/>
                    </a:cubicBezTo>
                    <a:cubicBezTo>
                      <a:pt x="518" y="255"/>
                      <a:pt x="516" y="248"/>
                      <a:pt x="522" y="248"/>
                    </a:cubicBezTo>
                    <a:cubicBezTo>
                      <a:pt x="522" y="249"/>
                      <a:pt x="523" y="250"/>
                      <a:pt x="524" y="252"/>
                    </a:cubicBezTo>
                    <a:cubicBezTo>
                      <a:pt x="530" y="251"/>
                      <a:pt x="537" y="244"/>
                      <a:pt x="542" y="243"/>
                    </a:cubicBezTo>
                    <a:cubicBezTo>
                      <a:pt x="545" y="239"/>
                      <a:pt x="554" y="241"/>
                      <a:pt x="555" y="235"/>
                    </a:cubicBezTo>
                    <a:cubicBezTo>
                      <a:pt x="569" y="235"/>
                      <a:pt x="577" y="223"/>
                      <a:pt x="588" y="223"/>
                    </a:cubicBezTo>
                    <a:cubicBezTo>
                      <a:pt x="589" y="221"/>
                      <a:pt x="588" y="219"/>
                      <a:pt x="588" y="216"/>
                    </a:cubicBezTo>
                    <a:cubicBezTo>
                      <a:pt x="594" y="215"/>
                      <a:pt x="603" y="219"/>
                      <a:pt x="602" y="211"/>
                    </a:cubicBezTo>
                    <a:cubicBezTo>
                      <a:pt x="608" y="213"/>
                      <a:pt x="617" y="211"/>
                      <a:pt x="621" y="206"/>
                    </a:cubicBezTo>
                    <a:cubicBezTo>
                      <a:pt x="620" y="205"/>
                      <a:pt x="620" y="205"/>
                      <a:pt x="619" y="205"/>
                    </a:cubicBezTo>
                    <a:cubicBezTo>
                      <a:pt x="633" y="194"/>
                      <a:pt x="658" y="196"/>
                      <a:pt x="667" y="180"/>
                    </a:cubicBezTo>
                    <a:cubicBezTo>
                      <a:pt x="671" y="180"/>
                      <a:pt x="667" y="182"/>
                      <a:pt x="668" y="184"/>
                    </a:cubicBezTo>
                    <a:cubicBezTo>
                      <a:pt x="696" y="175"/>
                      <a:pt x="728" y="158"/>
                      <a:pt x="770" y="142"/>
                    </a:cubicBezTo>
                    <a:cubicBezTo>
                      <a:pt x="772" y="144"/>
                      <a:pt x="770" y="145"/>
                      <a:pt x="769" y="143"/>
                    </a:cubicBezTo>
                    <a:cubicBezTo>
                      <a:pt x="768" y="145"/>
                      <a:pt x="773" y="149"/>
                      <a:pt x="769" y="149"/>
                    </a:cubicBezTo>
                    <a:cubicBezTo>
                      <a:pt x="767" y="147"/>
                      <a:pt x="763" y="143"/>
                      <a:pt x="766" y="149"/>
                    </a:cubicBezTo>
                    <a:cubicBezTo>
                      <a:pt x="765" y="149"/>
                      <a:pt x="764" y="147"/>
                      <a:pt x="763" y="146"/>
                    </a:cubicBezTo>
                    <a:cubicBezTo>
                      <a:pt x="762" y="147"/>
                      <a:pt x="765" y="150"/>
                      <a:pt x="764" y="151"/>
                    </a:cubicBezTo>
                    <a:cubicBezTo>
                      <a:pt x="762" y="151"/>
                      <a:pt x="760" y="152"/>
                      <a:pt x="763" y="153"/>
                    </a:cubicBezTo>
                    <a:cubicBezTo>
                      <a:pt x="758" y="154"/>
                      <a:pt x="747" y="156"/>
                      <a:pt x="747" y="161"/>
                    </a:cubicBezTo>
                    <a:cubicBezTo>
                      <a:pt x="754" y="165"/>
                      <a:pt x="765" y="152"/>
                      <a:pt x="774" y="149"/>
                    </a:cubicBezTo>
                    <a:cubicBezTo>
                      <a:pt x="776" y="148"/>
                      <a:pt x="778" y="150"/>
                      <a:pt x="780" y="148"/>
                    </a:cubicBezTo>
                    <a:cubicBezTo>
                      <a:pt x="781" y="146"/>
                      <a:pt x="788" y="144"/>
                      <a:pt x="791" y="143"/>
                    </a:cubicBezTo>
                    <a:cubicBezTo>
                      <a:pt x="799" y="140"/>
                      <a:pt x="808" y="136"/>
                      <a:pt x="814" y="135"/>
                    </a:cubicBezTo>
                    <a:cubicBezTo>
                      <a:pt x="816" y="135"/>
                      <a:pt x="819" y="138"/>
                      <a:pt x="816" y="133"/>
                    </a:cubicBezTo>
                    <a:cubicBezTo>
                      <a:pt x="818" y="131"/>
                      <a:pt x="820" y="139"/>
                      <a:pt x="822" y="138"/>
                    </a:cubicBezTo>
                    <a:cubicBezTo>
                      <a:pt x="823" y="136"/>
                      <a:pt x="819" y="135"/>
                      <a:pt x="819" y="133"/>
                    </a:cubicBezTo>
                    <a:cubicBezTo>
                      <a:pt x="821" y="133"/>
                      <a:pt x="822" y="134"/>
                      <a:pt x="823" y="136"/>
                    </a:cubicBezTo>
                    <a:cubicBezTo>
                      <a:pt x="824" y="135"/>
                      <a:pt x="823" y="133"/>
                      <a:pt x="822" y="132"/>
                    </a:cubicBezTo>
                    <a:cubicBezTo>
                      <a:pt x="823" y="132"/>
                      <a:pt x="825" y="133"/>
                      <a:pt x="826" y="136"/>
                    </a:cubicBezTo>
                    <a:cubicBezTo>
                      <a:pt x="828" y="135"/>
                      <a:pt x="823" y="131"/>
                      <a:pt x="824" y="129"/>
                    </a:cubicBezTo>
                    <a:cubicBezTo>
                      <a:pt x="825" y="129"/>
                      <a:pt x="827" y="132"/>
                      <a:pt x="828" y="134"/>
                    </a:cubicBezTo>
                    <a:cubicBezTo>
                      <a:pt x="826" y="125"/>
                      <a:pt x="838" y="130"/>
                      <a:pt x="844" y="123"/>
                    </a:cubicBezTo>
                    <a:cubicBezTo>
                      <a:pt x="845" y="124"/>
                      <a:pt x="846" y="126"/>
                      <a:pt x="847" y="127"/>
                    </a:cubicBezTo>
                    <a:cubicBezTo>
                      <a:pt x="847" y="126"/>
                      <a:pt x="846" y="124"/>
                      <a:pt x="845" y="122"/>
                    </a:cubicBezTo>
                    <a:cubicBezTo>
                      <a:pt x="847" y="122"/>
                      <a:pt x="849" y="127"/>
                      <a:pt x="850" y="129"/>
                    </a:cubicBezTo>
                    <a:cubicBezTo>
                      <a:pt x="851" y="127"/>
                      <a:pt x="850" y="125"/>
                      <a:pt x="848" y="122"/>
                    </a:cubicBezTo>
                    <a:cubicBezTo>
                      <a:pt x="850" y="123"/>
                      <a:pt x="853" y="126"/>
                      <a:pt x="853" y="128"/>
                    </a:cubicBezTo>
                    <a:cubicBezTo>
                      <a:pt x="856" y="128"/>
                      <a:pt x="852" y="124"/>
                      <a:pt x="851" y="121"/>
                    </a:cubicBezTo>
                    <a:cubicBezTo>
                      <a:pt x="852" y="119"/>
                      <a:pt x="854" y="125"/>
                      <a:pt x="856" y="127"/>
                    </a:cubicBezTo>
                    <a:cubicBezTo>
                      <a:pt x="856" y="125"/>
                      <a:pt x="856" y="123"/>
                      <a:pt x="854" y="120"/>
                    </a:cubicBezTo>
                    <a:cubicBezTo>
                      <a:pt x="852" y="116"/>
                      <a:pt x="857" y="124"/>
                      <a:pt x="858" y="126"/>
                    </a:cubicBezTo>
                    <a:cubicBezTo>
                      <a:pt x="857" y="122"/>
                      <a:pt x="859" y="120"/>
                      <a:pt x="861" y="125"/>
                    </a:cubicBezTo>
                    <a:cubicBezTo>
                      <a:pt x="861" y="123"/>
                      <a:pt x="862" y="121"/>
                      <a:pt x="859" y="118"/>
                    </a:cubicBezTo>
                    <a:cubicBezTo>
                      <a:pt x="861" y="117"/>
                      <a:pt x="863" y="125"/>
                      <a:pt x="865" y="124"/>
                    </a:cubicBezTo>
                    <a:cubicBezTo>
                      <a:pt x="867" y="123"/>
                      <a:pt x="859" y="116"/>
                      <a:pt x="863" y="116"/>
                    </a:cubicBezTo>
                    <a:cubicBezTo>
                      <a:pt x="866" y="120"/>
                      <a:pt x="864" y="120"/>
                      <a:pt x="867" y="124"/>
                    </a:cubicBezTo>
                    <a:cubicBezTo>
                      <a:pt x="869" y="123"/>
                      <a:pt x="867" y="121"/>
                      <a:pt x="867" y="119"/>
                    </a:cubicBezTo>
                    <a:cubicBezTo>
                      <a:pt x="868" y="119"/>
                      <a:pt x="869" y="121"/>
                      <a:pt x="870" y="122"/>
                    </a:cubicBezTo>
                    <a:cubicBezTo>
                      <a:pt x="868" y="114"/>
                      <a:pt x="879" y="125"/>
                      <a:pt x="874" y="115"/>
                    </a:cubicBezTo>
                    <a:cubicBezTo>
                      <a:pt x="875" y="115"/>
                      <a:pt x="877" y="117"/>
                      <a:pt x="878" y="119"/>
                    </a:cubicBezTo>
                    <a:cubicBezTo>
                      <a:pt x="878" y="116"/>
                      <a:pt x="877" y="113"/>
                      <a:pt x="876" y="110"/>
                    </a:cubicBezTo>
                    <a:cubicBezTo>
                      <a:pt x="880" y="110"/>
                      <a:pt x="877" y="112"/>
                      <a:pt x="879" y="115"/>
                    </a:cubicBezTo>
                    <a:cubicBezTo>
                      <a:pt x="879" y="113"/>
                      <a:pt x="879" y="111"/>
                      <a:pt x="879" y="108"/>
                    </a:cubicBezTo>
                    <a:cubicBezTo>
                      <a:pt x="885" y="109"/>
                      <a:pt x="886" y="105"/>
                      <a:pt x="893" y="104"/>
                    </a:cubicBezTo>
                    <a:cubicBezTo>
                      <a:pt x="897" y="110"/>
                      <a:pt x="898" y="116"/>
                      <a:pt x="903" y="120"/>
                    </a:cubicBezTo>
                    <a:cubicBezTo>
                      <a:pt x="899" y="115"/>
                      <a:pt x="900" y="109"/>
                      <a:pt x="894" y="103"/>
                    </a:cubicBezTo>
                    <a:cubicBezTo>
                      <a:pt x="899" y="103"/>
                      <a:pt x="899" y="113"/>
                      <a:pt x="904" y="115"/>
                    </a:cubicBezTo>
                    <a:cubicBezTo>
                      <a:pt x="905" y="113"/>
                      <a:pt x="901" y="113"/>
                      <a:pt x="902" y="111"/>
                    </a:cubicBezTo>
                    <a:cubicBezTo>
                      <a:pt x="903" y="111"/>
                      <a:pt x="904" y="112"/>
                      <a:pt x="905" y="113"/>
                    </a:cubicBezTo>
                    <a:cubicBezTo>
                      <a:pt x="906" y="112"/>
                      <a:pt x="905" y="108"/>
                      <a:pt x="908" y="112"/>
                    </a:cubicBezTo>
                    <a:cubicBezTo>
                      <a:pt x="909" y="112"/>
                      <a:pt x="906" y="105"/>
                      <a:pt x="909" y="110"/>
                    </a:cubicBezTo>
                    <a:cubicBezTo>
                      <a:pt x="911" y="108"/>
                      <a:pt x="909" y="105"/>
                      <a:pt x="906" y="100"/>
                    </a:cubicBezTo>
                    <a:cubicBezTo>
                      <a:pt x="910" y="100"/>
                      <a:pt x="908" y="104"/>
                      <a:pt x="912" y="108"/>
                    </a:cubicBezTo>
                    <a:cubicBezTo>
                      <a:pt x="911" y="105"/>
                      <a:pt x="912" y="104"/>
                      <a:pt x="910" y="100"/>
                    </a:cubicBezTo>
                    <a:cubicBezTo>
                      <a:pt x="911" y="100"/>
                      <a:pt x="912" y="103"/>
                      <a:pt x="913" y="104"/>
                    </a:cubicBezTo>
                    <a:cubicBezTo>
                      <a:pt x="916" y="104"/>
                      <a:pt x="911" y="100"/>
                      <a:pt x="914" y="100"/>
                    </a:cubicBezTo>
                    <a:cubicBezTo>
                      <a:pt x="915" y="101"/>
                      <a:pt x="916" y="102"/>
                      <a:pt x="917" y="103"/>
                    </a:cubicBezTo>
                    <a:cubicBezTo>
                      <a:pt x="915" y="96"/>
                      <a:pt x="918" y="101"/>
                      <a:pt x="923" y="103"/>
                    </a:cubicBezTo>
                    <a:cubicBezTo>
                      <a:pt x="923" y="103"/>
                      <a:pt x="922" y="101"/>
                      <a:pt x="921" y="100"/>
                    </a:cubicBezTo>
                    <a:cubicBezTo>
                      <a:pt x="923" y="100"/>
                      <a:pt x="924" y="100"/>
                      <a:pt x="925" y="102"/>
                    </a:cubicBezTo>
                    <a:cubicBezTo>
                      <a:pt x="926" y="102"/>
                      <a:pt x="924" y="100"/>
                      <a:pt x="924" y="99"/>
                    </a:cubicBezTo>
                    <a:cubicBezTo>
                      <a:pt x="925" y="96"/>
                      <a:pt x="927" y="102"/>
                      <a:pt x="928" y="101"/>
                    </a:cubicBezTo>
                    <a:cubicBezTo>
                      <a:pt x="924" y="94"/>
                      <a:pt x="936" y="106"/>
                      <a:pt x="929" y="96"/>
                    </a:cubicBezTo>
                    <a:cubicBezTo>
                      <a:pt x="931" y="97"/>
                      <a:pt x="933" y="100"/>
                      <a:pt x="934" y="101"/>
                    </a:cubicBezTo>
                    <a:cubicBezTo>
                      <a:pt x="936" y="101"/>
                      <a:pt x="931" y="96"/>
                      <a:pt x="931" y="94"/>
                    </a:cubicBezTo>
                    <a:cubicBezTo>
                      <a:pt x="934" y="96"/>
                      <a:pt x="936" y="98"/>
                      <a:pt x="937" y="102"/>
                    </a:cubicBezTo>
                    <a:cubicBezTo>
                      <a:pt x="942" y="99"/>
                      <a:pt x="936" y="102"/>
                      <a:pt x="935" y="95"/>
                    </a:cubicBezTo>
                    <a:cubicBezTo>
                      <a:pt x="935" y="93"/>
                      <a:pt x="943" y="104"/>
                      <a:pt x="937" y="93"/>
                    </a:cubicBezTo>
                    <a:cubicBezTo>
                      <a:pt x="936" y="89"/>
                      <a:pt x="940" y="97"/>
                      <a:pt x="941" y="97"/>
                    </a:cubicBezTo>
                    <a:cubicBezTo>
                      <a:pt x="943" y="95"/>
                      <a:pt x="941" y="95"/>
                      <a:pt x="939" y="92"/>
                    </a:cubicBezTo>
                    <a:cubicBezTo>
                      <a:pt x="946" y="95"/>
                      <a:pt x="942" y="98"/>
                      <a:pt x="946" y="101"/>
                    </a:cubicBezTo>
                    <a:cubicBezTo>
                      <a:pt x="947" y="104"/>
                      <a:pt x="943" y="100"/>
                      <a:pt x="942" y="98"/>
                    </a:cubicBezTo>
                    <a:cubicBezTo>
                      <a:pt x="940" y="100"/>
                      <a:pt x="947" y="102"/>
                      <a:pt x="943" y="102"/>
                    </a:cubicBezTo>
                    <a:cubicBezTo>
                      <a:pt x="946" y="105"/>
                      <a:pt x="948" y="105"/>
                      <a:pt x="951" y="103"/>
                    </a:cubicBezTo>
                    <a:cubicBezTo>
                      <a:pt x="954" y="109"/>
                      <a:pt x="950" y="106"/>
                      <a:pt x="948" y="109"/>
                    </a:cubicBezTo>
                    <a:cubicBezTo>
                      <a:pt x="950" y="110"/>
                      <a:pt x="954" y="109"/>
                      <a:pt x="949" y="111"/>
                    </a:cubicBezTo>
                    <a:cubicBezTo>
                      <a:pt x="973" y="105"/>
                      <a:pt x="997" y="96"/>
                      <a:pt x="1019" y="90"/>
                    </a:cubicBezTo>
                    <a:cubicBezTo>
                      <a:pt x="1044" y="83"/>
                      <a:pt x="1061" y="68"/>
                      <a:pt x="1081" y="66"/>
                    </a:cubicBezTo>
                    <a:cubicBezTo>
                      <a:pt x="1074" y="72"/>
                      <a:pt x="1068" y="69"/>
                      <a:pt x="1062" y="76"/>
                    </a:cubicBezTo>
                    <a:cubicBezTo>
                      <a:pt x="1070" y="77"/>
                      <a:pt x="1076" y="73"/>
                      <a:pt x="1082" y="71"/>
                    </a:cubicBezTo>
                    <a:cubicBezTo>
                      <a:pt x="1084" y="71"/>
                      <a:pt x="1083" y="72"/>
                      <a:pt x="1084" y="73"/>
                    </a:cubicBezTo>
                    <a:cubicBezTo>
                      <a:pt x="1084" y="72"/>
                      <a:pt x="1088" y="72"/>
                      <a:pt x="1085" y="68"/>
                    </a:cubicBezTo>
                    <a:cubicBezTo>
                      <a:pt x="1087" y="69"/>
                      <a:pt x="1088" y="68"/>
                      <a:pt x="1089" y="70"/>
                    </a:cubicBezTo>
                    <a:cubicBezTo>
                      <a:pt x="1087" y="65"/>
                      <a:pt x="1098" y="67"/>
                      <a:pt x="1098" y="62"/>
                    </a:cubicBezTo>
                    <a:cubicBezTo>
                      <a:pt x="1093" y="61"/>
                      <a:pt x="1092" y="62"/>
                      <a:pt x="1091" y="65"/>
                    </a:cubicBezTo>
                    <a:cubicBezTo>
                      <a:pt x="1087" y="63"/>
                      <a:pt x="1086" y="64"/>
                      <a:pt x="1083" y="66"/>
                    </a:cubicBezTo>
                    <a:cubicBezTo>
                      <a:pt x="1083" y="60"/>
                      <a:pt x="1095" y="60"/>
                      <a:pt x="1100" y="56"/>
                    </a:cubicBezTo>
                    <a:cubicBezTo>
                      <a:pt x="1101" y="59"/>
                      <a:pt x="1097" y="59"/>
                      <a:pt x="1099" y="61"/>
                    </a:cubicBezTo>
                    <a:cubicBezTo>
                      <a:pt x="1131" y="56"/>
                      <a:pt x="1160" y="42"/>
                      <a:pt x="1190" y="31"/>
                    </a:cubicBezTo>
                    <a:cubicBezTo>
                      <a:pt x="1191" y="32"/>
                      <a:pt x="1190" y="32"/>
                      <a:pt x="1190" y="33"/>
                    </a:cubicBezTo>
                    <a:cubicBezTo>
                      <a:pt x="1191" y="34"/>
                      <a:pt x="1192" y="33"/>
                      <a:pt x="1193" y="33"/>
                    </a:cubicBezTo>
                    <a:cubicBezTo>
                      <a:pt x="1188" y="32"/>
                      <a:pt x="1191" y="41"/>
                      <a:pt x="1186" y="34"/>
                    </a:cubicBezTo>
                    <a:cubicBezTo>
                      <a:pt x="1186" y="35"/>
                      <a:pt x="1187" y="36"/>
                      <a:pt x="1186" y="37"/>
                    </a:cubicBezTo>
                    <a:cubicBezTo>
                      <a:pt x="1198" y="43"/>
                      <a:pt x="1226" y="25"/>
                      <a:pt x="1245" y="25"/>
                    </a:cubicBezTo>
                    <a:cubicBezTo>
                      <a:pt x="1245" y="25"/>
                      <a:pt x="1244" y="23"/>
                      <a:pt x="1244" y="22"/>
                    </a:cubicBezTo>
                    <a:cubicBezTo>
                      <a:pt x="1268" y="20"/>
                      <a:pt x="1299" y="5"/>
                      <a:pt x="1329" y="3"/>
                    </a:cubicBezTo>
                    <a:cubicBezTo>
                      <a:pt x="1331" y="3"/>
                      <a:pt x="1332" y="0"/>
                      <a:pt x="1334" y="2"/>
                    </a:cubicBezTo>
                    <a:cubicBezTo>
                      <a:pt x="1332" y="3"/>
                      <a:pt x="1331" y="4"/>
                      <a:pt x="1329" y="4"/>
                    </a:cubicBezTo>
                    <a:cubicBezTo>
                      <a:pt x="1301" y="10"/>
                      <a:pt x="1264" y="18"/>
                      <a:pt x="1244" y="28"/>
                    </a:cubicBezTo>
                    <a:cubicBezTo>
                      <a:pt x="1243" y="27"/>
                      <a:pt x="1242" y="27"/>
                      <a:pt x="1241" y="25"/>
                    </a:cubicBezTo>
                    <a:cubicBezTo>
                      <a:pt x="1241" y="31"/>
                      <a:pt x="1229" y="27"/>
                      <a:pt x="1226" y="34"/>
                    </a:cubicBezTo>
                    <a:cubicBezTo>
                      <a:pt x="1222" y="32"/>
                      <a:pt x="1217" y="34"/>
                      <a:pt x="1214" y="39"/>
                    </a:cubicBezTo>
                    <a:cubicBezTo>
                      <a:pt x="1206" y="32"/>
                      <a:pt x="1207" y="45"/>
                      <a:pt x="1202" y="41"/>
                    </a:cubicBezTo>
                    <a:cubicBezTo>
                      <a:pt x="1201" y="42"/>
                      <a:pt x="1204" y="45"/>
                      <a:pt x="1201" y="45"/>
                    </a:cubicBezTo>
                    <a:cubicBezTo>
                      <a:pt x="1200" y="44"/>
                      <a:pt x="1199" y="43"/>
                      <a:pt x="1199" y="42"/>
                    </a:cubicBezTo>
                    <a:cubicBezTo>
                      <a:pt x="1198" y="43"/>
                      <a:pt x="1199" y="45"/>
                      <a:pt x="1200" y="47"/>
                    </a:cubicBezTo>
                    <a:cubicBezTo>
                      <a:pt x="1195" y="41"/>
                      <a:pt x="1194" y="52"/>
                      <a:pt x="1192" y="48"/>
                    </a:cubicBezTo>
                    <a:cubicBezTo>
                      <a:pt x="1191" y="52"/>
                      <a:pt x="1187" y="56"/>
                      <a:pt x="1184" y="54"/>
                    </a:cubicBezTo>
                    <a:cubicBezTo>
                      <a:pt x="1184" y="54"/>
                      <a:pt x="1187" y="59"/>
                      <a:pt x="1183" y="54"/>
                    </a:cubicBezTo>
                    <a:cubicBezTo>
                      <a:pt x="1183" y="56"/>
                      <a:pt x="1183" y="57"/>
                      <a:pt x="1184" y="58"/>
                    </a:cubicBezTo>
                    <a:cubicBezTo>
                      <a:pt x="1182" y="58"/>
                      <a:pt x="1182" y="56"/>
                      <a:pt x="1181" y="55"/>
                    </a:cubicBezTo>
                    <a:cubicBezTo>
                      <a:pt x="1185" y="60"/>
                      <a:pt x="1169" y="61"/>
                      <a:pt x="1167" y="64"/>
                    </a:cubicBezTo>
                    <a:cubicBezTo>
                      <a:pt x="1166" y="66"/>
                      <a:pt x="1172" y="68"/>
                      <a:pt x="1167" y="65"/>
                    </a:cubicBezTo>
                    <a:cubicBezTo>
                      <a:pt x="1164" y="63"/>
                      <a:pt x="1163" y="69"/>
                      <a:pt x="1159" y="67"/>
                    </a:cubicBezTo>
                    <a:cubicBezTo>
                      <a:pt x="1157" y="69"/>
                      <a:pt x="1159" y="69"/>
                      <a:pt x="1161" y="72"/>
                    </a:cubicBezTo>
                    <a:cubicBezTo>
                      <a:pt x="1160" y="73"/>
                      <a:pt x="1158" y="71"/>
                      <a:pt x="1157" y="69"/>
                    </a:cubicBezTo>
                    <a:cubicBezTo>
                      <a:pt x="1156" y="70"/>
                      <a:pt x="1154" y="70"/>
                      <a:pt x="1152" y="70"/>
                    </a:cubicBezTo>
                    <a:cubicBezTo>
                      <a:pt x="1154" y="74"/>
                      <a:pt x="1156" y="69"/>
                      <a:pt x="1157" y="72"/>
                    </a:cubicBezTo>
                    <a:cubicBezTo>
                      <a:pt x="1155" y="71"/>
                      <a:pt x="1146" y="82"/>
                      <a:pt x="1141" y="76"/>
                    </a:cubicBezTo>
                    <a:cubicBezTo>
                      <a:pt x="1143" y="81"/>
                      <a:pt x="1142" y="79"/>
                      <a:pt x="1139" y="81"/>
                    </a:cubicBezTo>
                    <a:cubicBezTo>
                      <a:pt x="1138" y="80"/>
                      <a:pt x="1137" y="78"/>
                      <a:pt x="1136" y="78"/>
                    </a:cubicBezTo>
                    <a:cubicBezTo>
                      <a:pt x="1135" y="79"/>
                      <a:pt x="1137" y="80"/>
                      <a:pt x="1138" y="82"/>
                    </a:cubicBezTo>
                    <a:cubicBezTo>
                      <a:pt x="1136" y="83"/>
                      <a:pt x="1135" y="76"/>
                      <a:pt x="1133" y="79"/>
                    </a:cubicBezTo>
                    <a:cubicBezTo>
                      <a:pt x="1132" y="80"/>
                      <a:pt x="1134" y="81"/>
                      <a:pt x="1135" y="83"/>
                    </a:cubicBezTo>
                    <a:cubicBezTo>
                      <a:pt x="1133" y="84"/>
                      <a:pt x="1132" y="81"/>
                      <a:pt x="1130" y="79"/>
                    </a:cubicBezTo>
                    <a:cubicBezTo>
                      <a:pt x="1129" y="80"/>
                      <a:pt x="1131" y="83"/>
                      <a:pt x="1132" y="83"/>
                    </a:cubicBezTo>
                    <a:cubicBezTo>
                      <a:pt x="1133" y="87"/>
                      <a:pt x="1124" y="77"/>
                      <a:pt x="1131" y="85"/>
                    </a:cubicBezTo>
                    <a:cubicBezTo>
                      <a:pt x="1129" y="86"/>
                      <a:pt x="1127" y="85"/>
                      <a:pt x="1126" y="82"/>
                    </a:cubicBezTo>
                    <a:cubicBezTo>
                      <a:pt x="1125" y="83"/>
                      <a:pt x="1125" y="85"/>
                      <a:pt x="1127" y="85"/>
                    </a:cubicBezTo>
                    <a:cubicBezTo>
                      <a:pt x="1119" y="87"/>
                      <a:pt x="1114" y="91"/>
                      <a:pt x="1106" y="96"/>
                    </a:cubicBezTo>
                    <a:cubicBezTo>
                      <a:pt x="1106" y="98"/>
                      <a:pt x="1107" y="99"/>
                      <a:pt x="1108" y="100"/>
                    </a:cubicBezTo>
                    <a:cubicBezTo>
                      <a:pt x="1122" y="99"/>
                      <a:pt x="1135" y="88"/>
                      <a:pt x="1154" y="87"/>
                    </a:cubicBezTo>
                    <a:cubicBezTo>
                      <a:pt x="1155" y="84"/>
                      <a:pt x="1157" y="83"/>
                      <a:pt x="1160" y="84"/>
                    </a:cubicBezTo>
                    <a:cubicBezTo>
                      <a:pt x="1160" y="84"/>
                      <a:pt x="1157" y="79"/>
                      <a:pt x="1161" y="84"/>
                    </a:cubicBezTo>
                    <a:cubicBezTo>
                      <a:pt x="1162" y="83"/>
                      <a:pt x="1161" y="77"/>
                      <a:pt x="1164" y="82"/>
                    </a:cubicBezTo>
                    <a:cubicBezTo>
                      <a:pt x="1165" y="79"/>
                      <a:pt x="1180" y="71"/>
                      <a:pt x="1182" y="75"/>
                    </a:cubicBezTo>
                    <a:cubicBezTo>
                      <a:pt x="1189" y="68"/>
                      <a:pt x="1207" y="67"/>
                      <a:pt x="1218" y="60"/>
                    </a:cubicBezTo>
                    <a:cubicBezTo>
                      <a:pt x="1220" y="62"/>
                      <a:pt x="1219" y="63"/>
                      <a:pt x="1218" y="63"/>
                    </a:cubicBezTo>
                    <a:cubicBezTo>
                      <a:pt x="1221" y="65"/>
                      <a:pt x="1220" y="62"/>
                      <a:pt x="1224" y="62"/>
                    </a:cubicBezTo>
                    <a:cubicBezTo>
                      <a:pt x="1225" y="61"/>
                      <a:pt x="1221" y="61"/>
                      <a:pt x="1222" y="59"/>
                    </a:cubicBezTo>
                    <a:cubicBezTo>
                      <a:pt x="1224" y="58"/>
                      <a:pt x="1226" y="64"/>
                      <a:pt x="1227" y="62"/>
                    </a:cubicBezTo>
                    <a:cubicBezTo>
                      <a:pt x="1229" y="59"/>
                      <a:pt x="1223" y="61"/>
                      <a:pt x="1224" y="58"/>
                    </a:cubicBezTo>
                    <a:cubicBezTo>
                      <a:pt x="1227" y="56"/>
                      <a:pt x="1228" y="63"/>
                      <a:pt x="1230" y="62"/>
                    </a:cubicBezTo>
                    <a:cubicBezTo>
                      <a:pt x="1234" y="62"/>
                      <a:pt x="1228" y="57"/>
                      <a:pt x="1229" y="56"/>
                    </a:cubicBezTo>
                    <a:cubicBezTo>
                      <a:pt x="1234" y="53"/>
                      <a:pt x="1244" y="53"/>
                      <a:pt x="1249" y="51"/>
                    </a:cubicBezTo>
                    <a:cubicBezTo>
                      <a:pt x="1252" y="55"/>
                      <a:pt x="1247" y="53"/>
                      <a:pt x="1248" y="55"/>
                    </a:cubicBezTo>
                    <a:cubicBezTo>
                      <a:pt x="1250" y="57"/>
                      <a:pt x="1253" y="55"/>
                      <a:pt x="1250" y="53"/>
                    </a:cubicBezTo>
                    <a:cubicBezTo>
                      <a:pt x="1255" y="54"/>
                      <a:pt x="1253" y="56"/>
                      <a:pt x="1256" y="55"/>
                    </a:cubicBezTo>
                    <a:cubicBezTo>
                      <a:pt x="1254" y="51"/>
                      <a:pt x="1252" y="54"/>
                      <a:pt x="1249" y="50"/>
                    </a:cubicBezTo>
                    <a:cubicBezTo>
                      <a:pt x="1255" y="50"/>
                      <a:pt x="1257" y="44"/>
                      <a:pt x="1262" y="48"/>
                    </a:cubicBezTo>
                    <a:cubicBezTo>
                      <a:pt x="1268" y="42"/>
                      <a:pt x="1282" y="42"/>
                      <a:pt x="1288" y="39"/>
                    </a:cubicBezTo>
                    <a:cubicBezTo>
                      <a:pt x="1289" y="42"/>
                      <a:pt x="1290" y="42"/>
                      <a:pt x="1290" y="45"/>
                    </a:cubicBezTo>
                    <a:cubicBezTo>
                      <a:pt x="1293" y="42"/>
                      <a:pt x="1292" y="44"/>
                      <a:pt x="1299" y="43"/>
                    </a:cubicBezTo>
                    <a:cubicBezTo>
                      <a:pt x="1300" y="41"/>
                      <a:pt x="1301" y="39"/>
                      <a:pt x="1302" y="37"/>
                    </a:cubicBezTo>
                    <a:cubicBezTo>
                      <a:pt x="1300" y="35"/>
                      <a:pt x="1299" y="41"/>
                      <a:pt x="1297" y="41"/>
                    </a:cubicBezTo>
                    <a:cubicBezTo>
                      <a:pt x="1294" y="38"/>
                      <a:pt x="1295" y="43"/>
                      <a:pt x="1292" y="40"/>
                    </a:cubicBezTo>
                    <a:cubicBezTo>
                      <a:pt x="1307" y="31"/>
                      <a:pt x="1339" y="25"/>
                      <a:pt x="1359" y="24"/>
                    </a:cubicBezTo>
                    <a:cubicBezTo>
                      <a:pt x="1351" y="28"/>
                      <a:pt x="1325" y="30"/>
                      <a:pt x="1314" y="34"/>
                    </a:cubicBezTo>
                    <a:cubicBezTo>
                      <a:pt x="1310" y="35"/>
                      <a:pt x="1315" y="37"/>
                      <a:pt x="1317" y="40"/>
                    </a:cubicBezTo>
                    <a:cubicBezTo>
                      <a:pt x="1318" y="37"/>
                      <a:pt x="1320" y="39"/>
                      <a:pt x="1324" y="37"/>
                    </a:cubicBezTo>
                    <a:cubicBezTo>
                      <a:pt x="1327" y="40"/>
                      <a:pt x="1323" y="40"/>
                      <a:pt x="1322" y="41"/>
                    </a:cubicBezTo>
                    <a:cubicBezTo>
                      <a:pt x="1324" y="43"/>
                      <a:pt x="1326" y="39"/>
                      <a:pt x="1328" y="44"/>
                    </a:cubicBezTo>
                    <a:cubicBezTo>
                      <a:pt x="1326" y="47"/>
                      <a:pt x="1319" y="47"/>
                      <a:pt x="1313" y="49"/>
                    </a:cubicBezTo>
                    <a:cubicBezTo>
                      <a:pt x="1308" y="51"/>
                      <a:pt x="1300" y="52"/>
                      <a:pt x="1298" y="54"/>
                    </a:cubicBezTo>
                    <a:cubicBezTo>
                      <a:pt x="1297" y="54"/>
                      <a:pt x="1302" y="60"/>
                      <a:pt x="1296" y="54"/>
                    </a:cubicBezTo>
                    <a:cubicBezTo>
                      <a:pt x="1295" y="56"/>
                      <a:pt x="1300" y="60"/>
                      <a:pt x="1301" y="63"/>
                    </a:cubicBezTo>
                    <a:cubicBezTo>
                      <a:pt x="1302" y="57"/>
                      <a:pt x="1300" y="62"/>
                      <a:pt x="1304" y="63"/>
                    </a:cubicBezTo>
                    <a:cubicBezTo>
                      <a:pt x="1304" y="63"/>
                      <a:pt x="1310" y="57"/>
                      <a:pt x="1311" y="63"/>
                    </a:cubicBezTo>
                    <a:cubicBezTo>
                      <a:pt x="1313" y="60"/>
                      <a:pt x="1308" y="58"/>
                      <a:pt x="1307" y="59"/>
                    </a:cubicBezTo>
                    <a:cubicBezTo>
                      <a:pt x="1311" y="59"/>
                      <a:pt x="1318" y="58"/>
                      <a:pt x="1325" y="60"/>
                    </a:cubicBezTo>
                    <a:cubicBezTo>
                      <a:pt x="1327" y="55"/>
                      <a:pt x="1334" y="56"/>
                      <a:pt x="1340" y="57"/>
                    </a:cubicBezTo>
                    <a:cubicBezTo>
                      <a:pt x="1340" y="58"/>
                      <a:pt x="1341" y="60"/>
                      <a:pt x="1342" y="62"/>
                    </a:cubicBezTo>
                    <a:cubicBezTo>
                      <a:pt x="1342" y="59"/>
                      <a:pt x="1340" y="56"/>
                      <a:pt x="1343" y="55"/>
                    </a:cubicBezTo>
                    <a:cubicBezTo>
                      <a:pt x="1344" y="64"/>
                      <a:pt x="1351" y="58"/>
                      <a:pt x="1355" y="63"/>
                    </a:cubicBezTo>
                    <a:cubicBezTo>
                      <a:pt x="1352" y="64"/>
                      <a:pt x="1346" y="64"/>
                      <a:pt x="1347" y="68"/>
                    </a:cubicBezTo>
                    <a:cubicBezTo>
                      <a:pt x="1348" y="71"/>
                      <a:pt x="1350" y="69"/>
                      <a:pt x="1351" y="72"/>
                    </a:cubicBezTo>
                    <a:cubicBezTo>
                      <a:pt x="1351" y="70"/>
                      <a:pt x="1355" y="72"/>
                      <a:pt x="1357" y="72"/>
                    </a:cubicBezTo>
                    <a:cubicBezTo>
                      <a:pt x="1358" y="70"/>
                      <a:pt x="1361" y="72"/>
                      <a:pt x="1358" y="72"/>
                    </a:cubicBezTo>
                    <a:cubicBezTo>
                      <a:pt x="1329" y="83"/>
                      <a:pt x="1296" y="93"/>
                      <a:pt x="1277" y="103"/>
                    </a:cubicBezTo>
                    <a:cubicBezTo>
                      <a:pt x="1281" y="108"/>
                      <a:pt x="1291" y="106"/>
                      <a:pt x="1293" y="101"/>
                    </a:cubicBezTo>
                    <a:cubicBezTo>
                      <a:pt x="1296" y="106"/>
                      <a:pt x="1302" y="95"/>
                      <a:pt x="1307" y="101"/>
                    </a:cubicBezTo>
                    <a:cubicBezTo>
                      <a:pt x="1307" y="100"/>
                      <a:pt x="1306" y="98"/>
                      <a:pt x="1308" y="98"/>
                    </a:cubicBezTo>
                    <a:cubicBezTo>
                      <a:pt x="1308" y="99"/>
                      <a:pt x="1307" y="99"/>
                      <a:pt x="1308" y="100"/>
                    </a:cubicBezTo>
                    <a:cubicBezTo>
                      <a:pt x="1310" y="100"/>
                      <a:pt x="1309" y="99"/>
                      <a:pt x="1308" y="97"/>
                    </a:cubicBezTo>
                    <a:cubicBezTo>
                      <a:pt x="1309" y="97"/>
                      <a:pt x="1313" y="102"/>
                      <a:pt x="1311" y="98"/>
                    </a:cubicBezTo>
                    <a:cubicBezTo>
                      <a:pt x="1313" y="100"/>
                      <a:pt x="1316" y="103"/>
                      <a:pt x="1317" y="105"/>
                    </a:cubicBezTo>
                    <a:cubicBezTo>
                      <a:pt x="1316" y="105"/>
                      <a:pt x="1315" y="105"/>
                      <a:pt x="1314" y="106"/>
                    </a:cubicBezTo>
                    <a:cubicBezTo>
                      <a:pt x="1313" y="104"/>
                      <a:pt x="1314" y="103"/>
                      <a:pt x="1313" y="101"/>
                    </a:cubicBezTo>
                    <a:cubicBezTo>
                      <a:pt x="1311" y="99"/>
                      <a:pt x="1310" y="102"/>
                      <a:pt x="1308" y="102"/>
                    </a:cubicBezTo>
                    <a:cubicBezTo>
                      <a:pt x="1309" y="103"/>
                      <a:pt x="1311" y="102"/>
                      <a:pt x="1312" y="102"/>
                    </a:cubicBezTo>
                    <a:cubicBezTo>
                      <a:pt x="1312" y="109"/>
                      <a:pt x="1318" y="105"/>
                      <a:pt x="1320" y="104"/>
                    </a:cubicBezTo>
                    <a:cubicBezTo>
                      <a:pt x="1319" y="104"/>
                      <a:pt x="1315" y="101"/>
                      <a:pt x="1318" y="101"/>
                    </a:cubicBezTo>
                    <a:cubicBezTo>
                      <a:pt x="1316" y="97"/>
                      <a:pt x="1317" y="102"/>
                      <a:pt x="1315" y="102"/>
                    </a:cubicBezTo>
                    <a:cubicBezTo>
                      <a:pt x="1312" y="98"/>
                      <a:pt x="1317" y="99"/>
                      <a:pt x="1315" y="96"/>
                    </a:cubicBezTo>
                    <a:cubicBezTo>
                      <a:pt x="1325" y="99"/>
                      <a:pt x="1342" y="83"/>
                      <a:pt x="1356" y="83"/>
                    </a:cubicBezTo>
                    <a:cubicBezTo>
                      <a:pt x="1358" y="86"/>
                      <a:pt x="1357" y="86"/>
                      <a:pt x="1356" y="87"/>
                    </a:cubicBezTo>
                    <a:cubicBezTo>
                      <a:pt x="1355" y="86"/>
                      <a:pt x="1356" y="85"/>
                      <a:pt x="1356" y="85"/>
                    </a:cubicBezTo>
                    <a:cubicBezTo>
                      <a:pt x="1350" y="83"/>
                      <a:pt x="1358" y="89"/>
                      <a:pt x="1358" y="90"/>
                    </a:cubicBezTo>
                    <a:cubicBezTo>
                      <a:pt x="1358" y="89"/>
                      <a:pt x="1358" y="88"/>
                      <a:pt x="1359" y="90"/>
                    </a:cubicBezTo>
                    <a:cubicBezTo>
                      <a:pt x="1360" y="88"/>
                      <a:pt x="1358" y="85"/>
                      <a:pt x="1356" y="82"/>
                    </a:cubicBezTo>
                    <a:cubicBezTo>
                      <a:pt x="1358" y="84"/>
                      <a:pt x="1363" y="85"/>
                      <a:pt x="1359" y="82"/>
                    </a:cubicBezTo>
                    <a:cubicBezTo>
                      <a:pt x="1357" y="79"/>
                      <a:pt x="1362" y="83"/>
                      <a:pt x="1363" y="85"/>
                    </a:cubicBezTo>
                    <a:cubicBezTo>
                      <a:pt x="1361" y="86"/>
                      <a:pt x="1358" y="84"/>
                      <a:pt x="1361" y="89"/>
                    </a:cubicBezTo>
                    <a:cubicBezTo>
                      <a:pt x="1364" y="86"/>
                      <a:pt x="1371" y="88"/>
                      <a:pt x="1379" y="84"/>
                    </a:cubicBezTo>
                    <a:cubicBezTo>
                      <a:pt x="1377" y="81"/>
                      <a:pt x="1375" y="87"/>
                      <a:pt x="1373" y="82"/>
                    </a:cubicBezTo>
                    <a:cubicBezTo>
                      <a:pt x="1389" y="76"/>
                      <a:pt x="1405" y="76"/>
                      <a:pt x="1422" y="70"/>
                    </a:cubicBezTo>
                    <a:cubicBezTo>
                      <a:pt x="1422" y="75"/>
                      <a:pt x="1411" y="77"/>
                      <a:pt x="1407" y="77"/>
                    </a:cubicBezTo>
                    <a:cubicBezTo>
                      <a:pt x="1406" y="78"/>
                      <a:pt x="1407" y="80"/>
                      <a:pt x="1408" y="81"/>
                    </a:cubicBezTo>
                    <a:cubicBezTo>
                      <a:pt x="1361" y="90"/>
                      <a:pt x="1325" y="109"/>
                      <a:pt x="1278" y="123"/>
                    </a:cubicBezTo>
                    <a:cubicBezTo>
                      <a:pt x="1278" y="125"/>
                      <a:pt x="1278" y="126"/>
                      <a:pt x="1278" y="128"/>
                    </a:cubicBezTo>
                    <a:cubicBezTo>
                      <a:pt x="1279" y="129"/>
                      <a:pt x="1278" y="126"/>
                      <a:pt x="1280" y="128"/>
                    </a:cubicBezTo>
                    <a:cubicBezTo>
                      <a:pt x="1292" y="123"/>
                      <a:pt x="1276" y="135"/>
                      <a:pt x="1274" y="129"/>
                    </a:cubicBezTo>
                    <a:cubicBezTo>
                      <a:pt x="1272" y="135"/>
                      <a:pt x="1256" y="135"/>
                      <a:pt x="1249" y="141"/>
                    </a:cubicBezTo>
                    <a:cubicBezTo>
                      <a:pt x="1249" y="139"/>
                      <a:pt x="1249" y="139"/>
                      <a:pt x="1247" y="137"/>
                    </a:cubicBezTo>
                    <a:cubicBezTo>
                      <a:pt x="1247" y="138"/>
                      <a:pt x="1247" y="140"/>
                      <a:pt x="1249" y="143"/>
                    </a:cubicBezTo>
                    <a:cubicBezTo>
                      <a:pt x="1247" y="142"/>
                      <a:pt x="1246" y="142"/>
                      <a:pt x="1245" y="140"/>
                    </a:cubicBezTo>
                    <a:cubicBezTo>
                      <a:pt x="1244" y="141"/>
                      <a:pt x="1247" y="144"/>
                      <a:pt x="1244" y="144"/>
                    </a:cubicBezTo>
                    <a:cubicBezTo>
                      <a:pt x="1244" y="141"/>
                      <a:pt x="1242" y="142"/>
                      <a:pt x="1240" y="143"/>
                    </a:cubicBezTo>
                    <a:cubicBezTo>
                      <a:pt x="1248" y="146"/>
                      <a:pt x="1235" y="145"/>
                      <a:pt x="1235" y="145"/>
                    </a:cubicBezTo>
                    <a:cubicBezTo>
                      <a:pt x="1232" y="146"/>
                      <a:pt x="1224" y="156"/>
                      <a:pt x="1221" y="151"/>
                    </a:cubicBezTo>
                    <a:cubicBezTo>
                      <a:pt x="1217" y="158"/>
                      <a:pt x="1203" y="160"/>
                      <a:pt x="1200" y="160"/>
                    </a:cubicBezTo>
                    <a:cubicBezTo>
                      <a:pt x="1200" y="160"/>
                      <a:pt x="1200" y="166"/>
                      <a:pt x="1197" y="161"/>
                    </a:cubicBezTo>
                    <a:cubicBezTo>
                      <a:pt x="1197" y="165"/>
                      <a:pt x="1190" y="168"/>
                      <a:pt x="1186" y="165"/>
                    </a:cubicBezTo>
                    <a:cubicBezTo>
                      <a:pt x="1180" y="174"/>
                      <a:pt x="1165" y="174"/>
                      <a:pt x="1151" y="183"/>
                    </a:cubicBezTo>
                    <a:cubicBezTo>
                      <a:pt x="1155" y="188"/>
                      <a:pt x="1154" y="184"/>
                      <a:pt x="1155" y="183"/>
                    </a:cubicBezTo>
                    <a:cubicBezTo>
                      <a:pt x="1166" y="187"/>
                      <a:pt x="1183" y="177"/>
                      <a:pt x="1190" y="173"/>
                    </a:cubicBezTo>
                    <a:cubicBezTo>
                      <a:pt x="1222" y="162"/>
                      <a:pt x="1268" y="149"/>
                      <a:pt x="1304" y="134"/>
                    </a:cubicBezTo>
                    <a:cubicBezTo>
                      <a:pt x="1309" y="132"/>
                      <a:pt x="1312" y="125"/>
                      <a:pt x="1321" y="130"/>
                    </a:cubicBezTo>
                    <a:cubicBezTo>
                      <a:pt x="1318" y="131"/>
                      <a:pt x="1317" y="129"/>
                      <a:pt x="1320" y="134"/>
                    </a:cubicBezTo>
                    <a:cubicBezTo>
                      <a:pt x="1319" y="133"/>
                      <a:pt x="1314" y="130"/>
                      <a:pt x="1317" y="135"/>
                    </a:cubicBezTo>
                    <a:cubicBezTo>
                      <a:pt x="1316" y="135"/>
                      <a:pt x="1315" y="133"/>
                      <a:pt x="1314" y="131"/>
                    </a:cubicBezTo>
                    <a:cubicBezTo>
                      <a:pt x="1314" y="132"/>
                      <a:pt x="1314" y="133"/>
                      <a:pt x="1313" y="132"/>
                    </a:cubicBezTo>
                    <a:cubicBezTo>
                      <a:pt x="1312" y="133"/>
                      <a:pt x="1314" y="134"/>
                      <a:pt x="1314" y="136"/>
                    </a:cubicBezTo>
                    <a:cubicBezTo>
                      <a:pt x="1310" y="135"/>
                      <a:pt x="1310" y="135"/>
                      <a:pt x="1306" y="136"/>
                    </a:cubicBezTo>
                    <a:cubicBezTo>
                      <a:pt x="1313" y="141"/>
                      <a:pt x="1301" y="134"/>
                      <a:pt x="1306" y="141"/>
                    </a:cubicBezTo>
                    <a:cubicBezTo>
                      <a:pt x="1307" y="141"/>
                      <a:pt x="1298" y="135"/>
                      <a:pt x="1300" y="142"/>
                    </a:cubicBezTo>
                    <a:cubicBezTo>
                      <a:pt x="1288" y="142"/>
                      <a:pt x="1286" y="142"/>
                      <a:pt x="1277" y="150"/>
                    </a:cubicBezTo>
                    <a:cubicBezTo>
                      <a:pt x="1277" y="149"/>
                      <a:pt x="1277" y="148"/>
                      <a:pt x="1276" y="147"/>
                    </a:cubicBezTo>
                    <a:cubicBezTo>
                      <a:pt x="1275" y="148"/>
                      <a:pt x="1274" y="148"/>
                      <a:pt x="1272" y="149"/>
                    </a:cubicBezTo>
                    <a:cubicBezTo>
                      <a:pt x="1278" y="150"/>
                      <a:pt x="1275" y="153"/>
                      <a:pt x="1271" y="149"/>
                    </a:cubicBezTo>
                    <a:cubicBezTo>
                      <a:pt x="1272" y="151"/>
                      <a:pt x="1271" y="154"/>
                      <a:pt x="1268" y="149"/>
                    </a:cubicBezTo>
                    <a:cubicBezTo>
                      <a:pt x="1266" y="150"/>
                      <a:pt x="1270" y="153"/>
                      <a:pt x="1269" y="155"/>
                    </a:cubicBezTo>
                    <a:cubicBezTo>
                      <a:pt x="1267" y="156"/>
                      <a:pt x="1264" y="153"/>
                      <a:pt x="1268" y="158"/>
                    </a:cubicBezTo>
                    <a:cubicBezTo>
                      <a:pt x="1266" y="157"/>
                      <a:pt x="1261" y="153"/>
                      <a:pt x="1265" y="159"/>
                    </a:cubicBezTo>
                    <a:cubicBezTo>
                      <a:pt x="1261" y="155"/>
                      <a:pt x="1257" y="158"/>
                      <a:pt x="1257" y="162"/>
                    </a:cubicBezTo>
                    <a:cubicBezTo>
                      <a:pt x="1250" y="159"/>
                      <a:pt x="1253" y="169"/>
                      <a:pt x="1246" y="163"/>
                    </a:cubicBezTo>
                    <a:cubicBezTo>
                      <a:pt x="1245" y="163"/>
                      <a:pt x="1248" y="167"/>
                      <a:pt x="1247" y="168"/>
                    </a:cubicBezTo>
                    <a:cubicBezTo>
                      <a:pt x="1240" y="163"/>
                      <a:pt x="1240" y="172"/>
                      <a:pt x="1233" y="165"/>
                    </a:cubicBezTo>
                    <a:cubicBezTo>
                      <a:pt x="1233" y="166"/>
                      <a:pt x="1235" y="168"/>
                      <a:pt x="1236" y="170"/>
                    </a:cubicBezTo>
                    <a:cubicBezTo>
                      <a:pt x="1229" y="170"/>
                      <a:pt x="1228" y="173"/>
                      <a:pt x="1222" y="177"/>
                    </a:cubicBezTo>
                    <a:cubicBezTo>
                      <a:pt x="1219" y="175"/>
                      <a:pt x="1221" y="176"/>
                      <a:pt x="1219" y="172"/>
                    </a:cubicBezTo>
                    <a:cubicBezTo>
                      <a:pt x="1218" y="174"/>
                      <a:pt x="1219" y="175"/>
                      <a:pt x="1219" y="177"/>
                    </a:cubicBezTo>
                    <a:cubicBezTo>
                      <a:pt x="1217" y="177"/>
                      <a:pt x="1216" y="174"/>
                      <a:pt x="1214" y="171"/>
                    </a:cubicBezTo>
                    <a:cubicBezTo>
                      <a:pt x="1215" y="174"/>
                      <a:pt x="1216" y="178"/>
                      <a:pt x="1212" y="172"/>
                    </a:cubicBezTo>
                    <a:cubicBezTo>
                      <a:pt x="1210" y="173"/>
                      <a:pt x="1215" y="177"/>
                      <a:pt x="1215" y="180"/>
                    </a:cubicBezTo>
                    <a:cubicBezTo>
                      <a:pt x="1211" y="174"/>
                      <a:pt x="1214" y="183"/>
                      <a:pt x="1208" y="180"/>
                    </a:cubicBezTo>
                    <a:cubicBezTo>
                      <a:pt x="1209" y="183"/>
                      <a:pt x="1206" y="183"/>
                      <a:pt x="1206" y="185"/>
                    </a:cubicBezTo>
                    <a:cubicBezTo>
                      <a:pt x="1226" y="182"/>
                      <a:pt x="1254" y="170"/>
                      <a:pt x="1271" y="163"/>
                    </a:cubicBezTo>
                    <a:cubicBezTo>
                      <a:pt x="1275" y="163"/>
                      <a:pt x="1279" y="166"/>
                      <a:pt x="1280" y="160"/>
                    </a:cubicBezTo>
                    <a:cubicBezTo>
                      <a:pt x="1281" y="160"/>
                      <a:pt x="1282" y="163"/>
                      <a:pt x="1284" y="165"/>
                    </a:cubicBezTo>
                    <a:cubicBezTo>
                      <a:pt x="1281" y="167"/>
                      <a:pt x="1276" y="169"/>
                      <a:pt x="1275" y="174"/>
                    </a:cubicBezTo>
                    <a:cubicBezTo>
                      <a:pt x="1274" y="174"/>
                      <a:pt x="1273" y="172"/>
                      <a:pt x="1272" y="171"/>
                    </a:cubicBezTo>
                    <a:cubicBezTo>
                      <a:pt x="1274" y="177"/>
                      <a:pt x="1264" y="172"/>
                      <a:pt x="1267" y="176"/>
                    </a:cubicBezTo>
                    <a:cubicBezTo>
                      <a:pt x="1265" y="176"/>
                      <a:pt x="1264" y="175"/>
                      <a:pt x="1264" y="173"/>
                    </a:cubicBezTo>
                    <a:cubicBezTo>
                      <a:pt x="1264" y="175"/>
                      <a:pt x="1262" y="177"/>
                      <a:pt x="1263" y="180"/>
                    </a:cubicBezTo>
                    <a:cubicBezTo>
                      <a:pt x="1258" y="173"/>
                      <a:pt x="1259" y="186"/>
                      <a:pt x="1254" y="180"/>
                    </a:cubicBezTo>
                    <a:cubicBezTo>
                      <a:pt x="1253" y="181"/>
                      <a:pt x="1254" y="183"/>
                      <a:pt x="1256" y="186"/>
                    </a:cubicBezTo>
                    <a:cubicBezTo>
                      <a:pt x="1253" y="188"/>
                      <a:pt x="1246" y="192"/>
                      <a:pt x="1247" y="192"/>
                    </a:cubicBezTo>
                    <a:cubicBezTo>
                      <a:pt x="1238" y="196"/>
                      <a:pt x="1214" y="208"/>
                      <a:pt x="1207" y="211"/>
                    </a:cubicBezTo>
                    <a:cubicBezTo>
                      <a:pt x="1206" y="211"/>
                      <a:pt x="1208" y="213"/>
                      <a:pt x="1208" y="215"/>
                    </a:cubicBezTo>
                    <a:cubicBezTo>
                      <a:pt x="1207" y="215"/>
                      <a:pt x="1206" y="214"/>
                      <a:pt x="1205" y="212"/>
                    </a:cubicBezTo>
                    <a:cubicBezTo>
                      <a:pt x="1203" y="215"/>
                      <a:pt x="1208" y="218"/>
                      <a:pt x="1208" y="221"/>
                    </a:cubicBezTo>
                    <a:cubicBezTo>
                      <a:pt x="1209" y="223"/>
                      <a:pt x="1212" y="215"/>
                      <a:pt x="1215" y="221"/>
                    </a:cubicBezTo>
                    <a:cubicBezTo>
                      <a:pt x="1212" y="221"/>
                      <a:pt x="1210" y="223"/>
                      <a:pt x="1209" y="225"/>
                    </a:cubicBezTo>
                    <a:cubicBezTo>
                      <a:pt x="1206" y="220"/>
                      <a:pt x="1206" y="217"/>
                      <a:pt x="1201" y="213"/>
                    </a:cubicBezTo>
                    <a:cubicBezTo>
                      <a:pt x="1201" y="214"/>
                      <a:pt x="1202" y="215"/>
                      <a:pt x="1203" y="217"/>
                    </a:cubicBezTo>
                    <a:cubicBezTo>
                      <a:pt x="1202" y="218"/>
                      <a:pt x="1201" y="216"/>
                      <a:pt x="1200" y="217"/>
                    </a:cubicBezTo>
                    <a:cubicBezTo>
                      <a:pt x="1202" y="222"/>
                      <a:pt x="1206" y="220"/>
                      <a:pt x="1206" y="224"/>
                    </a:cubicBezTo>
                    <a:cubicBezTo>
                      <a:pt x="1202" y="222"/>
                      <a:pt x="1201" y="220"/>
                      <a:pt x="1199" y="223"/>
                    </a:cubicBezTo>
                    <a:cubicBezTo>
                      <a:pt x="1199" y="220"/>
                      <a:pt x="1200" y="221"/>
                      <a:pt x="1197" y="218"/>
                    </a:cubicBezTo>
                    <a:cubicBezTo>
                      <a:pt x="1185" y="223"/>
                      <a:pt x="1181" y="226"/>
                      <a:pt x="1170" y="227"/>
                    </a:cubicBezTo>
                    <a:cubicBezTo>
                      <a:pt x="1170" y="228"/>
                      <a:pt x="1170" y="230"/>
                      <a:pt x="1171" y="232"/>
                    </a:cubicBezTo>
                    <a:cubicBezTo>
                      <a:pt x="1174" y="234"/>
                      <a:pt x="1174" y="230"/>
                      <a:pt x="1176" y="230"/>
                    </a:cubicBezTo>
                    <a:cubicBezTo>
                      <a:pt x="1177" y="232"/>
                      <a:pt x="1181" y="236"/>
                      <a:pt x="1178" y="236"/>
                    </a:cubicBezTo>
                    <a:cubicBezTo>
                      <a:pt x="1180" y="238"/>
                      <a:pt x="1186" y="235"/>
                      <a:pt x="1186" y="233"/>
                    </a:cubicBezTo>
                    <a:cubicBezTo>
                      <a:pt x="1191" y="235"/>
                      <a:pt x="1183" y="237"/>
                      <a:pt x="1181" y="238"/>
                    </a:cubicBezTo>
                    <a:cubicBezTo>
                      <a:pt x="1183" y="240"/>
                      <a:pt x="1185" y="236"/>
                      <a:pt x="1188" y="236"/>
                    </a:cubicBezTo>
                    <a:cubicBezTo>
                      <a:pt x="1189" y="241"/>
                      <a:pt x="1189" y="240"/>
                      <a:pt x="1191" y="245"/>
                    </a:cubicBezTo>
                    <a:cubicBezTo>
                      <a:pt x="1195" y="245"/>
                      <a:pt x="1188" y="239"/>
                      <a:pt x="1192" y="239"/>
                    </a:cubicBezTo>
                    <a:cubicBezTo>
                      <a:pt x="1194" y="241"/>
                      <a:pt x="1193" y="242"/>
                      <a:pt x="1195" y="244"/>
                    </a:cubicBezTo>
                    <a:cubicBezTo>
                      <a:pt x="1194" y="240"/>
                      <a:pt x="1195" y="238"/>
                      <a:pt x="1199" y="242"/>
                    </a:cubicBezTo>
                    <a:cubicBezTo>
                      <a:pt x="1202" y="241"/>
                      <a:pt x="1195" y="236"/>
                      <a:pt x="1197" y="235"/>
                    </a:cubicBezTo>
                    <a:cubicBezTo>
                      <a:pt x="1196" y="231"/>
                      <a:pt x="1199" y="241"/>
                      <a:pt x="1202" y="241"/>
                    </a:cubicBezTo>
                    <a:cubicBezTo>
                      <a:pt x="1202" y="240"/>
                      <a:pt x="1200" y="238"/>
                      <a:pt x="1199" y="236"/>
                    </a:cubicBezTo>
                    <a:cubicBezTo>
                      <a:pt x="1202" y="235"/>
                      <a:pt x="1205" y="242"/>
                      <a:pt x="1205" y="244"/>
                    </a:cubicBezTo>
                    <a:cubicBezTo>
                      <a:pt x="1202" y="243"/>
                      <a:pt x="1197" y="247"/>
                      <a:pt x="1191" y="249"/>
                    </a:cubicBezTo>
                    <a:cubicBezTo>
                      <a:pt x="1191" y="246"/>
                      <a:pt x="1188" y="245"/>
                      <a:pt x="1187" y="241"/>
                    </a:cubicBezTo>
                    <a:cubicBezTo>
                      <a:pt x="1186" y="240"/>
                      <a:pt x="1184" y="241"/>
                      <a:pt x="1183" y="241"/>
                    </a:cubicBezTo>
                    <a:cubicBezTo>
                      <a:pt x="1182" y="242"/>
                      <a:pt x="1187" y="246"/>
                      <a:pt x="1184" y="247"/>
                    </a:cubicBezTo>
                    <a:cubicBezTo>
                      <a:pt x="1182" y="244"/>
                      <a:pt x="1181" y="242"/>
                      <a:pt x="1179" y="241"/>
                    </a:cubicBezTo>
                    <a:cubicBezTo>
                      <a:pt x="1178" y="242"/>
                      <a:pt x="1176" y="242"/>
                      <a:pt x="1177" y="244"/>
                    </a:cubicBezTo>
                    <a:cubicBezTo>
                      <a:pt x="1178" y="245"/>
                      <a:pt x="1178" y="243"/>
                      <a:pt x="1179" y="243"/>
                    </a:cubicBezTo>
                    <a:cubicBezTo>
                      <a:pt x="1180" y="244"/>
                      <a:pt x="1181" y="246"/>
                      <a:pt x="1182" y="247"/>
                    </a:cubicBezTo>
                    <a:cubicBezTo>
                      <a:pt x="1181" y="250"/>
                      <a:pt x="1179" y="244"/>
                      <a:pt x="1178" y="246"/>
                    </a:cubicBezTo>
                    <a:cubicBezTo>
                      <a:pt x="1175" y="243"/>
                      <a:pt x="1176" y="242"/>
                      <a:pt x="1174" y="239"/>
                    </a:cubicBezTo>
                    <a:cubicBezTo>
                      <a:pt x="1175" y="244"/>
                      <a:pt x="1170" y="242"/>
                      <a:pt x="1167" y="239"/>
                    </a:cubicBezTo>
                    <a:cubicBezTo>
                      <a:pt x="1167" y="243"/>
                      <a:pt x="1174" y="252"/>
                      <a:pt x="1177" y="255"/>
                    </a:cubicBezTo>
                    <a:cubicBezTo>
                      <a:pt x="1174" y="257"/>
                      <a:pt x="1174" y="257"/>
                      <a:pt x="1173" y="253"/>
                    </a:cubicBezTo>
                    <a:cubicBezTo>
                      <a:pt x="1176" y="259"/>
                      <a:pt x="1163" y="257"/>
                      <a:pt x="1166" y="263"/>
                    </a:cubicBezTo>
                    <a:cubicBezTo>
                      <a:pt x="1164" y="262"/>
                      <a:pt x="1163" y="261"/>
                      <a:pt x="1162" y="260"/>
                    </a:cubicBezTo>
                    <a:cubicBezTo>
                      <a:pt x="1161" y="261"/>
                      <a:pt x="1163" y="263"/>
                      <a:pt x="1164" y="265"/>
                    </a:cubicBezTo>
                    <a:cubicBezTo>
                      <a:pt x="1162" y="267"/>
                      <a:pt x="1160" y="262"/>
                      <a:pt x="1159" y="261"/>
                    </a:cubicBezTo>
                    <a:cubicBezTo>
                      <a:pt x="1158" y="263"/>
                      <a:pt x="1160" y="263"/>
                      <a:pt x="1161" y="266"/>
                    </a:cubicBezTo>
                    <a:cubicBezTo>
                      <a:pt x="1164" y="270"/>
                      <a:pt x="1164" y="265"/>
                      <a:pt x="1169" y="268"/>
                    </a:cubicBezTo>
                    <a:cubicBezTo>
                      <a:pt x="1166" y="270"/>
                      <a:pt x="1173" y="277"/>
                      <a:pt x="1174" y="280"/>
                    </a:cubicBezTo>
                    <a:cubicBezTo>
                      <a:pt x="1172" y="282"/>
                      <a:pt x="1168" y="272"/>
                      <a:pt x="1167" y="270"/>
                    </a:cubicBezTo>
                    <a:cubicBezTo>
                      <a:pt x="1164" y="270"/>
                      <a:pt x="1165" y="272"/>
                      <a:pt x="1168" y="275"/>
                    </a:cubicBezTo>
                    <a:cubicBezTo>
                      <a:pt x="1162" y="270"/>
                      <a:pt x="1156" y="274"/>
                      <a:pt x="1153" y="275"/>
                    </a:cubicBezTo>
                    <a:cubicBezTo>
                      <a:pt x="1156" y="280"/>
                      <a:pt x="1155" y="272"/>
                      <a:pt x="1158" y="278"/>
                    </a:cubicBezTo>
                    <a:cubicBezTo>
                      <a:pt x="1160" y="282"/>
                      <a:pt x="1155" y="277"/>
                      <a:pt x="1155" y="282"/>
                    </a:cubicBezTo>
                    <a:cubicBezTo>
                      <a:pt x="1154" y="280"/>
                      <a:pt x="1153" y="278"/>
                      <a:pt x="1151" y="276"/>
                    </a:cubicBezTo>
                    <a:cubicBezTo>
                      <a:pt x="1149" y="275"/>
                      <a:pt x="1151" y="279"/>
                      <a:pt x="1147" y="278"/>
                    </a:cubicBezTo>
                    <a:cubicBezTo>
                      <a:pt x="1150" y="283"/>
                      <a:pt x="1151" y="277"/>
                      <a:pt x="1152" y="279"/>
                    </a:cubicBezTo>
                    <a:cubicBezTo>
                      <a:pt x="1153" y="283"/>
                      <a:pt x="1150" y="287"/>
                      <a:pt x="1146" y="286"/>
                    </a:cubicBezTo>
                    <a:cubicBezTo>
                      <a:pt x="1147" y="287"/>
                      <a:pt x="1148" y="289"/>
                      <a:pt x="1149" y="290"/>
                    </a:cubicBezTo>
                    <a:cubicBezTo>
                      <a:pt x="1149" y="285"/>
                      <a:pt x="1155" y="292"/>
                      <a:pt x="1150" y="290"/>
                    </a:cubicBezTo>
                    <a:cubicBezTo>
                      <a:pt x="1153" y="291"/>
                      <a:pt x="1159" y="288"/>
                      <a:pt x="1158" y="286"/>
                    </a:cubicBezTo>
                    <a:cubicBezTo>
                      <a:pt x="1162" y="286"/>
                      <a:pt x="1161" y="292"/>
                      <a:pt x="1166" y="297"/>
                    </a:cubicBezTo>
                    <a:cubicBezTo>
                      <a:pt x="1163" y="297"/>
                      <a:pt x="1163" y="294"/>
                      <a:pt x="1161" y="291"/>
                    </a:cubicBezTo>
                    <a:cubicBezTo>
                      <a:pt x="1158" y="292"/>
                      <a:pt x="1165" y="299"/>
                      <a:pt x="1166" y="302"/>
                    </a:cubicBezTo>
                    <a:cubicBezTo>
                      <a:pt x="1163" y="302"/>
                      <a:pt x="1161" y="297"/>
                      <a:pt x="1158" y="292"/>
                    </a:cubicBezTo>
                    <a:cubicBezTo>
                      <a:pt x="1158" y="297"/>
                      <a:pt x="1163" y="302"/>
                      <a:pt x="1165" y="305"/>
                    </a:cubicBezTo>
                    <a:cubicBezTo>
                      <a:pt x="1169" y="312"/>
                      <a:pt x="1161" y="300"/>
                      <a:pt x="1155" y="294"/>
                    </a:cubicBezTo>
                    <a:cubicBezTo>
                      <a:pt x="1155" y="296"/>
                      <a:pt x="1161" y="305"/>
                      <a:pt x="1163" y="306"/>
                    </a:cubicBezTo>
                    <a:cubicBezTo>
                      <a:pt x="1163" y="311"/>
                      <a:pt x="1157" y="298"/>
                      <a:pt x="1154" y="297"/>
                    </a:cubicBezTo>
                    <a:cubicBezTo>
                      <a:pt x="1153" y="298"/>
                      <a:pt x="1154" y="299"/>
                      <a:pt x="1153" y="300"/>
                    </a:cubicBezTo>
                    <a:cubicBezTo>
                      <a:pt x="1164" y="318"/>
                      <a:pt x="1155" y="303"/>
                      <a:pt x="1149" y="298"/>
                    </a:cubicBezTo>
                    <a:cubicBezTo>
                      <a:pt x="1147" y="299"/>
                      <a:pt x="1151" y="302"/>
                      <a:pt x="1148" y="302"/>
                    </a:cubicBezTo>
                    <a:cubicBezTo>
                      <a:pt x="1143" y="297"/>
                      <a:pt x="1142" y="290"/>
                      <a:pt x="1135" y="283"/>
                    </a:cubicBezTo>
                    <a:cubicBezTo>
                      <a:pt x="1136" y="279"/>
                      <a:pt x="1138" y="284"/>
                      <a:pt x="1140" y="287"/>
                    </a:cubicBezTo>
                    <a:cubicBezTo>
                      <a:pt x="1139" y="283"/>
                      <a:pt x="1144" y="283"/>
                      <a:pt x="1140" y="278"/>
                    </a:cubicBezTo>
                    <a:cubicBezTo>
                      <a:pt x="1138" y="278"/>
                      <a:pt x="1139" y="280"/>
                      <a:pt x="1140" y="282"/>
                    </a:cubicBezTo>
                    <a:cubicBezTo>
                      <a:pt x="1138" y="282"/>
                      <a:pt x="1136" y="276"/>
                      <a:pt x="1134" y="273"/>
                    </a:cubicBezTo>
                    <a:cubicBezTo>
                      <a:pt x="1132" y="274"/>
                      <a:pt x="1137" y="278"/>
                      <a:pt x="1137" y="280"/>
                    </a:cubicBezTo>
                    <a:cubicBezTo>
                      <a:pt x="1134" y="280"/>
                      <a:pt x="1131" y="278"/>
                      <a:pt x="1127" y="276"/>
                    </a:cubicBezTo>
                    <a:cubicBezTo>
                      <a:pt x="1127" y="277"/>
                      <a:pt x="1129" y="279"/>
                      <a:pt x="1130" y="281"/>
                    </a:cubicBezTo>
                    <a:cubicBezTo>
                      <a:pt x="1133" y="283"/>
                      <a:pt x="1126" y="279"/>
                      <a:pt x="1124" y="274"/>
                    </a:cubicBezTo>
                    <a:cubicBezTo>
                      <a:pt x="1123" y="276"/>
                      <a:pt x="1128" y="281"/>
                      <a:pt x="1130" y="286"/>
                    </a:cubicBezTo>
                    <a:cubicBezTo>
                      <a:pt x="1128" y="288"/>
                      <a:pt x="1129" y="281"/>
                      <a:pt x="1125" y="283"/>
                    </a:cubicBezTo>
                    <a:cubicBezTo>
                      <a:pt x="1124" y="286"/>
                      <a:pt x="1129" y="288"/>
                      <a:pt x="1129" y="291"/>
                    </a:cubicBezTo>
                    <a:cubicBezTo>
                      <a:pt x="1128" y="291"/>
                      <a:pt x="1126" y="288"/>
                      <a:pt x="1124" y="286"/>
                    </a:cubicBezTo>
                    <a:cubicBezTo>
                      <a:pt x="1122" y="287"/>
                      <a:pt x="1124" y="291"/>
                      <a:pt x="1120" y="286"/>
                    </a:cubicBezTo>
                    <a:cubicBezTo>
                      <a:pt x="1119" y="287"/>
                      <a:pt x="1121" y="290"/>
                      <a:pt x="1119" y="290"/>
                    </a:cubicBezTo>
                    <a:cubicBezTo>
                      <a:pt x="1115" y="287"/>
                      <a:pt x="1115" y="285"/>
                      <a:pt x="1111" y="282"/>
                    </a:cubicBezTo>
                    <a:cubicBezTo>
                      <a:pt x="1108" y="287"/>
                      <a:pt x="1101" y="288"/>
                      <a:pt x="1098" y="288"/>
                    </a:cubicBezTo>
                    <a:cubicBezTo>
                      <a:pt x="1097" y="289"/>
                      <a:pt x="1098" y="291"/>
                      <a:pt x="1099" y="293"/>
                    </a:cubicBezTo>
                    <a:cubicBezTo>
                      <a:pt x="1098" y="293"/>
                      <a:pt x="1097" y="291"/>
                      <a:pt x="1096" y="290"/>
                    </a:cubicBezTo>
                    <a:cubicBezTo>
                      <a:pt x="1095" y="292"/>
                      <a:pt x="1097" y="297"/>
                      <a:pt x="1092" y="292"/>
                    </a:cubicBezTo>
                    <a:cubicBezTo>
                      <a:pt x="1095" y="296"/>
                      <a:pt x="1091" y="298"/>
                      <a:pt x="1090" y="301"/>
                    </a:cubicBezTo>
                    <a:cubicBezTo>
                      <a:pt x="1088" y="299"/>
                      <a:pt x="1085" y="299"/>
                      <a:pt x="1083" y="294"/>
                    </a:cubicBezTo>
                    <a:cubicBezTo>
                      <a:pt x="1082" y="296"/>
                      <a:pt x="1087" y="301"/>
                      <a:pt x="1089" y="305"/>
                    </a:cubicBezTo>
                    <a:cubicBezTo>
                      <a:pt x="1091" y="307"/>
                      <a:pt x="1093" y="305"/>
                      <a:pt x="1095" y="308"/>
                    </a:cubicBezTo>
                    <a:cubicBezTo>
                      <a:pt x="1096" y="306"/>
                      <a:pt x="1096" y="305"/>
                      <a:pt x="1093" y="302"/>
                    </a:cubicBezTo>
                    <a:cubicBezTo>
                      <a:pt x="1097" y="304"/>
                      <a:pt x="1100" y="308"/>
                      <a:pt x="1104" y="305"/>
                    </a:cubicBezTo>
                    <a:cubicBezTo>
                      <a:pt x="1106" y="309"/>
                      <a:pt x="1104" y="308"/>
                      <a:pt x="1106" y="312"/>
                    </a:cubicBezTo>
                    <a:cubicBezTo>
                      <a:pt x="1103" y="314"/>
                      <a:pt x="1099" y="314"/>
                      <a:pt x="1099" y="317"/>
                    </a:cubicBezTo>
                    <a:cubicBezTo>
                      <a:pt x="1102" y="321"/>
                      <a:pt x="1102" y="316"/>
                      <a:pt x="1105" y="316"/>
                    </a:cubicBezTo>
                    <a:cubicBezTo>
                      <a:pt x="1107" y="319"/>
                      <a:pt x="1103" y="319"/>
                      <a:pt x="1104" y="322"/>
                    </a:cubicBezTo>
                    <a:cubicBezTo>
                      <a:pt x="1108" y="326"/>
                      <a:pt x="1103" y="315"/>
                      <a:pt x="1108" y="322"/>
                    </a:cubicBezTo>
                    <a:cubicBezTo>
                      <a:pt x="1108" y="320"/>
                      <a:pt x="1112" y="310"/>
                      <a:pt x="1114" y="316"/>
                    </a:cubicBezTo>
                    <a:cubicBezTo>
                      <a:pt x="1117" y="316"/>
                      <a:pt x="1113" y="312"/>
                      <a:pt x="1114" y="311"/>
                    </a:cubicBezTo>
                    <a:cubicBezTo>
                      <a:pt x="1115" y="311"/>
                      <a:pt x="1116" y="313"/>
                      <a:pt x="1117" y="315"/>
                    </a:cubicBezTo>
                    <a:cubicBezTo>
                      <a:pt x="1119" y="314"/>
                      <a:pt x="1118" y="311"/>
                      <a:pt x="1118" y="309"/>
                    </a:cubicBezTo>
                    <a:cubicBezTo>
                      <a:pt x="1121" y="310"/>
                      <a:pt x="1123" y="314"/>
                      <a:pt x="1126" y="317"/>
                    </a:cubicBezTo>
                    <a:cubicBezTo>
                      <a:pt x="1124" y="319"/>
                      <a:pt x="1122" y="317"/>
                      <a:pt x="1120" y="314"/>
                    </a:cubicBezTo>
                    <a:cubicBezTo>
                      <a:pt x="1119" y="315"/>
                      <a:pt x="1125" y="320"/>
                      <a:pt x="1120" y="320"/>
                    </a:cubicBezTo>
                    <a:cubicBezTo>
                      <a:pt x="1121" y="321"/>
                      <a:pt x="1125" y="323"/>
                      <a:pt x="1123" y="320"/>
                    </a:cubicBezTo>
                    <a:cubicBezTo>
                      <a:pt x="1126" y="320"/>
                      <a:pt x="1124" y="323"/>
                      <a:pt x="1126" y="324"/>
                    </a:cubicBezTo>
                    <a:cubicBezTo>
                      <a:pt x="1124" y="324"/>
                      <a:pt x="1121" y="323"/>
                      <a:pt x="1119" y="325"/>
                    </a:cubicBezTo>
                    <a:cubicBezTo>
                      <a:pt x="1129" y="327"/>
                      <a:pt x="1114" y="325"/>
                      <a:pt x="1119" y="330"/>
                    </a:cubicBezTo>
                    <a:cubicBezTo>
                      <a:pt x="1117" y="331"/>
                      <a:pt x="1116" y="328"/>
                      <a:pt x="1114" y="327"/>
                    </a:cubicBezTo>
                    <a:cubicBezTo>
                      <a:pt x="1116" y="332"/>
                      <a:pt x="1117" y="334"/>
                      <a:pt x="1112" y="328"/>
                    </a:cubicBezTo>
                    <a:cubicBezTo>
                      <a:pt x="1111" y="328"/>
                      <a:pt x="1111" y="330"/>
                      <a:pt x="1112" y="332"/>
                    </a:cubicBezTo>
                    <a:cubicBezTo>
                      <a:pt x="1110" y="331"/>
                      <a:pt x="1109" y="328"/>
                      <a:pt x="1107" y="327"/>
                    </a:cubicBezTo>
                    <a:cubicBezTo>
                      <a:pt x="1105" y="331"/>
                      <a:pt x="1114" y="337"/>
                      <a:pt x="1117" y="342"/>
                    </a:cubicBezTo>
                    <a:cubicBezTo>
                      <a:pt x="1112" y="342"/>
                      <a:pt x="1112" y="334"/>
                      <a:pt x="1108" y="338"/>
                    </a:cubicBezTo>
                    <a:cubicBezTo>
                      <a:pt x="1108" y="336"/>
                      <a:pt x="1108" y="335"/>
                      <a:pt x="1109" y="334"/>
                    </a:cubicBezTo>
                    <a:cubicBezTo>
                      <a:pt x="1107" y="331"/>
                      <a:pt x="1105" y="331"/>
                      <a:pt x="1103" y="327"/>
                    </a:cubicBezTo>
                    <a:cubicBezTo>
                      <a:pt x="1102" y="328"/>
                      <a:pt x="1104" y="331"/>
                      <a:pt x="1105" y="333"/>
                    </a:cubicBezTo>
                    <a:cubicBezTo>
                      <a:pt x="1102" y="334"/>
                      <a:pt x="1104" y="331"/>
                      <a:pt x="1102" y="329"/>
                    </a:cubicBezTo>
                    <a:cubicBezTo>
                      <a:pt x="1101" y="330"/>
                      <a:pt x="1101" y="331"/>
                      <a:pt x="1102" y="333"/>
                    </a:cubicBezTo>
                    <a:cubicBezTo>
                      <a:pt x="1096" y="326"/>
                      <a:pt x="1101" y="337"/>
                      <a:pt x="1095" y="333"/>
                    </a:cubicBezTo>
                    <a:cubicBezTo>
                      <a:pt x="1094" y="335"/>
                      <a:pt x="1098" y="335"/>
                      <a:pt x="1099" y="339"/>
                    </a:cubicBezTo>
                    <a:cubicBezTo>
                      <a:pt x="1101" y="338"/>
                      <a:pt x="1098" y="335"/>
                      <a:pt x="1101" y="335"/>
                    </a:cubicBezTo>
                    <a:cubicBezTo>
                      <a:pt x="1106" y="345"/>
                      <a:pt x="1107" y="340"/>
                      <a:pt x="1112" y="341"/>
                    </a:cubicBezTo>
                    <a:cubicBezTo>
                      <a:pt x="1112" y="343"/>
                      <a:pt x="1110" y="345"/>
                      <a:pt x="1106" y="345"/>
                    </a:cubicBezTo>
                    <a:cubicBezTo>
                      <a:pt x="1104" y="345"/>
                      <a:pt x="1108" y="349"/>
                      <a:pt x="1109" y="351"/>
                    </a:cubicBezTo>
                    <a:cubicBezTo>
                      <a:pt x="1107" y="353"/>
                      <a:pt x="1105" y="348"/>
                      <a:pt x="1103" y="345"/>
                    </a:cubicBezTo>
                    <a:cubicBezTo>
                      <a:pt x="1100" y="347"/>
                      <a:pt x="1106" y="352"/>
                      <a:pt x="1106" y="355"/>
                    </a:cubicBezTo>
                    <a:cubicBezTo>
                      <a:pt x="1101" y="353"/>
                      <a:pt x="1101" y="354"/>
                      <a:pt x="1099" y="358"/>
                    </a:cubicBezTo>
                    <a:cubicBezTo>
                      <a:pt x="1101" y="353"/>
                      <a:pt x="1092" y="353"/>
                      <a:pt x="1096" y="359"/>
                    </a:cubicBezTo>
                    <a:cubicBezTo>
                      <a:pt x="1093" y="357"/>
                      <a:pt x="1091" y="353"/>
                      <a:pt x="1089" y="350"/>
                    </a:cubicBezTo>
                    <a:cubicBezTo>
                      <a:pt x="1093" y="352"/>
                      <a:pt x="1095" y="346"/>
                      <a:pt x="1091" y="342"/>
                    </a:cubicBezTo>
                    <a:cubicBezTo>
                      <a:pt x="1089" y="342"/>
                      <a:pt x="1095" y="347"/>
                      <a:pt x="1091" y="346"/>
                    </a:cubicBezTo>
                    <a:cubicBezTo>
                      <a:pt x="1089" y="342"/>
                      <a:pt x="1087" y="342"/>
                      <a:pt x="1084" y="340"/>
                    </a:cubicBezTo>
                    <a:cubicBezTo>
                      <a:pt x="1082" y="341"/>
                      <a:pt x="1089" y="344"/>
                      <a:pt x="1085" y="344"/>
                    </a:cubicBezTo>
                    <a:cubicBezTo>
                      <a:pt x="1083" y="342"/>
                      <a:pt x="1084" y="341"/>
                      <a:pt x="1083" y="339"/>
                    </a:cubicBezTo>
                    <a:cubicBezTo>
                      <a:pt x="1081" y="337"/>
                      <a:pt x="1082" y="342"/>
                      <a:pt x="1079" y="337"/>
                    </a:cubicBezTo>
                    <a:cubicBezTo>
                      <a:pt x="1078" y="339"/>
                      <a:pt x="1082" y="341"/>
                      <a:pt x="1083" y="344"/>
                    </a:cubicBezTo>
                    <a:cubicBezTo>
                      <a:pt x="1081" y="342"/>
                      <a:pt x="1079" y="342"/>
                      <a:pt x="1077" y="338"/>
                    </a:cubicBezTo>
                    <a:cubicBezTo>
                      <a:pt x="1076" y="340"/>
                      <a:pt x="1077" y="347"/>
                      <a:pt x="1071" y="343"/>
                    </a:cubicBezTo>
                    <a:cubicBezTo>
                      <a:pt x="1070" y="345"/>
                      <a:pt x="1074" y="350"/>
                      <a:pt x="1077" y="355"/>
                    </a:cubicBezTo>
                    <a:cubicBezTo>
                      <a:pt x="1080" y="355"/>
                      <a:pt x="1075" y="350"/>
                      <a:pt x="1079" y="353"/>
                    </a:cubicBezTo>
                    <a:cubicBezTo>
                      <a:pt x="1080" y="354"/>
                      <a:pt x="1078" y="354"/>
                      <a:pt x="1080" y="357"/>
                    </a:cubicBezTo>
                    <a:cubicBezTo>
                      <a:pt x="1077" y="358"/>
                      <a:pt x="1075" y="356"/>
                      <a:pt x="1074" y="359"/>
                    </a:cubicBezTo>
                    <a:cubicBezTo>
                      <a:pt x="1075" y="360"/>
                      <a:pt x="1076" y="361"/>
                      <a:pt x="1077" y="362"/>
                    </a:cubicBezTo>
                    <a:cubicBezTo>
                      <a:pt x="1078" y="360"/>
                      <a:pt x="1081" y="360"/>
                      <a:pt x="1084" y="361"/>
                    </a:cubicBezTo>
                    <a:cubicBezTo>
                      <a:pt x="1080" y="365"/>
                      <a:pt x="1072" y="369"/>
                      <a:pt x="1064" y="368"/>
                    </a:cubicBezTo>
                    <a:cubicBezTo>
                      <a:pt x="1064" y="370"/>
                      <a:pt x="1063" y="371"/>
                      <a:pt x="1062" y="373"/>
                    </a:cubicBezTo>
                    <a:cubicBezTo>
                      <a:pt x="1068" y="373"/>
                      <a:pt x="1060" y="379"/>
                      <a:pt x="1062" y="384"/>
                    </a:cubicBezTo>
                    <a:cubicBezTo>
                      <a:pt x="1061" y="382"/>
                      <a:pt x="1055" y="384"/>
                      <a:pt x="1057" y="387"/>
                    </a:cubicBezTo>
                    <a:cubicBezTo>
                      <a:pt x="1055" y="385"/>
                      <a:pt x="1052" y="387"/>
                      <a:pt x="1050" y="384"/>
                    </a:cubicBezTo>
                    <a:cubicBezTo>
                      <a:pt x="1050" y="384"/>
                      <a:pt x="1049" y="386"/>
                      <a:pt x="1051" y="388"/>
                    </a:cubicBezTo>
                    <a:cubicBezTo>
                      <a:pt x="1048" y="388"/>
                      <a:pt x="1045" y="381"/>
                      <a:pt x="1042" y="381"/>
                    </a:cubicBezTo>
                    <a:cubicBezTo>
                      <a:pt x="1040" y="384"/>
                      <a:pt x="1047" y="386"/>
                      <a:pt x="1044" y="388"/>
                    </a:cubicBezTo>
                    <a:cubicBezTo>
                      <a:pt x="1041" y="390"/>
                      <a:pt x="1039" y="380"/>
                      <a:pt x="1036" y="382"/>
                    </a:cubicBezTo>
                    <a:cubicBezTo>
                      <a:pt x="1035" y="383"/>
                      <a:pt x="1040" y="388"/>
                      <a:pt x="1041" y="390"/>
                    </a:cubicBezTo>
                    <a:cubicBezTo>
                      <a:pt x="1038" y="391"/>
                      <a:pt x="1035" y="385"/>
                      <a:pt x="1035" y="383"/>
                    </a:cubicBezTo>
                    <a:cubicBezTo>
                      <a:pt x="1032" y="385"/>
                      <a:pt x="1038" y="389"/>
                      <a:pt x="1039" y="394"/>
                    </a:cubicBezTo>
                    <a:cubicBezTo>
                      <a:pt x="1037" y="393"/>
                      <a:pt x="1032" y="385"/>
                      <a:pt x="1032" y="384"/>
                    </a:cubicBezTo>
                    <a:cubicBezTo>
                      <a:pt x="1032" y="384"/>
                      <a:pt x="1031" y="384"/>
                      <a:pt x="1031" y="384"/>
                    </a:cubicBezTo>
                    <a:cubicBezTo>
                      <a:pt x="1031" y="386"/>
                      <a:pt x="1035" y="392"/>
                      <a:pt x="1037" y="393"/>
                    </a:cubicBezTo>
                    <a:cubicBezTo>
                      <a:pt x="1038" y="396"/>
                      <a:pt x="1035" y="395"/>
                      <a:pt x="1034" y="393"/>
                    </a:cubicBezTo>
                    <a:cubicBezTo>
                      <a:pt x="1033" y="393"/>
                      <a:pt x="1034" y="395"/>
                      <a:pt x="1032" y="395"/>
                    </a:cubicBezTo>
                    <a:cubicBezTo>
                      <a:pt x="1029" y="393"/>
                      <a:pt x="1030" y="389"/>
                      <a:pt x="1028" y="388"/>
                    </a:cubicBezTo>
                    <a:cubicBezTo>
                      <a:pt x="1026" y="384"/>
                      <a:pt x="1031" y="389"/>
                      <a:pt x="1031" y="391"/>
                    </a:cubicBezTo>
                    <a:cubicBezTo>
                      <a:pt x="1032" y="390"/>
                      <a:pt x="1031" y="389"/>
                      <a:pt x="1031" y="387"/>
                    </a:cubicBezTo>
                    <a:cubicBezTo>
                      <a:pt x="1028" y="385"/>
                      <a:pt x="1027" y="386"/>
                      <a:pt x="1025" y="388"/>
                    </a:cubicBezTo>
                    <a:cubicBezTo>
                      <a:pt x="1027" y="389"/>
                      <a:pt x="1028" y="390"/>
                      <a:pt x="1029" y="392"/>
                    </a:cubicBezTo>
                    <a:cubicBezTo>
                      <a:pt x="1030" y="392"/>
                      <a:pt x="1020" y="387"/>
                      <a:pt x="1021" y="391"/>
                    </a:cubicBezTo>
                    <a:cubicBezTo>
                      <a:pt x="1018" y="386"/>
                      <a:pt x="1016" y="396"/>
                      <a:pt x="1011" y="391"/>
                    </a:cubicBezTo>
                    <a:cubicBezTo>
                      <a:pt x="1009" y="395"/>
                      <a:pt x="1002" y="395"/>
                      <a:pt x="1007" y="401"/>
                    </a:cubicBezTo>
                    <a:cubicBezTo>
                      <a:pt x="1006" y="402"/>
                      <a:pt x="1004" y="397"/>
                      <a:pt x="1003" y="396"/>
                    </a:cubicBezTo>
                    <a:cubicBezTo>
                      <a:pt x="1002" y="398"/>
                      <a:pt x="1005" y="401"/>
                      <a:pt x="1008" y="407"/>
                    </a:cubicBezTo>
                    <a:cubicBezTo>
                      <a:pt x="1009" y="403"/>
                      <a:pt x="1013" y="405"/>
                      <a:pt x="1019" y="404"/>
                    </a:cubicBezTo>
                    <a:cubicBezTo>
                      <a:pt x="1020" y="407"/>
                      <a:pt x="1015" y="406"/>
                      <a:pt x="1014" y="406"/>
                    </a:cubicBezTo>
                    <a:cubicBezTo>
                      <a:pt x="1012" y="407"/>
                      <a:pt x="1016" y="407"/>
                      <a:pt x="1017" y="410"/>
                    </a:cubicBezTo>
                    <a:cubicBezTo>
                      <a:pt x="1012" y="407"/>
                      <a:pt x="1015" y="412"/>
                      <a:pt x="1019" y="416"/>
                    </a:cubicBezTo>
                    <a:cubicBezTo>
                      <a:pt x="1017" y="416"/>
                      <a:pt x="1015" y="413"/>
                      <a:pt x="1013" y="410"/>
                    </a:cubicBezTo>
                    <a:cubicBezTo>
                      <a:pt x="1017" y="418"/>
                      <a:pt x="1014" y="415"/>
                      <a:pt x="1016" y="420"/>
                    </a:cubicBezTo>
                    <a:cubicBezTo>
                      <a:pt x="1015" y="421"/>
                      <a:pt x="1014" y="418"/>
                      <a:pt x="1012" y="417"/>
                    </a:cubicBezTo>
                    <a:cubicBezTo>
                      <a:pt x="1009" y="421"/>
                      <a:pt x="993" y="427"/>
                      <a:pt x="993" y="433"/>
                    </a:cubicBezTo>
                    <a:cubicBezTo>
                      <a:pt x="992" y="434"/>
                      <a:pt x="990" y="428"/>
                      <a:pt x="988" y="427"/>
                    </a:cubicBezTo>
                    <a:cubicBezTo>
                      <a:pt x="986" y="427"/>
                      <a:pt x="990" y="431"/>
                      <a:pt x="991" y="433"/>
                    </a:cubicBezTo>
                    <a:cubicBezTo>
                      <a:pt x="981" y="432"/>
                      <a:pt x="982" y="441"/>
                      <a:pt x="978" y="441"/>
                    </a:cubicBezTo>
                    <a:cubicBezTo>
                      <a:pt x="981" y="441"/>
                      <a:pt x="986" y="449"/>
                      <a:pt x="986" y="452"/>
                    </a:cubicBezTo>
                    <a:cubicBezTo>
                      <a:pt x="991" y="450"/>
                      <a:pt x="992" y="451"/>
                      <a:pt x="996" y="450"/>
                    </a:cubicBezTo>
                    <a:cubicBezTo>
                      <a:pt x="995" y="447"/>
                      <a:pt x="994" y="447"/>
                      <a:pt x="992" y="445"/>
                    </a:cubicBezTo>
                    <a:cubicBezTo>
                      <a:pt x="994" y="450"/>
                      <a:pt x="989" y="446"/>
                      <a:pt x="986" y="442"/>
                    </a:cubicBezTo>
                    <a:cubicBezTo>
                      <a:pt x="985" y="442"/>
                      <a:pt x="989" y="449"/>
                      <a:pt x="990" y="448"/>
                    </a:cubicBezTo>
                    <a:cubicBezTo>
                      <a:pt x="992" y="450"/>
                      <a:pt x="988" y="449"/>
                      <a:pt x="987" y="451"/>
                    </a:cubicBezTo>
                    <a:cubicBezTo>
                      <a:pt x="986" y="446"/>
                      <a:pt x="984" y="445"/>
                      <a:pt x="981" y="441"/>
                    </a:cubicBezTo>
                    <a:cubicBezTo>
                      <a:pt x="984" y="441"/>
                      <a:pt x="985" y="439"/>
                      <a:pt x="986" y="438"/>
                    </a:cubicBezTo>
                    <a:cubicBezTo>
                      <a:pt x="988" y="439"/>
                      <a:pt x="989" y="444"/>
                      <a:pt x="991" y="443"/>
                    </a:cubicBezTo>
                    <a:cubicBezTo>
                      <a:pt x="987" y="437"/>
                      <a:pt x="995" y="436"/>
                      <a:pt x="1000" y="435"/>
                    </a:cubicBezTo>
                    <a:cubicBezTo>
                      <a:pt x="1001" y="437"/>
                      <a:pt x="998" y="436"/>
                      <a:pt x="999" y="438"/>
                    </a:cubicBezTo>
                    <a:cubicBezTo>
                      <a:pt x="1002" y="441"/>
                      <a:pt x="1002" y="436"/>
                      <a:pt x="1003" y="436"/>
                    </a:cubicBezTo>
                    <a:cubicBezTo>
                      <a:pt x="1005" y="438"/>
                      <a:pt x="1002" y="443"/>
                      <a:pt x="998" y="443"/>
                    </a:cubicBezTo>
                    <a:cubicBezTo>
                      <a:pt x="1002" y="443"/>
                      <a:pt x="1014" y="442"/>
                      <a:pt x="1009" y="437"/>
                    </a:cubicBezTo>
                    <a:cubicBezTo>
                      <a:pt x="1012" y="438"/>
                      <a:pt x="1011" y="442"/>
                      <a:pt x="1014" y="445"/>
                    </a:cubicBezTo>
                    <a:cubicBezTo>
                      <a:pt x="1013" y="442"/>
                      <a:pt x="1015" y="441"/>
                      <a:pt x="1011" y="438"/>
                    </a:cubicBezTo>
                    <a:cubicBezTo>
                      <a:pt x="1015" y="439"/>
                      <a:pt x="1020" y="446"/>
                      <a:pt x="1024" y="443"/>
                    </a:cubicBezTo>
                    <a:cubicBezTo>
                      <a:pt x="1027" y="446"/>
                      <a:pt x="1025" y="451"/>
                      <a:pt x="1024" y="445"/>
                    </a:cubicBezTo>
                    <a:cubicBezTo>
                      <a:pt x="1024" y="446"/>
                      <a:pt x="1023" y="447"/>
                      <a:pt x="1024" y="448"/>
                    </a:cubicBezTo>
                    <a:cubicBezTo>
                      <a:pt x="1026" y="451"/>
                      <a:pt x="1028" y="447"/>
                      <a:pt x="1029" y="449"/>
                    </a:cubicBezTo>
                    <a:cubicBezTo>
                      <a:pt x="1030" y="448"/>
                      <a:pt x="1030" y="446"/>
                      <a:pt x="1028" y="444"/>
                    </a:cubicBezTo>
                    <a:cubicBezTo>
                      <a:pt x="1031" y="444"/>
                      <a:pt x="1030" y="446"/>
                      <a:pt x="1032" y="448"/>
                    </a:cubicBezTo>
                    <a:cubicBezTo>
                      <a:pt x="1034" y="447"/>
                      <a:pt x="1033" y="446"/>
                      <a:pt x="1035" y="445"/>
                    </a:cubicBezTo>
                    <a:cubicBezTo>
                      <a:pt x="1033" y="444"/>
                      <a:pt x="1031" y="446"/>
                      <a:pt x="1029" y="441"/>
                    </a:cubicBezTo>
                    <a:cubicBezTo>
                      <a:pt x="1035" y="444"/>
                      <a:pt x="1030" y="441"/>
                      <a:pt x="1032" y="438"/>
                    </a:cubicBezTo>
                    <a:cubicBezTo>
                      <a:pt x="1033" y="441"/>
                      <a:pt x="1035" y="440"/>
                      <a:pt x="1036" y="443"/>
                    </a:cubicBezTo>
                    <a:cubicBezTo>
                      <a:pt x="1033" y="438"/>
                      <a:pt x="1040" y="442"/>
                      <a:pt x="1036" y="436"/>
                    </a:cubicBezTo>
                    <a:cubicBezTo>
                      <a:pt x="1041" y="438"/>
                      <a:pt x="1044" y="440"/>
                      <a:pt x="1047" y="434"/>
                    </a:cubicBezTo>
                    <a:cubicBezTo>
                      <a:pt x="1034" y="436"/>
                      <a:pt x="1047" y="433"/>
                      <a:pt x="1049" y="428"/>
                    </a:cubicBezTo>
                    <a:cubicBezTo>
                      <a:pt x="1050" y="430"/>
                      <a:pt x="1055" y="433"/>
                      <a:pt x="1054" y="435"/>
                    </a:cubicBezTo>
                    <a:cubicBezTo>
                      <a:pt x="1059" y="439"/>
                      <a:pt x="1059" y="434"/>
                      <a:pt x="1065" y="434"/>
                    </a:cubicBezTo>
                    <a:cubicBezTo>
                      <a:pt x="1064" y="432"/>
                      <a:pt x="1065" y="431"/>
                      <a:pt x="1062" y="428"/>
                    </a:cubicBezTo>
                    <a:cubicBezTo>
                      <a:pt x="1061" y="427"/>
                      <a:pt x="1061" y="429"/>
                      <a:pt x="1060" y="429"/>
                    </a:cubicBezTo>
                    <a:cubicBezTo>
                      <a:pt x="1059" y="427"/>
                      <a:pt x="1057" y="424"/>
                      <a:pt x="1059" y="424"/>
                    </a:cubicBezTo>
                    <a:cubicBezTo>
                      <a:pt x="1058" y="422"/>
                      <a:pt x="1056" y="422"/>
                      <a:pt x="1055" y="423"/>
                    </a:cubicBezTo>
                    <a:cubicBezTo>
                      <a:pt x="1055" y="420"/>
                      <a:pt x="1059" y="416"/>
                      <a:pt x="1065" y="423"/>
                    </a:cubicBezTo>
                    <a:cubicBezTo>
                      <a:pt x="1063" y="424"/>
                      <a:pt x="1061" y="422"/>
                      <a:pt x="1059" y="422"/>
                    </a:cubicBezTo>
                    <a:cubicBezTo>
                      <a:pt x="1061" y="428"/>
                      <a:pt x="1064" y="423"/>
                      <a:pt x="1066" y="425"/>
                    </a:cubicBezTo>
                    <a:cubicBezTo>
                      <a:pt x="1068" y="429"/>
                      <a:pt x="1066" y="432"/>
                      <a:pt x="1070" y="434"/>
                    </a:cubicBezTo>
                    <a:cubicBezTo>
                      <a:pt x="1067" y="428"/>
                      <a:pt x="1073" y="431"/>
                      <a:pt x="1075" y="427"/>
                    </a:cubicBezTo>
                    <a:cubicBezTo>
                      <a:pt x="1077" y="430"/>
                      <a:pt x="1078" y="431"/>
                      <a:pt x="1080" y="430"/>
                    </a:cubicBezTo>
                    <a:cubicBezTo>
                      <a:pt x="1076" y="426"/>
                      <a:pt x="1076" y="427"/>
                      <a:pt x="1080" y="425"/>
                    </a:cubicBezTo>
                    <a:cubicBezTo>
                      <a:pt x="1081" y="426"/>
                      <a:pt x="1081" y="428"/>
                      <a:pt x="1082" y="429"/>
                    </a:cubicBezTo>
                    <a:cubicBezTo>
                      <a:pt x="1087" y="423"/>
                      <a:pt x="1098" y="427"/>
                      <a:pt x="1099" y="419"/>
                    </a:cubicBezTo>
                    <a:cubicBezTo>
                      <a:pt x="1100" y="419"/>
                      <a:pt x="1101" y="421"/>
                      <a:pt x="1102" y="422"/>
                    </a:cubicBezTo>
                    <a:cubicBezTo>
                      <a:pt x="1105" y="421"/>
                      <a:pt x="1100" y="411"/>
                      <a:pt x="1106" y="419"/>
                    </a:cubicBezTo>
                    <a:cubicBezTo>
                      <a:pt x="1107" y="418"/>
                      <a:pt x="1106" y="416"/>
                      <a:pt x="1105" y="415"/>
                    </a:cubicBezTo>
                    <a:cubicBezTo>
                      <a:pt x="1106" y="415"/>
                      <a:pt x="1107" y="416"/>
                      <a:pt x="1109" y="418"/>
                    </a:cubicBezTo>
                    <a:cubicBezTo>
                      <a:pt x="1111" y="417"/>
                      <a:pt x="1105" y="413"/>
                      <a:pt x="1109" y="413"/>
                    </a:cubicBezTo>
                    <a:cubicBezTo>
                      <a:pt x="1110" y="415"/>
                      <a:pt x="1111" y="416"/>
                      <a:pt x="1112" y="418"/>
                    </a:cubicBezTo>
                    <a:cubicBezTo>
                      <a:pt x="1113" y="417"/>
                      <a:pt x="1112" y="415"/>
                      <a:pt x="1110" y="413"/>
                    </a:cubicBezTo>
                    <a:cubicBezTo>
                      <a:pt x="1116" y="420"/>
                      <a:pt x="1117" y="404"/>
                      <a:pt x="1124" y="411"/>
                    </a:cubicBezTo>
                    <a:cubicBezTo>
                      <a:pt x="1126" y="410"/>
                      <a:pt x="1122" y="404"/>
                      <a:pt x="1127" y="410"/>
                    </a:cubicBezTo>
                    <a:cubicBezTo>
                      <a:pt x="1129" y="408"/>
                      <a:pt x="1131" y="403"/>
                      <a:pt x="1135" y="408"/>
                    </a:cubicBezTo>
                    <a:cubicBezTo>
                      <a:pt x="1135" y="407"/>
                      <a:pt x="1134" y="405"/>
                      <a:pt x="1136" y="405"/>
                    </a:cubicBezTo>
                    <a:cubicBezTo>
                      <a:pt x="1138" y="408"/>
                      <a:pt x="1140" y="406"/>
                      <a:pt x="1142" y="411"/>
                    </a:cubicBezTo>
                    <a:cubicBezTo>
                      <a:pt x="1143" y="410"/>
                      <a:pt x="1139" y="406"/>
                      <a:pt x="1141" y="405"/>
                    </a:cubicBezTo>
                    <a:cubicBezTo>
                      <a:pt x="1144" y="405"/>
                      <a:pt x="1143" y="409"/>
                      <a:pt x="1144" y="411"/>
                    </a:cubicBezTo>
                    <a:cubicBezTo>
                      <a:pt x="1144" y="409"/>
                      <a:pt x="1149" y="409"/>
                      <a:pt x="1144" y="406"/>
                    </a:cubicBezTo>
                    <a:cubicBezTo>
                      <a:pt x="1142" y="402"/>
                      <a:pt x="1149" y="407"/>
                      <a:pt x="1146" y="404"/>
                    </a:cubicBezTo>
                    <a:cubicBezTo>
                      <a:pt x="1148" y="404"/>
                      <a:pt x="1150" y="409"/>
                      <a:pt x="1147" y="408"/>
                    </a:cubicBezTo>
                    <a:cubicBezTo>
                      <a:pt x="1150" y="412"/>
                      <a:pt x="1150" y="403"/>
                      <a:pt x="1152" y="409"/>
                    </a:cubicBezTo>
                    <a:cubicBezTo>
                      <a:pt x="1146" y="411"/>
                      <a:pt x="1141" y="413"/>
                      <a:pt x="1139" y="416"/>
                    </a:cubicBezTo>
                    <a:cubicBezTo>
                      <a:pt x="1138" y="414"/>
                      <a:pt x="1137" y="413"/>
                      <a:pt x="1136" y="411"/>
                    </a:cubicBezTo>
                    <a:cubicBezTo>
                      <a:pt x="1135" y="412"/>
                      <a:pt x="1137" y="414"/>
                      <a:pt x="1138" y="416"/>
                    </a:cubicBezTo>
                    <a:cubicBezTo>
                      <a:pt x="1135" y="417"/>
                      <a:pt x="1129" y="417"/>
                      <a:pt x="1126" y="421"/>
                    </a:cubicBezTo>
                    <a:cubicBezTo>
                      <a:pt x="1122" y="417"/>
                      <a:pt x="1131" y="416"/>
                      <a:pt x="1133" y="415"/>
                    </a:cubicBezTo>
                    <a:cubicBezTo>
                      <a:pt x="1129" y="413"/>
                      <a:pt x="1122" y="415"/>
                      <a:pt x="1123" y="421"/>
                    </a:cubicBezTo>
                    <a:cubicBezTo>
                      <a:pt x="1119" y="418"/>
                      <a:pt x="1117" y="420"/>
                      <a:pt x="1114" y="420"/>
                    </a:cubicBezTo>
                    <a:cubicBezTo>
                      <a:pt x="1113" y="421"/>
                      <a:pt x="1115" y="423"/>
                      <a:pt x="1116" y="422"/>
                    </a:cubicBezTo>
                    <a:cubicBezTo>
                      <a:pt x="1117" y="426"/>
                      <a:pt x="1113" y="422"/>
                      <a:pt x="1112" y="421"/>
                    </a:cubicBezTo>
                    <a:cubicBezTo>
                      <a:pt x="1111" y="424"/>
                      <a:pt x="1106" y="423"/>
                      <a:pt x="1112" y="427"/>
                    </a:cubicBezTo>
                    <a:cubicBezTo>
                      <a:pt x="1110" y="427"/>
                      <a:pt x="1109" y="425"/>
                      <a:pt x="1107" y="423"/>
                    </a:cubicBezTo>
                    <a:cubicBezTo>
                      <a:pt x="1107" y="424"/>
                      <a:pt x="1107" y="425"/>
                      <a:pt x="1105" y="425"/>
                    </a:cubicBezTo>
                    <a:cubicBezTo>
                      <a:pt x="1106" y="426"/>
                      <a:pt x="1107" y="427"/>
                      <a:pt x="1108" y="428"/>
                    </a:cubicBezTo>
                    <a:cubicBezTo>
                      <a:pt x="1107" y="428"/>
                      <a:pt x="1105" y="426"/>
                      <a:pt x="1104" y="424"/>
                    </a:cubicBezTo>
                    <a:cubicBezTo>
                      <a:pt x="1103" y="425"/>
                      <a:pt x="1105" y="427"/>
                      <a:pt x="1106" y="429"/>
                    </a:cubicBezTo>
                    <a:cubicBezTo>
                      <a:pt x="1102" y="424"/>
                      <a:pt x="1102" y="429"/>
                      <a:pt x="1098" y="428"/>
                    </a:cubicBezTo>
                    <a:cubicBezTo>
                      <a:pt x="1104" y="433"/>
                      <a:pt x="1095" y="431"/>
                      <a:pt x="1094" y="433"/>
                    </a:cubicBezTo>
                    <a:cubicBezTo>
                      <a:pt x="1093" y="433"/>
                      <a:pt x="1095" y="437"/>
                      <a:pt x="1095" y="437"/>
                    </a:cubicBezTo>
                    <a:cubicBezTo>
                      <a:pt x="1094" y="437"/>
                      <a:pt x="1088" y="431"/>
                      <a:pt x="1089" y="436"/>
                    </a:cubicBezTo>
                    <a:cubicBezTo>
                      <a:pt x="1089" y="435"/>
                      <a:pt x="1089" y="434"/>
                      <a:pt x="1088" y="432"/>
                    </a:cubicBezTo>
                    <a:cubicBezTo>
                      <a:pt x="1087" y="434"/>
                      <a:pt x="1088" y="435"/>
                      <a:pt x="1089" y="438"/>
                    </a:cubicBezTo>
                    <a:cubicBezTo>
                      <a:pt x="1088" y="438"/>
                      <a:pt x="1086" y="435"/>
                      <a:pt x="1085" y="433"/>
                    </a:cubicBezTo>
                    <a:cubicBezTo>
                      <a:pt x="1086" y="438"/>
                      <a:pt x="1078" y="437"/>
                      <a:pt x="1078" y="436"/>
                    </a:cubicBezTo>
                    <a:cubicBezTo>
                      <a:pt x="1077" y="439"/>
                      <a:pt x="1082" y="440"/>
                      <a:pt x="1083" y="443"/>
                    </a:cubicBezTo>
                    <a:cubicBezTo>
                      <a:pt x="1081" y="444"/>
                      <a:pt x="1079" y="440"/>
                      <a:pt x="1077" y="437"/>
                    </a:cubicBezTo>
                    <a:cubicBezTo>
                      <a:pt x="1076" y="438"/>
                      <a:pt x="1076" y="439"/>
                      <a:pt x="1075" y="439"/>
                    </a:cubicBezTo>
                    <a:cubicBezTo>
                      <a:pt x="1076" y="443"/>
                      <a:pt x="1078" y="442"/>
                      <a:pt x="1080" y="444"/>
                    </a:cubicBezTo>
                    <a:cubicBezTo>
                      <a:pt x="1077" y="446"/>
                      <a:pt x="1075" y="438"/>
                      <a:pt x="1073" y="440"/>
                    </a:cubicBezTo>
                    <a:cubicBezTo>
                      <a:pt x="1071" y="440"/>
                      <a:pt x="1075" y="443"/>
                      <a:pt x="1076" y="443"/>
                    </a:cubicBezTo>
                    <a:cubicBezTo>
                      <a:pt x="1077" y="445"/>
                      <a:pt x="1074" y="444"/>
                      <a:pt x="1075" y="446"/>
                    </a:cubicBezTo>
                    <a:cubicBezTo>
                      <a:pt x="1073" y="448"/>
                      <a:pt x="1072" y="441"/>
                      <a:pt x="1070" y="444"/>
                    </a:cubicBezTo>
                    <a:cubicBezTo>
                      <a:pt x="1069" y="446"/>
                      <a:pt x="1073" y="444"/>
                      <a:pt x="1073" y="447"/>
                    </a:cubicBezTo>
                    <a:cubicBezTo>
                      <a:pt x="1070" y="446"/>
                      <a:pt x="1067" y="444"/>
                      <a:pt x="1064" y="442"/>
                    </a:cubicBezTo>
                    <a:cubicBezTo>
                      <a:pt x="1064" y="443"/>
                      <a:pt x="1067" y="447"/>
                      <a:pt x="1067" y="450"/>
                    </a:cubicBezTo>
                    <a:cubicBezTo>
                      <a:pt x="1065" y="450"/>
                      <a:pt x="1066" y="446"/>
                      <a:pt x="1063" y="444"/>
                    </a:cubicBezTo>
                    <a:cubicBezTo>
                      <a:pt x="1063" y="445"/>
                      <a:pt x="1064" y="446"/>
                      <a:pt x="1064" y="448"/>
                    </a:cubicBezTo>
                    <a:cubicBezTo>
                      <a:pt x="1060" y="443"/>
                      <a:pt x="1060" y="447"/>
                      <a:pt x="1057" y="446"/>
                    </a:cubicBezTo>
                    <a:cubicBezTo>
                      <a:pt x="1055" y="447"/>
                      <a:pt x="1060" y="451"/>
                      <a:pt x="1061" y="454"/>
                    </a:cubicBezTo>
                    <a:cubicBezTo>
                      <a:pt x="1058" y="453"/>
                      <a:pt x="1056" y="452"/>
                      <a:pt x="1057" y="449"/>
                    </a:cubicBezTo>
                    <a:cubicBezTo>
                      <a:pt x="1055" y="447"/>
                      <a:pt x="1056" y="452"/>
                      <a:pt x="1053" y="449"/>
                    </a:cubicBezTo>
                    <a:cubicBezTo>
                      <a:pt x="1054" y="454"/>
                      <a:pt x="1057" y="453"/>
                      <a:pt x="1058" y="456"/>
                    </a:cubicBezTo>
                    <a:cubicBezTo>
                      <a:pt x="1054" y="455"/>
                      <a:pt x="1054" y="454"/>
                      <a:pt x="1049" y="448"/>
                    </a:cubicBezTo>
                    <a:cubicBezTo>
                      <a:pt x="1048" y="449"/>
                      <a:pt x="1052" y="452"/>
                      <a:pt x="1052" y="454"/>
                    </a:cubicBezTo>
                    <a:cubicBezTo>
                      <a:pt x="1038" y="454"/>
                      <a:pt x="1031" y="465"/>
                      <a:pt x="1016" y="469"/>
                    </a:cubicBezTo>
                    <a:cubicBezTo>
                      <a:pt x="1015" y="470"/>
                      <a:pt x="1018" y="473"/>
                      <a:pt x="1016" y="473"/>
                    </a:cubicBezTo>
                    <a:cubicBezTo>
                      <a:pt x="1021" y="474"/>
                      <a:pt x="1026" y="471"/>
                      <a:pt x="1031" y="473"/>
                    </a:cubicBezTo>
                    <a:cubicBezTo>
                      <a:pt x="1035" y="466"/>
                      <a:pt x="1044" y="464"/>
                      <a:pt x="1057" y="463"/>
                    </a:cubicBezTo>
                    <a:cubicBezTo>
                      <a:pt x="1055" y="459"/>
                      <a:pt x="1060" y="455"/>
                      <a:pt x="1064" y="460"/>
                    </a:cubicBezTo>
                    <a:cubicBezTo>
                      <a:pt x="1065" y="459"/>
                      <a:pt x="1063" y="457"/>
                      <a:pt x="1062" y="455"/>
                    </a:cubicBezTo>
                    <a:cubicBezTo>
                      <a:pt x="1066" y="459"/>
                      <a:pt x="1066" y="453"/>
                      <a:pt x="1071" y="460"/>
                    </a:cubicBezTo>
                    <a:cubicBezTo>
                      <a:pt x="1056" y="468"/>
                      <a:pt x="1055" y="470"/>
                      <a:pt x="1044" y="477"/>
                    </a:cubicBezTo>
                    <a:cubicBezTo>
                      <a:pt x="1050" y="478"/>
                      <a:pt x="1054" y="471"/>
                      <a:pt x="1060" y="479"/>
                    </a:cubicBezTo>
                    <a:cubicBezTo>
                      <a:pt x="1061" y="478"/>
                      <a:pt x="1059" y="476"/>
                      <a:pt x="1058" y="474"/>
                    </a:cubicBezTo>
                    <a:cubicBezTo>
                      <a:pt x="1065" y="481"/>
                      <a:pt x="1069" y="467"/>
                      <a:pt x="1072" y="472"/>
                    </a:cubicBezTo>
                    <a:cubicBezTo>
                      <a:pt x="1074" y="472"/>
                      <a:pt x="1072" y="470"/>
                      <a:pt x="1071" y="468"/>
                    </a:cubicBezTo>
                    <a:cubicBezTo>
                      <a:pt x="1073" y="468"/>
                      <a:pt x="1074" y="469"/>
                      <a:pt x="1075" y="471"/>
                    </a:cubicBezTo>
                    <a:cubicBezTo>
                      <a:pt x="1075" y="470"/>
                      <a:pt x="1075" y="469"/>
                      <a:pt x="1074" y="467"/>
                    </a:cubicBezTo>
                    <a:cubicBezTo>
                      <a:pt x="1075" y="467"/>
                      <a:pt x="1076" y="469"/>
                      <a:pt x="1077" y="470"/>
                    </a:cubicBezTo>
                    <a:cubicBezTo>
                      <a:pt x="1078" y="469"/>
                      <a:pt x="1076" y="467"/>
                      <a:pt x="1078" y="467"/>
                    </a:cubicBezTo>
                    <a:cubicBezTo>
                      <a:pt x="1080" y="468"/>
                      <a:pt x="1081" y="469"/>
                      <a:pt x="1081" y="471"/>
                    </a:cubicBezTo>
                    <a:cubicBezTo>
                      <a:pt x="1085" y="471"/>
                      <a:pt x="1079" y="466"/>
                      <a:pt x="1078" y="464"/>
                    </a:cubicBezTo>
                    <a:cubicBezTo>
                      <a:pt x="1080" y="464"/>
                      <a:pt x="1085" y="469"/>
                      <a:pt x="1083" y="471"/>
                    </a:cubicBezTo>
                    <a:cubicBezTo>
                      <a:pt x="1085" y="472"/>
                      <a:pt x="1089" y="471"/>
                      <a:pt x="1089" y="476"/>
                    </a:cubicBezTo>
                    <a:cubicBezTo>
                      <a:pt x="1084" y="471"/>
                      <a:pt x="1086" y="474"/>
                      <a:pt x="1085" y="477"/>
                    </a:cubicBezTo>
                    <a:cubicBezTo>
                      <a:pt x="1083" y="476"/>
                      <a:pt x="1082" y="474"/>
                      <a:pt x="1084" y="473"/>
                    </a:cubicBezTo>
                    <a:cubicBezTo>
                      <a:pt x="1080" y="472"/>
                      <a:pt x="1082" y="476"/>
                      <a:pt x="1079" y="471"/>
                    </a:cubicBezTo>
                    <a:cubicBezTo>
                      <a:pt x="1080" y="476"/>
                      <a:pt x="1074" y="478"/>
                      <a:pt x="1072" y="475"/>
                    </a:cubicBezTo>
                    <a:cubicBezTo>
                      <a:pt x="1070" y="476"/>
                      <a:pt x="1075" y="481"/>
                      <a:pt x="1076" y="481"/>
                    </a:cubicBezTo>
                    <a:cubicBezTo>
                      <a:pt x="1075" y="478"/>
                      <a:pt x="1077" y="478"/>
                      <a:pt x="1080" y="476"/>
                    </a:cubicBezTo>
                    <a:cubicBezTo>
                      <a:pt x="1081" y="477"/>
                      <a:pt x="1081" y="477"/>
                      <a:pt x="1080" y="478"/>
                    </a:cubicBezTo>
                    <a:cubicBezTo>
                      <a:pt x="1081" y="478"/>
                      <a:pt x="1081" y="479"/>
                      <a:pt x="1082" y="480"/>
                    </a:cubicBezTo>
                    <a:cubicBezTo>
                      <a:pt x="1070" y="484"/>
                      <a:pt x="1057" y="491"/>
                      <a:pt x="1053" y="495"/>
                    </a:cubicBezTo>
                    <a:cubicBezTo>
                      <a:pt x="1052" y="494"/>
                      <a:pt x="1053" y="493"/>
                      <a:pt x="1052" y="492"/>
                    </a:cubicBezTo>
                    <a:cubicBezTo>
                      <a:pt x="1048" y="492"/>
                      <a:pt x="1053" y="496"/>
                      <a:pt x="1050" y="496"/>
                    </a:cubicBezTo>
                    <a:cubicBezTo>
                      <a:pt x="1049" y="492"/>
                      <a:pt x="1048" y="499"/>
                      <a:pt x="1042" y="499"/>
                    </a:cubicBezTo>
                    <a:cubicBezTo>
                      <a:pt x="1041" y="498"/>
                      <a:pt x="1040" y="496"/>
                      <a:pt x="1039" y="495"/>
                    </a:cubicBezTo>
                    <a:cubicBezTo>
                      <a:pt x="1046" y="496"/>
                      <a:pt x="1044" y="491"/>
                      <a:pt x="1052" y="491"/>
                    </a:cubicBezTo>
                    <a:cubicBezTo>
                      <a:pt x="1047" y="487"/>
                      <a:pt x="1047" y="490"/>
                      <a:pt x="1050" y="486"/>
                    </a:cubicBezTo>
                    <a:cubicBezTo>
                      <a:pt x="1043" y="486"/>
                      <a:pt x="1043" y="493"/>
                      <a:pt x="1037" y="493"/>
                    </a:cubicBezTo>
                    <a:cubicBezTo>
                      <a:pt x="1036" y="494"/>
                      <a:pt x="1036" y="499"/>
                      <a:pt x="1038" y="499"/>
                    </a:cubicBezTo>
                    <a:cubicBezTo>
                      <a:pt x="1039" y="502"/>
                      <a:pt x="1034" y="502"/>
                      <a:pt x="1033" y="503"/>
                    </a:cubicBezTo>
                    <a:cubicBezTo>
                      <a:pt x="1031" y="501"/>
                      <a:pt x="1030" y="500"/>
                      <a:pt x="1029" y="500"/>
                    </a:cubicBezTo>
                    <a:cubicBezTo>
                      <a:pt x="1026" y="497"/>
                      <a:pt x="1029" y="497"/>
                      <a:pt x="1027" y="495"/>
                    </a:cubicBezTo>
                    <a:cubicBezTo>
                      <a:pt x="1025" y="492"/>
                      <a:pt x="1028" y="499"/>
                      <a:pt x="1024" y="496"/>
                    </a:cubicBezTo>
                    <a:cubicBezTo>
                      <a:pt x="1027" y="498"/>
                      <a:pt x="1029" y="502"/>
                      <a:pt x="1031" y="502"/>
                    </a:cubicBezTo>
                    <a:cubicBezTo>
                      <a:pt x="1025" y="510"/>
                      <a:pt x="1018" y="508"/>
                      <a:pt x="1014" y="512"/>
                    </a:cubicBezTo>
                    <a:cubicBezTo>
                      <a:pt x="1010" y="514"/>
                      <a:pt x="1013" y="509"/>
                      <a:pt x="1012" y="507"/>
                    </a:cubicBezTo>
                    <a:cubicBezTo>
                      <a:pt x="1008" y="509"/>
                      <a:pt x="1013" y="510"/>
                      <a:pt x="1012" y="513"/>
                    </a:cubicBezTo>
                    <a:cubicBezTo>
                      <a:pt x="1010" y="514"/>
                      <a:pt x="1008" y="516"/>
                      <a:pt x="1007" y="512"/>
                    </a:cubicBezTo>
                    <a:cubicBezTo>
                      <a:pt x="1011" y="517"/>
                      <a:pt x="995" y="520"/>
                      <a:pt x="993" y="518"/>
                    </a:cubicBezTo>
                    <a:cubicBezTo>
                      <a:pt x="992" y="519"/>
                      <a:pt x="992" y="520"/>
                      <a:pt x="994" y="522"/>
                    </a:cubicBezTo>
                    <a:cubicBezTo>
                      <a:pt x="987" y="520"/>
                      <a:pt x="982" y="530"/>
                      <a:pt x="976" y="531"/>
                    </a:cubicBezTo>
                    <a:cubicBezTo>
                      <a:pt x="977" y="532"/>
                      <a:pt x="978" y="532"/>
                      <a:pt x="979" y="534"/>
                    </a:cubicBezTo>
                    <a:cubicBezTo>
                      <a:pt x="996" y="525"/>
                      <a:pt x="1007" y="521"/>
                      <a:pt x="1023" y="516"/>
                    </a:cubicBezTo>
                    <a:cubicBezTo>
                      <a:pt x="1008" y="523"/>
                      <a:pt x="998" y="530"/>
                      <a:pt x="989" y="534"/>
                    </a:cubicBezTo>
                    <a:cubicBezTo>
                      <a:pt x="988" y="535"/>
                      <a:pt x="985" y="535"/>
                      <a:pt x="985" y="535"/>
                    </a:cubicBezTo>
                    <a:cubicBezTo>
                      <a:pt x="981" y="542"/>
                      <a:pt x="966" y="535"/>
                      <a:pt x="968" y="546"/>
                    </a:cubicBezTo>
                    <a:cubicBezTo>
                      <a:pt x="964" y="544"/>
                      <a:pt x="965" y="545"/>
                      <a:pt x="966" y="548"/>
                    </a:cubicBezTo>
                    <a:cubicBezTo>
                      <a:pt x="965" y="548"/>
                      <a:pt x="964" y="546"/>
                      <a:pt x="963" y="545"/>
                    </a:cubicBezTo>
                    <a:cubicBezTo>
                      <a:pt x="962" y="546"/>
                      <a:pt x="964" y="547"/>
                      <a:pt x="964" y="549"/>
                    </a:cubicBezTo>
                    <a:cubicBezTo>
                      <a:pt x="963" y="549"/>
                      <a:pt x="961" y="545"/>
                      <a:pt x="960" y="546"/>
                    </a:cubicBezTo>
                    <a:cubicBezTo>
                      <a:pt x="964" y="548"/>
                      <a:pt x="960" y="550"/>
                      <a:pt x="958" y="546"/>
                    </a:cubicBezTo>
                    <a:cubicBezTo>
                      <a:pt x="959" y="549"/>
                      <a:pt x="957" y="548"/>
                      <a:pt x="957" y="548"/>
                    </a:cubicBezTo>
                    <a:cubicBezTo>
                      <a:pt x="938" y="557"/>
                      <a:pt x="914" y="575"/>
                      <a:pt x="884" y="585"/>
                    </a:cubicBezTo>
                    <a:cubicBezTo>
                      <a:pt x="883" y="586"/>
                      <a:pt x="885" y="588"/>
                      <a:pt x="886" y="587"/>
                    </a:cubicBezTo>
                    <a:cubicBezTo>
                      <a:pt x="876" y="589"/>
                      <a:pt x="856" y="598"/>
                      <a:pt x="855" y="610"/>
                    </a:cubicBezTo>
                    <a:cubicBezTo>
                      <a:pt x="856" y="609"/>
                      <a:pt x="852" y="606"/>
                      <a:pt x="854" y="605"/>
                    </a:cubicBezTo>
                    <a:cubicBezTo>
                      <a:pt x="850" y="601"/>
                      <a:pt x="849" y="604"/>
                      <a:pt x="846" y="605"/>
                    </a:cubicBezTo>
                    <a:cubicBezTo>
                      <a:pt x="850" y="607"/>
                      <a:pt x="850" y="613"/>
                      <a:pt x="846" y="607"/>
                    </a:cubicBezTo>
                    <a:cubicBezTo>
                      <a:pt x="845" y="608"/>
                      <a:pt x="851" y="616"/>
                      <a:pt x="847" y="614"/>
                    </a:cubicBezTo>
                    <a:cubicBezTo>
                      <a:pt x="850" y="619"/>
                      <a:pt x="850" y="614"/>
                      <a:pt x="853" y="615"/>
                    </a:cubicBezTo>
                    <a:cubicBezTo>
                      <a:pt x="852" y="614"/>
                      <a:pt x="850" y="613"/>
                      <a:pt x="849" y="613"/>
                    </a:cubicBezTo>
                    <a:cubicBezTo>
                      <a:pt x="848" y="609"/>
                      <a:pt x="856" y="612"/>
                      <a:pt x="855" y="614"/>
                    </a:cubicBezTo>
                    <a:cubicBezTo>
                      <a:pt x="868" y="606"/>
                      <a:pt x="892" y="606"/>
                      <a:pt x="900" y="593"/>
                    </a:cubicBezTo>
                    <a:cubicBezTo>
                      <a:pt x="898" y="591"/>
                      <a:pt x="896" y="590"/>
                      <a:pt x="894" y="590"/>
                    </a:cubicBezTo>
                    <a:cubicBezTo>
                      <a:pt x="895" y="592"/>
                      <a:pt x="896" y="591"/>
                      <a:pt x="897" y="591"/>
                    </a:cubicBezTo>
                    <a:cubicBezTo>
                      <a:pt x="894" y="595"/>
                      <a:pt x="886" y="597"/>
                      <a:pt x="882" y="600"/>
                    </a:cubicBezTo>
                    <a:cubicBezTo>
                      <a:pt x="881" y="594"/>
                      <a:pt x="892" y="595"/>
                      <a:pt x="894" y="591"/>
                    </a:cubicBezTo>
                    <a:cubicBezTo>
                      <a:pt x="893" y="590"/>
                      <a:pt x="892" y="590"/>
                      <a:pt x="891" y="588"/>
                    </a:cubicBezTo>
                    <a:cubicBezTo>
                      <a:pt x="898" y="588"/>
                      <a:pt x="902" y="586"/>
                      <a:pt x="906" y="586"/>
                    </a:cubicBezTo>
                    <a:cubicBezTo>
                      <a:pt x="905" y="584"/>
                      <a:pt x="904" y="584"/>
                      <a:pt x="903" y="585"/>
                    </a:cubicBezTo>
                    <a:cubicBezTo>
                      <a:pt x="915" y="579"/>
                      <a:pt x="926" y="570"/>
                      <a:pt x="937" y="570"/>
                    </a:cubicBezTo>
                    <a:cubicBezTo>
                      <a:pt x="939" y="564"/>
                      <a:pt x="956" y="563"/>
                      <a:pt x="961" y="558"/>
                    </a:cubicBezTo>
                    <a:cubicBezTo>
                      <a:pt x="948" y="571"/>
                      <a:pt x="916" y="580"/>
                      <a:pt x="901" y="591"/>
                    </a:cubicBezTo>
                    <a:cubicBezTo>
                      <a:pt x="924" y="594"/>
                      <a:pt x="934" y="573"/>
                      <a:pt x="955" y="573"/>
                    </a:cubicBezTo>
                    <a:cubicBezTo>
                      <a:pt x="948" y="570"/>
                      <a:pt x="960" y="570"/>
                      <a:pt x="959" y="574"/>
                    </a:cubicBezTo>
                    <a:cubicBezTo>
                      <a:pt x="963" y="574"/>
                      <a:pt x="957" y="568"/>
                      <a:pt x="956" y="571"/>
                    </a:cubicBezTo>
                    <a:cubicBezTo>
                      <a:pt x="956" y="568"/>
                      <a:pt x="961" y="569"/>
                      <a:pt x="963" y="567"/>
                    </a:cubicBezTo>
                    <a:cubicBezTo>
                      <a:pt x="966" y="572"/>
                      <a:pt x="960" y="567"/>
                      <a:pt x="961" y="572"/>
                    </a:cubicBezTo>
                    <a:cubicBezTo>
                      <a:pt x="973" y="569"/>
                      <a:pt x="973" y="566"/>
                      <a:pt x="987" y="563"/>
                    </a:cubicBezTo>
                    <a:cubicBezTo>
                      <a:pt x="872" y="624"/>
                      <a:pt x="773" y="671"/>
                      <a:pt x="677" y="716"/>
                    </a:cubicBezTo>
                    <a:cubicBezTo>
                      <a:pt x="657" y="729"/>
                      <a:pt x="619" y="746"/>
                      <a:pt x="597" y="753"/>
                    </a:cubicBezTo>
                    <a:cubicBezTo>
                      <a:pt x="599" y="757"/>
                      <a:pt x="596" y="760"/>
                      <a:pt x="593" y="755"/>
                    </a:cubicBezTo>
                    <a:cubicBezTo>
                      <a:pt x="595" y="761"/>
                      <a:pt x="582" y="764"/>
                      <a:pt x="580" y="762"/>
                    </a:cubicBezTo>
                    <a:cubicBezTo>
                      <a:pt x="577" y="766"/>
                      <a:pt x="573" y="767"/>
                      <a:pt x="568" y="767"/>
                    </a:cubicBezTo>
                    <a:cubicBezTo>
                      <a:pt x="567" y="767"/>
                      <a:pt x="568" y="769"/>
                      <a:pt x="569" y="770"/>
                    </a:cubicBezTo>
                    <a:cubicBezTo>
                      <a:pt x="562" y="774"/>
                      <a:pt x="544" y="777"/>
                      <a:pt x="539" y="784"/>
                    </a:cubicBezTo>
                    <a:cubicBezTo>
                      <a:pt x="538" y="786"/>
                      <a:pt x="535" y="783"/>
                      <a:pt x="535" y="783"/>
                    </a:cubicBezTo>
                    <a:cubicBezTo>
                      <a:pt x="529" y="786"/>
                      <a:pt x="524" y="791"/>
                      <a:pt x="516" y="795"/>
                    </a:cubicBezTo>
                    <a:cubicBezTo>
                      <a:pt x="502" y="802"/>
                      <a:pt x="484" y="811"/>
                      <a:pt x="469" y="819"/>
                    </a:cubicBezTo>
                    <a:cubicBezTo>
                      <a:pt x="462" y="823"/>
                      <a:pt x="455" y="829"/>
                      <a:pt x="447" y="828"/>
                    </a:cubicBezTo>
                    <a:cubicBezTo>
                      <a:pt x="434" y="837"/>
                      <a:pt x="416" y="848"/>
                      <a:pt x="402" y="851"/>
                    </a:cubicBezTo>
                    <a:cubicBezTo>
                      <a:pt x="400" y="852"/>
                      <a:pt x="404" y="855"/>
                      <a:pt x="405" y="857"/>
                    </a:cubicBezTo>
                    <a:cubicBezTo>
                      <a:pt x="370" y="863"/>
                      <a:pt x="343" y="892"/>
                      <a:pt x="314" y="898"/>
                    </a:cubicBezTo>
                    <a:cubicBezTo>
                      <a:pt x="314" y="902"/>
                      <a:pt x="307" y="908"/>
                      <a:pt x="303" y="905"/>
                    </a:cubicBezTo>
                    <a:cubicBezTo>
                      <a:pt x="285" y="919"/>
                      <a:pt x="271" y="927"/>
                      <a:pt x="251" y="934"/>
                    </a:cubicBezTo>
                    <a:cubicBezTo>
                      <a:pt x="250" y="927"/>
                      <a:pt x="247" y="932"/>
                      <a:pt x="244" y="928"/>
                    </a:cubicBezTo>
                    <a:cubicBezTo>
                      <a:pt x="250" y="928"/>
                      <a:pt x="250" y="925"/>
                      <a:pt x="252" y="922"/>
                    </a:cubicBezTo>
                    <a:cubicBezTo>
                      <a:pt x="249" y="918"/>
                      <a:pt x="249" y="917"/>
                      <a:pt x="250" y="914"/>
                    </a:cubicBezTo>
                    <a:cubicBezTo>
                      <a:pt x="245" y="915"/>
                      <a:pt x="248" y="913"/>
                      <a:pt x="243" y="912"/>
                    </a:cubicBezTo>
                    <a:cubicBezTo>
                      <a:pt x="243" y="914"/>
                      <a:pt x="245" y="921"/>
                      <a:pt x="246" y="918"/>
                    </a:cubicBezTo>
                    <a:cubicBezTo>
                      <a:pt x="246" y="923"/>
                      <a:pt x="243" y="918"/>
                      <a:pt x="242" y="914"/>
                    </a:cubicBezTo>
                    <a:cubicBezTo>
                      <a:pt x="242" y="917"/>
                      <a:pt x="242" y="918"/>
                      <a:pt x="239" y="918"/>
                    </a:cubicBezTo>
                    <a:cubicBezTo>
                      <a:pt x="238" y="916"/>
                      <a:pt x="239" y="915"/>
                      <a:pt x="240" y="913"/>
                    </a:cubicBezTo>
                    <a:cubicBezTo>
                      <a:pt x="238" y="911"/>
                      <a:pt x="237" y="918"/>
                      <a:pt x="236" y="912"/>
                    </a:cubicBezTo>
                    <a:cubicBezTo>
                      <a:pt x="234" y="914"/>
                      <a:pt x="236" y="914"/>
                      <a:pt x="238" y="917"/>
                    </a:cubicBezTo>
                    <a:cubicBezTo>
                      <a:pt x="235" y="917"/>
                      <a:pt x="232" y="918"/>
                      <a:pt x="229" y="918"/>
                    </a:cubicBezTo>
                    <a:cubicBezTo>
                      <a:pt x="227" y="911"/>
                      <a:pt x="228" y="912"/>
                      <a:pt x="224" y="907"/>
                    </a:cubicBezTo>
                    <a:cubicBezTo>
                      <a:pt x="229" y="908"/>
                      <a:pt x="229" y="904"/>
                      <a:pt x="231" y="901"/>
                    </a:cubicBezTo>
                    <a:cubicBezTo>
                      <a:pt x="234" y="905"/>
                      <a:pt x="231" y="905"/>
                      <a:pt x="232" y="907"/>
                    </a:cubicBezTo>
                    <a:cubicBezTo>
                      <a:pt x="234" y="905"/>
                      <a:pt x="236" y="903"/>
                      <a:pt x="235" y="899"/>
                    </a:cubicBezTo>
                    <a:cubicBezTo>
                      <a:pt x="232" y="899"/>
                      <a:pt x="229" y="900"/>
                      <a:pt x="226" y="894"/>
                    </a:cubicBezTo>
                    <a:cubicBezTo>
                      <a:pt x="230" y="892"/>
                      <a:pt x="228" y="886"/>
                      <a:pt x="233" y="883"/>
                    </a:cubicBezTo>
                    <a:cubicBezTo>
                      <a:pt x="232" y="880"/>
                      <a:pt x="225" y="880"/>
                      <a:pt x="230" y="878"/>
                    </a:cubicBezTo>
                    <a:cubicBezTo>
                      <a:pt x="228" y="876"/>
                      <a:pt x="227" y="879"/>
                      <a:pt x="225" y="879"/>
                    </a:cubicBezTo>
                    <a:cubicBezTo>
                      <a:pt x="224" y="877"/>
                      <a:pt x="224" y="876"/>
                      <a:pt x="226" y="876"/>
                    </a:cubicBezTo>
                    <a:cubicBezTo>
                      <a:pt x="222" y="878"/>
                      <a:pt x="214" y="885"/>
                      <a:pt x="205" y="887"/>
                    </a:cubicBezTo>
                    <a:cubicBezTo>
                      <a:pt x="203" y="885"/>
                      <a:pt x="204" y="884"/>
                      <a:pt x="203" y="882"/>
                    </a:cubicBezTo>
                    <a:cubicBezTo>
                      <a:pt x="203" y="886"/>
                      <a:pt x="201" y="884"/>
                      <a:pt x="199" y="885"/>
                    </a:cubicBezTo>
                    <a:cubicBezTo>
                      <a:pt x="200" y="884"/>
                      <a:pt x="198" y="880"/>
                      <a:pt x="200" y="879"/>
                    </a:cubicBezTo>
                    <a:cubicBezTo>
                      <a:pt x="204" y="882"/>
                      <a:pt x="203" y="881"/>
                      <a:pt x="209" y="883"/>
                    </a:cubicBezTo>
                    <a:cubicBezTo>
                      <a:pt x="206" y="880"/>
                      <a:pt x="203" y="877"/>
                      <a:pt x="200" y="879"/>
                    </a:cubicBezTo>
                    <a:cubicBezTo>
                      <a:pt x="200" y="873"/>
                      <a:pt x="195" y="874"/>
                      <a:pt x="193" y="876"/>
                    </a:cubicBezTo>
                    <a:cubicBezTo>
                      <a:pt x="190" y="873"/>
                      <a:pt x="198" y="875"/>
                      <a:pt x="194" y="871"/>
                    </a:cubicBezTo>
                    <a:cubicBezTo>
                      <a:pt x="196" y="873"/>
                      <a:pt x="199" y="875"/>
                      <a:pt x="201" y="873"/>
                    </a:cubicBezTo>
                    <a:cubicBezTo>
                      <a:pt x="202" y="871"/>
                      <a:pt x="200" y="871"/>
                      <a:pt x="201" y="869"/>
                    </a:cubicBezTo>
                    <a:cubicBezTo>
                      <a:pt x="199" y="870"/>
                      <a:pt x="197" y="866"/>
                      <a:pt x="194" y="865"/>
                    </a:cubicBezTo>
                    <a:cubicBezTo>
                      <a:pt x="194" y="867"/>
                      <a:pt x="196" y="868"/>
                      <a:pt x="196" y="870"/>
                    </a:cubicBezTo>
                    <a:cubicBezTo>
                      <a:pt x="194" y="870"/>
                      <a:pt x="194" y="866"/>
                      <a:pt x="191" y="868"/>
                    </a:cubicBezTo>
                    <a:cubicBezTo>
                      <a:pt x="193" y="864"/>
                      <a:pt x="183" y="856"/>
                      <a:pt x="178" y="850"/>
                    </a:cubicBezTo>
                    <a:cubicBezTo>
                      <a:pt x="177" y="851"/>
                      <a:pt x="179" y="853"/>
                      <a:pt x="179" y="854"/>
                    </a:cubicBezTo>
                    <a:cubicBezTo>
                      <a:pt x="178" y="854"/>
                      <a:pt x="177" y="852"/>
                      <a:pt x="175" y="853"/>
                    </a:cubicBezTo>
                    <a:cubicBezTo>
                      <a:pt x="175" y="850"/>
                      <a:pt x="178" y="847"/>
                      <a:pt x="179" y="848"/>
                    </a:cubicBezTo>
                    <a:cubicBezTo>
                      <a:pt x="178" y="852"/>
                      <a:pt x="183" y="852"/>
                      <a:pt x="188" y="858"/>
                    </a:cubicBezTo>
                    <a:cubicBezTo>
                      <a:pt x="190" y="857"/>
                      <a:pt x="190" y="856"/>
                      <a:pt x="188" y="853"/>
                    </a:cubicBezTo>
                    <a:cubicBezTo>
                      <a:pt x="186" y="852"/>
                      <a:pt x="186" y="855"/>
                      <a:pt x="183" y="852"/>
                    </a:cubicBezTo>
                    <a:cubicBezTo>
                      <a:pt x="182" y="850"/>
                      <a:pt x="185" y="852"/>
                      <a:pt x="186" y="851"/>
                    </a:cubicBezTo>
                    <a:cubicBezTo>
                      <a:pt x="184" y="849"/>
                      <a:pt x="183" y="850"/>
                      <a:pt x="182" y="850"/>
                    </a:cubicBezTo>
                    <a:cubicBezTo>
                      <a:pt x="180" y="848"/>
                      <a:pt x="180" y="846"/>
                      <a:pt x="182" y="846"/>
                    </a:cubicBezTo>
                    <a:cubicBezTo>
                      <a:pt x="181" y="845"/>
                      <a:pt x="176" y="843"/>
                      <a:pt x="178" y="846"/>
                    </a:cubicBezTo>
                    <a:cubicBezTo>
                      <a:pt x="175" y="843"/>
                      <a:pt x="173" y="843"/>
                      <a:pt x="170" y="839"/>
                    </a:cubicBezTo>
                    <a:cubicBezTo>
                      <a:pt x="172" y="837"/>
                      <a:pt x="173" y="840"/>
                      <a:pt x="175" y="840"/>
                    </a:cubicBezTo>
                    <a:cubicBezTo>
                      <a:pt x="175" y="836"/>
                      <a:pt x="173" y="833"/>
                      <a:pt x="170" y="830"/>
                    </a:cubicBezTo>
                    <a:cubicBezTo>
                      <a:pt x="171" y="830"/>
                      <a:pt x="172" y="829"/>
                      <a:pt x="174" y="829"/>
                    </a:cubicBezTo>
                    <a:cubicBezTo>
                      <a:pt x="171" y="825"/>
                      <a:pt x="172" y="824"/>
                      <a:pt x="169" y="820"/>
                    </a:cubicBezTo>
                    <a:cubicBezTo>
                      <a:pt x="173" y="819"/>
                      <a:pt x="177" y="818"/>
                      <a:pt x="178" y="815"/>
                    </a:cubicBezTo>
                    <a:cubicBezTo>
                      <a:pt x="174" y="814"/>
                      <a:pt x="171" y="814"/>
                      <a:pt x="169" y="812"/>
                    </a:cubicBezTo>
                    <a:cubicBezTo>
                      <a:pt x="166" y="818"/>
                      <a:pt x="161" y="813"/>
                      <a:pt x="160" y="815"/>
                    </a:cubicBezTo>
                    <a:cubicBezTo>
                      <a:pt x="155" y="806"/>
                      <a:pt x="154" y="806"/>
                      <a:pt x="154" y="799"/>
                    </a:cubicBezTo>
                    <a:cubicBezTo>
                      <a:pt x="154" y="799"/>
                      <a:pt x="155" y="800"/>
                      <a:pt x="156" y="801"/>
                    </a:cubicBezTo>
                    <a:cubicBezTo>
                      <a:pt x="154" y="798"/>
                      <a:pt x="156" y="797"/>
                      <a:pt x="151" y="792"/>
                    </a:cubicBezTo>
                    <a:cubicBezTo>
                      <a:pt x="149" y="793"/>
                      <a:pt x="156" y="799"/>
                      <a:pt x="152" y="798"/>
                    </a:cubicBezTo>
                    <a:cubicBezTo>
                      <a:pt x="151" y="795"/>
                      <a:pt x="149" y="791"/>
                      <a:pt x="146" y="789"/>
                    </a:cubicBezTo>
                    <a:cubicBezTo>
                      <a:pt x="144" y="785"/>
                      <a:pt x="149" y="788"/>
                      <a:pt x="149" y="790"/>
                    </a:cubicBezTo>
                    <a:cubicBezTo>
                      <a:pt x="152" y="790"/>
                      <a:pt x="149" y="787"/>
                      <a:pt x="152" y="787"/>
                    </a:cubicBezTo>
                    <a:cubicBezTo>
                      <a:pt x="149" y="783"/>
                      <a:pt x="151" y="791"/>
                      <a:pt x="148" y="787"/>
                    </a:cubicBezTo>
                    <a:cubicBezTo>
                      <a:pt x="144" y="783"/>
                      <a:pt x="149" y="784"/>
                      <a:pt x="150" y="784"/>
                    </a:cubicBezTo>
                    <a:cubicBezTo>
                      <a:pt x="147" y="782"/>
                      <a:pt x="149" y="783"/>
                      <a:pt x="149" y="780"/>
                    </a:cubicBezTo>
                    <a:cubicBezTo>
                      <a:pt x="147" y="780"/>
                      <a:pt x="140" y="781"/>
                      <a:pt x="138" y="783"/>
                    </a:cubicBezTo>
                    <a:cubicBezTo>
                      <a:pt x="136" y="780"/>
                      <a:pt x="135" y="781"/>
                      <a:pt x="131" y="778"/>
                    </a:cubicBezTo>
                    <a:cubicBezTo>
                      <a:pt x="134" y="777"/>
                      <a:pt x="123" y="765"/>
                      <a:pt x="119" y="762"/>
                    </a:cubicBezTo>
                    <a:cubicBezTo>
                      <a:pt x="121" y="763"/>
                      <a:pt x="122" y="764"/>
                      <a:pt x="124" y="765"/>
                    </a:cubicBezTo>
                    <a:cubicBezTo>
                      <a:pt x="124" y="761"/>
                      <a:pt x="117" y="752"/>
                      <a:pt x="116" y="757"/>
                    </a:cubicBezTo>
                    <a:cubicBezTo>
                      <a:pt x="116" y="754"/>
                      <a:pt x="112" y="755"/>
                      <a:pt x="112" y="751"/>
                    </a:cubicBezTo>
                    <a:cubicBezTo>
                      <a:pt x="113" y="750"/>
                      <a:pt x="114" y="754"/>
                      <a:pt x="115" y="753"/>
                    </a:cubicBezTo>
                    <a:cubicBezTo>
                      <a:pt x="114" y="746"/>
                      <a:pt x="106" y="739"/>
                      <a:pt x="102" y="728"/>
                    </a:cubicBezTo>
                    <a:cubicBezTo>
                      <a:pt x="104" y="726"/>
                      <a:pt x="105" y="727"/>
                      <a:pt x="107" y="725"/>
                    </a:cubicBezTo>
                    <a:cubicBezTo>
                      <a:pt x="106" y="723"/>
                      <a:pt x="105" y="722"/>
                      <a:pt x="104" y="720"/>
                    </a:cubicBezTo>
                    <a:cubicBezTo>
                      <a:pt x="100" y="718"/>
                      <a:pt x="100" y="721"/>
                      <a:pt x="98" y="720"/>
                    </a:cubicBezTo>
                    <a:cubicBezTo>
                      <a:pt x="97" y="718"/>
                      <a:pt x="102" y="713"/>
                      <a:pt x="95" y="711"/>
                    </a:cubicBezTo>
                    <a:cubicBezTo>
                      <a:pt x="98" y="706"/>
                      <a:pt x="81" y="690"/>
                      <a:pt x="76" y="680"/>
                    </a:cubicBezTo>
                    <a:cubicBezTo>
                      <a:pt x="72" y="679"/>
                      <a:pt x="69" y="679"/>
                      <a:pt x="66" y="677"/>
                    </a:cubicBezTo>
                    <a:cubicBezTo>
                      <a:pt x="67" y="675"/>
                      <a:pt x="67" y="670"/>
                      <a:pt x="70" y="671"/>
                    </a:cubicBezTo>
                    <a:cubicBezTo>
                      <a:pt x="69" y="664"/>
                      <a:pt x="65" y="656"/>
                      <a:pt x="59" y="651"/>
                    </a:cubicBezTo>
                    <a:cubicBezTo>
                      <a:pt x="61" y="649"/>
                      <a:pt x="61" y="650"/>
                      <a:pt x="63" y="648"/>
                    </a:cubicBezTo>
                    <a:cubicBezTo>
                      <a:pt x="60" y="647"/>
                      <a:pt x="56" y="645"/>
                      <a:pt x="52" y="645"/>
                    </a:cubicBezTo>
                    <a:cubicBezTo>
                      <a:pt x="54" y="643"/>
                      <a:pt x="53" y="640"/>
                      <a:pt x="50" y="636"/>
                    </a:cubicBezTo>
                    <a:cubicBezTo>
                      <a:pt x="52" y="634"/>
                      <a:pt x="49" y="631"/>
                      <a:pt x="52" y="628"/>
                    </a:cubicBezTo>
                    <a:cubicBezTo>
                      <a:pt x="48" y="625"/>
                      <a:pt x="49" y="626"/>
                      <a:pt x="50" y="623"/>
                    </a:cubicBezTo>
                    <a:cubicBezTo>
                      <a:pt x="47" y="621"/>
                      <a:pt x="45" y="621"/>
                      <a:pt x="44" y="623"/>
                    </a:cubicBezTo>
                    <a:cubicBezTo>
                      <a:pt x="41" y="622"/>
                      <a:pt x="38" y="615"/>
                      <a:pt x="37" y="619"/>
                    </a:cubicBezTo>
                    <a:cubicBezTo>
                      <a:pt x="34" y="616"/>
                      <a:pt x="36" y="615"/>
                      <a:pt x="33" y="612"/>
                    </a:cubicBezTo>
                    <a:cubicBezTo>
                      <a:pt x="38" y="609"/>
                      <a:pt x="45" y="608"/>
                      <a:pt x="44" y="599"/>
                    </a:cubicBezTo>
                    <a:cubicBezTo>
                      <a:pt x="39" y="598"/>
                      <a:pt x="44" y="598"/>
                      <a:pt x="38" y="590"/>
                    </a:cubicBezTo>
                    <a:cubicBezTo>
                      <a:pt x="43" y="593"/>
                      <a:pt x="38" y="589"/>
                      <a:pt x="35" y="585"/>
                    </a:cubicBezTo>
                    <a:cubicBezTo>
                      <a:pt x="39" y="586"/>
                      <a:pt x="36" y="580"/>
                      <a:pt x="41" y="580"/>
                    </a:cubicBezTo>
                    <a:cubicBezTo>
                      <a:pt x="38" y="578"/>
                      <a:pt x="28" y="581"/>
                      <a:pt x="28" y="582"/>
                    </a:cubicBezTo>
                    <a:cubicBezTo>
                      <a:pt x="27" y="583"/>
                      <a:pt x="23" y="577"/>
                      <a:pt x="26" y="578"/>
                    </a:cubicBezTo>
                    <a:cubicBezTo>
                      <a:pt x="24" y="576"/>
                      <a:pt x="22" y="580"/>
                      <a:pt x="20" y="580"/>
                    </a:cubicBezTo>
                    <a:cubicBezTo>
                      <a:pt x="23" y="571"/>
                      <a:pt x="37" y="568"/>
                      <a:pt x="43" y="558"/>
                    </a:cubicBezTo>
                    <a:cubicBezTo>
                      <a:pt x="39" y="557"/>
                      <a:pt x="35" y="561"/>
                      <a:pt x="31" y="562"/>
                    </a:cubicBezTo>
                    <a:cubicBezTo>
                      <a:pt x="31" y="561"/>
                      <a:pt x="31" y="560"/>
                      <a:pt x="31" y="559"/>
                    </a:cubicBezTo>
                    <a:cubicBezTo>
                      <a:pt x="26" y="560"/>
                      <a:pt x="21" y="565"/>
                      <a:pt x="17" y="563"/>
                    </a:cubicBezTo>
                    <a:cubicBezTo>
                      <a:pt x="13" y="559"/>
                      <a:pt x="20" y="560"/>
                      <a:pt x="21" y="559"/>
                    </a:cubicBezTo>
                    <a:cubicBezTo>
                      <a:pt x="19" y="554"/>
                      <a:pt x="20" y="559"/>
                      <a:pt x="18" y="557"/>
                    </a:cubicBezTo>
                    <a:cubicBezTo>
                      <a:pt x="27" y="549"/>
                      <a:pt x="40" y="542"/>
                      <a:pt x="49" y="531"/>
                    </a:cubicBezTo>
                    <a:cubicBezTo>
                      <a:pt x="93" y="491"/>
                      <a:pt x="155" y="454"/>
                      <a:pt x="211" y="420"/>
                    </a:cubicBezTo>
                    <a:cubicBezTo>
                      <a:pt x="210" y="418"/>
                      <a:pt x="209" y="418"/>
                      <a:pt x="207" y="416"/>
                    </a:cubicBezTo>
                    <a:cubicBezTo>
                      <a:pt x="196" y="426"/>
                      <a:pt x="179" y="436"/>
                      <a:pt x="162" y="442"/>
                    </a:cubicBezTo>
                    <a:cubicBezTo>
                      <a:pt x="161" y="442"/>
                      <a:pt x="162" y="444"/>
                      <a:pt x="163" y="445"/>
                    </a:cubicBezTo>
                    <a:cubicBezTo>
                      <a:pt x="156" y="443"/>
                      <a:pt x="153" y="450"/>
                      <a:pt x="150" y="453"/>
                    </a:cubicBezTo>
                    <a:cubicBezTo>
                      <a:pt x="139" y="463"/>
                      <a:pt x="121" y="467"/>
                      <a:pt x="108" y="478"/>
                    </a:cubicBezTo>
                    <a:cubicBezTo>
                      <a:pt x="87" y="493"/>
                      <a:pt x="65" y="510"/>
                      <a:pt x="44" y="524"/>
                    </a:cubicBezTo>
                    <a:cubicBezTo>
                      <a:pt x="34" y="531"/>
                      <a:pt x="24" y="536"/>
                      <a:pt x="12" y="542"/>
                    </a:cubicBezTo>
                    <a:cubicBezTo>
                      <a:pt x="10" y="541"/>
                      <a:pt x="18" y="538"/>
                      <a:pt x="15" y="533"/>
                    </a:cubicBezTo>
                    <a:cubicBezTo>
                      <a:pt x="11" y="528"/>
                      <a:pt x="10" y="539"/>
                      <a:pt x="6" y="533"/>
                    </a:cubicBezTo>
                    <a:cubicBezTo>
                      <a:pt x="11" y="531"/>
                      <a:pt x="14" y="528"/>
                      <a:pt x="18" y="525"/>
                    </a:cubicBezTo>
                    <a:cubicBezTo>
                      <a:pt x="10" y="518"/>
                      <a:pt x="9" y="527"/>
                      <a:pt x="3" y="528"/>
                    </a:cubicBezTo>
                    <a:cubicBezTo>
                      <a:pt x="0" y="524"/>
                      <a:pt x="7" y="522"/>
                      <a:pt x="7" y="525"/>
                    </a:cubicBezTo>
                    <a:cubicBezTo>
                      <a:pt x="30" y="501"/>
                      <a:pt x="64" y="465"/>
                      <a:pt x="104" y="450"/>
                    </a:cubicBezTo>
                    <a:cubicBezTo>
                      <a:pt x="104" y="449"/>
                      <a:pt x="105" y="448"/>
                      <a:pt x="106" y="448"/>
                    </a:cubicBezTo>
                    <a:cubicBezTo>
                      <a:pt x="104" y="446"/>
                      <a:pt x="103" y="448"/>
                      <a:pt x="102" y="448"/>
                    </a:cubicBezTo>
                    <a:cubicBezTo>
                      <a:pt x="108" y="443"/>
                      <a:pt x="131" y="439"/>
                      <a:pt x="128" y="431"/>
                    </a:cubicBezTo>
                    <a:cubicBezTo>
                      <a:pt x="142" y="428"/>
                      <a:pt x="156" y="417"/>
                      <a:pt x="169" y="411"/>
                    </a:cubicBezTo>
                    <a:cubicBezTo>
                      <a:pt x="170" y="411"/>
                      <a:pt x="168" y="409"/>
                      <a:pt x="168" y="409"/>
                    </a:cubicBezTo>
                    <a:cubicBezTo>
                      <a:pt x="167" y="406"/>
                      <a:pt x="173" y="410"/>
                      <a:pt x="174" y="409"/>
                    </a:cubicBezTo>
                    <a:cubicBezTo>
                      <a:pt x="173" y="400"/>
                      <a:pt x="183" y="405"/>
                      <a:pt x="182" y="399"/>
                    </a:cubicBezTo>
                    <a:cubicBezTo>
                      <a:pt x="185" y="398"/>
                      <a:pt x="187" y="399"/>
                      <a:pt x="189" y="402"/>
                    </a:cubicBezTo>
                    <a:cubicBezTo>
                      <a:pt x="187" y="398"/>
                      <a:pt x="193" y="398"/>
                      <a:pt x="191" y="394"/>
                    </a:cubicBezTo>
                    <a:cubicBezTo>
                      <a:pt x="201" y="393"/>
                      <a:pt x="210" y="381"/>
                      <a:pt x="220" y="385"/>
                    </a:cubicBezTo>
                    <a:cubicBezTo>
                      <a:pt x="224" y="384"/>
                      <a:pt x="218" y="375"/>
                      <a:pt x="224" y="377"/>
                    </a:cubicBezTo>
                    <a:cubicBezTo>
                      <a:pt x="222" y="379"/>
                      <a:pt x="227" y="384"/>
                      <a:pt x="224" y="385"/>
                    </a:cubicBezTo>
                    <a:cubicBezTo>
                      <a:pt x="226" y="387"/>
                      <a:pt x="229" y="383"/>
                      <a:pt x="225" y="380"/>
                    </a:cubicBezTo>
                    <a:cubicBezTo>
                      <a:pt x="228" y="377"/>
                      <a:pt x="230" y="378"/>
                      <a:pt x="230" y="373"/>
                    </a:cubicBezTo>
                    <a:cubicBezTo>
                      <a:pt x="232" y="375"/>
                      <a:pt x="231" y="375"/>
                      <a:pt x="232" y="377"/>
                    </a:cubicBezTo>
                    <a:cubicBezTo>
                      <a:pt x="236" y="376"/>
                      <a:pt x="235" y="373"/>
                      <a:pt x="233" y="369"/>
                    </a:cubicBezTo>
                    <a:cubicBezTo>
                      <a:pt x="236" y="368"/>
                      <a:pt x="233" y="371"/>
                      <a:pt x="235" y="374"/>
                    </a:cubicBezTo>
                    <a:cubicBezTo>
                      <a:pt x="237" y="374"/>
                      <a:pt x="236" y="372"/>
                      <a:pt x="235" y="372"/>
                    </a:cubicBezTo>
                    <a:cubicBezTo>
                      <a:pt x="237" y="368"/>
                      <a:pt x="242" y="372"/>
                      <a:pt x="244" y="370"/>
                    </a:cubicBezTo>
                    <a:cubicBezTo>
                      <a:pt x="247" y="369"/>
                      <a:pt x="239" y="366"/>
                      <a:pt x="242" y="365"/>
                    </a:cubicBezTo>
                    <a:cubicBezTo>
                      <a:pt x="248" y="368"/>
                      <a:pt x="247" y="357"/>
                      <a:pt x="257" y="363"/>
                    </a:cubicBezTo>
                    <a:cubicBezTo>
                      <a:pt x="257" y="358"/>
                      <a:pt x="272" y="360"/>
                      <a:pt x="266" y="354"/>
                    </a:cubicBezTo>
                    <a:cubicBezTo>
                      <a:pt x="270" y="354"/>
                      <a:pt x="273" y="346"/>
                      <a:pt x="280" y="353"/>
                    </a:cubicBezTo>
                    <a:cubicBezTo>
                      <a:pt x="280" y="349"/>
                      <a:pt x="285" y="347"/>
                      <a:pt x="286" y="343"/>
                    </a:cubicBezTo>
                    <a:cubicBezTo>
                      <a:pt x="287" y="343"/>
                      <a:pt x="288" y="345"/>
                      <a:pt x="289" y="346"/>
                    </a:cubicBezTo>
                    <a:cubicBezTo>
                      <a:pt x="290" y="345"/>
                      <a:pt x="292" y="343"/>
                      <a:pt x="289" y="339"/>
                    </a:cubicBezTo>
                    <a:cubicBezTo>
                      <a:pt x="291" y="339"/>
                      <a:pt x="293" y="342"/>
                      <a:pt x="295" y="342"/>
                    </a:cubicBezTo>
                    <a:cubicBezTo>
                      <a:pt x="296" y="340"/>
                      <a:pt x="297" y="337"/>
                      <a:pt x="297" y="334"/>
                    </a:cubicBezTo>
                    <a:cubicBezTo>
                      <a:pt x="307" y="338"/>
                      <a:pt x="315" y="329"/>
                      <a:pt x="315" y="325"/>
                    </a:cubicBezTo>
                    <a:cubicBezTo>
                      <a:pt x="323" y="326"/>
                      <a:pt x="326" y="327"/>
                      <a:pt x="328" y="321"/>
                    </a:cubicBezTo>
                    <a:cubicBezTo>
                      <a:pt x="335" y="324"/>
                      <a:pt x="339" y="314"/>
                      <a:pt x="346" y="321"/>
                    </a:cubicBezTo>
                    <a:cubicBezTo>
                      <a:pt x="348" y="318"/>
                      <a:pt x="343" y="320"/>
                      <a:pt x="342" y="315"/>
                    </a:cubicBezTo>
                    <a:cubicBezTo>
                      <a:pt x="347" y="314"/>
                      <a:pt x="356" y="314"/>
                      <a:pt x="358" y="307"/>
                    </a:cubicBezTo>
                    <a:cubicBezTo>
                      <a:pt x="366" y="313"/>
                      <a:pt x="368" y="303"/>
                      <a:pt x="375" y="302"/>
                    </a:cubicBezTo>
                    <a:cubicBezTo>
                      <a:pt x="375" y="303"/>
                      <a:pt x="376" y="304"/>
                      <a:pt x="377" y="304"/>
                    </a:cubicBezTo>
                    <a:cubicBezTo>
                      <a:pt x="378" y="306"/>
                      <a:pt x="375" y="305"/>
                      <a:pt x="376" y="307"/>
                    </a:cubicBezTo>
                    <a:cubicBezTo>
                      <a:pt x="378" y="310"/>
                      <a:pt x="380" y="306"/>
                      <a:pt x="382" y="306"/>
                    </a:cubicBezTo>
                    <a:cubicBezTo>
                      <a:pt x="378" y="302"/>
                      <a:pt x="380" y="305"/>
                      <a:pt x="378" y="300"/>
                    </a:cubicBezTo>
                    <a:cubicBezTo>
                      <a:pt x="385" y="303"/>
                      <a:pt x="381" y="296"/>
                      <a:pt x="384" y="294"/>
                    </a:cubicBezTo>
                    <a:cubicBezTo>
                      <a:pt x="386" y="297"/>
                      <a:pt x="384" y="297"/>
                      <a:pt x="384" y="298"/>
                    </a:cubicBezTo>
                    <a:cubicBezTo>
                      <a:pt x="385" y="300"/>
                      <a:pt x="387" y="300"/>
                      <a:pt x="388" y="299"/>
                    </a:cubicBezTo>
                    <a:cubicBezTo>
                      <a:pt x="385" y="296"/>
                      <a:pt x="391" y="293"/>
                      <a:pt x="387" y="294"/>
                    </a:cubicBezTo>
                    <a:cubicBezTo>
                      <a:pt x="391" y="289"/>
                      <a:pt x="400" y="288"/>
                      <a:pt x="401" y="284"/>
                    </a:cubicBezTo>
                    <a:cubicBezTo>
                      <a:pt x="402" y="285"/>
                      <a:pt x="400" y="285"/>
                      <a:pt x="401" y="287"/>
                    </a:cubicBezTo>
                    <a:cubicBezTo>
                      <a:pt x="402" y="287"/>
                      <a:pt x="403" y="287"/>
                      <a:pt x="403" y="289"/>
                    </a:cubicBezTo>
                    <a:cubicBezTo>
                      <a:pt x="417" y="279"/>
                      <a:pt x="436" y="272"/>
                      <a:pt x="451" y="263"/>
                    </a:cubicBezTo>
                    <a:cubicBezTo>
                      <a:pt x="453" y="266"/>
                      <a:pt x="454" y="269"/>
                      <a:pt x="456" y="267"/>
                    </a:cubicBezTo>
                    <a:cubicBezTo>
                      <a:pt x="455" y="265"/>
                      <a:pt x="454" y="265"/>
                      <a:pt x="455" y="266"/>
                    </a:cubicBezTo>
                    <a:cubicBezTo>
                      <a:pt x="453" y="255"/>
                      <a:pt x="481" y="256"/>
                      <a:pt x="481" y="243"/>
                    </a:cubicBezTo>
                    <a:cubicBezTo>
                      <a:pt x="484" y="245"/>
                      <a:pt x="485" y="243"/>
                      <a:pt x="486" y="241"/>
                    </a:cubicBezTo>
                    <a:cubicBezTo>
                      <a:pt x="487" y="242"/>
                      <a:pt x="488" y="244"/>
                      <a:pt x="488" y="245"/>
                    </a:cubicBezTo>
                    <a:cubicBezTo>
                      <a:pt x="496" y="235"/>
                      <a:pt x="512" y="241"/>
                      <a:pt x="513" y="227"/>
                    </a:cubicBezTo>
                    <a:cubicBezTo>
                      <a:pt x="515" y="226"/>
                      <a:pt x="517" y="226"/>
                      <a:pt x="519" y="225"/>
                    </a:cubicBezTo>
                    <a:cubicBezTo>
                      <a:pt x="519" y="227"/>
                      <a:pt x="514" y="228"/>
                      <a:pt x="522" y="229"/>
                    </a:cubicBezTo>
                    <a:cubicBezTo>
                      <a:pt x="519" y="230"/>
                      <a:pt x="513" y="231"/>
                      <a:pt x="513" y="237"/>
                    </a:cubicBezTo>
                    <a:cubicBezTo>
                      <a:pt x="517" y="238"/>
                      <a:pt x="526" y="229"/>
                      <a:pt x="533" y="229"/>
                    </a:cubicBezTo>
                    <a:cubicBezTo>
                      <a:pt x="530" y="222"/>
                      <a:pt x="527" y="231"/>
                      <a:pt x="525" y="225"/>
                    </a:cubicBezTo>
                    <a:cubicBezTo>
                      <a:pt x="532" y="225"/>
                      <a:pt x="523" y="217"/>
                      <a:pt x="530" y="217"/>
                    </a:cubicBezTo>
                    <a:cubicBezTo>
                      <a:pt x="529" y="220"/>
                      <a:pt x="532" y="221"/>
                      <a:pt x="532" y="224"/>
                    </a:cubicBezTo>
                    <a:cubicBezTo>
                      <a:pt x="537" y="223"/>
                      <a:pt x="534" y="218"/>
                      <a:pt x="541" y="217"/>
                    </a:cubicBezTo>
                    <a:cubicBezTo>
                      <a:pt x="541" y="218"/>
                      <a:pt x="541" y="219"/>
                      <a:pt x="541" y="220"/>
                    </a:cubicBezTo>
                    <a:cubicBezTo>
                      <a:pt x="543" y="219"/>
                      <a:pt x="545" y="218"/>
                      <a:pt x="547" y="218"/>
                    </a:cubicBezTo>
                    <a:cubicBezTo>
                      <a:pt x="548" y="217"/>
                      <a:pt x="544" y="215"/>
                      <a:pt x="543" y="212"/>
                    </a:cubicBezTo>
                    <a:cubicBezTo>
                      <a:pt x="544" y="211"/>
                      <a:pt x="545" y="211"/>
                      <a:pt x="546" y="211"/>
                    </a:cubicBezTo>
                    <a:cubicBezTo>
                      <a:pt x="548" y="213"/>
                      <a:pt x="549" y="215"/>
                      <a:pt x="551" y="217"/>
                    </a:cubicBezTo>
                    <a:cubicBezTo>
                      <a:pt x="563" y="208"/>
                      <a:pt x="582" y="195"/>
                      <a:pt x="603" y="186"/>
                    </a:cubicBezTo>
                    <a:cubicBezTo>
                      <a:pt x="611" y="182"/>
                      <a:pt x="619" y="177"/>
                      <a:pt x="626" y="177"/>
                    </a:cubicBezTo>
                    <a:cubicBezTo>
                      <a:pt x="623" y="177"/>
                      <a:pt x="628" y="183"/>
                      <a:pt x="630" y="179"/>
                    </a:cubicBezTo>
                    <a:cubicBezTo>
                      <a:pt x="633" y="181"/>
                      <a:pt x="632" y="181"/>
                      <a:pt x="635" y="184"/>
                    </a:cubicBezTo>
                    <a:cubicBezTo>
                      <a:pt x="627" y="192"/>
                      <a:pt x="605" y="194"/>
                      <a:pt x="602" y="204"/>
                    </a:cubicBezTo>
                    <a:cubicBezTo>
                      <a:pt x="601" y="202"/>
                      <a:pt x="600" y="201"/>
                      <a:pt x="600" y="200"/>
                    </a:cubicBezTo>
                    <a:cubicBezTo>
                      <a:pt x="598" y="206"/>
                      <a:pt x="589" y="202"/>
                      <a:pt x="592" y="209"/>
                    </a:cubicBezTo>
                    <a:cubicBezTo>
                      <a:pt x="578" y="209"/>
                      <a:pt x="574" y="214"/>
                      <a:pt x="566" y="221"/>
                    </a:cubicBezTo>
                    <a:cubicBezTo>
                      <a:pt x="565" y="222"/>
                      <a:pt x="565" y="220"/>
                      <a:pt x="565" y="220"/>
                    </a:cubicBezTo>
                    <a:cubicBezTo>
                      <a:pt x="551" y="223"/>
                      <a:pt x="540" y="235"/>
                      <a:pt x="526" y="242"/>
                    </a:cubicBezTo>
                    <a:cubicBezTo>
                      <a:pt x="527" y="242"/>
                      <a:pt x="522" y="244"/>
                      <a:pt x="522" y="244"/>
                    </a:cubicBezTo>
                    <a:cubicBezTo>
                      <a:pt x="510" y="251"/>
                      <a:pt x="494" y="255"/>
                      <a:pt x="483" y="260"/>
                    </a:cubicBezTo>
                    <a:cubicBezTo>
                      <a:pt x="477" y="263"/>
                      <a:pt x="475" y="269"/>
                      <a:pt x="468" y="268"/>
                    </a:cubicBezTo>
                    <a:cubicBezTo>
                      <a:pt x="465" y="273"/>
                      <a:pt x="458" y="273"/>
                      <a:pt x="453" y="280"/>
                    </a:cubicBezTo>
                    <a:moveTo>
                      <a:pt x="1344" y="71"/>
                    </a:moveTo>
                    <a:cubicBezTo>
                      <a:pt x="1344" y="71"/>
                      <a:pt x="1344" y="72"/>
                      <a:pt x="1344" y="73"/>
                    </a:cubicBezTo>
                    <a:cubicBezTo>
                      <a:pt x="1339" y="73"/>
                      <a:pt x="1336" y="72"/>
                      <a:pt x="1335" y="75"/>
                    </a:cubicBezTo>
                    <a:cubicBezTo>
                      <a:pt x="1341" y="76"/>
                      <a:pt x="1344" y="76"/>
                      <a:pt x="1345" y="71"/>
                    </a:cubicBezTo>
                    <a:cubicBezTo>
                      <a:pt x="1348" y="72"/>
                      <a:pt x="1346" y="74"/>
                      <a:pt x="1348" y="74"/>
                    </a:cubicBezTo>
                    <a:cubicBezTo>
                      <a:pt x="1347" y="72"/>
                      <a:pt x="1350" y="72"/>
                      <a:pt x="1349" y="70"/>
                    </a:cubicBezTo>
                    <a:cubicBezTo>
                      <a:pt x="1347" y="70"/>
                      <a:pt x="1344" y="70"/>
                      <a:pt x="1342" y="67"/>
                    </a:cubicBezTo>
                    <a:cubicBezTo>
                      <a:pt x="1340" y="68"/>
                      <a:pt x="1342" y="71"/>
                      <a:pt x="1341" y="72"/>
                    </a:cubicBezTo>
                    <a:cubicBezTo>
                      <a:pt x="1343" y="73"/>
                      <a:pt x="1342" y="68"/>
                      <a:pt x="1344" y="71"/>
                    </a:cubicBezTo>
                    <a:moveTo>
                      <a:pt x="1013" y="447"/>
                    </a:moveTo>
                    <a:cubicBezTo>
                      <a:pt x="1012" y="445"/>
                      <a:pt x="1011" y="443"/>
                      <a:pt x="1009" y="441"/>
                    </a:cubicBezTo>
                    <a:cubicBezTo>
                      <a:pt x="1004" y="441"/>
                      <a:pt x="1011" y="450"/>
                      <a:pt x="1013" y="447"/>
                    </a:cubicBezTo>
                    <a:moveTo>
                      <a:pt x="1030" y="493"/>
                    </a:moveTo>
                    <a:cubicBezTo>
                      <a:pt x="1032" y="497"/>
                      <a:pt x="1033" y="501"/>
                      <a:pt x="1037" y="500"/>
                    </a:cubicBezTo>
                    <a:cubicBezTo>
                      <a:pt x="1033" y="497"/>
                      <a:pt x="1037" y="494"/>
                      <a:pt x="1033" y="493"/>
                    </a:cubicBezTo>
                    <a:cubicBezTo>
                      <a:pt x="1033" y="494"/>
                      <a:pt x="1034" y="499"/>
                      <a:pt x="1032" y="496"/>
                    </a:cubicBezTo>
                    <a:cubicBezTo>
                      <a:pt x="1033" y="496"/>
                      <a:pt x="1031" y="493"/>
                      <a:pt x="1030" y="493"/>
                    </a:cubicBezTo>
                    <a:moveTo>
                      <a:pt x="208" y="880"/>
                    </a:moveTo>
                    <a:cubicBezTo>
                      <a:pt x="206" y="876"/>
                      <a:pt x="210" y="879"/>
                      <a:pt x="209" y="877"/>
                    </a:cubicBezTo>
                    <a:cubicBezTo>
                      <a:pt x="207" y="877"/>
                      <a:pt x="202" y="875"/>
                      <a:pt x="203" y="878"/>
                    </a:cubicBezTo>
                    <a:cubicBezTo>
                      <a:pt x="204" y="878"/>
                      <a:pt x="206" y="879"/>
                      <a:pt x="208" y="880"/>
                    </a:cubicBezTo>
                    <a:moveTo>
                      <a:pt x="598" y="195"/>
                    </a:moveTo>
                    <a:cubicBezTo>
                      <a:pt x="605" y="193"/>
                      <a:pt x="609" y="194"/>
                      <a:pt x="609" y="187"/>
                    </a:cubicBezTo>
                    <a:cubicBezTo>
                      <a:pt x="603" y="188"/>
                      <a:pt x="599" y="191"/>
                      <a:pt x="598" y="195"/>
                    </a:cubicBezTo>
                    <a:moveTo>
                      <a:pt x="579" y="201"/>
                    </a:moveTo>
                    <a:cubicBezTo>
                      <a:pt x="582" y="206"/>
                      <a:pt x="584" y="201"/>
                      <a:pt x="587" y="201"/>
                    </a:cubicBezTo>
                    <a:cubicBezTo>
                      <a:pt x="584" y="197"/>
                      <a:pt x="580" y="199"/>
                      <a:pt x="579" y="201"/>
                    </a:cubicBezTo>
                    <a:moveTo>
                      <a:pt x="569" y="210"/>
                    </a:moveTo>
                    <a:cubicBezTo>
                      <a:pt x="573" y="208"/>
                      <a:pt x="577" y="207"/>
                      <a:pt x="577" y="204"/>
                    </a:cubicBezTo>
                    <a:cubicBezTo>
                      <a:pt x="574" y="205"/>
                      <a:pt x="568" y="206"/>
                      <a:pt x="569" y="210"/>
                    </a:cubicBezTo>
                    <a:moveTo>
                      <a:pt x="544" y="223"/>
                    </a:moveTo>
                    <a:cubicBezTo>
                      <a:pt x="547" y="222"/>
                      <a:pt x="550" y="221"/>
                      <a:pt x="550" y="218"/>
                    </a:cubicBezTo>
                    <a:cubicBezTo>
                      <a:pt x="548" y="220"/>
                      <a:pt x="541" y="218"/>
                      <a:pt x="544" y="223"/>
                    </a:cubicBezTo>
                    <a:moveTo>
                      <a:pt x="411" y="300"/>
                    </a:moveTo>
                    <a:cubicBezTo>
                      <a:pt x="418" y="305"/>
                      <a:pt x="426" y="297"/>
                      <a:pt x="428" y="293"/>
                    </a:cubicBezTo>
                    <a:cubicBezTo>
                      <a:pt x="432" y="295"/>
                      <a:pt x="437" y="295"/>
                      <a:pt x="441" y="295"/>
                    </a:cubicBezTo>
                    <a:cubicBezTo>
                      <a:pt x="438" y="289"/>
                      <a:pt x="444" y="291"/>
                      <a:pt x="447" y="291"/>
                    </a:cubicBezTo>
                    <a:cubicBezTo>
                      <a:pt x="449" y="288"/>
                      <a:pt x="445" y="282"/>
                      <a:pt x="450" y="283"/>
                    </a:cubicBezTo>
                    <a:cubicBezTo>
                      <a:pt x="439" y="283"/>
                      <a:pt x="423" y="297"/>
                      <a:pt x="411" y="300"/>
                    </a:cubicBezTo>
                    <a:moveTo>
                      <a:pt x="719" y="174"/>
                    </a:moveTo>
                    <a:cubicBezTo>
                      <a:pt x="723" y="171"/>
                      <a:pt x="729" y="174"/>
                      <a:pt x="728" y="168"/>
                    </a:cubicBezTo>
                    <a:cubicBezTo>
                      <a:pt x="723" y="172"/>
                      <a:pt x="721" y="167"/>
                      <a:pt x="719" y="174"/>
                    </a:cubicBezTo>
                    <a:moveTo>
                      <a:pt x="733" y="170"/>
                    </a:moveTo>
                    <a:cubicBezTo>
                      <a:pt x="736" y="167"/>
                      <a:pt x="740" y="167"/>
                      <a:pt x="745" y="165"/>
                    </a:cubicBezTo>
                    <a:cubicBezTo>
                      <a:pt x="739" y="158"/>
                      <a:pt x="733" y="167"/>
                      <a:pt x="731" y="167"/>
                    </a:cubicBezTo>
                    <a:cubicBezTo>
                      <a:pt x="730" y="166"/>
                      <a:pt x="730" y="165"/>
                      <a:pt x="729" y="166"/>
                    </a:cubicBezTo>
                    <a:cubicBezTo>
                      <a:pt x="730" y="167"/>
                      <a:pt x="732" y="170"/>
                      <a:pt x="733" y="170"/>
                    </a:cubicBezTo>
                    <a:moveTo>
                      <a:pt x="398" y="310"/>
                    </a:moveTo>
                    <a:cubicBezTo>
                      <a:pt x="399" y="313"/>
                      <a:pt x="412" y="307"/>
                      <a:pt x="410" y="302"/>
                    </a:cubicBezTo>
                    <a:cubicBezTo>
                      <a:pt x="406" y="305"/>
                      <a:pt x="396" y="305"/>
                      <a:pt x="398" y="310"/>
                    </a:cubicBezTo>
                    <a:moveTo>
                      <a:pt x="389" y="319"/>
                    </a:moveTo>
                    <a:cubicBezTo>
                      <a:pt x="391" y="319"/>
                      <a:pt x="392" y="318"/>
                      <a:pt x="393" y="317"/>
                    </a:cubicBezTo>
                    <a:cubicBezTo>
                      <a:pt x="389" y="313"/>
                      <a:pt x="394" y="314"/>
                      <a:pt x="393" y="312"/>
                    </a:cubicBezTo>
                    <a:cubicBezTo>
                      <a:pt x="391" y="312"/>
                      <a:pt x="387" y="311"/>
                      <a:pt x="386" y="314"/>
                    </a:cubicBezTo>
                    <a:cubicBezTo>
                      <a:pt x="389" y="314"/>
                      <a:pt x="387" y="317"/>
                      <a:pt x="389" y="319"/>
                    </a:cubicBezTo>
                    <a:moveTo>
                      <a:pt x="387" y="316"/>
                    </a:moveTo>
                    <a:cubicBezTo>
                      <a:pt x="386" y="316"/>
                      <a:pt x="385" y="313"/>
                      <a:pt x="383" y="314"/>
                    </a:cubicBezTo>
                    <a:cubicBezTo>
                      <a:pt x="381" y="316"/>
                      <a:pt x="381" y="319"/>
                      <a:pt x="383" y="323"/>
                    </a:cubicBezTo>
                    <a:cubicBezTo>
                      <a:pt x="387" y="322"/>
                      <a:pt x="388" y="319"/>
                      <a:pt x="387" y="316"/>
                    </a:cubicBezTo>
                    <a:moveTo>
                      <a:pt x="327" y="349"/>
                    </a:moveTo>
                    <a:cubicBezTo>
                      <a:pt x="329" y="345"/>
                      <a:pt x="332" y="347"/>
                      <a:pt x="336" y="349"/>
                    </a:cubicBezTo>
                    <a:cubicBezTo>
                      <a:pt x="330" y="344"/>
                      <a:pt x="335" y="344"/>
                      <a:pt x="336" y="341"/>
                    </a:cubicBezTo>
                    <a:cubicBezTo>
                      <a:pt x="329" y="340"/>
                      <a:pt x="329" y="348"/>
                      <a:pt x="323" y="342"/>
                    </a:cubicBezTo>
                    <a:cubicBezTo>
                      <a:pt x="322" y="345"/>
                      <a:pt x="325" y="345"/>
                      <a:pt x="327" y="349"/>
                    </a:cubicBezTo>
                    <a:moveTo>
                      <a:pt x="352" y="335"/>
                    </a:moveTo>
                    <a:cubicBezTo>
                      <a:pt x="354" y="333"/>
                      <a:pt x="360" y="334"/>
                      <a:pt x="355" y="329"/>
                    </a:cubicBezTo>
                    <a:cubicBezTo>
                      <a:pt x="355" y="331"/>
                      <a:pt x="349" y="330"/>
                      <a:pt x="352" y="335"/>
                    </a:cubicBezTo>
                    <a:moveTo>
                      <a:pt x="358" y="330"/>
                    </a:moveTo>
                    <a:cubicBezTo>
                      <a:pt x="360" y="330"/>
                      <a:pt x="362" y="333"/>
                      <a:pt x="364" y="334"/>
                    </a:cubicBezTo>
                    <a:cubicBezTo>
                      <a:pt x="361" y="328"/>
                      <a:pt x="370" y="330"/>
                      <a:pt x="369" y="323"/>
                    </a:cubicBezTo>
                    <a:cubicBezTo>
                      <a:pt x="364" y="325"/>
                      <a:pt x="360" y="327"/>
                      <a:pt x="358" y="330"/>
                    </a:cubicBezTo>
                    <a:moveTo>
                      <a:pt x="287" y="366"/>
                    </a:moveTo>
                    <a:cubicBezTo>
                      <a:pt x="289" y="369"/>
                      <a:pt x="289" y="371"/>
                      <a:pt x="289" y="373"/>
                    </a:cubicBezTo>
                    <a:cubicBezTo>
                      <a:pt x="285" y="376"/>
                      <a:pt x="285" y="377"/>
                      <a:pt x="281" y="376"/>
                    </a:cubicBezTo>
                    <a:cubicBezTo>
                      <a:pt x="282" y="378"/>
                      <a:pt x="280" y="378"/>
                      <a:pt x="282" y="381"/>
                    </a:cubicBezTo>
                    <a:cubicBezTo>
                      <a:pt x="289" y="378"/>
                      <a:pt x="291" y="377"/>
                      <a:pt x="294" y="372"/>
                    </a:cubicBezTo>
                    <a:cubicBezTo>
                      <a:pt x="291" y="368"/>
                      <a:pt x="291" y="360"/>
                      <a:pt x="290" y="363"/>
                    </a:cubicBezTo>
                    <a:cubicBezTo>
                      <a:pt x="291" y="365"/>
                      <a:pt x="288" y="365"/>
                      <a:pt x="287" y="366"/>
                    </a:cubicBezTo>
                    <a:moveTo>
                      <a:pt x="297" y="362"/>
                    </a:moveTo>
                    <a:cubicBezTo>
                      <a:pt x="298" y="363"/>
                      <a:pt x="299" y="364"/>
                      <a:pt x="300" y="365"/>
                    </a:cubicBezTo>
                    <a:cubicBezTo>
                      <a:pt x="301" y="362"/>
                      <a:pt x="305" y="362"/>
                      <a:pt x="304" y="359"/>
                    </a:cubicBezTo>
                    <a:cubicBezTo>
                      <a:pt x="300" y="359"/>
                      <a:pt x="299" y="360"/>
                      <a:pt x="297" y="362"/>
                    </a:cubicBezTo>
                    <a:moveTo>
                      <a:pt x="256" y="386"/>
                    </a:moveTo>
                    <a:cubicBezTo>
                      <a:pt x="259" y="387"/>
                      <a:pt x="257" y="385"/>
                      <a:pt x="259" y="385"/>
                    </a:cubicBezTo>
                    <a:cubicBezTo>
                      <a:pt x="258" y="383"/>
                      <a:pt x="257" y="382"/>
                      <a:pt x="256" y="381"/>
                    </a:cubicBezTo>
                    <a:cubicBezTo>
                      <a:pt x="257" y="381"/>
                      <a:pt x="258" y="381"/>
                      <a:pt x="259" y="382"/>
                    </a:cubicBezTo>
                    <a:cubicBezTo>
                      <a:pt x="255" y="376"/>
                      <a:pt x="255" y="384"/>
                      <a:pt x="256" y="386"/>
                    </a:cubicBezTo>
                    <a:moveTo>
                      <a:pt x="268" y="387"/>
                    </a:moveTo>
                    <a:cubicBezTo>
                      <a:pt x="264" y="387"/>
                      <a:pt x="264" y="380"/>
                      <a:pt x="261" y="382"/>
                    </a:cubicBezTo>
                    <a:cubicBezTo>
                      <a:pt x="265" y="391"/>
                      <a:pt x="253" y="394"/>
                      <a:pt x="247" y="394"/>
                    </a:cubicBezTo>
                    <a:cubicBezTo>
                      <a:pt x="248" y="396"/>
                      <a:pt x="249" y="398"/>
                      <a:pt x="249" y="399"/>
                    </a:cubicBezTo>
                    <a:cubicBezTo>
                      <a:pt x="255" y="395"/>
                      <a:pt x="270" y="392"/>
                      <a:pt x="268" y="385"/>
                    </a:cubicBezTo>
                    <a:cubicBezTo>
                      <a:pt x="268" y="386"/>
                      <a:pt x="268" y="387"/>
                      <a:pt x="268" y="387"/>
                    </a:cubicBezTo>
                    <a:moveTo>
                      <a:pt x="1262" y="51"/>
                    </a:moveTo>
                    <a:cubicBezTo>
                      <a:pt x="1258" y="50"/>
                      <a:pt x="1263" y="50"/>
                      <a:pt x="1264" y="52"/>
                    </a:cubicBezTo>
                    <a:cubicBezTo>
                      <a:pt x="1263" y="50"/>
                      <a:pt x="1262" y="49"/>
                      <a:pt x="1262" y="48"/>
                    </a:cubicBezTo>
                    <a:cubicBezTo>
                      <a:pt x="1260" y="50"/>
                      <a:pt x="1254" y="49"/>
                      <a:pt x="1255" y="52"/>
                    </a:cubicBezTo>
                    <a:cubicBezTo>
                      <a:pt x="1255" y="52"/>
                      <a:pt x="1256" y="52"/>
                      <a:pt x="1257" y="53"/>
                    </a:cubicBezTo>
                    <a:cubicBezTo>
                      <a:pt x="1256" y="53"/>
                      <a:pt x="1257" y="55"/>
                      <a:pt x="1258" y="54"/>
                    </a:cubicBezTo>
                    <a:cubicBezTo>
                      <a:pt x="1258" y="52"/>
                      <a:pt x="1257" y="50"/>
                      <a:pt x="1261" y="53"/>
                    </a:cubicBezTo>
                    <a:cubicBezTo>
                      <a:pt x="1260" y="51"/>
                      <a:pt x="1262" y="53"/>
                      <a:pt x="1262" y="51"/>
                    </a:cubicBezTo>
                    <a:moveTo>
                      <a:pt x="1265" y="51"/>
                    </a:moveTo>
                    <a:cubicBezTo>
                      <a:pt x="1271" y="53"/>
                      <a:pt x="1269" y="46"/>
                      <a:pt x="1276" y="50"/>
                    </a:cubicBezTo>
                    <a:cubicBezTo>
                      <a:pt x="1275" y="48"/>
                      <a:pt x="1276" y="48"/>
                      <a:pt x="1276" y="46"/>
                    </a:cubicBezTo>
                    <a:cubicBezTo>
                      <a:pt x="1277" y="47"/>
                      <a:pt x="1278" y="49"/>
                      <a:pt x="1279" y="48"/>
                    </a:cubicBezTo>
                    <a:cubicBezTo>
                      <a:pt x="1273" y="43"/>
                      <a:pt x="1264" y="49"/>
                      <a:pt x="1265" y="51"/>
                    </a:cubicBezTo>
                    <a:moveTo>
                      <a:pt x="1288" y="46"/>
                    </a:moveTo>
                    <a:cubicBezTo>
                      <a:pt x="1285" y="45"/>
                      <a:pt x="1291" y="46"/>
                      <a:pt x="1288" y="42"/>
                    </a:cubicBezTo>
                    <a:cubicBezTo>
                      <a:pt x="1282" y="38"/>
                      <a:pt x="1286" y="52"/>
                      <a:pt x="1288" y="46"/>
                    </a:cubicBezTo>
                    <a:moveTo>
                      <a:pt x="1280" y="48"/>
                    </a:moveTo>
                    <a:cubicBezTo>
                      <a:pt x="1280" y="46"/>
                      <a:pt x="1288" y="45"/>
                      <a:pt x="1283" y="42"/>
                    </a:cubicBezTo>
                    <a:cubicBezTo>
                      <a:pt x="1285" y="44"/>
                      <a:pt x="1275" y="45"/>
                      <a:pt x="1280" y="48"/>
                    </a:cubicBezTo>
                    <a:moveTo>
                      <a:pt x="1302" y="42"/>
                    </a:moveTo>
                    <a:cubicBezTo>
                      <a:pt x="1303" y="42"/>
                      <a:pt x="1308" y="46"/>
                      <a:pt x="1307" y="42"/>
                    </a:cubicBezTo>
                    <a:cubicBezTo>
                      <a:pt x="1301" y="40"/>
                      <a:pt x="1309" y="42"/>
                      <a:pt x="1307" y="38"/>
                    </a:cubicBezTo>
                    <a:cubicBezTo>
                      <a:pt x="1304" y="38"/>
                      <a:pt x="1302" y="39"/>
                      <a:pt x="1302" y="42"/>
                    </a:cubicBezTo>
                    <a:moveTo>
                      <a:pt x="1127" y="120"/>
                    </a:moveTo>
                    <a:cubicBezTo>
                      <a:pt x="1131" y="122"/>
                      <a:pt x="1131" y="120"/>
                      <a:pt x="1132" y="118"/>
                    </a:cubicBezTo>
                    <a:cubicBezTo>
                      <a:pt x="1133" y="120"/>
                      <a:pt x="1137" y="125"/>
                      <a:pt x="1136" y="120"/>
                    </a:cubicBezTo>
                    <a:cubicBezTo>
                      <a:pt x="1134" y="121"/>
                      <a:pt x="1132" y="116"/>
                      <a:pt x="1134" y="116"/>
                    </a:cubicBezTo>
                    <a:cubicBezTo>
                      <a:pt x="1137" y="120"/>
                      <a:pt x="1137" y="122"/>
                      <a:pt x="1140" y="123"/>
                    </a:cubicBezTo>
                    <a:cubicBezTo>
                      <a:pt x="1138" y="121"/>
                      <a:pt x="1142" y="116"/>
                      <a:pt x="1139" y="119"/>
                    </a:cubicBezTo>
                    <a:cubicBezTo>
                      <a:pt x="1137" y="120"/>
                      <a:pt x="1134" y="114"/>
                      <a:pt x="1132" y="115"/>
                    </a:cubicBezTo>
                    <a:cubicBezTo>
                      <a:pt x="1132" y="118"/>
                      <a:pt x="1127" y="116"/>
                      <a:pt x="1127" y="120"/>
                    </a:cubicBezTo>
                    <a:moveTo>
                      <a:pt x="1175" y="106"/>
                    </a:moveTo>
                    <a:cubicBezTo>
                      <a:pt x="1178" y="107"/>
                      <a:pt x="1179" y="102"/>
                      <a:pt x="1184" y="106"/>
                    </a:cubicBezTo>
                    <a:cubicBezTo>
                      <a:pt x="1181" y="102"/>
                      <a:pt x="1184" y="106"/>
                      <a:pt x="1186" y="104"/>
                    </a:cubicBezTo>
                    <a:cubicBezTo>
                      <a:pt x="1185" y="103"/>
                      <a:pt x="1183" y="101"/>
                      <a:pt x="1184" y="101"/>
                    </a:cubicBezTo>
                    <a:cubicBezTo>
                      <a:pt x="1185" y="103"/>
                      <a:pt x="1187" y="103"/>
                      <a:pt x="1188" y="103"/>
                    </a:cubicBezTo>
                    <a:cubicBezTo>
                      <a:pt x="1186" y="100"/>
                      <a:pt x="1191" y="101"/>
                      <a:pt x="1191" y="96"/>
                    </a:cubicBezTo>
                    <a:cubicBezTo>
                      <a:pt x="1184" y="100"/>
                      <a:pt x="1177" y="101"/>
                      <a:pt x="1175" y="106"/>
                    </a:cubicBezTo>
                    <a:moveTo>
                      <a:pt x="1193" y="98"/>
                    </a:moveTo>
                    <a:cubicBezTo>
                      <a:pt x="1199" y="98"/>
                      <a:pt x="1199" y="95"/>
                      <a:pt x="1205" y="96"/>
                    </a:cubicBezTo>
                    <a:cubicBezTo>
                      <a:pt x="1203" y="94"/>
                      <a:pt x="1204" y="93"/>
                      <a:pt x="1203" y="91"/>
                    </a:cubicBezTo>
                    <a:cubicBezTo>
                      <a:pt x="1199" y="95"/>
                      <a:pt x="1193" y="93"/>
                      <a:pt x="1193" y="98"/>
                    </a:cubicBezTo>
                    <a:moveTo>
                      <a:pt x="1286" y="69"/>
                    </a:moveTo>
                    <a:cubicBezTo>
                      <a:pt x="1283" y="69"/>
                      <a:pt x="1286" y="66"/>
                      <a:pt x="1284" y="65"/>
                    </a:cubicBezTo>
                    <a:cubicBezTo>
                      <a:pt x="1278" y="63"/>
                      <a:pt x="1271" y="64"/>
                      <a:pt x="1267" y="65"/>
                    </a:cubicBezTo>
                    <a:cubicBezTo>
                      <a:pt x="1268" y="67"/>
                      <a:pt x="1269" y="67"/>
                      <a:pt x="1270" y="68"/>
                    </a:cubicBezTo>
                    <a:cubicBezTo>
                      <a:pt x="1268" y="67"/>
                      <a:pt x="1264" y="70"/>
                      <a:pt x="1264" y="72"/>
                    </a:cubicBezTo>
                    <a:cubicBezTo>
                      <a:pt x="1274" y="76"/>
                      <a:pt x="1283" y="67"/>
                      <a:pt x="1286" y="69"/>
                    </a:cubicBezTo>
                    <a:moveTo>
                      <a:pt x="1287" y="60"/>
                    </a:moveTo>
                    <a:cubicBezTo>
                      <a:pt x="1290" y="65"/>
                      <a:pt x="1283" y="60"/>
                      <a:pt x="1285" y="65"/>
                    </a:cubicBezTo>
                    <a:cubicBezTo>
                      <a:pt x="1289" y="64"/>
                      <a:pt x="1289" y="65"/>
                      <a:pt x="1294" y="64"/>
                    </a:cubicBezTo>
                    <a:cubicBezTo>
                      <a:pt x="1293" y="60"/>
                      <a:pt x="1295" y="59"/>
                      <a:pt x="1298" y="61"/>
                    </a:cubicBezTo>
                    <a:cubicBezTo>
                      <a:pt x="1295" y="58"/>
                      <a:pt x="1296" y="53"/>
                      <a:pt x="1292" y="54"/>
                    </a:cubicBezTo>
                    <a:cubicBezTo>
                      <a:pt x="1295" y="60"/>
                      <a:pt x="1290" y="57"/>
                      <a:pt x="1287" y="60"/>
                    </a:cubicBezTo>
                    <a:moveTo>
                      <a:pt x="1240" y="83"/>
                    </a:moveTo>
                    <a:cubicBezTo>
                      <a:pt x="1248" y="79"/>
                      <a:pt x="1258" y="80"/>
                      <a:pt x="1262" y="74"/>
                    </a:cubicBezTo>
                    <a:cubicBezTo>
                      <a:pt x="1257" y="68"/>
                      <a:pt x="1257" y="77"/>
                      <a:pt x="1252" y="73"/>
                    </a:cubicBezTo>
                    <a:cubicBezTo>
                      <a:pt x="1252" y="74"/>
                      <a:pt x="1252" y="75"/>
                      <a:pt x="1251" y="76"/>
                    </a:cubicBezTo>
                    <a:cubicBezTo>
                      <a:pt x="1245" y="74"/>
                      <a:pt x="1241" y="77"/>
                      <a:pt x="1240" y="83"/>
                    </a:cubicBezTo>
                    <a:moveTo>
                      <a:pt x="1348" y="87"/>
                    </a:moveTo>
                    <a:cubicBezTo>
                      <a:pt x="1343" y="88"/>
                      <a:pt x="1342" y="91"/>
                      <a:pt x="1339" y="92"/>
                    </a:cubicBezTo>
                    <a:cubicBezTo>
                      <a:pt x="1341" y="91"/>
                      <a:pt x="1343" y="101"/>
                      <a:pt x="1342" y="97"/>
                    </a:cubicBezTo>
                    <a:cubicBezTo>
                      <a:pt x="1343" y="96"/>
                      <a:pt x="1340" y="92"/>
                      <a:pt x="1343" y="92"/>
                    </a:cubicBezTo>
                    <a:cubicBezTo>
                      <a:pt x="1343" y="100"/>
                      <a:pt x="1347" y="88"/>
                      <a:pt x="1348" y="87"/>
                    </a:cubicBezTo>
                    <a:moveTo>
                      <a:pt x="1354" y="90"/>
                    </a:moveTo>
                    <a:cubicBezTo>
                      <a:pt x="1351" y="92"/>
                      <a:pt x="1352" y="87"/>
                      <a:pt x="1349" y="87"/>
                    </a:cubicBezTo>
                    <a:cubicBezTo>
                      <a:pt x="1350" y="90"/>
                      <a:pt x="1350" y="92"/>
                      <a:pt x="1349" y="93"/>
                    </a:cubicBezTo>
                    <a:cubicBezTo>
                      <a:pt x="1348" y="92"/>
                      <a:pt x="1347" y="90"/>
                      <a:pt x="1346" y="91"/>
                    </a:cubicBezTo>
                    <a:cubicBezTo>
                      <a:pt x="1351" y="99"/>
                      <a:pt x="1355" y="88"/>
                      <a:pt x="1354" y="90"/>
                    </a:cubicBezTo>
                    <a:moveTo>
                      <a:pt x="1328" y="95"/>
                    </a:moveTo>
                    <a:cubicBezTo>
                      <a:pt x="1331" y="99"/>
                      <a:pt x="1330" y="100"/>
                      <a:pt x="1333" y="102"/>
                    </a:cubicBezTo>
                    <a:cubicBezTo>
                      <a:pt x="1332" y="101"/>
                      <a:pt x="1331" y="100"/>
                      <a:pt x="1332" y="99"/>
                    </a:cubicBezTo>
                    <a:cubicBezTo>
                      <a:pt x="1333" y="99"/>
                      <a:pt x="1335" y="101"/>
                      <a:pt x="1336" y="101"/>
                    </a:cubicBezTo>
                    <a:cubicBezTo>
                      <a:pt x="1333" y="97"/>
                      <a:pt x="1330" y="98"/>
                      <a:pt x="1328" y="95"/>
                    </a:cubicBezTo>
                    <a:moveTo>
                      <a:pt x="1400" y="82"/>
                    </a:moveTo>
                    <a:cubicBezTo>
                      <a:pt x="1394" y="77"/>
                      <a:pt x="1383" y="81"/>
                      <a:pt x="1386" y="83"/>
                    </a:cubicBezTo>
                    <a:cubicBezTo>
                      <a:pt x="1387" y="83"/>
                      <a:pt x="1396" y="80"/>
                      <a:pt x="1400" y="82"/>
                    </a:cubicBezTo>
                    <a:moveTo>
                      <a:pt x="1107" y="200"/>
                    </a:moveTo>
                    <a:cubicBezTo>
                      <a:pt x="1108" y="199"/>
                      <a:pt x="1116" y="200"/>
                      <a:pt x="1113" y="194"/>
                    </a:cubicBezTo>
                    <a:cubicBezTo>
                      <a:pt x="1111" y="196"/>
                      <a:pt x="1105" y="195"/>
                      <a:pt x="1107" y="200"/>
                    </a:cubicBezTo>
                    <a:moveTo>
                      <a:pt x="512" y="447"/>
                    </a:moveTo>
                    <a:cubicBezTo>
                      <a:pt x="511" y="448"/>
                      <a:pt x="511" y="453"/>
                      <a:pt x="507" y="450"/>
                    </a:cubicBezTo>
                    <a:cubicBezTo>
                      <a:pt x="508" y="449"/>
                      <a:pt x="509" y="449"/>
                      <a:pt x="508" y="448"/>
                    </a:cubicBezTo>
                    <a:cubicBezTo>
                      <a:pt x="504" y="448"/>
                      <a:pt x="509" y="457"/>
                      <a:pt x="509" y="456"/>
                    </a:cubicBezTo>
                    <a:cubicBezTo>
                      <a:pt x="511" y="455"/>
                      <a:pt x="518" y="455"/>
                      <a:pt x="520" y="452"/>
                    </a:cubicBezTo>
                    <a:cubicBezTo>
                      <a:pt x="517" y="446"/>
                      <a:pt x="513" y="452"/>
                      <a:pt x="512" y="450"/>
                    </a:cubicBezTo>
                    <a:cubicBezTo>
                      <a:pt x="512" y="449"/>
                      <a:pt x="515" y="446"/>
                      <a:pt x="512" y="447"/>
                    </a:cubicBezTo>
                    <a:moveTo>
                      <a:pt x="1086" y="262"/>
                    </a:moveTo>
                    <a:cubicBezTo>
                      <a:pt x="1075" y="268"/>
                      <a:pt x="1061" y="272"/>
                      <a:pt x="1052" y="275"/>
                    </a:cubicBezTo>
                    <a:cubicBezTo>
                      <a:pt x="1057" y="282"/>
                      <a:pt x="1029" y="282"/>
                      <a:pt x="1039" y="289"/>
                    </a:cubicBezTo>
                    <a:cubicBezTo>
                      <a:pt x="1038" y="286"/>
                      <a:pt x="1053" y="279"/>
                      <a:pt x="1052" y="285"/>
                    </a:cubicBezTo>
                    <a:cubicBezTo>
                      <a:pt x="1053" y="282"/>
                      <a:pt x="1056" y="281"/>
                      <a:pt x="1058" y="278"/>
                    </a:cubicBezTo>
                    <a:cubicBezTo>
                      <a:pt x="1061" y="281"/>
                      <a:pt x="1063" y="285"/>
                      <a:pt x="1064" y="289"/>
                    </a:cubicBezTo>
                    <a:cubicBezTo>
                      <a:pt x="1059" y="286"/>
                      <a:pt x="1057" y="289"/>
                      <a:pt x="1054" y="287"/>
                    </a:cubicBezTo>
                    <a:cubicBezTo>
                      <a:pt x="1055" y="289"/>
                      <a:pt x="1057" y="293"/>
                      <a:pt x="1058" y="293"/>
                    </a:cubicBezTo>
                    <a:cubicBezTo>
                      <a:pt x="1058" y="291"/>
                      <a:pt x="1057" y="290"/>
                      <a:pt x="1059" y="290"/>
                    </a:cubicBezTo>
                    <a:cubicBezTo>
                      <a:pt x="1060" y="291"/>
                      <a:pt x="1059" y="293"/>
                      <a:pt x="1061" y="293"/>
                    </a:cubicBezTo>
                    <a:cubicBezTo>
                      <a:pt x="1063" y="290"/>
                      <a:pt x="1071" y="292"/>
                      <a:pt x="1073" y="288"/>
                    </a:cubicBezTo>
                    <a:cubicBezTo>
                      <a:pt x="1073" y="285"/>
                      <a:pt x="1068" y="285"/>
                      <a:pt x="1070" y="283"/>
                    </a:cubicBezTo>
                    <a:cubicBezTo>
                      <a:pt x="1072" y="283"/>
                      <a:pt x="1074" y="288"/>
                      <a:pt x="1076" y="287"/>
                    </a:cubicBezTo>
                    <a:cubicBezTo>
                      <a:pt x="1075" y="285"/>
                      <a:pt x="1073" y="283"/>
                      <a:pt x="1073" y="282"/>
                    </a:cubicBezTo>
                    <a:cubicBezTo>
                      <a:pt x="1075" y="282"/>
                      <a:pt x="1076" y="286"/>
                      <a:pt x="1078" y="286"/>
                    </a:cubicBezTo>
                    <a:cubicBezTo>
                      <a:pt x="1076" y="283"/>
                      <a:pt x="1075" y="281"/>
                      <a:pt x="1076" y="280"/>
                    </a:cubicBezTo>
                    <a:cubicBezTo>
                      <a:pt x="1077" y="282"/>
                      <a:pt x="1079" y="284"/>
                      <a:pt x="1080" y="285"/>
                    </a:cubicBezTo>
                    <a:cubicBezTo>
                      <a:pt x="1087" y="282"/>
                      <a:pt x="1093" y="280"/>
                      <a:pt x="1096" y="279"/>
                    </a:cubicBezTo>
                    <a:cubicBezTo>
                      <a:pt x="1093" y="275"/>
                      <a:pt x="1091" y="271"/>
                      <a:pt x="1091" y="269"/>
                    </a:cubicBezTo>
                    <a:cubicBezTo>
                      <a:pt x="1092" y="270"/>
                      <a:pt x="1093" y="271"/>
                      <a:pt x="1094" y="270"/>
                    </a:cubicBezTo>
                    <a:cubicBezTo>
                      <a:pt x="1091" y="262"/>
                      <a:pt x="1087" y="275"/>
                      <a:pt x="1086" y="268"/>
                    </a:cubicBezTo>
                    <a:cubicBezTo>
                      <a:pt x="1089" y="270"/>
                      <a:pt x="1090" y="266"/>
                      <a:pt x="1086" y="262"/>
                    </a:cubicBezTo>
                    <a:moveTo>
                      <a:pt x="1098" y="270"/>
                    </a:moveTo>
                    <a:cubicBezTo>
                      <a:pt x="1096" y="265"/>
                      <a:pt x="1092" y="266"/>
                      <a:pt x="1092" y="261"/>
                    </a:cubicBezTo>
                    <a:cubicBezTo>
                      <a:pt x="1090" y="262"/>
                      <a:pt x="1089" y="263"/>
                      <a:pt x="1089" y="264"/>
                    </a:cubicBezTo>
                    <a:cubicBezTo>
                      <a:pt x="1092" y="266"/>
                      <a:pt x="1095" y="269"/>
                      <a:pt x="1098" y="270"/>
                    </a:cubicBezTo>
                    <a:moveTo>
                      <a:pt x="1102" y="266"/>
                    </a:moveTo>
                    <a:cubicBezTo>
                      <a:pt x="1100" y="262"/>
                      <a:pt x="1100" y="259"/>
                      <a:pt x="1096" y="257"/>
                    </a:cubicBezTo>
                    <a:cubicBezTo>
                      <a:pt x="1099" y="262"/>
                      <a:pt x="1098" y="264"/>
                      <a:pt x="1102" y="266"/>
                    </a:cubicBezTo>
                    <a:moveTo>
                      <a:pt x="1147" y="239"/>
                    </a:moveTo>
                    <a:cubicBezTo>
                      <a:pt x="1139" y="238"/>
                      <a:pt x="1136" y="242"/>
                      <a:pt x="1127" y="245"/>
                    </a:cubicBezTo>
                    <a:cubicBezTo>
                      <a:pt x="1127" y="249"/>
                      <a:pt x="1131" y="251"/>
                      <a:pt x="1133" y="256"/>
                    </a:cubicBezTo>
                    <a:cubicBezTo>
                      <a:pt x="1129" y="257"/>
                      <a:pt x="1129" y="260"/>
                      <a:pt x="1124" y="261"/>
                    </a:cubicBezTo>
                    <a:cubicBezTo>
                      <a:pt x="1126" y="263"/>
                      <a:pt x="1127" y="266"/>
                      <a:pt x="1129" y="266"/>
                    </a:cubicBezTo>
                    <a:cubicBezTo>
                      <a:pt x="1131" y="264"/>
                      <a:pt x="1127" y="263"/>
                      <a:pt x="1128" y="261"/>
                    </a:cubicBezTo>
                    <a:cubicBezTo>
                      <a:pt x="1130" y="264"/>
                      <a:pt x="1132" y="264"/>
                      <a:pt x="1135" y="264"/>
                    </a:cubicBezTo>
                    <a:cubicBezTo>
                      <a:pt x="1134" y="262"/>
                      <a:pt x="1132" y="262"/>
                      <a:pt x="1132" y="261"/>
                    </a:cubicBezTo>
                    <a:cubicBezTo>
                      <a:pt x="1135" y="262"/>
                      <a:pt x="1138" y="265"/>
                      <a:pt x="1141" y="263"/>
                    </a:cubicBezTo>
                    <a:cubicBezTo>
                      <a:pt x="1138" y="259"/>
                      <a:pt x="1151" y="259"/>
                      <a:pt x="1152" y="253"/>
                    </a:cubicBezTo>
                    <a:cubicBezTo>
                      <a:pt x="1153" y="255"/>
                      <a:pt x="1154" y="255"/>
                      <a:pt x="1156" y="255"/>
                    </a:cubicBezTo>
                    <a:cubicBezTo>
                      <a:pt x="1150" y="248"/>
                      <a:pt x="1159" y="256"/>
                      <a:pt x="1157" y="252"/>
                    </a:cubicBezTo>
                    <a:cubicBezTo>
                      <a:pt x="1156" y="252"/>
                      <a:pt x="1156" y="248"/>
                      <a:pt x="1154" y="246"/>
                    </a:cubicBezTo>
                    <a:cubicBezTo>
                      <a:pt x="1151" y="245"/>
                      <a:pt x="1153" y="251"/>
                      <a:pt x="1151" y="247"/>
                    </a:cubicBezTo>
                    <a:cubicBezTo>
                      <a:pt x="1150" y="246"/>
                      <a:pt x="1150" y="246"/>
                      <a:pt x="1149" y="245"/>
                    </a:cubicBezTo>
                    <a:cubicBezTo>
                      <a:pt x="1152" y="245"/>
                      <a:pt x="1153" y="245"/>
                      <a:pt x="1152" y="242"/>
                    </a:cubicBezTo>
                    <a:cubicBezTo>
                      <a:pt x="1155" y="247"/>
                      <a:pt x="1161" y="256"/>
                      <a:pt x="1161" y="250"/>
                    </a:cubicBezTo>
                    <a:cubicBezTo>
                      <a:pt x="1160" y="250"/>
                      <a:pt x="1159" y="251"/>
                      <a:pt x="1158" y="248"/>
                    </a:cubicBezTo>
                    <a:cubicBezTo>
                      <a:pt x="1162" y="251"/>
                      <a:pt x="1164" y="249"/>
                      <a:pt x="1163" y="245"/>
                    </a:cubicBezTo>
                    <a:cubicBezTo>
                      <a:pt x="1164" y="250"/>
                      <a:pt x="1165" y="251"/>
                      <a:pt x="1164" y="255"/>
                    </a:cubicBezTo>
                    <a:cubicBezTo>
                      <a:pt x="1166" y="255"/>
                      <a:pt x="1167" y="256"/>
                      <a:pt x="1168" y="255"/>
                    </a:cubicBezTo>
                    <a:cubicBezTo>
                      <a:pt x="1167" y="253"/>
                      <a:pt x="1166" y="251"/>
                      <a:pt x="1164" y="249"/>
                    </a:cubicBezTo>
                    <a:cubicBezTo>
                      <a:pt x="1166" y="249"/>
                      <a:pt x="1165" y="247"/>
                      <a:pt x="1167" y="246"/>
                    </a:cubicBezTo>
                    <a:cubicBezTo>
                      <a:pt x="1168" y="248"/>
                      <a:pt x="1170" y="253"/>
                      <a:pt x="1171" y="250"/>
                    </a:cubicBezTo>
                    <a:cubicBezTo>
                      <a:pt x="1169" y="247"/>
                      <a:pt x="1168" y="240"/>
                      <a:pt x="1164" y="240"/>
                    </a:cubicBezTo>
                    <a:cubicBezTo>
                      <a:pt x="1165" y="242"/>
                      <a:pt x="1165" y="243"/>
                      <a:pt x="1163" y="244"/>
                    </a:cubicBezTo>
                    <a:cubicBezTo>
                      <a:pt x="1161" y="239"/>
                      <a:pt x="1162" y="241"/>
                      <a:pt x="1161" y="243"/>
                    </a:cubicBezTo>
                    <a:cubicBezTo>
                      <a:pt x="1159" y="241"/>
                      <a:pt x="1158" y="240"/>
                      <a:pt x="1157" y="239"/>
                    </a:cubicBezTo>
                    <a:cubicBezTo>
                      <a:pt x="1159" y="240"/>
                      <a:pt x="1160" y="236"/>
                      <a:pt x="1164" y="236"/>
                    </a:cubicBezTo>
                    <a:cubicBezTo>
                      <a:pt x="1156" y="233"/>
                      <a:pt x="1151" y="239"/>
                      <a:pt x="1148" y="242"/>
                    </a:cubicBezTo>
                    <a:cubicBezTo>
                      <a:pt x="1149" y="242"/>
                      <a:pt x="1148" y="240"/>
                      <a:pt x="1147" y="239"/>
                    </a:cubicBezTo>
                    <a:moveTo>
                      <a:pt x="1116" y="257"/>
                    </a:moveTo>
                    <a:cubicBezTo>
                      <a:pt x="1113" y="254"/>
                      <a:pt x="1117" y="254"/>
                      <a:pt x="1118" y="253"/>
                    </a:cubicBezTo>
                    <a:cubicBezTo>
                      <a:pt x="1114" y="248"/>
                      <a:pt x="1115" y="254"/>
                      <a:pt x="1112" y="252"/>
                    </a:cubicBezTo>
                    <a:cubicBezTo>
                      <a:pt x="1113" y="254"/>
                      <a:pt x="1113" y="257"/>
                      <a:pt x="1116" y="257"/>
                    </a:cubicBezTo>
                    <a:moveTo>
                      <a:pt x="1121" y="249"/>
                    </a:moveTo>
                    <a:cubicBezTo>
                      <a:pt x="1122" y="250"/>
                      <a:pt x="1123" y="251"/>
                      <a:pt x="1123" y="253"/>
                    </a:cubicBezTo>
                    <a:cubicBezTo>
                      <a:pt x="1125" y="249"/>
                      <a:pt x="1128" y="254"/>
                      <a:pt x="1128" y="251"/>
                    </a:cubicBezTo>
                    <a:cubicBezTo>
                      <a:pt x="1127" y="251"/>
                      <a:pt x="1127" y="250"/>
                      <a:pt x="1127" y="248"/>
                    </a:cubicBezTo>
                    <a:cubicBezTo>
                      <a:pt x="1124" y="248"/>
                      <a:pt x="1123" y="247"/>
                      <a:pt x="1121" y="249"/>
                    </a:cubicBezTo>
                    <a:moveTo>
                      <a:pt x="1038" y="292"/>
                    </a:moveTo>
                    <a:cubicBezTo>
                      <a:pt x="1036" y="291"/>
                      <a:pt x="1035" y="284"/>
                      <a:pt x="1032" y="286"/>
                    </a:cubicBezTo>
                    <a:cubicBezTo>
                      <a:pt x="1036" y="290"/>
                      <a:pt x="1034" y="293"/>
                      <a:pt x="1038" y="292"/>
                    </a:cubicBezTo>
                    <a:moveTo>
                      <a:pt x="1114" y="275"/>
                    </a:moveTo>
                    <a:cubicBezTo>
                      <a:pt x="1113" y="272"/>
                      <a:pt x="1108" y="263"/>
                      <a:pt x="1105" y="262"/>
                    </a:cubicBezTo>
                    <a:cubicBezTo>
                      <a:pt x="1108" y="266"/>
                      <a:pt x="1111" y="274"/>
                      <a:pt x="1114" y="275"/>
                    </a:cubicBezTo>
                    <a:moveTo>
                      <a:pt x="1118" y="274"/>
                    </a:moveTo>
                    <a:cubicBezTo>
                      <a:pt x="1116" y="271"/>
                      <a:pt x="1110" y="260"/>
                      <a:pt x="1108" y="261"/>
                    </a:cubicBezTo>
                    <a:cubicBezTo>
                      <a:pt x="1111" y="265"/>
                      <a:pt x="1114" y="272"/>
                      <a:pt x="1118" y="274"/>
                    </a:cubicBezTo>
                    <a:moveTo>
                      <a:pt x="1123" y="272"/>
                    </a:moveTo>
                    <a:cubicBezTo>
                      <a:pt x="1121" y="269"/>
                      <a:pt x="1115" y="257"/>
                      <a:pt x="1115" y="261"/>
                    </a:cubicBezTo>
                    <a:cubicBezTo>
                      <a:pt x="1119" y="265"/>
                      <a:pt x="1120" y="272"/>
                      <a:pt x="1123" y="272"/>
                    </a:cubicBezTo>
                    <a:moveTo>
                      <a:pt x="1126" y="265"/>
                    </a:moveTo>
                    <a:cubicBezTo>
                      <a:pt x="1124" y="265"/>
                      <a:pt x="1122" y="258"/>
                      <a:pt x="1120" y="260"/>
                    </a:cubicBezTo>
                    <a:cubicBezTo>
                      <a:pt x="1122" y="263"/>
                      <a:pt x="1124" y="265"/>
                      <a:pt x="1124" y="267"/>
                    </a:cubicBezTo>
                    <a:cubicBezTo>
                      <a:pt x="1125" y="265"/>
                      <a:pt x="1127" y="267"/>
                      <a:pt x="1126" y="265"/>
                    </a:cubicBezTo>
                    <a:moveTo>
                      <a:pt x="1100" y="277"/>
                    </a:moveTo>
                    <a:cubicBezTo>
                      <a:pt x="1100" y="277"/>
                      <a:pt x="1099" y="277"/>
                      <a:pt x="1100" y="278"/>
                    </a:cubicBezTo>
                    <a:cubicBezTo>
                      <a:pt x="1102" y="280"/>
                      <a:pt x="1104" y="278"/>
                      <a:pt x="1101" y="275"/>
                    </a:cubicBezTo>
                    <a:cubicBezTo>
                      <a:pt x="1099" y="276"/>
                      <a:pt x="1096" y="272"/>
                      <a:pt x="1094" y="272"/>
                    </a:cubicBezTo>
                    <a:cubicBezTo>
                      <a:pt x="1094" y="274"/>
                      <a:pt x="1094" y="275"/>
                      <a:pt x="1096" y="277"/>
                    </a:cubicBezTo>
                    <a:cubicBezTo>
                      <a:pt x="1097" y="277"/>
                      <a:pt x="1099" y="274"/>
                      <a:pt x="1100" y="277"/>
                    </a:cubicBezTo>
                    <a:moveTo>
                      <a:pt x="946" y="340"/>
                    </a:moveTo>
                    <a:cubicBezTo>
                      <a:pt x="948" y="344"/>
                      <a:pt x="952" y="341"/>
                      <a:pt x="949" y="338"/>
                    </a:cubicBezTo>
                    <a:cubicBezTo>
                      <a:pt x="941" y="340"/>
                      <a:pt x="935" y="341"/>
                      <a:pt x="928" y="347"/>
                    </a:cubicBezTo>
                    <a:cubicBezTo>
                      <a:pt x="933" y="348"/>
                      <a:pt x="945" y="346"/>
                      <a:pt x="946" y="340"/>
                    </a:cubicBezTo>
                    <a:moveTo>
                      <a:pt x="1079" y="305"/>
                    </a:moveTo>
                    <a:cubicBezTo>
                      <a:pt x="1080" y="306"/>
                      <a:pt x="1082" y="311"/>
                      <a:pt x="1084" y="308"/>
                    </a:cubicBezTo>
                    <a:cubicBezTo>
                      <a:pt x="1081" y="305"/>
                      <a:pt x="1079" y="303"/>
                      <a:pt x="1078" y="299"/>
                    </a:cubicBezTo>
                    <a:cubicBezTo>
                      <a:pt x="1080" y="301"/>
                      <a:pt x="1082" y="306"/>
                      <a:pt x="1084" y="306"/>
                    </a:cubicBezTo>
                    <a:cubicBezTo>
                      <a:pt x="1081" y="301"/>
                      <a:pt x="1080" y="298"/>
                      <a:pt x="1076" y="295"/>
                    </a:cubicBezTo>
                    <a:cubicBezTo>
                      <a:pt x="1077" y="302"/>
                      <a:pt x="1067" y="299"/>
                      <a:pt x="1066" y="304"/>
                    </a:cubicBezTo>
                    <a:cubicBezTo>
                      <a:pt x="1061" y="301"/>
                      <a:pt x="1057" y="315"/>
                      <a:pt x="1051" y="312"/>
                    </a:cubicBezTo>
                    <a:cubicBezTo>
                      <a:pt x="1051" y="314"/>
                      <a:pt x="1053" y="317"/>
                      <a:pt x="1051" y="318"/>
                    </a:cubicBezTo>
                    <a:cubicBezTo>
                      <a:pt x="1048" y="315"/>
                      <a:pt x="1047" y="317"/>
                      <a:pt x="1047" y="319"/>
                    </a:cubicBezTo>
                    <a:cubicBezTo>
                      <a:pt x="1046" y="318"/>
                      <a:pt x="1046" y="317"/>
                      <a:pt x="1045" y="317"/>
                    </a:cubicBezTo>
                    <a:cubicBezTo>
                      <a:pt x="1051" y="326"/>
                      <a:pt x="1053" y="314"/>
                      <a:pt x="1058" y="319"/>
                    </a:cubicBezTo>
                    <a:cubicBezTo>
                      <a:pt x="1063" y="326"/>
                      <a:pt x="1064" y="330"/>
                      <a:pt x="1068" y="332"/>
                    </a:cubicBezTo>
                    <a:cubicBezTo>
                      <a:pt x="1065" y="326"/>
                      <a:pt x="1058" y="322"/>
                      <a:pt x="1058" y="316"/>
                    </a:cubicBezTo>
                    <a:cubicBezTo>
                      <a:pt x="1058" y="316"/>
                      <a:pt x="1059" y="316"/>
                      <a:pt x="1059" y="315"/>
                    </a:cubicBezTo>
                    <a:cubicBezTo>
                      <a:pt x="1061" y="319"/>
                      <a:pt x="1063" y="322"/>
                      <a:pt x="1065" y="325"/>
                    </a:cubicBezTo>
                    <a:cubicBezTo>
                      <a:pt x="1067" y="324"/>
                      <a:pt x="1068" y="323"/>
                      <a:pt x="1069" y="326"/>
                    </a:cubicBezTo>
                    <a:cubicBezTo>
                      <a:pt x="1071" y="325"/>
                      <a:pt x="1070" y="320"/>
                      <a:pt x="1072" y="325"/>
                    </a:cubicBezTo>
                    <a:cubicBezTo>
                      <a:pt x="1074" y="323"/>
                      <a:pt x="1072" y="321"/>
                      <a:pt x="1076" y="323"/>
                    </a:cubicBezTo>
                    <a:cubicBezTo>
                      <a:pt x="1077" y="322"/>
                      <a:pt x="1073" y="318"/>
                      <a:pt x="1074" y="317"/>
                    </a:cubicBezTo>
                    <a:cubicBezTo>
                      <a:pt x="1076" y="319"/>
                      <a:pt x="1078" y="325"/>
                      <a:pt x="1080" y="325"/>
                    </a:cubicBezTo>
                    <a:cubicBezTo>
                      <a:pt x="1077" y="319"/>
                      <a:pt x="1076" y="316"/>
                      <a:pt x="1072" y="316"/>
                    </a:cubicBezTo>
                    <a:cubicBezTo>
                      <a:pt x="1071" y="317"/>
                      <a:pt x="1074" y="321"/>
                      <a:pt x="1071" y="321"/>
                    </a:cubicBezTo>
                    <a:cubicBezTo>
                      <a:pt x="1069" y="316"/>
                      <a:pt x="1069" y="319"/>
                      <a:pt x="1066" y="316"/>
                    </a:cubicBezTo>
                    <a:cubicBezTo>
                      <a:pt x="1068" y="315"/>
                      <a:pt x="1069" y="318"/>
                      <a:pt x="1071" y="317"/>
                    </a:cubicBezTo>
                    <a:cubicBezTo>
                      <a:pt x="1072" y="314"/>
                      <a:pt x="1067" y="313"/>
                      <a:pt x="1069" y="312"/>
                    </a:cubicBezTo>
                    <a:cubicBezTo>
                      <a:pt x="1072" y="314"/>
                      <a:pt x="1071" y="312"/>
                      <a:pt x="1074" y="312"/>
                    </a:cubicBezTo>
                    <a:cubicBezTo>
                      <a:pt x="1072" y="308"/>
                      <a:pt x="1077" y="308"/>
                      <a:pt x="1075" y="305"/>
                    </a:cubicBezTo>
                    <a:cubicBezTo>
                      <a:pt x="1079" y="309"/>
                      <a:pt x="1073" y="308"/>
                      <a:pt x="1077" y="311"/>
                    </a:cubicBezTo>
                    <a:cubicBezTo>
                      <a:pt x="1080" y="310"/>
                      <a:pt x="1077" y="306"/>
                      <a:pt x="1079" y="305"/>
                    </a:cubicBezTo>
                    <a:moveTo>
                      <a:pt x="1087" y="307"/>
                    </a:moveTo>
                    <a:cubicBezTo>
                      <a:pt x="1085" y="302"/>
                      <a:pt x="1084" y="296"/>
                      <a:pt x="1079" y="296"/>
                    </a:cubicBezTo>
                    <a:cubicBezTo>
                      <a:pt x="1085" y="299"/>
                      <a:pt x="1082" y="306"/>
                      <a:pt x="1087" y="307"/>
                    </a:cubicBezTo>
                    <a:moveTo>
                      <a:pt x="964" y="359"/>
                    </a:moveTo>
                    <a:cubicBezTo>
                      <a:pt x="961" y="354"/>
                      <a:pt x="961" y="352"/>
                      <a:pt x="957" y="349"/>
                    </a:cubicBezTo>
                    <a:cubicBezTo>
                      <a:pt x="961" y="354"/>
                      <a:pt x="960" y="358"/>
                      <a:pt x="964" y="359"/>
                    </a:cubicBezTo>
                    <a:moveTo>
                      <a:pt x="983" y="359"/>
                    </a:moveTo>
                    <a:cubicBezTo>
                      <a:pt x="981" y="356"/>
                      <a:pt x="981" y="353"/>
                      <a:pt x="978" y="353"/>
                    </a:cubicBezTo>
                    <a:cubicBezTo>
                      <a:pt x="983" y="358"/>
                      <a:pt x="979" y="359"/>
                      <a:pt x="981" y="362"/>
                    </a:cubicBezTo>
                    <a:cubicBezTo>
                      <a:pt x="983" y="359"/>
                      <a:pt x="981" y="359"/>
                      <a:pt x="985" y="362"/>
                    </a:cubicBezTo>
                    <a:cubicBezTo>
                      <a:pt x="983" y="358"/>
                      <a:pt x="998" y="365"/>
                      <a:pt x="995" y="355"/>
                    </a:cubicBezTo>
                    <a:cubicBezTo>
                      <a:pt x="991" y="354"/>
                      <a:pt x="988" y="357"/>
                      <a:pt x="986" y="356"/>
                    </a:cubicBezTo>
                    <a:cubicBezTo>
                      <a:pt x="985" y="351"/>
                      <a:pt x="989" y="353"/>
                      <a:pt x="985" y="346"/>
                    </a:cubicBezTo>
                    <a:cubicBezTo>
                      <a:pt x="989" y="351"/>
                      <a:pt x="993" y="355"/>
                      <a:pt x="997" y="356"/>
                    </a:cubicBezTo>
                    <a:cubicBezTo>
                      <a:pt x="999" y="351"/>
                      <a:pt x="1004" y="354"/>
                      <a:pt x="1006" y="352"/>
                    </a:cubicBezTo>
                    <a:cubicBezTo>
                      <a:pt x="1005" y="350"/>
                      <a:pt x="1004" y="348"/>
                      <a:pt x="1002" y="348"/>
                    </a:cubicBezTo>
                    <a:cubicBezTo>
                      <a:pt x="1003" y="350"/>
                      <a:pt x="996" y="356"/>
                      <a:pt x="992" y="351"/>
                    </a:cubicBezTo>
                    <a:cubicBezTo>
                      <a:pt x="994" y="351"/>
                      <a:pt x="986" y="339"/>
                      <a:pt x="987" y="342"/>
                    </a:cubicBezTo>
                    <a:cubicBezTo>
                      <a:pt x="988" y="344"/>
                      <a:pt x="992" y="348"/>
                      <a:pt x="990" y="349"/>
                    </a:cubicBezTo>
                    <a:cubicBezTo>
                      <a:pt x="990" y="349"/>
                      <a:pt x="989" y="349"/>
                      <a:pt x="989" y="349"/>
                    </a:cubicBezTo>
                    <a:cubicBezTo>
                      <a:pt x="987" y="346"/>
                      <a:pt x="987" y="344"/>
                      <a:pt x="984" y="344"/>
                    </a:cubicBezTo>
                    <a:cubicBezTo>
                      <a:pt x="985" y="345"/>
                      <a:pt x="984" y="345"/>
                      <a:pt x="982" y="346"/>
                    </a:cubicBezTo>
                    <a:cubicBezTo>
                      <a:pt x="983" y="347"/>
                      <a:pt x="985" y="349"/>
                      <a:pt x="984" y="350"/>
                    </a:cubicBezTo>
                    <a:cubicBezTo>
                      <a:pt x="982" y="346"/>
                      <a:pt x="976" y="347"/>
                      <a:pt x="977" y="350"/>
                    </a:cubicBezTo>
                    <a:cubicBezTo>
                      <a:pt x="977" y="349"/>
                      <a:pt x="978" y="349"/>
                      <a:pt x="978" y="350"/>
                    </a:cubicBezTo>
                    <a:cubicBezTo>
                      <a:pt x="979" y="350"/>
                      <a:pt x="980" y="351"/>
                      <a:pt x="981" y="351"/>
                    </a:cubicBezTo>
                    <a:cubicBezTo>
                      <a:pt x="980" y="349"/>
                      <a:pt x="979" y="348"/>
                      <a:pt x="981" y="348"/>
                    </a:cubicBezTo>
                    <a:cubicBezTo>
                      <a:pt x="983" y="353"/>
                      <a:pt x="986" y="357"/>
                      <a:pt x="983" y="359"/>
                    </a:cubicBezTo>
                    <a:moveTo>
                      <a:pt x="925" y="378"/>
                    </a:moveTo>
                    <a:cubicBezTo>
                      <a:pt x="923" y="379"/>
                      <a:pt x="921" y="374"/>
                      <a:pt x="919" y="376"/>
                    </a:cubicBezTo>
                    <a:cubicBezTo>
                      <a:pt x="922" y="379"/>
                      <a:pt x="918" y="381"/>
                      <a:pt x="922" y="382"/>
                    </a:cubicBezTo>
                    <a:cubicBezTo>
                      <a:pt x="919" y="376"/>
                      <a:pt x="925" y="380"/>
                      <a:pt x="925" y="378"/>
                    </a:cubicBezTo>
                    <a:moveTo>
                      <a:pt x="919" y="384"/>
                    </a:moveTo>
                    <a:cubicBezTo>
                      <a:pt x="918" y="382"/>
                      <a:pt x="913" y="373"/>
                      <a:pt x="914" y="377"/>
                    </a:cubicBezTo>
                    <a:cubicBezTo>
                      <a:pt x="920" y="384"/>
                      <a:pt x="916" y="385"/>
                      <a:pt x="921" y="390"/>
                    </a:cubicBezTo>
                    <a:cubicBezTo>
                      <a:pt x="924" y="385"/>
                      <a:pt x="941" y="385"/>
                      <a:pt x="941" y="376"/>
                    </a:cubicBezTo>
                    <a:cubicBezTo>
                      <a:pt x="934" y="377"/>
                      <a:pt x="930" y="387"/>
                      <a:pt x="928" y="380"/>
                    </a:cubicBezTo>
                    <a:cubicBezTo>
                      <a:pt x="925" y="383"/>
                      <a:pt x="923" y="382"/>
                      <a:pt x="919" y="384"/>
                    </a:cubicBezTo>
                    <a:moveTo>
                      <a:pt x="1041" y="335"/>
                    </a:moveTo>
                    <a:cubicBezTo>
                      <a:pt x="1041" y="332"/>
                      <a:pt x="1038" y="327"/>
                      <a:pt x="1038" y="324"/>
                    </a:cubicBezTo>
                    <a:cubicBezTo>
                      <a:pt x="1037" y="325"/>
                      <a:pt x="1036" y="325"/>
                      <a:pt x="1035" y="326"/>
                    </a:cubicBezTo>
                    <a:cubicBezTo>
                      <a:pt x="1039" y="329"/>
                      <a:pt x="1038" y="335"/>
                      <a:pt x="1041" y="335"/>
                    </a:cubicBezTo>
                    <a:moveTo>
                      <a:pt x="1051" y="331"/>
                    </a:moveTo>
                    <a:cubicBezTo>
                      <a:pt x="1051" y="331"/>
                      <a:pt x="1050" y="331"/>
                      <a:pt x="1050" y="330"/>
                    </a:cubicBezTo>
                    <a:cubicBezTo>
                      <a:pt x="1051" y="329"/>
                      <a:pt x="1051" y="329"/>
                      <a:pt x="1052" y="329"/>
                    </a:cubicBezTo>
                    <a:cubicBezTo>
                      <a:pt x="1051" y="326"/>
                      <a:pt x="1049" y="324"/>
                      <a:pt x="1048" y="325"/>
                    </a:cubicBezTo>
                    <a:cubicBezTo>
                      <a:pt x="1048" y="326"/>
                      <a:pt x="1050" y="328"/>
                      <a:pt x="1049" y="329"/>
                    </a:cubicBezTo>
                    <a:cubicBezTo>
                      <a:pt x="1048" y="327"/>
                      <a:pt x="1047" y="327"/>
                      <a:pt x="1046" y="327"/>
                    </a:cubicBezTo>
                    <a:cubicBezTo>
                      <a:pt x="1047" y="328"/>
                      <a:pt x="1048" y="330"/>
                      <a:pt x="1049" y="331"/>
                    </a:cubicBezTo>
                    <a:cubicBezTo>
                      <a:pt x="1050" y="330"/>
                      <a:pt x="1052" y="332"/>
                      <a:pt x="1051" y="331"/>
                    </a:cubicBezTo>
                    <a:moveTo>
                      <a:pt x="973" y="367"/>
                    </a:moveTo>
                    <a:cubicBezTo>
                      <a:pt x="970" y="362"/>
                      <a:pt x="973" y="363"/>
                      <a:pt x="975" y="365"/>
                    </a:cubicBezTo>
                    <a:cubicBezTo>
                      <a:pt x="973" y="363"/>
                      <a:pt x="972" y="358"/>
                      <a:pt x="970" y="358"/>
                    </a:cubicBezTo>
                    <a:cubicBezTo>
                      <a:pt x="972" y="363"/>
                      <a:pt x="967" y="363"/>
                      <a:pt x="973" y="367"/>
                    </a:cubicBezTo>
                    <a:moveTo>
                      <a:pt x="978" y="365"/>
                    </a:moveTo>
                    <a:cubicBezTo>
                      <a:pt x="976" y="361"/>
                      <a:pt x="976" y="359"/>
                      <a:pt x="972" y="357"/>
                    </a:cubicBezTo>
                    <a:cubicBezTo>
                      <a:pt x="975" y="361"/>
                      <a:pt x="974" y="365"/>
                      <a:pt x="978" y="365"/>
                    </a:cubicBezTo>
                    <a:moveTo>
                      <a:pt x="1043" y="331"/>
                    </a:moveTo>
                    <a:cubicBezTo>
                      <a:pt x="1044" y="333"/>
                      <a:pt x="1045" y="331"/>
                      <a:pt x="1047" y="331"/>
                    </a:cubicBezTo>
                    <a:cubicBezTo>
                      <a:pt x="1043" y="326"/>
                      <a:pt x="1044" y="330"/>
                      <a:pt x="1041" y="329"/>
                    </a:cubicBezTo>
                    <a:cubicBezTo>
                      <a:pt x="1042" y="330"/>
                      <a:pt x="1042" y="330"/>
                      <a:pt x="1043" y="331"/>
                    </a:cubicBezTo>
                    <a:moveTo>
                      <a:pt x="1146" y="296"/>
                    </a:moveTo>
                    <a:cubicBezTo>
                      <a:pt x="1149" y="297"/>
                      <a:pt x="1143" y="292"/>
                      <a:pt x="1146" y="292"/>
                    </a:cubicBezTo>
                    <a:cubicBezTo>
                      <a:pt x="1147" y="291"/>
                      <a:pt x="1149" y="293"/>
                      <a:pt x="1148" y="291"/>
                    </a:cubicBezTo>
                    <a:cubicBezTo>
                      <a:pt x="1146" y="291"/>
                      <a:pt x="1145" y="289"/>
                      <a:pt x="1143" y="287"/>
                    </a:cubicBezTo>
                    <a:cubicBezTo>
                      <a:pt x="1143" y="287"/>
                      <a:pt x="1142" y="287"/>
                      <a:pt x="1141" y="288"/>
                    </a:cubicBezTo>
                    <a:cubicBezTo>
                      <a:pt x="1144" y="291"/>
                      <a:pt x="1143" y="293"/>
                      <a:pt x="1146" y="296"/>
                    </a:cubicBezTo>
                    <a:moveTo>
                      <a:pt x="958" y="372"/>
                    </a:moveTo>
                    <a:cubicBezTo>
                      <a:pt x="959" y="369"/>
                      <a:pt x="962" y="370"/>
                      <a:pt x="963" y="367"/>
                    </a:cubicBezTo>
                    <a:cubicBezTo>
                      <a:pt x="961" y="368"/>
                      <a:pt x="960" y="366"/>
                      <a:pt x="959" y="366"/>
                    </a:cubicBezTo>
                    <a:cubicBezTo>
                      <a:pt x="961" y="370"/>
                      <a:pt x="954" y="366"/>
                      <a:pt x="958" y="372"/>
                    </a:cubicBezTo>
                    <a:moveTo>
                      <a:pt x="1061" y="333"/>
                    </a:moveTo>
                    <a:cubicBezTo>
                      <a:pt x="1062" y="334"/>
                      <a:pt x="1063" y="337"/>
                      <a:pt x="1064" y="337"/>
                    </a:cubicBezTo>
                    <a:cubicBezTo>
                      <a:pt x="1060" y="332"/>
                      <a:pt x="1064" y="334"/>
                      <a:pt x="1066" y="333"/>
                    </a:cubicBezTo>
                    <a:cubicBezTo>
                      <a:pt x="1063" y="329"/>
                      <a:pt x="1062" y="331"/>
                      <a:pt x="1061" y="333"/>
                    </a:cubicBezTo>
                    <a:moveTo>
                      <a:pt x="1063" y="349"/>
                    </a:moveTo>
                    <a:cubicBezTo>
                      <a:pt x="1065" y="349"/>
                      <a:pt x="1069" y="350"/>
                      <a:pt x="1066" y="345"/>
                    </a:cubicBezTo>
                    <a:cubicBezTo>
                      <a:pt x="1064" y="345"/>
                      <a:pt x="1065" y="347"/>
                      <a:pt x="1065" y="348"/>
                    </a:cubicBezTo>
                    <a:cubicBezTo>
                      <a:pt x="1064" y="347"/>
                      <a:pt x="1062" y="344"/>
                      <a:pt x="1061" y="344"/>
                    </a:cubicBezTo>
                    <a:cubicBezTo>
                      <a:pt x="1062" y="345"/>
                      <a:pt x="1061" y="346"/>
                      <a:pt x="1060" y="344"/>
                    </a:cubicBezTo>
                    <a:cubicBezTo>
                      <a:pt x="1060" y="344"/>
                      <a:pt x="1059" y="343"/>
                      <a:pt x="1059" y="344"/>
                    </a:cubicBezTo>
                    <a:cubicBezTo>
                      <a:pt x="1060" y="345"/>
                      <a:pt x="1061" y="347"/>
                      <a:pt x="1063" y="349"/>
                    </a:cubicBezTo>
                    <a:moveTo>
                      <a:pt x="459" y="601"/>
                    </a:moveTo>
                    <a:cubicBezTo>
                      <a:pt x="458" y="602"/>
                      <a:pt x="457" y="600"/>
                      <a:pt x="456" y="600"/>
                    </a:cubicBezTo>
                    <a:cubicBezTo>
                      <a:pt x="456" y="601"/>
                      <a:pt x="457" y="602"/>
                      <a:pt x="457" y="602"/>
                    </a:cubicBezTo>
                    <a:cubicBezTo>
                      <a:pt x="456" y="602"/>
                      <a:pt x="456" y="601"/>
                      <a:pt x="455" y="601"/>
                    </a:cubicBezTo>
                    <a:cubicBezTo>
                      <a:pt x="458" y="603"/>
                      <a:pt x="461" y="610"/>
                      <a:pt x="460" y="607"/>
                    </a:cubicBezTo>
                    <a:cubicBezTo>
                      <a:pt x="460" y="605"/>
                      <a:pt x="459" y="603"/>
                      <a:pt x="459" y="601"/>
                    </a:cubicBezTo>
                    <a:moveTo>
                      <a:pt x="1065" y="357"/>
                    </a:moveTo>
                    <a:cubicBezTo>
                      <a:pt x="1068" y="357"/>
                      <a:pt x="1067" y="354"/>
                      <a:pt x="1071" y="353"/>
                    </a:cubicBezTo>
                    <a:cubicBezTo>
                      <a:pt x="1072" y="354"/>
                      <a:pt x="1073" y="356"/>
                      <a:pt x="1074" y="356"/>
                    </a:cubicBezTo>
                    <a:cubicBezTo>
                      <a:pt x="1073" y="355"/>
                      <a:pt x="1074" y="354"/>
                      <a:pt x="1072" y="351"/>
                    </a:cubicBezTo>
                    <a:cubicBezTo>
                      <a:pt x="1067" y="353"/>
                      <a:pt x="1064" y="353"/>
                      <a:pt x="1065" y="357"/>
                    </a:cubicBezTo>
                    <a:moveTo>
                      <a:pt x="912" y="442"/>
                    </a:moveTo>
                    <a:cubicBezTo>
                      <a:pt x="913" y="441"/>
                      <a:pt x="919" y="442"/>
                      <a:pt x="915" y="438"/>
                    </a:cubicBezTo>
                    <a:cubicBezTo>
                      <a:pt x="913" y="439"/>
                      <a:pt x="910" y="439"/>
                      <a:pt x="912" y="442"/>
                    </a:cubicBezTo>
                    <a:moveTo>
                      <a:pt x="974" y="427"/>
                    </a:moveTo>
                    <a:cubicBezTo>
                      <a:pt x="974" y="428"/>
                      <a:pt x="973" y="429"/>
                      <a:pt x="971" y="428"/>
                    </a:cubicBezTo>
                    <a:cubicBezTo>
                      <a:pt x="973" y="430"/>
                      <a:pt x="974" y="431"/>
                      <a:pt x="976" y="432"/>
                    </a:cubicBezTo>
                    <a:cubicBezTo>
                      <a:pt x="976" y="427"/>
                      <a:pt x="983" y="426"/>
                      <a:pt x="984" y="421"/>
                    </a:cubicBezTo>
                    <a:cubicBezTo>
                      <a:pt x="985" y="423"/>
                      <a:pt x="986" y="425"/>
                      <a:pt x="987" y="424"/>
                    </a:cubicBezTo>
                    <a:cubicBezTo>
                      <a:pt x="986" y="423"/>
                      <a:pt x="984" y="421"/>
                      <a:pt x="985" y="421"/>
                    </a:cubicBezTo>
                    <a:cubicBezTo>
                      <a:pt x="987" y="420"/>
                      <a:pt x="988" y="424"/>
                      <a:pt x="989" y="423"/>
                    </a:cubicBezTo>
                    <a:cubicBezTo>
                      <a:pt x="989" y="422"/>
                      <a:pt x="987" y="419"/>
                      <a:pt x="989" y="419"/>
                    </a:cubicBezTo>
                    <a:cubicBezTo>
                      <a:pt x="993" y="424"/>
                      <a:pt x="996" y="419"/>
                      <a:pt x="999" y="418"/>
                    </a:cubicBezTo>
                    <a:cubicBezTo>
                      <a:pt x="996" y="413"/>
                      <a:pt x="993" y="415"/>
                      <a:pt x="992" y="409"/>
                    </a:cubicBezTo>
                    <a:cubicBezTo>
                      <a:pt x="988" y="408"/>
                      <a:pt x="985" y="409"/>
                      <a:pt x="985" y="414"/>
                    </a:cubicBezTo>
                    <a:cubicBezTo>
                      <a:pt x="987" y="414"/>
                      <a:pt x="989" y="414"/>
                      <a:pt x="991" y="415"/>
                    </a:cubicBezTo>
                    <a:cubicBezTo>
                      <a:pt x="988" y="416"/>
                      <a:pt x="987" y="415"/>
                      <a:pt x="988" y="418"/>
                    </a:cubicBezTo>
                    <a:cubicBezTo>
                      <a:pt x="983" y="416"/>
                      <a:pt x="974" y="423"/>
                      <a:pt x="970" y="426"/>
                    </a:cubicBezTo>
                    <a:cubicBezTo>
                      <a:pt x="971" y="427"/>
                      <a:pt x="973" y="424"/>
                      <a:pt x="974" y="427"/>
                    </a:cubicBezTo>
                    <a:moveTo>
                      <a:pt x="926" y="461"/>
                    </a:moveTo>
                    <a:cubicBezTo>
                      <a:pt x="932" y="464"/>
                      <a:pt x="944" y="461"/>
                      <a:pt x="945" y="455"/>
                    </a:cubicBezTo>
                    <a:cubicBezTo>
                      <a:pt x="940" y="456"/>
                      <a:pt x="932" y="455"/>
                      <a:pt x="929" y="458"/>
                    </a:cubicBezTo>
                    <a:cubicBezTo>
                      <a:pt x="929" y="455"/>
                      <a:pt x="926" y="454"/>
                      <a:pt x="927" y="451"/>
                    </a:cubicBezTo>
                    <a:cubicBezTo>
                      <a:pt x="926" y="452"/>
                      <a:pt x="921" y="451"/>
                      <a:pt x="922" y="454"/>
                    </a:cubicBezTo>
                    <a:cubicBezTo>
                      <a:pt x="925" y="456"/>
                      <a:pt x="924" y="452"/>
                      <a:pt x="926" y="454"/>
                    </a:cubicBezTo>
                    <a:cubicBezTo>
                      <a:pt x="927" y="455"/>
                      <a:pt x="927" y="456"/>
                      <a:pt x="928" y="457"/>
                    </a:cubicBezTo>
                    <a:cubicBezTo>
                      <a:pt x="926" y="458"/>
                      <a:pt x="924" y="459"/>
                      <a:pt x="926" y="461"/>
                    </a:cubicBezTo>
                    <a:moveTo>
                      <a:pt x="938" y="446"/>
                    </a:moveTo>
                    <a:cubicBezTo>
                      <a:pt x="936" y="448"/>
                      <a:pt x="931" y="447"/>
                      <a:pt x="932" y="450"/>
                    </a:cubicBezTo>
                    <a:cubicBezTo>
                      <a:pt x="934" y="449"/>
                      <a:pt x="939" y="451"/>
                      <a:pt x="938" y="446"/>
                    </a:cubicBezTo>
                    <a:moveTo>
                      <a:pt x="880" y="476"/>
                    </a:moveTo>
                    <a:cubicBezTo>
                      <a:pt x="882" y="474"/>
                      <a:pt x="888" y="474"/>
                      <a:pt x="888" y="471"/>
                    </a:cubicBezTo>
                    <a:cubicBezTo>
                      <a:pt x="884" y="468"/>
                      <a:pt x="878" y="471"/>
                      <a:pt x="880" y="476"/>
                    </a:cubicBezTo>
                    <a:moveTo>
                      <a:pt x="384" y="683"/>
                    </a:moveTo>
                    <a:cubicBezTo>
                      <a:pt x="387" y="686"/>
                      <a:pt x="387" y="678"/>
                      <a:pt x="384" y="678"/>
                    </a:cubicBezTo>
                    <a:cubicBezTo>
                      <a:pt x="385" y="680"/>
                      <a:pt x="382" y="681"/>
                      <a:pt x="384" y="683"/>
                    </a:cubicBezTo>
                    <a:moveTo>
                      <a:pt x="465" y="651"/>
                    </a:moveTo>
                    <a:cubicBezTo>
                      <a:pt x="466" y="650"/>
                      <a:pt x="468" y="650"/>
                      <a:pt x="467" y="648"/>
                    </a:cubicBezTo>
                    <a:cubicBezTo>
                      <a:pt x="466" y="648"/>
                      <a:pt x="465" y="649"/>
                      <a:pt x="463" y="648"/>
                    </a:cubicBezTo>
                    <a:cubicBezTo>
                      <a:pt x="464" y="647"/>
                      <a:pt x="463" y="646"/>
                      <a:pt x="462" y="647"/>
                    </a:cubicBezTo>
                    <a:cubicBezTo>
                      <a:pt x="463" y="648"/>
                      <a:pt x="464" y="650"/>
                      <a:pt x="465" y="651"/>
                    </a:cubicBezTo>
                    <a:moveTo>
                      <a:pt x="965" y="443"/>
                    </a:moveTo>
                    <a:cubicBezTo>
                      <a:pt x="965" y="446"/>
                      <a:pt x="963" y="447"/>
                      <a:pt x="961" y="448"/>
                    </a:cubicBezTo>
                    <a:cubicBezTo>
                      <a:pt x="961" y="446"/>
                      <a:pt x="958" y="444"/>
                      <a:pt x="959" y="446"/>
                    </a:cubicBezTo>
                    <a:cubicBezTo>
                      <a:pt x="961" y="449"/>
                      <a:pt x="963" y="452"/>
                      <a:pt x="964" y="451"/>
                    </a:cubicBezTo>
                    <a:cubicBezTo>
                      <a:pt x="964" y="449"/>
                      <a:pt x="967" y="450"/>
                      <a:pt x="970" y="450"/>
                    </a:cubicBezTo>
                    <a:cubicBezTo>
                      <a:pt x="966" y="446"/>
                      <a:pt x="971" y="447"/>
                      <a:pt x="970" y="444"/>
                    </a:cubicBezTo>
                    <a:cubicBezTo>
                      <a:pt x="967" y="445"/>
                      <a:pt x="968" y="448"/>
                      <a:pt x="965" y="443"/>
                    </a:cubicBezTo>
                    <a:moveTo>
                      <a:pt x="500" y="637"/>
                    </a:moveTo>
                    <a:cubicBezTo>
                      <a:pt x="504" y="642"/>
                      <a:pt x="508" y="638"/>
                      <a:pt x="508" y="634"/>
                    </a:cubicBezTo>
                    <a:cubicBezTo>
                      <a:pt x="505" y="636"/>
                      <a:pt x="504" y="637"/>
                      <a:pt x="500" y="637"/>
                    </a:cubicBezTo>
                    <a:moveTo>
                      <a:pt x="973" y="448"/>
                    </a:moveTo>
                    <a:cubicBezTo>
                      <a:pt x="975" y="447"/>
                      <a:pt x="976" y="445"/>
                      <a:pt x="976" y="442"/>
                    </a:cubicBezTo>
                    <a:cubicBezTo>
                      <a:pt x="975" y="445"/>
                      <a:pt x="970" y="442"/>
                      <a:pt x="973" y="448"/>
                    </a:cubicBezTo>
                    <a:moveTo>
                      <a:pt x="957" y="454"/>
                    </a:moveTo>
                    <a:cubicBezTo>
                      <a:pt x="957" y="456"/>
                      <a:pt x="955" y="456"/>
                      <a:pt x="951" y="458"/>
                    </a:cubicBezTo>
                    <a:cubicBezTo>
                      <a:pt x="953" y="463"/>
                      <a:pt x="955" y="457"/>
                      <a:pt x="957" y="460"/>
                    </a:cubicBezTo>
                    <a:cubicBezTo>
                      <a:pt x="957" y="468"/>
                      <a:pt x="942" y="465"/>
                      <a:pt x="942" y="469"/>
                    </a:cubicBezTo>
                    <a:cubicBezTo>
                      <a:pt x="942" y="467"/>
                      <a:pt x="942" y="466"/>
                      <a:pt x="940" y="464"/>
                    </a:cubicBezTo>
                    <a:cubicBezTo>
                      <a:pt x="938" y="465"/>
                      <a:pt x="938" y="472"/>
                      <a:pt x="943" y="474"/>
                    </a:cubicBezTo>
                    <a:cubicBezTo>
                      <a:pt x="939" y="467"/>
                      <a:pt x="950" y="471"/>
                      <a:pt x="952" y="467"/>
                    </a:cubicBezTo>
                    <a:cubicBezTo>
                      <a:pt x="952" y="470"/>
                      <a:pt x="953" y="468"/>
                      <a:pt x="955" y="470"/>
                    </a:cubicBezTo>
                    <a:cubicBezTo>
                      <a:pt x="958" y="468"/>
                      <a:pt x="956" y="466"/>
                      <a:pt x="956" y="465"/>
                    </a:cubicBezTo>
                    <a:cubicBezTo>
                      <a:pt x="957" y="465"/>
                      <a:pt x="958" y="468"/>
                      <a:pt x="960" y="466"/>
                    </a:cubicBezTo>
                    <a:cubicBezTo>
                      <a:pt x="959" y="464"/>
                      <a:pt x="956" y="464"/>
                      <a:pt x="957" y="463"/>
                    </a:cubicBezTo>
                    <a:cubicBezTo>
                      <a:pt x="959" y="462"/>
                      <a:pt x="960" y="468"/>
                      <a:pt x="962" y="465"/>
                    </a:cubicBezTo>
                    <a:cubicBezTo>
                      <a:pt x="961" y="462"/>
                      <a:pt x="963" y="457"/>
                      <a:pt x="957" y="454"/>
                    </a:cubicBezTo>
                    <a:moveTo>
                      <a:pt x="964" y="460"/>
                    </a:moveTo>
                    <a:cubicBezTo>
                      <a:pt x="965" y="460"/>
                      <a:pt x="966" y="459"/>
                      <a:pt x="967" y="459"/>
                    </a:cubicBezTo>
                    <a:cubicBezTo>
                      <a:pt x="965" y="457"/>
                      <a:pt x="964" y="453"/>
                      <a:pt x="962" y="453"/>
                    </a:cubicBezTo>
                    <a:cubicBezTo>
                      <a:pt x="964" y="458"/>
                      <a:pt x="960" y="453"/>
                      <a:pt x="959" y="453"/>
                    </a:cubicBezTo>
                    <a:cubicBezTo>
                      <a:pt x="961" y="456"/>
                      <a:pt x="962" y="458"/>
                      <a:pt x="964" y="460"/>
                    </a:cubicBezTo>
                    <a:moveTo>
                      <a:pt x="524" y="642"/>
                    </a:moveTo>
                    <a:cubicBezTo>
                      <a:pt x="522" y="640"/>
                      <a:pt x="525" y="640"/>
                      <a:pt x="524" y="639"/>
                    </a:cubicBezTo>
                    <a:cubicBezTo>
                      <a:pt x="523" y="641"/>
                      <a:pt x="521" y="635"/>
                      <a:pt x="520" y="636"/>
                    </a:cubicBezTo>
                    <a:cubicBezTo>
                      <a:pt x="520" y="637"/>
                      <a:pt x="522" y="642"/>
                      <a:pt x="524" y="642"/>
                    </a:cubicBezTo>
                    <a:moveTo>
                      <a:pt x="390" y="700"/>
                    </a:moveTo>
                    <a:cubicBezTo>
                      <a:pt x="390" y="698"/>
                      <a:pt x="388" y="690"/>
                      <a:pt x="387" y="694"/>
                    </a:cubicBezTo>
                    <a:cubicBezTo>
                      <a:pt x="390" y="694"/>
                      <a:pt x="386" y="700"/>
                      <a:pt x="390" y="700"/>
                    </a:cubicBezTo>
                    <a:moveTo>
                      <a:pt x="398" y="689"/>
                    </a:moveTo>
                    <a:cubicBezTo>
                      <a:pt x="398" y="693"/>
                      <a:pt x="396" y="688"/>
                      <a:pt x="394" y="690"/>
                    </a:cubicBezTo>
                    <a:cubicBezTo>
                      <a:pt x="395" y="692"/>
                      <a:pt x="396" y="691"/>
                      <a:pt x="397" y="692"/>
                    </a:cubicBezTo>
                    <a:cubicBezTo>
                      <a:pt x="397" y="693"/>
                      <a:pt x="397" y="694"/>
                      <a:pt x="398" y="694"/>
                    </a:cubicBezTo>
                    <a:cubicBezTo>
                      <a:pt x="397" y="692"/>
                      <a:pt x="402" y="689"/>
                      <a:pt x="398" y="689"/>
                    </a:cubicBezTo>
                    <a:moveTo>
                      <a:pt x="435" y="675"/>
                    </a:moveTo>
                    <a:cubicBezTo>
                      <a:pt x="435" y="676"/>
                      <a:pt x="436" y="677"/>
                      <a:pt x="436" y="676"/>
                    </a:cubicBezTo>
                    <a:cubicBezTo>
                      <a:pt x="435" y="674"/>
                      <a:pt x="440" y="677"/>
                      <a:pt x="437" y="672"/>
                    </a:cubicBezTo>
                    <a:cubicBezTo>
                      <a:pt x="435" y="672"/>
                      <a:pt x="434" y="673"/>
                      <a:pt x="433" y="673"/>
                    </a:cubicBezTo>
                    <a:cubicBezTo>
                      <a:pt x="434" y="674"/>
                      <a:pt x="434" y="675"/>
                      <a:pt x="435" y="675"/>
                    </a:cubicBezTo>
                    <a:moveTo>
                      <a:pt x="628" y="597"/>
                    </a:moveTo>
                    <a:cubicBezTo>
                      <a:pt x="625" y="597"/>
                      <a:pt x="624" y="601"/>
                      <a:pt x="622" y="601"/>
                    </a:cubicBezTo>
                    <a:cubicBezTo>
                      <a:pt x="625" y="602"/>
                      <a:pt x="630" y="601"/>
                      <a:pt x="628" y="597"/>
                    </a:cubicBezTo>
                    <a:moveTo>
                      <a:pt x="427" y="695"/>
                    </a:moveTo>
                    <a:cubicBezTo>
                      <a:pt x="429" y="696"/>
                      <a:pt x="433" y="698"/>
                      <a:pt x="432" y="694"/>
                    </a:cubicBezTo>
                    <a:cubicBezTo>
                      <a:pt x="431" y="694"/>
                      <a:pt x="431" y="695"/>
                      <a:pt x="430" y="694"/>
                    </a:cubicBezTo>
                    <a:cubicBezTo>
                      <a:pt x="427" y="690"/>
                      <a:pt x="428" y="687"/>
                      <a:pt x="425" y="686"/>
                    </a:cubicBezTo>
                    <a:cubicBezTo>
                      <a:pt x="426" y="685"/>
                      <a:pt x="426" y="684"/>
                      <a:pt x="425" y="682"/>
                    </a:cubicBezTo>
                    <a:cubicBezTo>
                      <a:pt x="424" y="683"/>
                      <a:pt x="423" y="682"/>
                      <a:pt x="422" y="682"/>
                    </a:cubicBezTo>
                    <a:cubicBezTo>
                      <a:pt x="426" y="689"/>
                      <a:pt x="425" y="689"/>
                      <a:pt x="427" y="695"/>
                    </a:cubicBezTo>
                    <a:moveTo>
                      <a:pt x="929" y="479"/>
                    </a:moveTo>
                    <a:cubicBezTo>
                      <a:pt x="934" y="481"/>
                      <a:pt x="938" y="474"/>
                      <a:pt x="941" y="475"/>
                    </a:cubicBezTo>
                    <a:cubicBezTo>
                      <a:pt x="940" y="474"/>
                      <a:pt x="938" y="471"/>
                      <a:pt x="937" y="471"/>
                    </a:cubicBezTo>
                    <a:cubicBezTo>
                      <a:pt x="940" y="476"/>
                      <a:pt x="931" y="476"/>
                      <a:pt x="929" y="474"/>
                    </a:cubicBezTo>
                    <a:cubicBezTo>
                      <a:pt x="930" y="474"/>
                      <a:pt x="929" y="473"/>
                      <a:pt x="928" y="474"/>
                    </a:cubicBezTo>
                    <a:cubicBezTo>
                      <a:pt x="930" y="476"/>
                      <a:pt x="928" y="476"/>
                      <a:pt x="929" y="479"/>
                    </a:cubicBezTo>
                    <a:moveTo>
                      <a:pt x="489" y="662"/>
                    </a:moveTo>
                    <a:cubicBezTo>
                      <a:pt x="491" y="663"/>
                      <a:pt x="492" y="668"/>
                      <a:pt x="494" y="667"/>
                    </a:cubicBezTo>
                    <a:cubicBezTo>
                      <a:pt x="493" y="666"/>
                      <a:pt x="492" y="665"/>
                      <a:pt x="493" y="665"/>
                    </a:cubicBezTo>
                    <a:cubicBezTo>
                      <a:pt x="494" y="666"/>
                      <a:pt x="495" y="665"/>
                      <a:pt x="496" y="665"/>
                    </a:cubicBezTo>
                    <a:cubicBezTo>
                      <a:pt x="494" y="662"/>
                      <a:pt x="495" y="661"/>
                      <a:pt x="492" y="658"/>
                    </a:cubicBezTo>
                    <a:cubicBezTo>
                      <a:pt x="490" y="658"/>
                      <a:pt x="486" y="658"/>
                      <a:pt x="488" y="659"/>
                    </a:cubicBezTo>
                    <a:cubicBezTo>
                      <a:pt x="492" y="660"/>
                      <a:pt x="493" y="666"/>
                      <a:pt x="489" y="662"/>
                    </a:cubicBezTo>
                    <a:moveTo>
                      <a:pt x="440" y="686"/>
                    </a:moveTo>
                    <a:cubicBezTo>
                      <a:pt x="442" y="686"/>
                      <a:pt x="444" y="685"/>
                      <a:pt x="445" y="686"/>
                    </a:cubicBezTo>
                    <a:cubicBezTo>
                      <a:pt x="444" y="684"/>
                      <a:pt x="443" y="681"/>
                      <a:pt x="442" y="681"/>
                    </a:cubicBezTo>
                    <a:cubicBezTo>
                      <a:pt x="438" y="683"/>
                      <a:pt x="438" y="679"/>
                      <a:pt x="440" y="686"/>
                    </a:cubicBezTo>
                    <a:moveTo>
                      <a:pt x="1016" y="447"/>
                    </a:moveTo>
                    <a:cubicBezTo>
                      <a:pt x="1019" y="447"/>
                      <a:pt x="1021" y="446"/>
                      <a:pt x="1018" y="442"/>
                    </a:cubicBezTo>
                    <a:cubicBezTo>
                      <a:pt x="1017" y="442"/>
                      <a:pt x="1016" y="443"/>
                      <a:pt x="1016" y="443"/>
                    </a:cubicBezTo>
                    <a:cubicBezTo>
                      <a:pt x="1017" y="445"/>
                      <a:pt x="1016" y="446"/>
                      <a:pt x="1016" y="447"/>
                    </a:cubicBezTo>
                    <a:moveTo>
                      <a:pt x="473" y="674"/>
                    </a:moveTo>
                    <a:cubicBezTo>
                      <a:pt x="469" y="671"/>
                      <a:pt x="467" y="679"/>
                      <a:pt x="473" y="679"/>
                    </a:cubicBezTo>
                    <a:cubicBezTo>
                      <a:pt x="470" y="675"/>
                      <a:pt x="474" y="678"/>
                      <a:pt x="473" y="674"/>
                    </a:cubicBezTo>
                    <a:cubicBezTo>
                      <a:pt x="473" y="675"/>
                      <a:pt x="474" y="676"/>
                      <a:pt x="473" y="674"/>
                    </a:cubicBezTo>
                    <a:moveTo>
                      <a:pt x="997" y="460"/>
                    </a:moveTo>
                    <a:cubicBezTo>
                      <a:pt x="995" y="460"/>
                      <a:pt x="994" y="457"/>
                      <a:pt x="992" y="459"/>
                    </a:cubicBezTo>
                    <a:cubicBezTo>
                      <a:pt x="993" y="460"/>
                      <a:pt x="991" y="460"/>
                      <a:pt x="993" y="463"/>
                    </a:cubicBezTo>
                    <a:cubicBezTo>
                      <a:pt x="998" y="467"/>
                      <a:pt x="999" y="461"/>
                      <a:pt x="1003" y="460"/>
                    </a:cubicBezTo>
                    <a:cubicBezTo>
                      <a:pt x="1000" y="457"/>
                      <a:pt x="1000" y="456"/>
                      <a:pt x="999" y="453"/>
                    </a:cubicBezTo>
                    <a:cubicBezTo>
                      <a:pt x="997" y="453"/>
                      <a:pt x="995" y="452"/>
                      <a:pt x="995" y="454"/>
                    </a:cubicBezTo>
                    <a:cubicBezTo>
                      <a:pt x="996" y="454"/>
                      <a:pt x="1000" y="457"/>
                      <a:pt x="998" y="458"/>
                    </a:cubicBezTo>
                    <a:cubicBezTo>
                      <a:pt x="996" y="454"/>
                      <a:pt x="998" y="460"/>
                      <a:pt x="997" y="460"/>
                    </a:cubicBezTo>
                    <a:moveTo>
                      <a:pt x="497" y="662"/>
                    </a:moveTo>
                    <a:cubicBezTo>
                      <a:pt x="498" y="663"/>
                      <a:pt x="500" y="670"/>
                      <a:pt x="500" y="666"/>
                    </a:cubicBezTo>
                    <a:cubicBezTo>
                      <a:pt x="499" y="664"/>
                      <a:pt x="499" y="663"/>
                      <a:pt x="499" y="662"/>
                    </a:cubicBezTo>
                    <a:cubicBezTo>
                      <a:pt x="500" y="663"/>
                      <a:pt x="501" y="663"/>
                      <a:pt x="501" y="664"/>
                    </a:cubicBezTo>
                    <a:cubicBezTo>
                      <a:pt x="503" y="667"/>
                      <a:pt x="504" y="669"/>
                      <a:pt x="507" y="671"/>
                    </a:cubicBezTo>
                    <a:cubicBezTo>
                      <a:pt x="504" y="667"/>
                      <a:pt x="506" y="667"/>
                      <a:pt x="505" y="664"/>
                    </a:cubicBezTo>
                    <a:cubicBezTo>
                      <a:pt x="500" y="663"/>
                      <a:pt x="502" y="662"/>
                      <a:pt x="498" y="659"/>
                    </a:cubicBezTo>
                    <a:cubicBezTo>
                      <a:pt x="499" y="661"/>
                      <a:pt x="498" y="661"/>
                      <a:pt x="497" y="662"/>
                    </a:cubicBezTo>
                    <a:moveTo>
                      <a:pt x="1009" y="457"/>
                    </a:moveTo>
                    <a:cubicBezTo>
                      <a:pt x="1009" y="458"/>
                      <a:pt x="1008" y="458"/>
                      <a:pt x="1007" y="458"/>
                    </a:cubicBezTo>
                    <a:cubicBezTo>
                      <a:pt x="998" y="444"/>
                      <a:pt x="1010" y="462"/>
                      <a:pt x="1001" y="456"/>
                    </a:cubicBezTo>
                    <a:cubicBezTo>
                      <a:pt x="1004" y="459"/>
                      <a:pt x="1003" y="463"/>
                      <a:pt x="1005" y="462"/>
                    </a:cubicBezTo>
                    <a:cubicBezTo>
                      <a:pt x="1004" y="458"/>
                      <a:pt x="1009" y="460"/>
                      <a:pt x="1009" y="457"/>
                    </a:cubicBezTo>
                    <a:moveTo>
                      <a:pt x="462" y="683"/>
                    </a:moveTo>
                    <a:cubicBezTo>
                      <a:pt x="460" y="679"/>
                      <a:pt x="454" y="677"/>
                      <a:pt x="455" y="680"/>
                    </a:cubicBezTo>
                    <a:cubicBezTo>
                      <a:pt x="461" y="682"/>
                      <a:pt x="463" y="692"/>
                      <a:pt x="469" y="696"/>
                    </a:cubicBezTo>
                    <a:cubicBezTo>
                      <a:pt x="465" y="693"/>
                      <a:pt x="469" y="690"/>
                      <a:pt x="465" y="689"/>
                    </a:cubicBezTo>
                    <a:cubicBezTo>
                      <a:pt x="467" y="692"/>
                      <a:pt x="457" y="681"/>
                      <a:pt x="459" y="680"/>
                    </a:cubicBezTo>
                    <a:cubicBezTo>
                      <a:pt x="460" y="682"/>
                      <a:pt x="461" y="683"/>
                      <a:pt x="462" y="683"/>
                    </a:cubicBezTo>
                    <a:moveTo>
                      <a:pt x="452" y="683"/>
                    </a:moveTo>
                    <a:cubicBezTo>
                      <a:pt x="452" y="684"/>
                      <a:pt x="455" y="688"/>
                      <a:pt x="456" y="692"/>
                    </a:cubicBezTo>
                    <a:cubicBezTo>
                      <a:pt x="458" y="689"/>
                      <a:pt x="459" y="693"/>
                      <a:pt x="461" y="693"/>
                    </a:cubicBezTo>
                    <a:cubicBezTo>
                      <a:pt x="460" y="689"/>
                      <a:pt x="459" y="686"/>
                      <a:pt x="456" y="682"/>
                    </a:cubicBezTo>
                    <a:cubicBezTo>
                      <a:pt x="454" y="683"/>
                      <a:pt x="452" y="680"/>
                      <a:pt x="452" y="683"/>
                    </a:cubicBezTo>
                    <a:moveTo>
                      <a:pt x="479" y="686"/>
                    </a:moveTo>
                    <a:cubicBezTo>
                      <a:pt x="477" y="685"/>
                      <a:pt x="478" y="683"/>
                      <a:pt x="475" y="681"/>
                    </a:cubicBezTo>
                    <a:cubicBezTo>
                      <a:pt x="476" y="680"/>
                      <a:pt x="476" y="680"/>
                      <a:pt x="475" y="678"/>
                    </a:cubicBezTo>
                    <a:cubicBezTo>
                      <a:pt x="471" y="678"/>
                      <a:pt x="476" y="682"/>
                      <a:pt x="475" y="684"/>
                    </a:cubicBezTo>
                    <a:cubicBezTo>
                      <a:pt x="471" y="682"/>
                      <a:pt x="471" y="682"/>
                      <a:pt x="469" y="685"/>
                    </a:cubicBezTo>
                    <a:cubicBezTo>
                      <a:pt x="465" y="681"/>
                      <a:pt x="466" y="676"/>
                      <a:pt x="462" y="677"/>
                    </a:cubicBezTo>
                    <a:cubicBezTo>
                      <a:pt x="465" y="680"/>
                      <a:pt x="467" y="684"/>
                      <a:pt x="470" y="687"/>
                    </a:cubicBezTo>
                    <a:cubicBezTo>
                      <a:pt x="469" y="688"/>
                      <a:pt x="469" y="692"/>
                      <a:pt x="472" y="692"/>
                    </a:cubicBezTo>
                    <a:cubicBezTo>
                      <a:pt x="468" y="686"/>
                      <a:pt x="473" y="686"/>
                      <a:pt x="474" y="684"/>
                    </a:cubicBezTo>
                    <a:cubicBezTo>
                      <a:pt x="475" y="688"/>
                      <a:pt x="480" y="690"/>
                      <a:pt x="479" y="686"/>
                    </a:cubicBezTo>
                    <a:moveTo>
                      <a:pt x="482" y="677"/>
                    </a:moveTo>
                    <a:cubicBezTo>
                      <a:pt x="482" y="681"/>
                      <a:pt x="479" y="681"/>
                      <a:pt x="478" y="683"/>
                    </a:cubicBezTo>
                    <a:cubicBezTo>
                      <a:pt x="478" y="682"/>
                      <a:pt x="479" y="682"/>
                      <a:pt x="479" y="683"/>
                    </a:cubicBezTo>
                    <a:cubicBezTo>
                      <a:pt x="479" y="684"/>
                      <a:pt x="478" y="684"/>
                      <a:pt x="478" y="684"/>
                    </a:cubicBezTo>
                    <a:cubicBezTo>
                      <a:pt x="480" y="687"/>
                      <a:pt x="481" y="687"/>
                      <a:pt x="483" y="686"/>
                    </a:cubicBezTo>
                    <a:cubicBezTo>
                      <a:pt x="480" y="681"/>
                      <a:pt x="485" y="681"/>
                      <a:pt x="488" y="683"/>
                    </a:cubicBezTo>
                    <a:cubicBezTo>
                      <a:pt x="485" y="677"/>
                      <a:pt x="489" y="681"/>
                      <a:pt x="491" y="679"/>
                    </a:cubicBezTo>
                    <a:cubicBezTo>
                      <a:pt x="489" y="680"/>
                      <a:pt x="488" y="671"/>
                      <a:pt x="488" y="675"/>
                    </a:cubicBezTo>
                    <a:cubicBezTo>
                      <a:pt x="488" y="677"/>
                      <a:pt x="483" y="676"/>
                      <a:pt x="484" y="680"/>
                    </a:cubicBezTo>
                    <a:cubicBezTo>
                      <a:pt x="483" y="678"/>
                      <a:pt x="483" y="677"/>
                      <a:pt x="482" y="677"/>
                    </a:cubicBezTo>
                    <a:moveTo>
                      <a:pt x="410" y="724"/>
                    </a:moveTo>
                    <a:cubicBezTo>
                      <a:pt x="414" y="724"/>
                      <a:pt x="412" y="717"/>
                      <a:pt x="408" y="717"/>
                    </a:cubicBezTo>
                    <a:cubicBezTo>
                      <a:pt x="409" y="718"/>
                      <a:pt x="411" y="720"/>
                      <a:pt x="410" y="721"/>
                    </a:cubicBezTo>
                    <a:cubicBezTo>
                      <a:pt x="408" y="718"/>
                      <a:pt x="406" y="714"/>
                      <a:pt x="404" y="713"/>
                    </a:cubicBezTo>
                    <a:cubicBezTo>
                      <a:pt x="406" y="712"/>
                      <a:pt x="403" y="710"/>
                      <a:pt x="407" y="710"/>
                    </a:cubicBezTo>
                    <a:cubicBezTo>
                      <a:pt x="405" y="710"/>
                      <a:pt x="401" y="705"/>
                      <a:pt x="401" y="705"/>
                    </a:cubicBezTo>
                    <a:cubicBezTo>
                      <a:pt x="403" y="712"/>
                      <a:pt x="402" y="716"/>
                      <a:pt x="410" y="724"/>
                    </a:cubicBezTo>
                    <a:moveTo>
                      <a:pt x="413" y="708"/>
                    </a:moveTo>
                    <a:cubicBezTo>
                      <a:pt x="409" y="704"/>
                      <a:pt x="416" y="706"/>
                      <a:pt x="413" y="703"/>
                    </a:cubicBezTo>
                    <a:cubicBezTo>
                      <a:pt x="412" y="704"/>
                      <a:pt x="410" y="700"/>
                      <a:pt x="409" y="701"/>
                    </a:cubicBezTo>
                    <a:cubicBezTo>
                      <a:pt x="409" y="702"/>
                      <a:pt x="411" y="708"/>
                      <a:pt x="413" y="708"/>
                    </a:cubicBezTo>
                    <a:moveTo>
                      <a:pt x="493" y="678"/>
                    </a:moveTo>
                    <a:cubicBezTo>
                      <a:pt x="493" y="678"/>
                      <a:pt x="493" y="679"/>
                      <a:pt x="494" y="679"/>
                    </a:cubicBezTo>
                    <a:cubicBezTo>
                      <a:pt x="494" y="678"/>
                      <a:pt x="493" y="677"/>
                      <a:pt x="494" y="677"/>
                    </a:cubicBezTo>
                    <a:cubicBezTo>
                      <a:pt x="495" y="678"/>
                      <a:pt x="496" y="678"/>
                      <a:pt x="495" y="677"/>
                    </a:cubicBezTo>
                    <a:cubicBezTo>
                      <a:pt x="493" y="678"/>
                      <a:pt x="495" y="673"/>
                      <a:pt x="492" y="674"/>
                    </a:cubicBezTo>
                    <a:cubicBezTo>
                      <a:pt x="494" y="679"/>
                      <a:pt x="487" y="667"/>
                      <a:pt x="489" y="672"/>
                    </a:cubicBezTo>
                    <a:cubicBezTo>
                      <a:pt x="490" y="676"/>
                      <a:pt x="492" y="675"/>
                      <a:pt x="493" y="678"/>
                    </a:cubicBezTo>
                    <a:moveTo>
                      <a:pt x="398" y="715"/>
                    </a:moveTo>
                    <a:cubicBezTo>
                      <a:pt x="402" y="716"/>
                      <a:pt x="402" y="711"/>
                      <a:pt x="399" y="711"/>
                    </a:cubicBezTo>
                    <a:cubicBezTo>
                      <a:pt x="400" y="712"/>
                      <a:pt x="397" y="713"/>
                      <a:pt x="396" y="712"/>
                    </a:cubicBezTo>
                    <a:cubicBezTo>
                      <a:pt x="396" y="711"/>
                      <a:pt x="395" y="711"/>
                      <a:pt x="395" y="711"/>
                    </a:cubicBezTo>
                    <a:cubicBezTo>
                      <a:pt x="396" y="713"/>
                      <a:pt x="397" y="713"/>
                      <a:pt x="398" y="715"/>
                    </a:cubicBezTo>
                    <a:moveTo>
                      <a:pt x="499" y="668"/>
                    </a:moveTo>
                    <a:cubicBezTo>
                      <a:pt x="497" y="671"/>
                      <a:pt x="499" y="671"/>
                      <a:pt x="494" y="670"/>
                    </a:cubicBezTo>
                    <a:cubicBezTo>
                      <a:pt x="499" y="674"/>
                      <a:pt x="496" y="674"/>
                      <a:pt x="496" y="677"/>
                    </a:cubicBezTo>
                    <a:cubicBezTo>
                      <a:pt x="497" y="677"/>
                      <a:pt x="497" y="676"/>
                      <a:pt x="498" y="677"/>
                    </a:cubicBezTo>
                    <a:cubicBezTo>
                      <a:pt x="499" y="678"/>
                      <a:pt x="500" y="679"/>
                      <a:pt x="500" y="679"/>
                    </a:cubicBezTo>
                    <a:cubicBezTo>
                      <a:pt x="497" y="674"/>
                      <a:pt x="501" y="673"/>
                      <a:pt x="499" y="668"/>
                    </a:cubicBezTo>
                    <a:moveTo>
                      <a:pt x="387" y="722"/>
                    </a:moveTo>
                    <a:cubicBezTo>
                      <a:pt x="385" y="722"/>
                      <a:pt x="384" y="718"/>
                      <a:pt x="382" y="719"/>
                    </a:cubicBezTo>
                    <a:cubicBezTo>
                      <a:pt x="384" y="723"/>
                      <a:pt x="387" y="724"/>
                      <a:pt x="389" y="724"/>
                    </a:cubicBezTo>
                    <a:cubicBezTo>
                      <a:pt x="387" y="722"/>
                      <a:pt x="388" y="720"/>
                      <a:pt x="387" y="720"/>
                    </a:cubicBezTo>
                    <a:cubicBezTo>
                      <a:pt x="387" y="721"/>
                      <a:pt x="388" y="722"/>
                      <a:pt x="387" y="722"/>
                    </a:cubicBezTo>
                    <a:moveTo>
                      <a:pt x="414" y="709"/>
                    </a:moveTo>
                    <a:cubicBezTo>
                      <a:pt x="415" y="711"/>
                      <a:pt x="417" y="712"/>
                      <a:pt x="418" y="712"/>
                    </a:cubicBezTo>
                    <a:cubicBezTo>
                      <a:pt x="417" y="710"/>
                      <a:pt x="419" y="710"/>
                      <a:pt x="418" y="709"/>
                    </a:cubicBezTo>
                    <a:cubicBezTo>
                      <a:pt x="417" y="709"/>
                      <a:pt x="416" y="710"/>
                      <a:pt x="415" y="709"/>
                    </a:cubicBezTo>
                    <a:cubicBezTo>
                      <a:pt x="416" y="707"/>
                      <a:pt x="421" y="708"/>
                      <a:pt x="417" y="705"/>
                    </a:cubicBezTo>
                    <a:cubicBezTo>
                      <a:pt x="416" y="706"/>
                      <a:pt x="415" y="707"/>
                      <a:pt x="414" y="709"/>
                    </a:cubicBezTo>
                    <a:moveTo>
                      <a:pt x="452" y="692"/>
                    </a:moveTo>
                    <a:cubicBezTo>
                      <a:pt x="450" y="690"/>
                      <a:pt x="445" y="697"/>
                      <a:pt x="446" y="697"/>
                    </a:cubicBezTo>
                    <a:cubicBezTo>
                      <a:pt x="449" y="694"/>
                      <a:pt x="452" y="699"/>
                      <a:pt x="454" y="700"/>
                    </a:cubicBezTo>
                    <a:cubicBezTo>
                      <a:pt x="454" y="697"/>
                      <a:pt x="449" y="695"/>
                      <a:pt x="451" y="693"/>
                    </a:cubicBezTo>
                    <a:cubicBezTo>
                      <a:pt x="453" y="695"/>
                      <a:pt x="455" y="701"/>
                      <a:pt x="457" y="700"/>
                    </a:cubicBezTo>
                    <a:cubicBezTo>
                      <a:pt x="455" y="696"/>
                      <a:pt x="458" y="695"/>
                      <a:pt x="455" y="691"/>
                    </a:cubicBezTo>
                    <a:cubicBezTo>
                      <a:pt x="451" y="691"/>
                      <a:pt x="456" y="695"/>
                      <a:pt x="454" y="697"/>
                    </a:cubicBezTo>
                    <a:cubicBezTo>
                      <a:pt x="453" y="694"/>
                      <a:pt x="454" y="694"/>
                      <a:pt x="452" y="692"/>
                    </a:cubicBezTo>
                    <a:moveTo>
                      <a:pt x="463" y="702"/>
                    </a:moveTo>
                    <a:cubicBezTo>
                      <a:pt x="464" y="701"/>
                      <a:pt x="458" y="691"/>
                      <a:pt x="456" y="693"/>
                    </a:cubicBezTo>
                    <a:cubicBezTo>
                      <a:pt x="461" y="697"/>
                      <a:pt x="460" y="702"/>
                      <a:pt x="463" y="702"/>
                    </a:cubicBezTo>
                    <a:moveTo>
                      <a:pt x="394" y="725"/>
                    </a:moveTo>
                    <a:cubicBezTo>
                      <a:pt x="398" y="729"/>
                      <a:pt x="393" y="717"/>
                      <a:pt x="400" y="722"/>
                    </a:cubicBezTo>
                    <a:cubicBezTo>
                      <a:pt x="397" y="717"/>
                      <a:pt x="395" y="719"/>
                      <a:pt x="392" y="716"/>
                    </a:cubicBezTo>
                    <a:cubicBezTo>
                      <a:pt x="393" y="718"/>
                      <a:pt x="391" y="718"/>
                      <a:pt x="391" y="720"/>
                    </a:cubicBezTo>
                    <a:cubicBezTo>
                      <a:pt x="394" y="718"/>
                      <a:pt x="396" y="725"/>
                      <a:pt x="394" y="725"/>
                    </a:cubicBezTo>
                    <a:moveTo>
                      <a:pt x="343" y="740"/>
                    </a:moveTo>
                    <a:cubicBezTo>
                      <a:pt x="344" y="741"/>
                      <a:pt x="345" y="742"/>
                      <a:pt x="345" y="743"/>
                    </a:cubicBezTo>
                    <a:cubicBezTo>
                      <a:pt x="349" y="744"/>
                      <a:pt x="343" y="739"/>
                      <a:pt x="345" y="739"/>
                    </a:cubicBezTo>
                    <a:cubicBezTo>
                      <a:pt x="346" y="740"/>
                      <a:pt x="347" y="741"/>
                      <a:pt x="349" y="740"/>
                    </a:cubicBezTo>
                    <a:cubicBezTo>
                      <a:pt x="346" y="736"/>
                      <a:pt x="345" y="738"/>
                      <a:pt x="343" y="740"/>
                    </a:cubicBezTo>
                    <a:moveTo>
                      <a:pt x="438" y="709"/>
                    </a:moveTo>
                    <a:cubicBezTo>
                      <a:pt x="440" y="709"/>
                      <a:pt x="442" y="705"/>
                      <a:pt x="439" y="704"/>
                    </a:cubicBezTo>
                    <a:cubicBezTo>
                      <a:pt x="441" y="708"/>
                      <a:pt x="436" y="704"/>
                      <a:pt x="436" y="706"/>
                    </a:cubicBezTo>
                    <a:cubicBezTo>
                      <a:pt x="436" y="707"/>
                      <a:pt x="437" y="708"/>
                      <a:pt x="438" y="709"/>
                    </a:cubicBezTo>
                    <a:moveTo>
                      <a:pt x="452" y="703"/>
                    </a:moveTo>
                    <a:cubicBezTo>
                      <a:pt x="451" y="704"/>
                      <a:pt x="449" y="704"/>
                      <a:pt x="450" y="706"/>
                    </a:cubicBezTo>
                    <a:cubicBezTo>
                      <a:pt x="452" y="705"/>
                      <a:pt x="453" y="705"/>
                      <a:pt x="454" y="703"/>
                    </a:cubicBezTo>
                    <a:cubicBezTo>
                      <a:pt x="452" y="701"/>
                      <a:pt x="451" y="700"/>
                      <a:pt x="450" y="700"/>
                    </a:cubicBezTo>
                    <a:cubicBezTo>
                      <a:pt x="450" y="701"/>
                      <a:pt x="451" y="702"/>
                      <a:pt x="452" y="703"/>
                    </a:cubicBezTo>
                    <a:moveTo>
                      <a:pt x="363" y="743"/>
                    </a:moveTo>
                    <a:cubicBezTo>
                      <a:pt x="362" y="743"/>
                      <a:pt x="361" y="742"/>
                      <a:pt x="360" y="743"/>
                    </a:cubicBezTo>
                    <a:cubicBezTo>
                      <a:pt x="363" y="748"/>
                      <a:pt x="366" y="746"/>
                      <a:pt x="368" y="750"/>
                    </a:cubicBezTo>
                    <a:cubicBezTo>
                      <a:pt x="366" y="747"/>
                      <a:pt x="364" y="741"/>
                      <a:pt x="362" y="741"/>
                    </a:cubicBezTo>
                    <a:cubicBezTo>
                      <a:pt x="362" y="742"/>
                      <a:pt x="363" y="742"/>
                      <a:pt x="363" y="743"/>
                    </a:cubicBezTo>
                    <a:moveTo>
                      <a:pt x="395" y="734"/>
                    </a:moveTo>
                    <a:cubicBezTo>
                      <a:pt x="396" y="732"/>
                      <a:pt x="397" y="731"/>
                      <a:pt x="397" y="729"/>
                    </a:cubicBezTo>
                    <a:cubicBezTo>
                      <a:pt x="392" y="728"/>
                      <a:pt x="394" y="729"/>
                      <a:pt x="395" y="734"/>
                    </a:cubicBezTo>
                    <a:moveTo>
                      <a:pt x="998" y="481"/>
                    </a:moveTo>
                    <a:cubicBezTo>
                      <a:pt x="998" y="478"/>
                      <a:pt x="1005" y="475"/>
                      <a:pt x="997" y="480"/>
                    </a:cubicBezTo>
                    <a:cubicBezTo>
                      <a:pt x="1004" y="489"/>
                      <a:pt x="1000" y="486"/>
                      <a:pt x="998" y="481"/>
                    </a:cubicBezTo>
                    <a:moveTo>
                      <a:pt x="1006" y="476"/>
                    </a:moveTo>
                    <a:cubicBezTo>
                      <a:pt x="1005" y="480"/>
                      <a:pt x="1002" y="478"/>
                      <a:pt x="1000" y="482"/>
                    </a:cubicBezTo>
                    <a:cubicBezTo>
                      <a:pt x="1001" y="484"/>
                      <a:pt x="1003" y="485"/>
                      <a:pt x="1005" y="486"/>
                    </a:cubicBezTo>
                    <a:cubicBezTo>
                      <a:pt x="1001" y="481"/>
                      <a:pt x="1005" y="481"/>
                      <a:pt x="1008" y="483"/>
                    </a:cubicBezTo>
                    <a:cubicBezTo>
                      <a:pt x="1008" y="484"/>
                      <a:pt x="1009" y="485"/>
                      <a:pt x="1010" y="485"/>
                    </a:cubicBezTo>
                    <a:cubicBezTo>
                      <a:pt x="1008" y="482"/>
                      <a:pt x="1005" y="478"/>
                      <a:pt x="1006" y="476"/>
                    </a:cubicBezTo>
                    <a:moveTo>
                      <a:pt x="385" y="750"/>
                    </a:moveTo>
                    <a:cubicBezTo>
                      <a:pt x="386" y="749"/>
                      <a:pt x="391" y="749"/>
                      <a:pt x="389" y="747"/>
                    </a:cubicBezTo>
                    <a:cubicBezTo>
                      <a:pt x="385" y="749"/>
                      <a:pt x="389" y="737"/>
                      <a:pt x="388" y="740"/>
                    </a:cubicBezTo>
                    <a:cubicBezTo>
                      <a:pt x="384" y="742"/>
                      <a:pt x="385" y="746"/>
                      <a:pt x="385" y="750"/>
                    </a:cubicBezTo>
                    <a:moveTo>
                      <a:pt x="1032" y="484"/>
                    </a:moveTo>
                    <a:cubicBezTo>
                      <a:pt x="1030" y="480"/>
                      <a:pt x="1027" y="485"/>
                      <a:pt x="1024" y="483"/>
                    </a:cubicBezTo>
                    <a:cubicBezTo>
                      <a:pt x="1027" y="489"/>
                      <a:pt x="1030" y="482"/>
                      <a:pt x="1032" y="484"/>
                    </a:cubicBezTo>
                    <a:moveTo>
                      <a:pt x="1072" y="481"/>
                    </a:moveTo>
                    <a:cubicBezTo>
                      <a:pt x="1069" y="478"/>
                      <a:pt x="1067" y="479"/>
                      <a:pt x="1065" y="477"/>
                    </a:cubicBezTo>
                    <a:cubicBezTo>
                      <a:pt x="1068" y="480"/>
                      <a:pt x="1064" y="480"/>
                      <a:pt x="1062" y="481"/>
                    </a:cubicBezTo>
                    <a:cubicBezTo>
                      <a:pt x="1065" y="486"/>
                      <a:pt x="1063" y="478"/>
                      <a:pt x="1066" y="482"/>
                    </a:cubicBezTo>
                    <a:cubicBezTo>
                      <a:pt x="1066" y="482"/>
                      <a:pt x="1067" y="484"/>
                      <a:pt x="1068" y="484"/>
                    </a:cubicBezTo>
                    <a:cubicBezTo>
                      <a:pt x="1067" y="483"/>
                      <a:pt x="1067" y="481"/>
                      <a:pt x="1067" y="480"/>
                    </a:cubicBezTo>
                    <a:cubicBezTo>
                      <a:pt x="1068" y="482"/>
                      <a:pt x="1069" y="484"/>
                      <a:pt x="1070" y="483"/>
                    </a:cubicBezTo>
                    <a:cubicBezTo>
                      <a:pt x="1069" y="482"/>
                      <a:pt x="1068" y="480"/>
                      <a:pt x="1069" y="480"/>
                    </a:cubicBezTo>
                    <a:cubicBezTo>
                      <a:pt x="1070" y="481"/>
                      <a:pt x="1071" y="482"/>
                      <a:pt x="1072" y="481"/>
                    </a:cubicBezTo>
                    <a:moveTo>
                      <a:pt x="1058" y="484"/>
                    </a:moveTo>
                    <a:cubicBezTo>
                      <a:pt x="1056" y="485"/>
                      <a:pt x="1055" y="484"/>
                      <a:pt x="1054" y="484"/>
                    </a:cubicBezTo>
                    <a:cubicBezTo>
                      <a:pt x="1057" y="487"/>
                      <a:pt x="1053" y="489"/>
                      <a:pt x="1056" y="489"/>
                    </a:cubicBezTo>
                    <a:cubicBezTo>
                      <a:pt x="1055" y="487"/>
                      <a:pt x="1059" y="487"/>
                      <a:pt x="1058" y="484"/>
                    </a:cubicBezTo>
                    <a:moveTo>
                      <a:pt x="1023" y="506"/>
                    </a:moveTo>
                    <a:cubicBezTo>
                      <a:pt x="1025" y="506"/>
                      <a:pt x="1021" y="499"/>
                      <a:pt x="1020" y="500"/>
                    </a:cubicBezTo>
                    <a:cubicBezTo>
                      <a:pt x="1019" y="500"/>
                      <a:pt x="1020" y="507"/>
                      <a:pt x="1023" y="506"/>
                    </a:cubicBezTo>
                    <a:moveTo>
                      <a:pt x="828" y="615"/>
                    </a:moveTo>
                    <a:cubicBezTo>
                      <a:pt x="829" y="617"/>
                      <a:pt x="830" y="619"/>
                      <a:pt x="829" y="619"/>
                    </a:cubicBezTo>
                    <a:cubicBezTo>
                      <a:pt x="826" y="619"/>
                      <a:pt x="824" y="627"/>
                      <a:pt x="815" y="628"/>
                    </a:cubicBezTo>
                    <a:cubicBezTo>
                      <a:pt x="817" y="631"/>
                      <a:pt x="816" y="632"/>
                      <a:pt x="817" y="635"/>
                    </a:cubicBezTo>
                    <a:cubicBezTo>
                      <a:pt x="820" y="630"/>
                      <a:pt x="827" y="629"/>
                      <a:pt x="829" y="622"/>
                    </a:cubicBezTo>
                    <a:cubicBezTo>
                      <a:pt x="836" y="627"/>
                      <a:pt x="837" y="617"/>
                      <a:pt x="843" y="621"/>
                    </a:cubicBezTo>
                    <a:cubicBezTo>
                      <a:pt x="842" y="618"/>
                      <a:pt x="846" y="618"/>
                      <a:pt x="844" y="613"/>
                    </a:cubicBezTo>
                    <a:cubicBezTo>
                      <a:pt x="840" y="615"/>
                      <a:pt x="840" y="615"/>
                      <a:pt x="841" y="611"/>
                    </a:cubicBezTo>
                    <a:cubicBezTo>
                      <a:pt x="839" y="613"/>
                      <a:pt x="837" y="612"/>
                      <a:pt x="834" y="611"/>
                    </a:cubicBezTo>
                    <a:cubicBezTo>
                      <a:pt x="835" y="613"/>
                      <a:pt x="837" y="616"/>
                      <a:pt x="836" y="616"/>
                    </a:cubicBezTo>
                    <a:cubicBezTo>
                      <a:pt x="834" y="615"/>
                      <a:pt x="832" y="615"/>
                      <a:pt x="830" y="613"/>
                    </a:cubicBezTo>
                    <a:cubicBezTo>
                      <a:pt x="830" y="615"/>
                      <a:pt x="829" y="615"/>
                      <a:pt x="828" y="615"/>
                    </a:cubicBezTo>
                    <a:moveTo>
                      <a:pt x="767" y="648"/>
                    </a:moveTo>
                    <a:cubicBezTo>
                      <a:pt x="768" y="649"/>
                      <a:pt x="768" y="649"/>
                      <a:pt x="769" y="649"/>
                    </a:cubicBezTo>
                    <a:cubicBezTo>
                      <a:pt x="765" y="643"/>
                      <a:pt x="761" y="646"/>
                      <a:pt x="761" y="649"/>
                    </a:cubicBezTo>
                    <a:cubicBezTo>
                      <a:pt x="764" y="650"/>
                      <a:pt x="763" y="645"/>
                      <a:pt x="767" y="648"/>
                    </a:cubicBezTo>
                    <a:moveTo>
                      <a:pt x="727" y="670"/>
                    </a:moveTo>
                    <a:cubicBezTo>
                      <a:pt x="729" y="673"/>
                      <a:pt x="730" y="672"/>
                      <a:pt x="732" y="673"/>
                    </a:cubicBezTo>
                    <a:cubicBezTo>
                      <a:pt x="731" y="670"/>
                      <a:pt x="729" y="666"/>
                      <a:pt x="730" y="663"/>
                    </a:cubicBezTo>
                    <a:cubicBezTo>
                      <a:pt x="729" y="664"/>
                      <a:pt x="728" y="664"/>
                      <a:pt x="727" y="664"/>
                    </a:cubicBezTo>
                    <a:cubicBezTo>
                      <a:pt x="729" y="667"/>
                      <a:pt x="732" y="673"/>
                      <a:pt x="727" y="670"/>
                    </a:cubicBezTo>
                    <a:moveTo>
                      <a:pt x="799" y="642"/>
                    </a:moveTo>
                    <a:cubicBezTo>
                      <a:pt x="801" y="640"/>
                      <a:pt x="801" y="637"/>
                      <a:pt x="802" y="635"/>
                    </a:cubicBezTo>
                    <a:cubicBezTo>
                      <a:pt x="799" y="634"/>
                      <a:pt x="800" y="640"/>
                      <a:pt x="797" y="637"/>
                    </a:cubicBezTo>
                    <a:cubicBezTo>
                      <a:pt x="798" y="636"/>
                      <a:pt x="799" y="636"/>
                      <a:pt x="798" y="635"/>
                    </a:cubicBezTo>
                    <a:cubicBezTo>
                      <a:pt x="796" y="636"/>
                      <a:pt x="797" y="639"/>
                      <a:pt x="799" y="642"/>
                    </a:cubicBezTo>
                    <a:moveTo>
                      <a:pt x="812" y="637"/>
                    </a:moveTo>
                    <a:cubicBezTo>
                      <a:pt x="810" y="634"/>
                      <a:pt x="814" y="634"/>
                      <a:pt x="811" y="631"/>
                    </a:cubicBezTo>
                    <a:cubicBezTo>
                      <a:pt x="810" y="632"/>
                      <a:pt x="809" y="630"/>
                      <a:pt x="808" y="631"/>
                    </a:cubicBezTo>
                    <a:cubicBezTo>
                      <a:pt x="807" y="633"/>
                      <a:pt x="810" y="636"/>
                      <a:pt x="812" y="637"/>
                    </a:cubicBezTo>
                    <a:moveTo>
                      <a:pt x="656" y="702"/>
                    </a:moveTo>
                    <a:cubicBezTo>
                      <a:pt x="658" y="704"/>
                      <a:pt x="659" y="705"/>
                      <a:pt x="660" y="704"/>
                    </a:cubicBezTo>
                    <a:cubicBezTo>
                      <a:pt x="658" y="702"/>
                      <a:pt x="659" y="698"/>
                      <a:pt x="656" y="698"/>
                    </a:cubicBezTo>
                    <a:cubicBezTo>
                      <a:pt x="656" y="701"/>
                      <a:pt x="658" y="702"/>
                      <a:pt x="658" y="703"/>
                    </a:cubicBezTo>
                    <a:cubicBezTo>
                      <a:pt x="657" y="702"/>
                      <a:pt x="657" y="702"/>
                      <a:pt x="656" y="702"/>
                    </a:cubicBezTo>
                    <a:moveTo>
                      <a:pt x="776" y="654"/>
                    </a:moveTo>
                    <a:cubicBezTo>
                      <a:pt x="777" y="653"/>
                      <a:pt x="775" y="650"/>
                      <a:pt x="779" y="652"/>
                    </a:cubicBezTo>
                    <a:cubicBezTo>
                      <a:pt x="778" y="651"/>
                      <a:pt x="777" y="650"/>
                      <a:pt x="776" y="648"/>
                    </a:cubicBezTo>
                    <a:cubicBezTo>
                      <a:pt x="776" y="649"/>
                      <a:pt x="775" y="649"/>
                      <a:pt x="774" y="649"/>
                    </a:cubicBezTo>
                    <a:cubicBezTo>
                      <a:pt x="778" y="652"/>
                      <a:pt x="773" y="654"/>
                      <a:pt x="776" y="654"/>
                    </a:cubicBezTo>
                    <a:moveTo>
                      <a:pt x="902" y="600"/>
                    </a:moveTo>
                    <a:cubicBezTo>
                      <a:pt x="907" y="605"/>
                      <a:pt x="909" y="600"/>
                      <a:pt x="913" y="599"/>
                    </a:cubicBezTo>
                    <a:cubicBezTo>
                      <a:pt x="912" y="597"/>
                      <a:pt x="911" y="595"/>
                      <a:pt x="909" y="593"/>
                    </a:cubicBezTo>
                    <a:cubicBezTo>
                      <a:pt x="903" y="594"/>
                      <a:pt x="906" y="599"/>
                      <a:pt x="902" y="600"/>
                    </a:cubicBezTo>
                    <a:moveTo>
                      <a:pt x="663" y="700"/>
                    </a:moveTo>
                    <a:cubicBezTo>
                      <a:pt x="662" y="702"/>
                      <a:pt x="664" y="705"/>
                      <a:pt x="663" y="707"/>
                    </a:cubicBezTo>
                    <a:cubicBezTo>
                      <a:pt x="664" y="706"/>
                      <a:pt x="665" y="707"/>
                      <a:pt x="666" y="707"/>
                    </a:cubicBezTo>
                    <a:cubicBezTo>
                      <a:pt x="662" y="703"/>
                      <a:pt x="665" y="702"/>
                      <a:pt x="665" y="700"/>
                    </a:cubicBezTo>
                    <a:cubicBezTo>
                      <a:pt x="664" y="701"/>
                      <a:pt x="662" y="697"/>
                      <a:pt x="661" y="697"/>
                    </a:cubicBezTo>
                    <a:cubicBezTo>
                      <a:pt x="662" y="698"/>
                      <a:pt x="662" y="699"/>
                      <a:pt x="663" y="700"/>
                    </a:cubicBezTo>
                    <a:moveTo>
                      <a:pt x="920" y="593"/>
                    </a:moveTo>
                    <a:cubicBezTo>
                      <a:pt x="919" y="593"/>
                      <a:pt x="916" y="596"/>
                      <a:pt x="919" y="596"/>
                    </a:cubicBezTo>
                    <a:cubicBezTo>
                      <a:pt x="922" y="594"/>
                      <a:pt x="927" y="593"/>
                      <a:pt x="923" y="589"/>
                    </a:cubicBezTo>
                    <a:cubicBezTo>
                      <a:pt x="925" y="595"/>
                      <a:pt x="918" y="590"/>
                      <a:pt x="919" y="593"/>
                    </a:cubicBezTo>
                    <a:cubicBezTo>
                      <a:pt x="919" y="592"/>
                      <a:pt x="920" y="592"/>
                      <a:pt x="920" y="593"/>
                    </a:cubicBezTo>
                    <a:moveTo>
                      <a:pt x="859" y="623"/>
                    </a:moveTo>
                    <a:cubicBezTo>
                      <a:pt x="862" y="625"/>
                      <a:pt x="868" y="624"/>
                      <a:pt x="866" y="620"/>
                    </a:cubicBezTo>
                    <a:cubicBezTo>
                      <a:pt x="865" y="620"/>
                      <a:pt x="864" y="619"/>
                      <a:pt x="863" y="617"/>
                    </a:cubicBezTo>
                    <a:cubicBezTo>
                      <a:pt x="860" y="618"/>
                      <a:pt x="857" y="619"/>
                      <a:pt x="859" y="623"/>
                    </a:cubicBezTo>
                    <a:moveTo>
                      <a:pt x="229" y="909"/>
                    </a:moveTo>
                    <a:cubicBezTo>
                      <a:pt x="234" y="914"/>
                      <a:pt x="228" y="912"/>
                      <a:pt x="230" y="916"/>
                    </a:cubicBezTo>
                    <a:cubicBezTo>
                      <a:pt x="232" y="914"/>
                      <a:pt x="231" y="915"/>
                      <a:pt x="234" y="915"/>
                    </a:cubicBezTo>
                    <a:cubicBezTo>
                      <a:pt x="233" y="913"/>
                      <a:pt x="233" y="907"/>
                      <a:pt x="230" y="906"/>
                    </a:cubicBezTo>
                    <a:cubicBezTo>
                      <a:pt x="236" y="915"/>
                      <a:pt x="228" y="908"/>
                      <a:pt x="229" y="90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>
                <a:off x="1664" y="729"/>
                <a:ext cx="36" cy="36"/>
              </a:xfrm>
              <a:custGeom>
                <a:avLst/>
                <a:gdLst>
                  <a:gd name="T0" fmla="*/ 17 w 23"/>
                  <a:gd name="T1" fmla="*/ 20 h 23"/>
                  <a:gd name="T2" fmla="*/ 12 w 23"/>
                  <a:gd name="T3" fmla="*/ 12 h 23"/>
                  <a:gd name="T4" fmla="*/ 19 w 23"/>
                  <a:gd name="T5" fmla="*/ 9 h 23"/>
                  <a:gd name="T6" fmla="*/ 15 w 23"/>
                  <a:gd name="T7" fmla="*/ 3 h 23"/>
                  <a:gd name="T8" fmla="*/ 13 w 23"/>
                  <a:gd name="T9" fmla="*/ 7 h 23"/>
                  <a:gd name="T10" fmla="*/ 6 w 23"/>
                  <a:gd name="T11" fmla="*/ 4 h 23"/>
                  <a:gd name="T12" fmla="*/ 9 w 23"/>
                  <a:gd name="T13" fmla="*/ 9 h 23"/>
                  <a:gd name="T14" fmla="*/ 5 w 23"/>
                  <a:gd name="T15" fmla="*/ 5 h 23"/>
                  <a:gd name="T16" fmla="*/ 3 w 23"/>
                  <a:gd name="T17" fmla="*/ 8 h 23"/>
                  <a:gd name="T18" fmla="*/ 0 w 23"/>
                  <a:gd name="T19" fmla="*/ 4 h 23"/>
                  <a:gd name="T20" fmla="*/ 5 w 23"/>
                  <a:gd name="T21" fmla="*/ 2 h 23"/>
                  <a:gd name="T22" fmla="*/ 9 w 23"/>
                  <a:gd name="T23" fmla="*/ 4 h 23"/>
                  <a:gd name="T24" fmla="*/ 16 w 23"/>
                  <a:gd name="T25" fmla="*/ 0 h 23"/>
                  <a:gd name="T26" fmla="*/ 20 w 23"/>
                  <a:gd name="T27" fmla="*/ 5 h 23"/>
                  <a:gd name="T28" fmla="*/ 16 w 23"/>
                  <a:gd name="T29" fmla="*/ 3 h 23"/>
                  <a:gd name="T30" fmla="*/ 22 w 23"/>
                  <a:gd name="T31" fmla="*/ 14 h 23"/>
                  <a:gd name="T32" fmla="*/ 23 w 23"/>
                  <a:gd name="T33" fmla="*/ 23 h 23"/>
                  <a:gd name="T34" fmla="*/ 18 w 23"/>
                  <a:gd name="T35" fmla="*/ 15 h 23"/>
                  <a:gd name="T36" fmla="*/ 17 w 23"/>
                  <a:gd name="T37" fmla="*/ 19 h 23"/>
                  <a:gd name="T38" fmla="*/ 17 w 23"/>
                  <a:gd name="T3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14" y="16"/>
                      <a:pt x="14" y="14"/>
                      <a:pt x="12" y="12"/>
                    </a:cubicBezTo>
                    <a:cubicBezTo>
                      <a:pt x="17" y="16"/>
                      <a:pt x="14" y="9"/>
                      <a:pt x="19" y="9"/>
                    </a:cubicBezTo>
                    <a:cubicBezTo>
                      <a:pt x="17" y="5"/>
                      <a:pt x="15" y="6"/>
                      <a:pt x="15" y="3"/>
                    </a:cubicBezTo>
                    <a:cubicBezTo>
                      <a:pt x="14" y="4"/>
                      <a:pt x="15" y="7"/>
                      <a:pt x="13" y="7"/>
                    </a:cubicBezTo>
                    <a:cubicBezTo>
                      <a:pt x="13" y="1"/>
                      <a:pt x="10" y="10"/>
                      <a:pt x="6" y="4"/>
                    </a:cubicBezTo>
                    <a:cubicBezTo>
                      <a:pt x="6" y="5"/>
                      <a:pt x="8" y="7"/>
                      <a:pt x="9" y="9"/>
                    </a:cubicBezTo>
                    <a:cubicBezTo>
                      <a:pt x="6" y="9"/>
                      <a:pt x="7" y="7"/>
                      <a:pt x="5" y="5"/>
                    </a:cubicBezTo>
                    <a:cubicBezTo>
                      <a:pt x="4" y="7"/>
                      <a:pt x="1" y="4"/>
                      <a:pt x="3" y="8"/>
                    </a:cubicBezTo>
                    <a:cubicBezTo>
                      <a:pt x="1" y="9"/>
                      <a:pt x="1" y="4"/>
                      <a:pt x="0" y="4"/>
                    </a:cubicBezTo>
                    <a:cubicBezTo>
                      <a:pt x="3" y="4"/>
                      <a:pt x="5" y="4"/>
                      <a:pt x="5" y="2"/>
                    </a:cubicBezTo>
                    <a:cubicBezTo>
                      <a:pt x="6" y="1"/>
                      <a:pt x="8" y="5"/>
                      <a:pt x="9" y="4"/>
                    </a:cubicBezTo>
                    <a:cubicBezTo>
                      <a:pt x="7" y="1"/>
                      <a:pt x="12" y="4"/>
                      <a:pt x="16" y="0"/>
                    </a:cubicBezTo>
                    <a:cubicBezTo>
                      <a:pt x="17" y="1"/>
                      <a:pt x="19" y="3"/>
                      <a:pt x="20" y="5"/>
                    </a:cubicBezTo>
                    <a:cubicBezTo>
                      <a:pt x="22" y="10"/>
                      <a:pt x="17" y="1"/>
                      <a:pt x="16" y="3"/>
                    </a:cubicBezTo>
                    <a:cubicBezTo>
                      <a:pt x="17" y="6"/>
                      <a:pt x="19" y="10"/>
                      <a:pt x="22" y="14"/>
                    </a:cubicBezTo>
                    <a:cubicBezTo>
                      <a:pt x="19" y="16"/>
                      <a:pt x="20" y="17"/>
                      <a:pt x="23" y="23"/>
                    </a:cubicBezTo>
                    <a:cubicBezTo>
                      <a:pt x="19" y="23"/>
                      <a:pt x="20" y="18"/>
                      <a:pt x="18" y="15"/>
                    </a:cubicBezTo>
                    <a:cubicBezTo>
                      <a:pt x="16" y="16"/>
                      <a:pt x="16" y="17"/>
                      <a:pt x="17" y="19"/>
                    </a:cubicBezTo>
                    <a:cubicBezTo>
                      <a:pt x="17" y="15"/>
                      <a:pt x="20" y="20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1689" y="721"/>
                <a:ext cx="14" cy="14"/>
              </a:xfrm>
              <a:custGeom>
                <a:avLst/>
                <a:gdLst>
                  <a:gd name="T0" fmla="*/ 9 w 9"/>
                  <a:gd name="T1" fmla="*/ 7 h 9"/>
                  <a:gd name="T2" fmla="*/ 7 w 9"/>
                  <a:gd name="T3" fmla="*/ 5 h 9"/>
                  <a:gd name="T4" fmla="*/ 5 w 9"/>
                  <a:gd name="T5" fmla="*/ 9 h 9"/>
                  <a:gd name="T6" fmla="*/ 1 w 9"/>
                  <a:gd name="T7" fmla="*/ 3 h 9"/>
                  <a:gd name="T8" fmla="*/ 9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7"/>
                    </a:moveTo>
                    <a:cubicBezTo>
                      <a:pt x="8" y="7"/>
                      <a:pt x="7" y="6"/>
                      <a:pt x="7" y="5"/>
                    </a:cubicBezTo>
                    <a:cubicBezTo>
                      <a:pt x="5" y="6"/>
                      <a:pt x="5" y="7"/>
                      <a:pt x="5" y="9"/>
                    </a:cubicBezTo>
                    <a:cubicBezTo>
                      <a:pt x="3" y="8"/>
                      <a:pt x="0" y="5"/>
                      <a:pt x="1" y="3"/>
                    </a:cubicBezTo>
                    <a:cubicBezTo>
                      <a:pt x="4" y="9"/>
                      <a:pt x="7" y="0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1471" y="148"/>
                <a:ext cx="50" cy="31"/>
              </a:xfrm>
              <a:custGeom>
                <a:avLst/>
                <a:gdLst>
                  <a:gd name="T0" fmla="*/ 7 w 32"/>
                  <a:gd name="T1" fmla="*/ 12 h 20"/>
                  <a:gd name="T2" fmla="*/ 6 w 32"/>
                  <a:gd name="T3" fmla="*/ 19 h 20"/>
                  <a:gd name="T4" fmla="*/ 4 w 32"/>
                  <a:gd name="T5" fmla="*/ 14 h 20"/>
                  <a:gd name="T6" fmla="*/ 3 w 32"/>
                  <a:gd name="T7" fmla="*/ 16 h 20"/>
                  <a:gd name="T8" fmla="*/ 1 w 32"/>
                  <a:gd name="T9" fmla="*/ 14 h 20"/>
                  <a:gd name="T10" fmla="*/ 0 w 32"/>
                  <a:gd name="T11" fmla="*/ 12 h 20"/>
                  <a:gd name="T12" fmla="*/ 32 w 32"/>
                  <a:gd name="T13" fmla="*/ 0 h 20"/>
                  <a:gd name="T14" fmla="*/ 7 w 32"/>
                  <a:gd name="T1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0">
                    <a:moveTo>
                      <a:pt x="7" y="12"/>
                    </a:moveTo>
                    <a:cubicBezTo>
                      <a:pt x="16" y="14"/>
                      <a:pt x="1" y="14"/>
                      <a:pt x="6" y="19"/>
                    </a:cubicBezTo>
                    <a:cubicBezTo>
                      <a:pt x="4" y="20"/>
                      <a:pt x="4" y="15"/>
                      <a:pt x="4" y="14"/>
                    </a:cubicBezTo>
                    <a:cubicBezTo>
                      <a:pt x="3" y="13"/>
                      <a:pt x="3" y="15"/>
                      <a:pt x="3" y="16"/>
                    </a:cubicBezTo>
                    <a:cubicBezTo>
                      <a:pt x="3" y="17"/>
                      <a:pt x="2" y="15"/>
                      <a:pt x="1" y="14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11" y="10"/>
                      <a:pt x="19" y="5"/>
                      <a:pt x="32" y="0"/>
                    </a:cubicBezTo>
                    <a:cubicBezTo>
                      <a:pt x="27" y="6"/>
                      <a:pt x="16" y="8"/>
                      <a:pt x="7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1466" y="168"/>
                <a:ext cx="9" cy="12"/>
              </a:xfrm>
              <a:custGeom>
                <a:avLst/>
                <a:gdLst>
                  <a:gd name="T0" fmla="*/ 1 w 6"/>
                  <a:gd name="T1" fmla="*/ 3 h 8"/>
                  <a:gd name="T2" fmla="*/ 1 w 6"/>
                  <a:gd name="T3" fmla="*/ 1 h 8"/>
                  <a:gd name="T4" fmla="*/ 3 w 6"/>
                  <a:gd name="T5" fmla="*/ 0 h 8"/>
                  <a:gd name="T6" fmla="*/ 6 w 6"/>
                  <a:gd name="T7" fmla="*/ 8 h 8"/>
                  <a:gd name="T8" fmla="*/ 3 w 6"/>
                  <a:gd name="T9" fmla="*/ 6 h 8"/>
                  <a:gd name="T10" fmla="*/ 1 w 6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1" y="3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3"/>
                      <a:pt x="5" y="4"/>
                      <a:pt x="6" y="8"/>
                    </a:cubicBezTo>
                    <a:cubicBezTo>
                      <a:pt x="5" y="8"/>
                      <a:pt x="4" y="6"/>
                      <a:pt x="3" y="6"/>
                    </a:cubicBezTo>
                    <a:cubicBezTo>
                      <a:pt x="3" y="4"/>
                      <a:pt x="4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7"/>
              <p:cNvSpPr/>
              <p:nvPr/>
            </p:nvSpPr>
            <p:spPr bwMode="auto">
              <a:xfrm>
                <a:off x="1728" y="84"/>
                <a:ext cx="27" cy="11"/>
              </a:xfrm>
              <a:custGeom>
                <a:avLst/>
                <a:gdLst>
                  <a:gd name="T0" fmla="*/ 15 w 17"/>
                  <a:gd name="T1" fmla="*/ 0 h 7"/>
                  <a:gd name="T2" fmla="*/ 2 w 17"/>
                  <a:gd name="T3" fmla="*/ 6 h 7"/>
                  <a:gd name="T4" fmla="*/ 15 w 1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17" y="4"/>
                      <a:pt x="0" y="7"/>
                      <a:pt x="2" y="6"/>
                    </a:cubicBezTo>
                    <a:cubicBezTo>
                      <a:pt x="6" y="4"/>
                      <a:pt x="11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1770" y="71"/>
                <a:ext cx="14" cy="11"/>
              </a:xfrm>
              <a:custGeom>
                <a:avLst/>
                <a:gdLst>
                  <a:gd name="T0" fmla="*/ 5 w 9"/>
                  <a:gd name="T1" fmla="*/ 6 h 7"/>
                  <a:gd name="T2" fmla="*/ 9 w 9"/>
                  <a:gd name="T3" fmla="*/ 5 h 7"/>
                  <a:gd name="T4" fmla="*/ 7 w 9"/>
                  <a:gd name="T5" fmla="*/ 6 h 7"/>
                  <a:gd name="T6" fmla="*/ 5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6"/>
                    </a:moveTo>
                    <a:cubicBezTo>
                      <a:pt x="0" y="4"/>
                      <a:pt x="8" y="0"/>
                      <a:pt x="9" y="5"/>
                    </a:cubicBezTo>
                    <a:cubicBezTo>
                      <a:pt x="8" y="5"/>
                      <a:pt x="6" y="4"/>
                      <a:pt x="7" y="6"/>
                    </a:cubicBezTo>
                    <a:cubicBezTo>
                      <a:pt x="6" y="7"/>
                      <a:pt x="4" y="2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9"/>
              <p:cNvSpPr/>
              <p:nvPr/>
            </p:nvSpPr>
            <p:spPr bwMode="auto">
              <a:xfrm>
                <a:off x="1784" y="-1"/>
                <a:ext cx="233" cy="88"/>
              </a:xfrm>
              <a:custGeom>
                <a:avLst/>
                <a:gdLst>
                  <a:gd name="T0" fmla="*/ 5 w 149"/>
                  <a:gd name="T1" fmla="*/ 48 h 56"/>
                  <a:gd name="T2" fmla="*/ 63 w 149"/>
                  <a:gd name="T3" fmla="*/ 27 h 56"/>
                  <a:gd name="T4" fmla="*/ 139 w 149"/>
                  <a:gd name="T5" fmla="*/ 4 h 56"/>
                  <a:gd name="T6" fmla="*/ 146 w 149"/>
                  <a:gd name="T7" fmla="*/ 1 h 56"/>
                  <a:gd name="T8" fmla="*/ 146 w 149"/>
                  <a:gd name="T9" fmla="*/ 3 h 56"/>
                  <a:gd name="T10" fmla="*/ 147 w 149"/>
                  <a:gd name="T11" fmla="*/ 4 h 56"/>
                  <a:gd name="T12" fmla="*/ 143 w 149"/>
                  <a:gd name="T13" fmla="*/ 3 h 56"/>
                  <a:gd name="T14" fmla="*/ 111 w 149"/>
                  <a:gd name="T15" fmla="*/ 14 h 56"/>
                  <a:gd name="T16" fmla="*/ 108 w 149"/>
                  <a:gd name="T17" fmla="*/ 13 h 56"/>
                  <a:gd name="T18" fmla="*/ 101 w 149"/>
                  <a:gd name="T19" fmla="*/ 16 h 56"/>
                  <a:gd name="T20" fmla="*/ 101 w 149"/>
                  <a:gd name="T21" fmla="*/ 20 h 56"/>
                  <a:gd name="T22" fmla="*/ 101 w 149"/>
                  <a:gd name="T23" fmla="*/ 17 h 56"/>
                  <a:gd name="T24" fmla="*/ 14 w 149"/>
                  <a:gd name="T25" fmla="*/ 47 h 56"/>
                  <a:gd name="T26" fmla="*/ 25 w 149"/>
                  <a:gd name="T27" fmla="*/ 44 h 56"/>
                  <a:gd name="T28" fmla="*/ 3 w 149"/>
                  <a:gd name="T29" fmla="*/ 56 h 56"/>
                  <a:gd name="T30" fmla="*/ 13 w 149"/>
                  <a:gd name="T31" fmla="*/ 48 h 56"/>
                  <a:gd name="T32" fmla="*/ 3 w 149"/>
                  <a:gd name="T33" fmla="*/ 46 h 56"/>
                  <a:gd name="T34" fmla="*/ 5 w 149"/>
                  <a:gd name="T35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56">
                    <a:moveTo>
                      <a:pt x="5" y="48"/>
                    </a:moveTo>
                    <a:cubicBezTo>
                      <a:pt x="21" y="41"/>
                      <a:pt x="42" y="32"/>
                      <a:pt x="63" y="27"/>
                    </a:cubicBezTo>
                    <a:cubicBezTo>
                      <a:pt x="90" y="21"/>
                      <a:pt x="115" y="4"/>
                      <a:pt x="139" y="4"/>
                    </a:cubicBezTo>
                    <a:cubicBezTo>
                      <a:pt x="141" y="2"/>
                      <a:pt x="147" y="0"/>
                      <a:pt x="146" y="1"/>
                    </a:cubicBezTo>
                    <a:cubicBezTo>
                      <a:pt x="146" y="1"/>
                      <a:pt x="146" y="2"/>
                      <a:pt x="146" y="3"/>
                    </a:cubicBezTo>
                    <a:cubicBezTo>
                      <a:pt x="148" y="2"/>
                      <a:pt x="149" y="4"/>
                      <a:pt x="147" y="4"/>
                    </a:cubicBezTo>
                    <a:cubicBezTo>
                      <a:pt x="146" y="2"/>
                      <a:pt x="145" y="4"/>
                      <a:pt x="143" y="3"/>
                    </a:cubicBezTo>
                    <a:cubicBezTo>
                      <a:pt x="132" y="6"/>
                      <a:pt x="120" y="12"/>
                      <a:pt x="111" y="14"/>
                    </a:cubicBezTo>
                    <a:cubicBezTo>
                      <a:pt x="111" y="14"/>
                      <a:pt x="108" y="16"/>
                      <a:pt x="108" y="13"/>
                    </a:cubicBezTo>
                    <a:cubicBezTo>
                      <a:pt x="105" y="14"/>
                      <a:pt x="105" y="15"/>
                      <a:pt x="101" y="16"/>
                    </a:cubicBezTo>
                    <a:cubicBezTo>
                      <a:pt x="99" y="16"/>
                      <a:pt x="104" y="20"/>
                      <a:pt x="101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69" y="26"/>
                      <a:pt x="38" y="36"/>
                      <a:pt x="14" y="47"/>
                    </a:cubicBezTo>
                    <a:cubicBezTo>
                      <a:pt x="19" y="50"/>
                      <a:pt x="23" y="46"/>
                      <a:pt x="25" y="44"/>
                    </a:cubicBezTo>
                    <a:cubicBezTo>
                      <a:pt x="28" y="50"/>
                      <a:pt x="5" y="53"/>
                      <a:pt x="3" y="56"/>
                    </a:cubicBezTo>
                    <a:cubicBezTo>
                      <a:pt x="0" y="50"/>
                      <a:pt x="13" y="53"/>
                      <a:pt x="13" y="48"/>
                    </a:cubicBezTo>
                    <a:cubicBezTo>
                      <a:pt x="8" y="44"/>
                      <a:pt x="7" y="55"/>
                      <a:pt x="3" y="46"/>
                    </a:cubicBezTo>
                    <a:cubicBezTo>
                      <a:pt x="4" y="46"/>
                      <a:pt x="6" y="47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0"/>
              <p:cNvSpPr/>
              <p:nvPr/>
            </p:nvSpPr>
            <p:spPr bwMode="auto">
              <a:xfrm>
                <a:off x="2093" y="87"/>
                <a:ext cx="30" cy="9"/>
              </a:xfrm>
              <a:custGeom>
                <a:avLst/>
                <a:gdLst>
                  <a:gd name="T0" fmla="*/ 19 w 19"/>
                  <a:gd name="T1" fmla="*/ 2 h 6"/>
                  <a:gd name="T2" fmla="*/ 0 w 19"/>
                  <a:gd name="T3" fmla="*/ 6 h 6"/>
                  <a:gd name="T4" fmla="*/ 19 w 19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9" y="4"/>
                      <a:pt x="6" y="2"/>
                      <a:pt x="0" y="6"/>
                    </a:cubicBezTo>
                    <a:cubicBezTo>
                      <a:pt x="0" y="1"/>
                      <a:pt x="10" y="0"/>
                      <a:pt x="1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1"/>
              <p:cNvSpPr/>
              <p:nvPr/>
            </p:nvSpPr>
            <p:spPr bwMode="auto">
              <a:xfrm>
                <a:off x="2107" y="102"/>
                <a:ext cx="62" cy="33"/>
              </a:xfrm>
              <a:custGeom>
                <a:avLst/>
                <a:gdLst>
                  <a:gd name="T0" fmla="*/ 0 w 40"/>
                  <a:gd name="T1" fmla="*/ 18 h 21"/>
                  <a:gd name="T2" fmla="*/ 30 w 40"/>
                  <a:gd name="T3" fmla="*/ 4 h 21"/>
                  <a:gd name="T4" fmla="*/ 28 w 40"/>
                  <a:gd name="T5" fmla="*/ 1 h 21"/>
                  <a:gd name="T6" fmla="*/ 40 w 40"/>
                  <a:gd name="T7" fmla="*/ 0 h 21"/>
                  <a:gd name="T8" fmla="*/ 1 w 40"/>
                  <a:gd name="T9" fmla="*/ 21 h 21"/>
                  <a:gd name="T10" fmla="*/ 1 w 40"/>
                  <a:gd name="T11" fmla="*/ 19 h 21"/>
                  <a:gd name="T12" fmla="*/ 0 w 40"/>
                  <a:gd name="T1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1">
                    <a:moveTo>
                      <a:pt x="0" y="18"/>
                    </a:moveTo>
                    <a:cubicBezTo>
                      <a:pt x="9" y="11"/>
                      <a:pt x="16" y="5"/>
                      <a:pt x="30" y="4"/>
                    </a:cubicBezTo>
                    <a:cubicBezTo>
                      <a:pt x="31" y="3"/>
                      <a:pt x="29" y="3"/>
                      <a:pt x="28" y="1"/>
                    </a:cubicBezTo>
                    <a:cubicBezTo>
                      <a:pt x="31" y="1"/>
                      <a:pt x="36" y="0"/>
                      <a:pt x="40" y="0"/>
                    </a:cubicBezTo>
                    <a:cubicBezTo>
                      <a:pt x="35" y="8"/>
                      <a:pt x="12" y="8"/>
                      <a:pt x="1" y="21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2"/>
              <p:cNvSpPr/>
              <p:nvPr/>
            </p:nvSpPr>
            <p:spPr bwMode="auto">
              <a:xfrm>
                <a:off x="2118" y="144"/>
                <a:ext cx="12" cy="19"/>
              </a:xfrm>
              <a:custGeom>
                <a:avLst/>
                <a:gdLst>
                  <a:gd name="T0" fmla="*/ 1 w 8"/>
                  <a:gd name="T1" fmla="*/ 6 h 12"/>
                  <a:gd name="T2" fmla="*/ 3 w 8"/>
                  <a:gd name="T3" fmla="*/ 3 h 12"/>
                  <a:gd name="T4" fmla="*/ 7 w 8"/>
                  <a:gd name="T5" fmla="*/ 7 h 12"/>
                  <a:gd name="T6" fmla="*/ 6 w 8"/>
                  <a:gd name="T7" fmla="*/ 10 h 12"/>
                  <a:gd name="T8" fmla="*/ 1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1" y="6"/>
                    </a:moveTo>
                    <a:cubicBezTo>
                      <a:pt x="0" y="0"/>
                      <a:pt x="8" y="12"/>
                      <a:pt x="3" y="3"/>
                    </a:cubicBezTo>
                    <a:cubicBezTo>
                      <a:pt x="4" y="4"/>
                      <a:pt x="6" y="5"/>
                      <a:pt x="7" y="7"/>
                    </a:cubicBezTo>
                    <a:cubicBezTo>
                      <a:pt x="6" y="8"/>
                      <a:pt x="5" y="8"/>
                      <a:pt x="6" y="10"/>
                    </a:cubicBezTo>
                    <a:cubicBezTo>
                      <a:pt x="4" y="10"/>
                      <a:pt x="4" y="6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3"/>
              <p:cNvSpPr/>
              <p:nvPr/>
            </p:nvSpPr>
            <p:spPr bwMode="auto">
              <a:xfrm>
                <a:off x="2123" y="233"/>
                <a:ext cx="42" cy="14"/>
              </a:xfrm>
              <a:custGeom>
                <a:avLst/>
                <a:gdLst>
                  <a:gd name="T0" fmla="*/ 3 w 27"/>
                  <a:gd name="T1" fmla="*/ 9 h 9"/>
                  <a:gd name="T2" fmla="*/ 23 w 27"/>
                  <a:gd name="T3" fmla="*/ 0 h 9"/>
                  <a:gd name="T4" fmla="*/ 3 w 27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3" y="9"/>
                    </a:moveTo>
                    <a:cubicBezTo>
                      <a:pt x="0" y="3"/>
                      <a:pt x="21" y="1"/>
                      <a:pt x="23" y="0"/>
                    </a:cubicBezTo>
                    <a:cubicBezTo>
                      <a:pt x="27" y="4"/>
                      <a:pt x="6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4"/>
              <p:cNvSpPr/>
              <p:nvPr/>
            </p:nvSpPr>
            <p:spPr bwMode="auto">
              <a:xfrm>
                <a:off x="2162" y="227"/>
                <a:ext cx="10" cy="9"/>
              </a:xfrm>
              <a:custGeom>
                <a:avLst/>
                <a:gdLst>
                  <a:gd name="T0" fmla="*/ 0 w 7"/>
                  <a:gd name="T1" fmla="*/ 4 h 6"/>
                  <a:gd name="T2" fmla="*/ 7 w 7"/>
                  <a:gd name="T3" fmla="*/ 4 h 6"/>
                  <a:gd name="T4" fmla="*/ 0 w 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cubicBezTo>
                      <a:pt x="0" y="3"/>
                      <a:pt x="4" y="0"/>
                      <a:pt x="7" y="4"/>
                    </a:cubicBezTo>
                    <a:cubicBezTo>
                      <a:pt x="5" y="3"/>
                      <a:pt x="3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75"/>
              <p:cNvSpPr/>
              <p:nvPr/>
            </p:nvSpPr>
            <p:spPr bwMode="auto">
              <a:xfrm>
                <a:off x="1677" y="445"/>
                <a:ext cx="10" cy="16"/>
              </a:xfrm>
              <a:custGeom>
                <a:avLst/>
                <a:gdLst>
                  <a:gd name="T0" fmla="*/ 3 w 7"/>
                  <a:gd name="T1" fmla="*/ 8 h 10"/>
                  <a:gd name="T2" fmla="*/ 0 w 7"/>
                  <a:gd name="T3" fmla="*/ 6 h 10"/>
                  <a:gd name="T4" fmla="*/ 7 w 7"/>
                  <a:gd name="T5" fmla="*/ 1 h 10"/>
                  <a:gd name="T6" fmla="*/ 3 w 7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3" y="8"/>
                    </a:moveTo>
                    <a:cubicBezTo>
                      <a:pt x="3" y="10"/>
                      <a:pt x="1" y="7"/>
                      <a:pt x="0" y="6"/>
                    </a:cubicBezTo>
                    <a:cubicBezTo>
                      <a:pt x="2" y="0"/>
                      <a:pt x="7" y="1"/>
                      <a:pt x="7" y="1"/>
                    </a:cubicBezTo>
                    <a:cubicBezTo>
                      <a:pt x="6" y="3"/>
                      <a:pt x="1" y="2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1815" y="472"/>
                <a:ext cx="42" cy="43"/>
              </a:xfrm>
              <a:custGeom>
                <a:avLst/>
                <a:gdLst>
                  <a:gd name="T0" fmla="*/ 25 w 27"/>
                  <a:gd name="T1" fmla="*/ 13 h 28"/>
                  <a:gd name="T2" fmla="*/ 25 w 27"/>
                  <a:gd name="T3" fmla="*/ 16 h 28"/>
                  <a:gd name="T4" fmla="*/ 21 w 27"/>
                  <a:gd name="T5" fmla="*/ 12 h 28"/>
                  <a:gd name="T6" fmla="*/ 19 w 27"/>
                  <a:gd name="T7" fmla="*/ 23 h 28"/>
                  <a:gd name="T8" fmla="*/ 24 w 27"/>
                  <a:gd name="T9" fmla="*/ 25 h 28"/>
                  <a:gd name="T10" fmla="*/ 15 w 27"/>
                  <a:gd name="T11" fmla="*/ 26 h 28"/>
                  <a:gd name="T12" fmla="*/ 19 w 27"/>
                  <a:gd name="T13" fmla="*/ 22 h 28"/>
                  <a:gd name="T14" fmla="*/ 12 w 27"/>
                  <a:gd name="T15" fmla="*/ 21 h 28"/>
                  <a:gd name="T16" fmla="*/ 0 w 27"/>
                  <a:gd name="T17" fmla="*/ 3 h 28"/>
                  <a:gd name="T18" fmla="*/ 4 w 27"/>
                  <a:gd name="T19" fmla="*/ 6 h 28"/>
                  <a:gd name="T20" fmla="*/ 10 w 27"/>
                  <a:gd name="T21" fmla="*/ 16 h 28"/>
                  <a:gd name="T22" fmla="*/ 4 w 27"/>
                  <a:gd name="T23" fmla="*/ 4 h 28"/>
                  <a:gd name="T24" fmla="*/ 7 w 27"/>
                  <a:gd name="T25" fmla="*/ 0 h 28"/>
                  <a:gd name="T26" fmla="*/ 17 w 27"/>
                  <a:gd name="T27" fmla="*/ 16 h 28"/>
                  <a:gd name="T28" fmla="*/ 20 w 27"/>
                  <a:gd name="T29" fmla="*/ 6 h 28"/>
                  <a:gd name="T30" fmla="*/ 26 w 27"/>
                  <a:gd name="T31" fmla="*/ 13 h 28"/>
                  <a:gd name="T32" fmla="*/ 25 w 27"/>
                  <a:gd name="T33" fmla="*/ 13 h 28"/>
                  <a:gd name="T34" fmla="*/ 14 w 27"/>
                  <a:gd name="T35" fmla="*/ 15 h 28"/>
                  <a:gd name="T36" fmla="*/ 7 w 27"/>
                  <a:gd name="T37" fmla="*/ 6 h 28"/>
                  <a:gd name="T38" fmla="*/ 14 w 27"/>
                  <a:gd name="T39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8">
                    <a:moveTo>
                      <a:pt x="25" y="13"/>
                    </a:moveTo>
                    <a:cubicBezTo>
                      <a:pt x="23" y="13"/>
                      <a:pt x="24" y="15"/>
                      <a:pt x="25" y="16"/>
                    </a:cubicBezTo>
                    <a:cubicBezTo>
                      <a:pt x="24" y="16"/>
                      <a:pt x="22" y="14"/>
                      <a:pt x="21" y="12"/>
                    </a:cubicBezTo>
                    <a:cubicBezTo>
                      <a:pt x="18" y="14"/>
                      <a:pt x="24" y="22"/>
                      <a:pt x="19" y="23"/>
                    </a:cubicBezTo>
                    <a:cubicBezTo>
                      <a:pt x="20" y="26"/>
                      <a:pt x="22" y="20"/>
                      <a:pt x="24" y="25"/>
                    </a:cubicBezTo>
                    <a:cubicBezTo>
                      <a:pt x="21" y="23"/>
                      <a:pt x="18" y="28"/>
                      <a:pt x="15" y="26"/>
                    </a:cubicBezTo>
                    <a:cubicBezTo>
                      <a:pt x="12" y="22"/>
                      <a:pt x="17" y="23"/>
                      <a:pt x="19" y="22"/>
                    </a:cubicBezTo>
                    <a:cubicBezTo>
                      <a:pt x="17" y="20"/>
                      <a:pt x="12" y="18"/>
                      <a:pt x="12" y="21"/>
                    </a:cubicBezTo>
                    <a:cubicBezTo>
                      <a:pt x="8" y="17"/>
                      <a:pt x="5" y="9"/>
                      <a:pt x="0" y="3"/>
                    </a:cubicBezTo>
                    <a:cubicBezTo>
                      <a:pt x="1" y="2"/>
                      <a:pt x="3" y="9"/>
                      <a:pt x="4" y="6"/>
                    </a:cubicBezTo>
                    <a:cubicBezTo>
                      <a:pt x="4" y="8"/>
                      <a:pt x="8" y="13"/>
                      <a:pt x="10" y="16"/>
                    </a:cubicBezTo>
                    <a:cubicBezTo>
                      <a:pt x="11" y="14"/>
                      <a:pt x="7" y="9"/>
                      <a:pt x="4" y="4"/>
                    </a:cubicBezTo>
                    <a:cubicBezTo>
                      <a:pt x="8" y="5"/>
                      <a:pt x="4" y="0"/>
                      <a:pt x="7" y="0"/>
                    </a:cubicBezTo>
                    <a:cubicBezTo>
                      <a:pt x="11" y="7"/>
                      <a:pt x="12" y="9"/>
                      <a:pt x="17" y="16"/>
                    </a:cubicBezTo>
                    <a:cubicBezTo>
                      <a:pt x="15" y="7"/>
                      <a:pt x="20" y="12"/>
                      <a:pt x="20" y="6"/>
                    </a:cubicBezTo>
                    <a:cubicBezTo>
                      <a:pt x="24" y="10"/>
                      <a:pt x="24" y="13"/>
                      <a:pt x="26" y="13"/>
                    </a:cubicBezTo>
                    <a:cubicBezTo>
                      <a:pt x="27" y="14"/>
                      <a:pt x="26" y="14"/>
                      <a:pt x="25" y="13"/>
                    </a:cubicBezTo>
                    <a:moveTo>
                      <a:pt x="14" y="15"/>
                    </a:moveTo>
                    <a:cubicBezTo>
                      <a:pt x="12" y="11"/>
                      <a:pt x="9" y="5"/>
                      <a:pt x="7" y="6"/>
                    </a:cubicBezTo>
                    <a:cubicBezTo>
                      <a:pt x="9" y="9"/>
                      <a:pt x="11" y="17"/>
                      <a:pt x="1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/>
              <p:nvPr/>
            </p:nvSpPr>
            <p:spPr bwMode="auto">
              <a:xfrm>
                <a:off x="1917" y="445"/>
                <a:ext cx="25" cy="17"/>
              </a:xfrm>
              <a:custGeom>
                <a:avLst/>
                <a:gdLst>
                  <a:gd name="T0" fmla="*/ 4 w 16"/>
                  <a:gd name="T1" fmla="*/ 0 h 11"/>
                  <a:gd name="T2" fmla="*/ 9 w 16"/>
                  <a:gd name="T3" fmla="*/ 7 h 11"/>
                  <a:gd name="T4" fmla="*/ 9 w 16"/>
                  <a:gd name="T5" fmla="*/ 3 h 11"/>
                  <a:gd name="T6" fmla="*/ 2 w 16"/>
                  <a:gd name="T7" fmla="*/ 11 h 11"/>
                  <a:gd name="T8" fmla="*/ 0 w 16"/>
                  <a:gd name="T9" fmla="*/ 5 h 11"/>
                  <a:gd name="T10" fmla="*/ 6 w 16"/>
                  <a:gd name="T11" fmla="*/ 7 h 11"/>
                  <a:gd name="T12" fmla="*/ 4 w 1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4" y="0"/>
                    </a:moveTo>
                    <a:cubicBezTo>
                      <a:pt x="7" y="2"/>
                      <a:pt x="6" y="5"/>
                      <a:pt x="9" y="7"/>
                    </a:cubicBezTo>
                    <a:cubicBezTo>
                      <a:pt x="9" y="6"/>
                      <a:pt x="9" y="4"/>
                      <a:pt x="9" y="3"/>
                    </a:cubicBezTo>
                    <a:cubicBezTo>
                      <a:pt x="16" y="9"/>
                      <a:pt x="4" y="8"/>
                      <a:pt x="2" y="11"/>
                    </a:cubicBezTo>
                    <a:cubicBezTo>
                      <a:pt x="1" y="9"/>
                      <a:pt x="3" y="8"/>
                      <a:pt x="0" y="5"/>
                    </a:cubicBezTo>
                    <a:cubicBezTo>
                      <a:pt x="3" y="8"/>
                      <a:pt x="5" y="7"/>
                      <a:pt x="6" y="7"/>
                    </a:cubicBezTo>
                    <a:cubicBezTo>
                      <a:pt x="7" y="4"/>
                      <a:pt x="4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1786" y="506"/>
                <a:ext cx="18" cy="19"/>
              </a:xfrm>
              <a:custGeom>
                <a:avLst/>
                <a:gdLst>
                  <a:gd name="T0" fmla="*/ 4 w 12"/>
                  <a:gd name="T1" fmla="*/ 11 h 12"/>
                  <a:gd name="T2" fmla="*/ 0 w 12"/>
                  <a:gd name="T3" fmla="*/ 8 h 12"/>
                  <a:gd name="T4" fmla="*/ 0 w 12"/>
                  <a:gd name="T5" fmla="*/ 1 h 12"/>
                  <a:gd name="T6" fmla="*/ 6 w 12"/>
                  <a:gd name="T7" fmla="*/ 0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3" y="12"/>
                      <a:pt x="1" y="8"/>
                      <a:pt x="0" y="8"/>
                    </a:cubicBezTo>
                    <a:cubicBezTo>
                      <a:pt x="0" y="6"/>
                      <a:pt x="2" y="4"/>
                      <a:pt x="0" y="1"/>
                    </a:cubicBezTo>
                    <a:cubicBezTo>
                      <a:pt x="5" y="4"/>
                      <a:pt x="6" y="5"/>
                      <a:pt x="6" y="0"/>
                    </a:cubicBezTo>
                    <a:cubicBezTo>
                      <a:pt x="12" y="10"/>
                      <a:pt x="2" y="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1789" y="509"/>
                <a:ext cx="42" cy="28"/>
              </a:xfrm>
              <a:custGeom>
                <a:avLst/>
                <a:gdLst>
                  <a:gd name="T0" fmla="*/ 22 w 27"/>
                  <a:gd name="T1" fmla="*/ 0 h 18"/>
                  <a:gd name="T2" fmla="*/ 27 w 27"/>
                  <a:gd name="T3" fmla="*/ 9 h 18"/>
                  <a:gd name="T4" fmla="*/ 25 w 27"/>
                  <a:gd name="T5" fmla="*/ 12 h 18"/>
                  <a:gd name="T6" fmla="*/ 10 w 27"/>
                  <a:gd name="T7" fmla="*/ 17 h 18"/>
                  <a:gd name="T8" fmla="*/ 7 w 27"/>
                  <a:gd name="T9" fmla="*/ 13 h 18"/>
                  <a:gd name="T10" fmla="*/ 8 w 27"/>
                  <a:gd name="T11" fmla="*/ 18 h 18"/>
                  <a:gd name="T12" fmla="*/ 19 w 27"/>
                  <a:gd name="T13" fmla="*/ 9 h 18"/>
                  <a:gd name="T14" fmla="*/ 22 w 2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8">
                    <a:moveTo>
                      <a:pt x="22" y="0"/>
                    </a:moveTo>
                    <a:cubicBezTo>
                      <a:pt x="26" y="1"/>
                      <a:pt x="26" y="7"/>
                      <a:pt x="27" y="9"/>
                    </a:cubicBezTo>
                    <a:cubicBezTo>
                      <a:pt x="23" y="5"/>
                      <a:pt x="24" y="9"/>
                      <a:pt x="25" y="12"/>
                    </a:cubicBezTo>
                    <a:cubicBezTo>
                      <a:pt x="22" y="8"/>
                      <a:pt x="10" y="14"/>
                      <a:pt x="10" y="17"/>
                    </a:cubicBezTo>
                    <a:cubicBezTo>
                      <a:pt x="9" y="17"/>
                      <a:pt x="8" y="14"/>
                      <a:pt x="7" y="13"/>
                    </a:cubicBezTo>
                    <a:cubicBezTo>
                      <a:pt x="5" y="13"/>
                      <a:pt x="6" y="15"/>
                      <a:pt x="8" y="18"/>
                    </a:cubicBezTo>
                    <a:cubicBezTo>
                      <a:pt x="0" y="12"/>
                      <a:pt x="16" y="10"/>
                      <a:pt x="19" y="9"/>
                    </a:cubicBezTo>
                    <a:cubicBezTo>
                      <a:pt x="21" y="8"/>
                      <a:pt x="25" y="4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1600" y="662"/>
                <a:ext cx="13" cy="9"/>
              </a:xfrm>
              <a:custGeom>
                <a:avLst/>
                <a:gdLst>
                  <a:gd name="T0" fmla="*/ 1 w 8"/>
                  <a:gd name="T1" fmla="*/ 6 h 6"/>
                  <a:gd name="T2" fmla="*/ 0 w 8"/>
                  <a:gd name="T3" fmla="*/ 1 h 6"/>
                  <a:gd name="T4" fmla="*/ 8 w 8"/>
                  <a:gd name="T5" fmla="*/ 3 h 6"/>
                  <a:gd name="T6" fmla="*/ 1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4"/>
                      <a:pt x="3" y="4"/>
                      <a:pt x="0" y="1"/>
                    </a:cubicBezTo>
                    <a:cubicBezTo>
                      <a:pt x="3" y="0"/>
                      <a:pt x="6" y="0"/>
                      <a:pt x="8" y="3"/>
                    </a:cubicBezTo>
                    <a:cubicBezTo>
                      <a:pt x="4" y="1"/>
                      <a:pt x="4" y="3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1"/>
              <p:cNvSpPr/>
              <p:nvPr/>
            </p:nvSpPr>
            <p:spPr bwMode="auto">
              <a:xfrm>
                <a:off x="1605" y="660"/>
                <a:ext cx="19" cy="24"/>
              </a:xfrm>
              <a:custGeom>
                <a:avLst/>
                <a:gdLst>
                  <a:gd name="T0" fmla="*/ 7 w 12"/>
                  <a:gd name="T1" fmla="*/ 4 h 15"/>
                  <a:gd name="T2" fmla="*/ 11 w 12"/>
                  <a:gd name="T3" fmla="*/ 9 h 15"/>
                  <a:gd name="T4" fmla="*/ 7 w 12"/>
                  <a:gd name="T5" fmla="*/ 15 h 15"/>
                  <a:gd name="T6" fmla="*/ 0 w 12"/>
                  <a:gd name="T7" fmla="*/ 8 h 15"/>
                  <a:gd name="T8" fmla="*/ 4 w 12"/>
                  <a:gd name="T9" fmla="*/ 12 h 15"/>
                  <a:gd name="T10" fmla="*/ 7 w 12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7" y="4"/>
                    </a:moveTo>
                    <a:cubicBezTo>
                      <a:pt x="7" y="0"/>
                      <a:pt x="8" y="7"/>
                      <a:pt x="11" y="9"/>
                    </a:cubicBezTo>
                    <a:cubicBezTo>
                      <a:pt x="12" y="14"/>
                      <a:pt x="5" y="11"/>
                      <a:pt x="7" y="15"/>
                    </a:cubicBezTo>
                    <a:cubicBezTo>
                      <a:pt x="5" y="13"/>
                      <a:pt x="0" y="12"/>
                      <a:pt x="0" y="8"/>
                    </a:cubicBezTo>
                    <a:cubicBezTo>
                      <a:pt x="1" y="7"/>
                      <a:pt x="3" y="12"/>
                      <a:pt x="4" y="12"/>
                    </a:cubicBezTo>
                    <a:cubicBezTo>
                      <a:pt x="9" y="11"/>
                      <a:pt x="8" y="7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1652" y="671"/>
                <a:ext cx="18" cy="19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4 h 12"/>
                  <a:gd name="T4" fmla="*/ 3 w 12"/>
                  <a:gd name="T5" fmla="*/ 2 h 12"/>
                  <a:gd name="T6" fmla="*/ 8 w 12"/>
                  <a:gd name="T7" fmla="*/ 3 h 12"/>
                  <a:gd name="T8" fmla="*/ 12 w 12"/>
                  <a:gd name="T9" fmla="*/ 8 h 12"/>
                  <a:gd name="T10" fmla="*/ 9 w 12"/>
                  <a:gd name="T11" fmla="*/ 5 h 12"/>
                  <a:gd name="T12" fmla="*/ 7 w 12"/>
                  <a:gd name="T13" fmla="*/ 12 h 12"/>
                  <a:gd name="T14" fmla="*/ 0 w 12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0" y="3"/>
                    </a:moveTo>
                    <a:cubicBezTo>
                      <a:pt x="2" y="2"/>
                      <a:pt x="5" y="8"/>
                      <a:pt x="8" y="4"/>
                    </a:cubicBezTo>
                    <a:cubicBezTo>
                      <a:pt x="6" y="1"/>
                      <a:pt x="4" y="6"/>
                      <a:pt x="3" y="2"/>
                    </a:cubicBezTo>
                    <a:cubicBezTo>
                      <a:pt x="5" y="0"/>
                      <a:pt x="7" y="4"/>
                      <a:pt x="8" y="3"/>
                    </a:cubicBezTo>
                    <a:cubicBezTo>
                      <a:pt x="10" y="4"/>
                      <a:pt x="11" y="6"/>
                      <a:pt x="12" y="8"/>
                    </a:cubicBezTo>
                    <a:cubicBezTo>
                      <a:pt x="11" y="8"/>
                      <a:pt x="10" y="6"/>
                      <a:pt x="9" y="5"/>
                    </a:cubicBezTo>
                    <a:cubicBezTo>
                      <a:pt x="9" y="11"/>
                      <a:pt x="7" y="6"/>
                      <a:pt x="7" y="12"/>
                    </a:cubicBezTo>
                    <a:cubicBezTo>
                      <a:pt x="4" y="7"/>
                      <a:pt x="4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1798" y="640"/>
                <a:ext cx="27" cy="20"/>
              </a:xfrm>
              <a:custGeom>
                <a:avLst/>
                <a:gdLst>
                  <a:gd name="T0" fmla="*/ 5 w 17"/>
                  <a:gd name="T1" fmla="*/ 11 h 13"/>
                  <a:gd name="T2" fmla="*/ 0 w 17"/>
                  <a:gd name="T3" fmla="*/ 6 h 13"/>
                  <a:gd name="T4" fmla="*/ 9 w 17"/>
                  <a:gd name="T5" fmla="*/ 4 h 13"/>
                  <a:gd name="T6" fmla="*/ 6 w 17"/>
                  <a:gd name="T7" fmla="*/ 4 h 13"/>
                  <a:gd name="T8" fmla="*/ 12 w 17"/>
                  <a:gd name="T9" fmla="*/ 0 h 13"/>
                  <a:gd name="T10" fmla="*/ 14 w 17"/>
                  <a:gd name="T11" fmla="*/ 8 h 13"/>
                  <a:gd name="T12" fmla="*/ 11 w 17"/>
                  <a:gd name="T13" fmla="*/ 2 h 13"/>
                  <a:gd name="T14" fmla="*/ 13 w 17"/>
                  <a:gd name="T15" fmla="*/ 8 h 13"/>
                  <a:gd name="T16" fmla="*/ 5 w 17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5" y="11"/>
                    </a:moveTo>
                    <a:cubicBezTo>
                      <a:pt x="2" y="13"/>
                      <a:pt x="3" y="9"/>
                      <a:pt x="0" y="6"/>
                    </a:cubicBezTo>
                    <a:cubicBezTo>
                      <a:pt x="5" y="9"/>
                      <a:pt x="6" y="7"/>
                      <a:pt x="9" y="4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1"/>
                      <a:pt x="10" y="1"/>
                      <a:pt x="12" y="0"/>
                    </a:cubicBezTo>
                    <a:cubicBezTo>
                      <a:pt x="14" y="3"/>
                      <a:pt x="17" y="7"/>
                      <a:pt x="14" y="8"/>
                    </a:cubicBezTo>
                    <a:cubicBezTo>
                      <a:pt x="12" y="5"/>
                      <a:pt x="14" y="4"/>
                      <a:pt x="11" y="2"/>
                    </a:cubicBezTo>
                    <a:cubicBezTo>
                      <a:pt x="10" y="3"/>
                      <a:pt x="14" y="7"/>
                      <a:pt x="13" y="8"/>
                    </a:cubicBezTo>
                    <a:cubicBezTo>
                      <a:pt x="11" y="7"/>
                      <a:pt x="4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4"/>
              <p:cNvSpPr/>
              <p:nvPr/>
            </p:nvSpPr>
            <p:spPr bwMode="auto">
              <a:xfrm>
                <a:off x="1833" y="634"/>
                <a:ext cx="12" cy="14"/>
              </a:xfrm>
              <a:custGeom>
                <a:avLst/>
                <a:gdLst>
                  <a:gd name="T0" fmla="*/ 2 w 8"/>
                  <a:gd name="T1" fmla="*/ 0 h 9"/>
                  <a:gd name="T2" fmla="*/ 8 w 8"/>
                  <a:gd name="T3" fmla="*/ 5 h 9"/>
                  <a:gd name="T4" fmla="*/ 4 w 8"/>
                  <a:gd name="T5" fmla="*/ 1 h 9"/>
                  <a:gd name="T6" fmla="*/ 4 w 8"/>
                  <a:gd name="T7" fmla="*/ 5 h 9"/>
                  <a:gd name="T8" fmla="*/ 2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0"/>
                    </a:moveTo>
                    <a:cubicBezTo>
                      <a:pt x="5" y="0"/>
                      <a:pt x="7" y="1"/>
                      <a:pt x="8" y="5"/>
                    </a:cubicBezTo>
                    <a:cubicBezTo>
                      <a:pt x="6" y="5"/>
                      <a:pt x="5" y="3"/>
                      <a:pt x="4" y="1"/>
                    </a:cubicBezTo>
                    <a:cubicBezTo>
                      <a:pt x="0" y="0"/>
                      <a:pt x="6" y="5"/>
                      <a:pt x="4" y="5"/>
                    </a:cubicBezTo>
                    <a:cubicBezTo>
                      <a:pt x="5" y="9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5"/>
              <p:cNvSpPr/>
              <p:nvPr/>
            </p:nvSpPr>
            <p:spPr bwMode="auto">
              <a:xfrm>
                <a:off x="1716" y="726"/>
                <a:ext cx="60" cy="31"/>
              </a:xfrm>
              <a:custGeom>
                <a:avLst/>
                <a:gdLst>
                  <a:gd name="T0" fmla="*/ 1 w 39"/>
                  <a:gd name="T1" fmla="*/ 15 h 20"/>
                  <a:gd name="T2" fmla="*/ 2 w 39"/>
                  <a:gd name="T3" fmla="*/ 19 h 20"/>
                  <a:gd name="T4" fmla="*/ 5 w 39"/>
                  <a:gd name="T5" fmla="*/ 12 h 20"/>
                  <a:gd name="T6" fmla="*/ 8 w 39"/>
                  <a:gd name="T7" fmla="*/ 12 h 20"/>
                  <a:gd name="T8" fmla="*/ 13 w 39"/>
                  <a:gd name="T9" fmla="*/ 15 h 20"/>
                  <a:gd name="T10" fmla="*/ 16 w 39"/>
                  <a:gd name="T11" fmla="*/ 9 h 20"/>
                  <a:gd name="T12" fmla="*/ 18 w 39"/>
                  <a:gd name="T13" fmla="*/ 12 h 20"/>
                  <a:gd name="T14" fmla="*/ 19 w 39"/>
                  <a:gd name="T15" fmla="*/ 8 h 20"/>
                  <a:gd name="T16" fmla="*/ 23 w 39"/>
                  <a:gd name="T17" fmla="*/ 10 h 20"/>
                  <a:gd name="T18" fmla="*/ 23 w 39"/>
                  <a:gd name="T19" fmla="*/ 6 h 20"/>
                  <a:gd name="T20" fmla="*/ 29 w 39"/>
                  <a:gd name="T21" fmla="*/ 2 h 20"/>
                  <a:gd name="T22" fmla="*/ 33 w 39"/>
                  <a:gd name="T23" fmla="*/ 5 h 20"/>
                  <a:gd name="T24" fmla="*/ 35 w 39"/>
                  <a:gd name="T25" fmla="*/ 2 h 20"/>
                  <a:gd name="T26" fmla="*/ 38 w 39"/>
                  <a:gd name="T27" fmla="*/ 1 h 20"/>
                  <a:gd name="T28" fmla="*/ 39 w 39"/>
                  <a:gd name="T29" fmla="*/ 4 h 20"/>
                  <a:gd name="T30" fmla="*/ 2 w 39"/>
                  <a:gd name="T31" fmla="*/ 20 h 20"/>
                  <a:gd name="T32" fmla="*/ 1 w 3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0">
                    <a:moveTo>
                      <a:pt x="1" y="15"/>
                    </a:moveTo>
                    <a:cubicBezTo>
                      <a:pt x="4" y="15"/>
                      <a:pt x="1" y="17"/>
                      <a:pt x="2" y="19"/>
                    </a:cubicBezTo>
                    <a:cubicBezTo>
                      <a:pt x="2" y="14"/>
                      <a:pt x="8" y="17"/>
                      <a:pt x="5" y="12"/>
                    </a:cubicBezTo>
                    <a:cubicBezTo>
                      <a:pt x="6" y="14"/>
                      <a:pt x="11" y="19"/>
                      <a:pt x="8" y="12"/>
                    </a:cubicBezTo>
                    <a:cubicBezTo>
                      <a:pt x="10" y="12"/>
                      <a:pt x="11" y="16"/>
                      <a:pt x="13" y="15"/>
                    </a:cubicBezTo>
                    <a:cubicBezTo>
                      <a:pt x="7" y="9"/>
                      <a:pt x="17" y="15"/>
                      <a:pt x="16" y="9"/>
                    </a:cubicBezTo>
                    <a:cubicBezTo>
                      <a:pt x="18" y="9"/>
                      <a:pt x="17" y="11"/>
                      <a:pt x="18" y="12"/>
                    </a:cubicBezTo>
                    <a:cubicBezTo>
                      <a:pt x="17" y="10"/>
                      <a:pt x="22" y="11"/>
                      <a:pt x="19" y="8"/>
                    </a:cubicBezTo>
                    <a:cubicBezTo>
                      <a:pt x="20" y="8"/>
                      <a:pt x="21" y="8"/>
                      <a:pt x="23" y="10"/>
                    </a:cubicBezTo>
                    <a:cubicBezTo>
                      <a:pt x="21" y="6"/>
                      <a:pt x="25" y="10"/>
                      <a:pt x="23" y="6"/>
                    </a:cubicBezTo>
                    <a:cubicBezTo>
                      <a:pt x="27" y="6"/>
                      <a:pt x="30" y="7"/>
                      <a:pt x="29" y="2"/>
                    </a:cubicBezTo>
                    <a:cubicBezTo>
                      <a:pt x="30" y="2"/>
                      <a:pt x="32" y="3"/>
                      <a:pt x="33" y="5"/>
                    </a:cubicBezTo>
                    <a:cubicBezTo>
                      <a:pt x="30" y="0"/>
                      <a:pt x="39" y="4"/>
                      <a:pt x="35" y="2"/>
                    </a:cubicBezTo>
                    <a:cubicBezTo>
                      <a:pt x="34" y="0"/>
                      <a:pt x="36" y="2"/>
                      <a:pt x="38" y="1"/>
                    </a:cubicBezTo>
                    <a:cubicBezTo>
                      <a:pt x="38" y="2"/>
                      <a:pt x="39" y="3"/>
                      <a:pt x="39" y="4"/>
                    </a:cubicBezTo>
                    <a:cubicBezTo>
                      <a:pt x="27" y="9"/>
                      <a:pt x="16" y="15"/>
                      <a:pt x="2" y="20"/>
                    </a:cubicBezTo>
                    <a:cubicBezTo>
                      <a:pt x="0" y="17"/>
                      <a:pt x="2" y="17"/>
                      <a:pt x="1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6"/>
              <p:cNvSpPr/>
              <p:nvPr/>
            </p:nvSpPr>
            <p:spPr bwMode="auto">
              <a:xfrm>
                <a:off x="1544" y="858"/>
                <a:ext cx="23" cy="19"/>
              </a:xfrm>
              <a:custGeom>
                <a:avLst/>
                <a:gdLst>
                  <a:gd name="T0" fmla="*/ 10 w 15"/>
                  <a:gd name="T1" fmla="*/ 2 h 12"/>
                  <a:gd name="T2" fmla="*/ 14 w 15"/>
                  <a:gd name="T3" fmla="*/ 3 h 12"/>
                  <a:gd name="T4" fmla="*/ 0 w 15"/>
                  <a:gd name="T5" fmla="*/ 8 h 12"/>
                  <a:gd name="T6" fmla="*/ 4 w 15"/>
                  <a:gd name="T7" fmla="*/ 5 h 12"/>
                  <a:gd name="T8" fmla="*/ 10 w 15"/>
                  <a:gd name="T9" fmla="*/ 5 h 12"/>
                  <a:gd name="T10" fmla="*/ 10 w 15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0" y="2"/>
                    </a:moveTo>
                    <a:cubicBezTo>
                      <a:pt x="11" y="2"/>
                      <a:pt x="13" y="6"/>
                      <a:pt x="14" y="3"/>
                    </a:cubicBezTo>
                    <a:cubicBezTo>
                      <a:pt x="15" y="4"/>
                      <a:pt x="4" y="12"/>
                      <a:pt x="0" y="8"/>
                    </a:cubicBezTo>
                    <a:cubicBezTo>
                      <a:pt x="2" y="8"/>
                      <a:pt x="6" y="9"/>
                      <a:pt x="4" y="5"/>
                    </a:cubicBezTo>
                    <a:cubicBezTo>
                      <a:pt x="7" y="8"/>
                      <a:pt x="6" y="5"/>
                      <a:pt x="10" y="5"/>
                    </a:cubicBezTo>
                    <a:cubicBezTo>
                      <a:pt x="4" y="0"/>
                      <a:pt x="14" y="8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7"/>
              <p:cNvSpPr/>
              <p:nvPr/>
            </p:nvSpPr>
            <p:spPr bwMode="auto">
              <a:xfrm>
                <a:off x="1109" y="1132"/>
                <a:ext cx="12" cy="10"/>
              </a:xfrm>
              <a:custGeom>
                <a:avLst/>
                <a:gdLst>
                  <a:gd name="T0" fmla="*/ 2 w 8"/>
                  <a:gd name="T1" fmla="*/ 0 h 6"/>
                  <a:gd name="T2" fmla="*/ 6 w 8"/>
                  <a:gd name="T3" fmla="*/ 1 h 6"/>
                  <a:gd name="T4" fmla="*/ 3 w 8"/>
                  <a:gd name="T5" fmla="*/ 6 h 6"/>
                  <a:gd name="T6" fmla="*/ 2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3" y="0"/>
                      <a:pt x="5" y="1"/>
                      <a:pt x="6" y="1"/>
                    </a:cubicBezTo>
                    <a:cubicBezTo>
                      <a:pt x="8" y="4"/>
                      <a:pt x="2" y="3"/>
                      <a:pt x="3" y="6"/>
                    </a:cubicBezTo>
                    <a:cubicBezTo>
                      <a:pt x="0" y="5"/>
                      <a:pt x="5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8"/>
              <p:cNvSpPr/>
              <p:nvPr/>
            </p:nvSpPr>
            <p:spPr bwMode="auto">
              <a:xfrm>
                <a:off x="855" y="1242"/>
                <a:ext cx="26" cy="20"/>
              </a:xfrm>
              <a:custGeom>
                <a:avLst/>
                <a:gdLst>
                  <a:gd name="T0" fmla="*/ 2 w 17"/>
                  <a:gd name="T1" fmla="*/ 8 h 13"/>
                  <a:gd name="T2" fmla="*/ 7 w 17"/>
                  <a:gd name="T3" fmla="*/ 3 h 13"/>
                  <a:gd name="T4" fmla="*/ 10 w 17"/>
                  <a:gd name="T5" fmla="*/ 0 h 13"/>
                  <a:gd name="T6" fmla="*/ 17 w 17"/>
                  <a:gd name="T7" fmla="*/ 7 h 13"/>
                  <a:gd name="T8" fmla="*/ 1 w 17"/>
                  <a:gd name="T9" fmla="*/ 13 h 13"/>
                  <a:gd name="T10" fmla="*/ 2 w 17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2" y="8"/>
                    </a:moveTo>
                    <a:cubicBezTo>
                      <a:pt x="5" y="12"/>
                      <a:pt x="14" y="5"/>
                      <a:pt x="7" y="3"/>
                    </a:cubicBezTo>
                    <a:cubicBezTo>
                      <a:pt x="6" y="1"/>
                      <a:pt x="9" y="1"/>
                      <a:pt x="10" y="0"/>
                    </a:cubicBezTo>
                    <a:cubicBezTo>
                      <a:pt x="10" y="5"/>
                      <a:pt x="15" y="2"/>
                      <a:pt x="17" y="7"/>
                    </a:cubicBezTo>
                    <a:cubicBezTo>
                      <a:pt x="9" y="9"/>
                      <a:pt x="5" y="12"/>
                      <a:pt x="1" y="13"/>
                    </a:cubicBezTo>
                    <a:cubicBezTo>
                      <a:pt x="0" y="10"/>
                      <a:pt x="4" y="11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9"/>
              <p:cNvSpPr/>
              <p:nvPr/>
            </p:nvSpPr>
            <p:spPr bwMode="auto">
              <a:xfrm>
                <a:off x="823" y="1273"/>
                <a:ext cx="10" cy="6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0 h 4"/>
                  <a:gd name="T4" fmla="*/ 6 w 6"/>
                  <a:gd name="T5" fmla="*/ 2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6" y="3"/>
                      <a:pt x="5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0"/>
              <p:cNvSpPr/>
              <p:nvPr/>
            </p:nvSpPr>
            <p:spPr bwMode="auto">
              <a:xfrm>
                <a:off x="858" y="313"/>
                <a:ext cx="12" cy="14"/>
              </a:xfrm>
              <a:custGeom>
                <a:avLst/>
                <a:gdLst>
                  <a:gd name="T0" fmla="*/ 0 w 8"/>
                  <a:gd name="T1" fmla="*/ 2 h 9"/>
                  <a:gd name="T2" fmla="*/ 5 w 8"/>
                  <a:gd name="T3" fmla="*/ 3 h 9"/>
                  <a:gd name="T4" fmla="*/ 8 w 8"/>
                  <a:gd name="T5" fmla="*/ 9 h 9"/>
                  <a:gd name="T6" fmla="*/ 0 w 8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2"/>
                    </a:moveTo>
                    <a:cubicBezTo>
                      <a:pt x="2" y="0"/>
                      <a:pt x="3" y="4"/>
                      <a:pt x="5" y="3"/>
                    </a:cubicBezTo>
                    <a:cubicBezTo>
                      <a:pt x="5" y="5"/>
                      <a:pt x="6" y="7"/>
                      <a:pt x="8" y="9"/>
                    </a:cubicBezTo>
                    <a:cubicBezTo>
                      <a:pt x="5" y="9"/>
                      <a:pt x="0" y="5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1"/>
              <p:cNvSpPr/>
              <p:nvPr/>
            </p:nvSpPr>
            <p:spPr bwMode="auto">
              <a:xfrm>
                <a:off x="1672" y="43"/>
                <a:ext cx="109" cy="45"/>
              </a:xfrm>
              <a:custGeom>
                <a:avLst/>
                <a:gdLst>
                  <a:gd name="T0" fmla="*/ 0 w 70"/>
                  <a:gd name="T1" fmla="*/ 24 h 29"/>
                  <a:gd name="T2" fmla="*/ 66 w 70"/>
                  <a:gd name="T3" fmla="*/ 0 h 29"/>
                  <a:gd name="T4" fmla="*/ 62 w 70"/>
                  <a:gd name="T5" fmla="*/ 3 h 29"/>
                  <a:gd name="T6" fmla="*/ 65 w 70"/>
                  <a:gd name="T7" fmla="*/ 3 h 29"/>
                  <a:gd name="T8" fmla="*/ 60 w 70"/>
                  <a:gd name="T9" fmla="*/ 3 h 29"/>
                  <a:gd name="T10" fmla="*/ 60 w 70"/>
                  <a:gd name="T11" fmla="*/ 6 h 29"/>
                  <a:gd name="T12" fmla="*/ 26 w 70"/>
                  <a:gd name="T13" fmla="*/ 16 h 29"/>
                  <a:gd name="T14" fmla="*/ 19 w 70"/>
                  <a:gd name="T15" fmla="*/ 22 h 29"/>
                  <a:gd name="T16" fmla="*/ 12 w 70"/>
                  <a:gd name="T17" fmla="*/ 20 h 29"/>
                  <a:gd name="T18" fmla="*/ 0 w 70"/>
                  <a:gd name="T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9">
                    <a:moveTo>
                      <a:pt x="0" y="24"/>
                    </a:moveTo>
                    <a:cubicBezTo>
                      <a:pt x="17" y="16"/>
                      <a:pt x="40" y="11"/>
                      <a:pt x="66" y="0"/>
                    </a:cubicBezTo>
                    <a:cubicBezTo>
                      <a:pt x="70" y="1"/>
                      <a:pt x="63" y="2"/>
                      <a:pt x="62" y="3"/>
                    </a:cubicBezTo>
                    <a:cubicBezTo>
                      <a:pt x="63" y="4"/>
                      <a:pt x="64" y="3"/>
                      <a:pt x="65" y="3"/>
                    </a:cubicBezTo>
                    <a:cubicBezTo>
                      <a:pt x="65" y="7"/>
                      <a:pt x="61" y="5"/>
                      <a:pt x="60" y="3"/>
                    </a:cubicBezTo>
                    <a:cubicBezTo>
                      <a:pt x="57" y="4"/>
                      <a:pt x="63" y="6"/>
                      <a:pt x="60" y="6"/>
                    </a:cubicBezTo>
                    <a:cubicBezTo>
                      <a:pt x="48" y="14"/>
                      <a:pt x="36" y="14"/>
                      <a:pt x="26" y="16"/>
                    </a:cubicBezTo>
                    <a:cubicBezTo>
                      <a:pt x="23" y="17"/>
                      <a:pt x="22" y="21"/>
                      <a:pt x="19" y="22"/>
                    </a:cubicBezTo>
                    <a:cubicBezTo>
                      <a:pt x="18" y="22"/>
                      <a:pt x="14" y="20"/>
                      <a:pt x="12" y="20"/>
                    </a:cubicBezTo>
                    <a:cubicBezTo>
                      <a:pt x="8" y="21"/>
                      <a:pt x="7" y="29"/>
                      <a:pt x="0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2"/>
              <p:cNvSpPr/>
              <p:nvPr/>
            </p:nvSpPr>
            <p:spPr bwMode="auto">
              <a:xfrm>
                <a:off x="1932" y="433"/>
                <a:ext cx="49" cy="25"/>
              </a:xfrm>
              <a:custGeom>
                <a:avLst/>
                <a:gdLst>
                  <a:gd name="T0" fmla="*/ 0 w 31"/>
                  <a:gd name="T1" fmla="*/ 7 h 16"/>
                  <a:gd name="T2" fmla="*/ 2 w 31"/>
                  <a:gd name="T3" fmla="*/ 6 h 16"/>
                  <a:gd name="T4" fmla="*/ 7 w 31"/>
                  <a:gd name="T5" fmla="*/ 10 h 16"/>
                  <a:gd name="T6" fmla="*/ 5 w 31"/>
                  <a:gd name="T7" fmla="*/ 5 h 16"/>
                  <a:gd name="T8" fmla="*/ 10 w 31"/>
                  <a:gd name="T9" fmla="*/ 11 h 16"/>
                  <a:gd name="T10" fmla="*/ 9 w 31"/>
                  <a:gd name="T11" fmla="*/ 5 h 16"/>
                  <a:gd name="T12" fmla="*/ 13 w 31"/>
                  <a:gd name="T13" fmla="*/ 9 h 16"/>
                  <a:gd name="T14" fmla="*/ 16 w 31"/>
                  <a:gd name="T15" fmla="*/ 4 h 16"/>
                  <a:gd name="T16" fmla="*/ 19 w 31"/>
                  <a:gd name="T17" fmla="*/ 7 h 16"/>
                  <a:gd name="T18" fmla="*/ 18 w 31"/>
                  <a:gd name="T19" fmla="*/ 3 h 16"/>
                  <a:gd name="T20" fmla="*/ 25 w 31"/>
                  <a:gd name="T21" fmla="*/ 0 h 16"/>
                  <a:gd name="T22" fmla="*/ 31 w 31"/>
                  <a:gd name="T23" fmla="*/ 6 h 16"/>
                  <a:gd name="T24" fmla="*/ 4 w 31"/>
                  <a:gd name="T25" fmla="*/ 16 h 16"/>
                  <a:gd name="T26" fmla="*/ 0 w 31"/>
                  <a:gd name="T2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6">
                    <a:moveTo>
                      <a:pt x="0" y="7"/>
                    </a:moveTo>
                    <a:cubicBezTo>
                      <a:pt x="2" y="8"/>
                      <a:pt x="7" y="12"/>
                      <a:pt x="2" y="6"/>
                    </a:cubicBezTo>
                    <a:cubicBezTo>
                      <a:pt x="4" y="6"/>
                      <a:pt x="5" y="8"/>
                      <a:pt x="7" y="10"/>
                    </a:cubicBezTo>
                    <a:cubicBezTo>
                      <a:pt x="8" y="10"/>
                      <a:pt x="5" y="6"/>
                      <a:pt x="5" y="5"/>
                    </a:cubicBezTo>
                    <a:cubicBezTo>
                      <a:pt x="7" y="4"/>
                      <a:pt x="8" y="9"/>
                      <a:pt x="10" y="11"/>
                    </a:cubicBezTo>
                    <a:cubicBezTo>
                      <a:pt x="13" y="11"/>
                      <a:pt x="10" y="7"/>
                      <a:pt x="9" y="5"/>
                    </a:cubicBezTo>
                    <a:cubicBezTo>
                      <a:pt x="10" y="5"/>
                      <a:pt x="12" y="7"/>
                      <a:pt x="13" y="9"/>
                    </a:cubicBezTo>
                    <a:cubicBezTo>
                      <a:pt x="13" y="5"/>
                      <a:pt x="15" y="7"/>
                      <a:pt x="16" y="4"/>
                    </a:cubicBezTo>
                    <a:cubicBezTo>
                      <a:pt x="16" y="5"/>
                      <a:pt x="17" y="7"/>
                      <a:pt x="19" y="7"/>
                    </a:cubicBezTo>
                    <a:cubicBezTo>
                      <a:pt x="21" y="7"/>
                      <a:pt x="19" y="5"/>
                      <a:pt x="18" y="3"/>
                    </a:cubicBezTo>
                    <a:cubicBezTo>
                      <a:pt x="22" y="1"/>
                      <a:pt x="27" y="6"/>
                      <a:pt x="25" y="0"/>
                    </a:cubicBezTo>
                    <a:cubicBezTo>
                      <a:pt x="27" y="1"/>
                      <a:pt x="29" y="3"/>
                      <a:pt x="31" y="6"/>
                    </a:cubicBezTo>
                    <a:cubicBezTo>
                      <a:pt x="20" y="9"/>
                      <a:pt x="15" y="12"/>
                      <a:pt x="4" y="16"/>
                    </a:cubicBezTo>
                    <a:cubicBezTo>
                      <a:pt x="2" y="12"/>
                      <a:pt x="1" y="10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3"/>
              <p:cNvSpPr/>
              <p:nvPr/>
            </p:nvSpPr>
            <p:spPr bwMode="auto">
              <a:xfrm>
                <a:off x="1820" y="631"/>
                <a:ext cx="9" cy="14"/>
              </a:xfrm>
              <a:custGeom>
                <a:avLst/>
                <a:gdLst>
                  <a:gd name="T0" fmla="*/ 5 w 6"/>
                  <a:gd name="T1" fmla="*/ 9 h 9"/>
                  <a:gd name="T2" fmla="*/ 0 w 6"/>
                  <a:gd name="T3" fmla="*/ 2 h 9"/>
                  <a:gd name="T4" fmla="*/ 5 w 6"/>
                  <a:gd name="T5" fmla="*/ 0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3" y="6"/>
                      <a:pt x="0" y="5"/>
                      <a:pt x="0" y="2"/>
                    </a:cubicBezTo>
                    <a:cubicBezTo>
                      <a:pt x="3" y="2"/>
                      <a:pt x="4" y="2"/>
                      <a:pt x="5" y="0"/>
                    </a:cubicBezTo>
                    <a:cubicBezTo>
                      <a:pt x="6" y="4"/>
                      <a:pt x="6" y="6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4"/>
              <p:cNvSpPr/>
              <p:nvPr/>
            </p:nvSpPr>
            <p:spPr bwMode="auto">
              <a:xfrm>
                <a:off x="901" y="1217"/>
                <a:ext cx="39" cy="23"/>
              </a:xfrm>
              <a:custGeom>
                <a:avLst/>
                <a:gdLst>
                  <a:gd name="T0" fmla="*/ 12 w 25"/>
                  <a:gd name="T1" fmla="*/ 1 h 15"/>
                  <a:gd name="T2" fmla="*/ 18 w 25"/>
                  <a:gd name="T3" fmla="*/ 0 h 15"/>
                  <a:gd name="T4" fmla="*/ 23 w 25"/>
                  <a:gd name="T5" fmla="*/ 4 h 15"/>
                  <a:gd name="T6" fmla="*/ 21 w 25"/>
                  <a:gd name="T7" fmla="*/ 8 h 15"/>
                  <a:gd name="T8" fmla="*/ 3 w 25"/>
                  <a:gd name="T9" fmla="*/ 15 h 15"/>
                  <a:gd name="T10" fmla="*/ 3 w 25"/>
                  <a:gd name="T11" fmla="*/ 8 h 15"/>
                  <a:gd name="T12" fmla="*/ 7 w 25"/>
                  <a:gd name="T13" fmla="*/ 12 h 15"/>
                  <a:gd name="T14" fmla="*/ 7 w 25"/>
                  <a:gd name="T15" fmla="*/ 6 h 15"/>
                  <a:gd name="T16" fmla="*/ 12 w 25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5">
                    <a:moveTo>
                      <a:pt x="12" y="1"/>
                    </a:moveTo>
                    <a:cubicBezTo>
                      <a:pt x="14" y="1"/>
                      <a:pt x="19" y="4"/>
                      <a:pt x="18" y="0"/>
                    </a:cubicBezTo>
                    <a:cubicBezTo>
                      <a:pt x="20" y="0"/>
                      <a:pt x="21" y="4"/>
                      <a:pt x="23" y="4"/>
                    </a:cubicBezTo>
                    <a:cubicBezTo>
                      <a:pt x="25" y="8"/>
                      <a:pt x="15" y="0"/>
                      <a:pt x="21" y="8"/>
                    </a:cubicBezTo>
                    <a:cubicBezTo>
                      <a:pt x="14" y="10"/>
                      <a:pt x="10" y="12"/>
                      <a:pt x="3" y="15"/>
                    </a:cubicBezTo>
                    <a:cubicBezTo>
                      <a:pt x="0" y="11"/>
                      <a:pt x="3" y="11"/>
                      <a:pt x="3" y="8"/>
                    </a:cubicBezTo>
                    <a:cubicBezTo>
                      <a:pt x="6" y="8"/>
                      <a:pt x="4" y="12"/>
                      <a:pt x="7" y="12"/>
                    </a:cubicBezTo>
                    <a:cubicBezTo>
                      <a:pt x="7" y="10"/>
                      <a:pt x="10" y="10"/>
                      <a:pt x="7" y="6"/>
                    </a:cubicBezTo>
                    <a:cubicBezTo>
                      <a:pt x="10" y="5"/>
                      <a:pt x="15" y="7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7" name="Group 4"/>
          <p:cNvGrpSpPr>
            <a:grpSpLocks noChangeAspect="1"/>
          </p:cNvGrpSpPr>
          <p:nvPr/>
        </p:nvGrpSpPr>
        <p:grpSpPr bwMode="auto">
          <a:xfrm flipH="1" flipV="1">
            <a:off x="8786993" y="3848798"/>
            <a:ext cx="5783782" cy="3867156"/>
            <a:chOff x="-3" y="-1"/>
            <a:chExt cx="2218" cy="1483"/>
          </a:xfrm>
          <a:solidFill>
            <a:srgbClr val="A68F97"/>
          </a:solidFill>
        </p:grpSpPr>
        <p:sp>
          <p:nvSpPr>
            <p:cNvPr id="188" name="Freeform 5"/>
            <p:cNvSpPr/>
            <p:nvPr/>
          </p:nvSpPr>
          <p:spPr bwMode="auto">
            <a:xfrm>
              <a:off x="1054" y="213"/>
              <a:ext cx="17" cy="12"/>
            </a:xfrm>
            <a:custGeom>
              <a:avLst/>
              <a:gdLst>
                <a:gd name="T0" fmla="*/ 9 w 11"/>
                <a:gd name="T1" fmla="*/ 0 h 8"/>
                <a:gd name="T2" fmla="*/ 5 w 11"/>
                <a:gd name="T3" fmla="*/ 8 h 8"/>
                <a:gd name="T4" fmla="*/ 1 w 11"/>
                <a:gd name="T5" fmla="*/ 8 h 8"/>
                <a:gd name="T6" fmla="*/ 9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6"/>
                    <a:pt x="1" y="1"/>
                    <a:pt x="5" y="8"/>
                  </a:cubicBezTo>
                  <a:cubicBezTo>
                    <a:pt x="4" y="7"/>
                    <a:pt x="3" y="7"/>
                    <a:pt x="1" y="8"/>
                  </a:cubicBezTo>
                  <a:cubicBezTo>
                    <a:pt x="0" y="3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6"/>
            <p:cNvSpPr/>
            <p:nvPr/>
          </p:nvSpPr>
          <p:spPr bwMode="auto">
            <a:xfrm>
              <a:off x="970" y="246"/>
              <a:ext cx="25" cy="17"/>
            </a:xfrm>
            <a:custGeom>
              <a:avLst/>
              <a:gdLst>
                <a:gd name="T0" fmla="*/ 16 w 16"/>
                <a:gd name="T1" fmla="*/ 0 h 11"/>
                <a:gd name="T2" fmla="*/ 1 w 16"/>
                <a:gd name="T3" fmla="*/ 11 h 11"/>
                <a:gd name="T4" fmla="*/ 16 w 1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3" y="6"/>
                    <a:pt x="8" y="6"/>
                    <a:pt x="1" y="11"/>
                  </a:cubicBezTo>
                  <a:cubicBezTo>
                    <a:pt x="0" y="4"/>
                    <a:pt x="11" y="5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"/>
            <p:cNvSpPr/>
            <p:nvPr/>
          </p:nvSpPr>
          <p:spPr bwMode="auto">
            <a:xfrm>
              <a:off x="933" y="271"/>
              <a:ext cx="14" cy="14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8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4" y="3"/>
                    <a:pt x="2" y="9"/>
                    <a:pt x="0" y="8"/>
                  </a:cubicBezTo>
                  <a:cubicBezTo>
                    <a:pt x="0" y="3"/>
                    <a:pt x="7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"/>
            <p:cNvSpPr/>
            <p:nvPr/>
          </p:nvSpPr>
          <p:spPr bwMode="auto">
            <a:xfrm>
              <a:off x="870" y="305"/>
              <a:ext cx="16" cy="9"/>
            </a:xfrm>
            <a:custGeom>
              <a:avLst/>
              <a:gdLst>
                <a:gd name="T0" fmla="*/ 6 w 10"/>
                <a:gd name="T1" fmla="*/ 0 h 6"/>
                <a:gd name="T2" fmla="*/ 10 w 10"/>
                <a:gd name="T3" fmla="*/ 4 h 6"/>
                <a:gd name="T4" fmla="*/ 7 w 10"/>
                <a:gd name="T5" fmla="*/ 6 h 6"/>
                <a:gd name="T6" fmla="*/ 3 w 10"/>
                <a:gd name="T7" fmla="*/ 3 h 6"/>
                <a:gd name="T8" fmla="*/ 6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7" y="2"/>
                    <a:pt x="9" y="2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8" y="3"/>
                    <a:pt x="6" y="0"/>
                    <a:pt x="3" y="3"/>
                  </a:cubicBezTo>
                  <a:cubicBezTo>
                    <a:pt x="0" y="2"/>
                    <a:pt x="5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"/>
            <p:cNvSpPr/>
            <p:nvPr/>
          </p:nvSpPr>
          <p:spPr bwMode="auto">
            <a:xfrm>
              <a:off x="702" y="391"/>
              <a:ext cx="14" cy="11"/>
            </a:xfrm>
            <a:custGeom>
              <a:avLst/>
              <a:gdLst>
                <a:gd name="T0" fmla="*/ 5 w 9"/>
                <a:gd name="T1" fmla="*/ 0 h 7"/>
                <a:gd name="T2" fmla="*/ 9 w 9"/>
                <a:gd name="T3" fmla="*/ 6 h 7"/>
                <a:gd name="T4" fmla="*/ 0 w 9"/>
                <a:gd name="T5" fmla="*/ 4 h 7"/>
                <a:gd name="T6" fmla="*/ 5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5" y="4"/>
                    <a:pt x="8" y="1"/>
                    <a:pt x="9" y="6"/>
                  </a:cubicBezTo>
                  <a:cubicBezTo>
                    <a:pt x="6" y="7"/>
                    <a:pt x="3" y="7"/>
                    <a:pt x="0" y="4"/>
                  </a:cubicBezTo>
                  <a:cubicBezTo>
                    <a:pt x="2" y="3"/>
                    <a:pt x="2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0"/>
            <p:cNvSpPr/>
            <p:nvPr/>
          </p:nvSpPr>
          <p:spPr bwMode="auto">
            <a:xfrm>
              <a:off x="1255" y="176"/>
              <a:ext cx="10" cy="11"/>
            </a:xfrm>
            <a:custGeom>
              <a:avLst/>
              <a:gdLst>
                <a:gd name="T0" fmla="*/ 0 w 6"/>
                <a:gd name="T1" fmla="*/ 1 h 7"/>
                <a:gd name="T2" fmla="*/ 6 w 6"/>
                <a:gd name="T3" fmla="*/ 3 h 7"/>
                <a:gd name="T4" fmla="*/ 2 w 6"/>
                <a:gd name="T5" fmla="*/ 6 h 7"/>
                <a:gd name="T6" fmla="*/ 0 w 6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1"/>
                  </a:moveTo>
                  <a:cubicBezTo>
                    <a:pt x="2" y="0"/>
                    <a:pt x="4" y="5"/>
                    <a:pt x="6" y="3"/>
                  </a:cubicBezTo>
                  <a:cubicBezTo>
                    <a:pt x="6" y="5"/>
                    <a:pt x="4" y="7"/>
                    <a:pt x="2" y="6"/>
                  </a:cubicBezTo>
                  <a:cubicBezTo>
                    <a:pt x="2" y="5"/>
                    <a:pt x="2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1"/>
            <p:cNvSpPr/>
            <p:nvPr/>
          </p:nvSpPr>
          <p:spPr bwMode="auto">
            <a:xfrm>
              <a:off x="1764" y="76"/>
              <a:ext cx="12" cy="9"/>
            </a:xfrm>
            <a:custGeom>
              <a:avLst/>
              <a:gdLst>
                <a:gd name="T0" fmla="*/ 4 w 8"/>
                <a:gd name="T1" fmla="*/ 0 h 6"/>
                <a:gd name="T2" fmla="*/ 8 w 8"/>
                <a:gd name="T3" fmla="*/ 5 h 6"/>
                <a:gd name="T4" fmla="*/ 4 w 8"/>
                <a:gd name="T5" fmla="*/ 3 h 6"/>
                <a:gd name="T6" fmla="*/ 2 w 8"/>
                <a:gd name="T7" fmla="*/ 4 h 6"/>
                <a:gd name="T8" fmla="*/ 4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5" y="0"/>
                    <a:pt x="7" y="3"/>
                    <a:pt x="8" y="5"/>
                  </a:cubicBezTo>
                  <a:cubicBezTo>
                    <a:pt x="7" y="4"/>
                    <a:pt x="5" y="5"/>
                    <a:pt x="4" y="3"/>
                  </a:cubicBezTo>
                  <a:cubicBezTo>
                    <a:pt x="4" y="6"/>
                    <a:pt x="5" y="6"/>
                    <a:pt x="2" y="4"/>
                  </a:cubicBezTo>
                  <a:cubicBezTo>
                    <a:pt x="0" y="0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2"/>
            <p:cNvSpPr/>
            <p:nvPr/>
          </p:nvSpPr>
          <p:spPr bwMode="auto">
            <a:xfrm>
              <a:off x="1833" y="57"/>
              <a:ext cx="23" cy="16"/>
            </a:xfrm>
            <a:custGeom>
              <a:avLst/>
              <a:gdLst>
                <a:gd name="T0" fmla="*/ 0 w 15"/>
                <a:gd name="T1" fmla="*/ 5 h 10"/>
                <a:gd name="T2" fmla="*/ 14 w 15"/>
                <a:gd name="T3" fmla="*/ 0 h 10"/>
                <a:gd name="T4" fmla="*/ 0 w 15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0" y="5"/>
                  </a:moveTo>
                  <a:cubicBezTo>
                    <a:pt x="6" y="6"/>
                    <a:pt x="9" y="2"/>
                    <a:pt x="14" y="0"/>
                  </a:cubicBezTo>
                  <a:cubicBezTo>
                    <a:pt x="15" y="4"/>
                    <a:pt x="4" y="10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3"/>
            <p:cNvSpPr/>
            <p:nvPr/>
          </p:nvSpPr>
          <p:spPr bwMode="auto">
            <a:xfrm>
              <a:off x="1861" y="29"/>
              <a:ext cx="78" cy="33"/>
            </a:xfrm>
            <a:custGeom>
              <a:avLst/>
              <a:gdLst>
                <a:gd name="T0" fmla="*/ 0 w 50"/>
                <a:gd name="T1" fmla="*/ 17 h 21"/>
                <a:gd name="T2" fmla="*/ 50 w 50"/>
                <a:gd name="T3" fmla="*/ 0 h 21"/>
                <a:gd name="T4" fmla="*/ 6 w 50"/>
                <a:gd name="T5" fmla="*/ 18 h 21"/>
                <a:gd name="T6" fmla="*/ 0 w 50"/>
                <a:gd name="T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1">
                  <a:moveTo>
                    <a:pt x="0" y="17"/>
                  </a:moveTo>
                  <a:cubicBezTo>
                    <a:pt x="20" y="12"/>
                    <a:pt x="24" y="9"/>
                    <a:pt x="50" y="0"/>
                  </a:cubicBezTo>
                  <a:cubicBezTo>
                    <a:pt x="40" y="7"/>
                    <a:pt x="21" y="15"/>
                    <a:pt x="6" y="18"/>
                  </a:cubicBezTo>
                  <a:cubicBezTo>
                    <a:pt x="4" y="19"/>
                    <a:pt x="3" y="21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"/>
            <p:cNvSpPr/>
            <p:nvPr/>
          </p:nvSpPr>
          <p:spPr bwMode="auto">
            <a:xfrm>
              <a:off x="1831" y="548"/>
              <a:ext cx="12" cy="8"/>
            </a:xfrm>
            <a:custGeom>
              <a:avLst/>
              <a:gdLst>
                <a:gd name="T0" fmla="*/ 6 w 8"/>
                <a:gd name="T1" fmla="*/ 0 h 5"/>
                <a:gd name="T2" fmla="*/ 0 w 8"/>
                <a:gd name="T3" fmla="*/ 5 h 5"/>
                <a:gd name="T4" fmla="*/ 6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8" y="4"/>
                    <a:pt x="2" y="4"/>
                    <a:pt x="0" y="5"/>
                  </a:cubicBezTo>
                  <a:cubicBezTo>
                    <a:pt x="0" y="1"/>
                    <a:pt x="2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"/>
            <p:cNvSpPr/>
            <p:nvPr/>
          </p:nvSpPr>
          <p:spPr bwMode="auto">
            <a:xfrm>
              <a:off x="2096" y="70"/>
              <a:ext cx="19" cy="9"/>
            </a:xfrm>
            <a:custGeom>
              <a:avLst/>
              <a:gdLst>
                <a:gd name="T0" fmla="*/ 0 w 12"/>
                <a:gd name="T1" fmla="*/ 3 h 6"/>
                <a:gd name="T2" fmla="*/ 9 w 12"/>
                <a:gd name="T3" fmla="*/ 0 h 6"/>
                <a:gd name="T4" fmla="*/ 0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0" y="3"/>
                  </a:moveTo>
                  <a:cubicBezTo>
                    <a:pt x="4" y="3"/>
                    <a:pt x="6" y="0"/>
                    <a:pt x="9" y="0"/>
                  </a:cubicBezTo>
                  <a:cubicBezTo>
                    <a:pt x="12" y="2"/>
                    <a:pt x="2" y="6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"/>
            <p:cNvSpPr/>
            <p:nvPr/>
          </p:nvSpPr>
          <p:spPr bwMode="auto">
            <a:xfrm>
              <a:off x="2052" y="221"/>
              <a:ext cx="24" cy="9"/>
            </a:xfrm>
            <a:custGeom>
              <a:avLst/>
              <a:gdLst>
                <a:gd name="T0" fmla="*/ 10 w 15"/>
                <a:gd name="T1" fmla="*/ 1 h 6"/>
                <a:gd name="T2" fmla="*/ 4 w 15"/>
                <a:gd name="T3" fmla="*/ 6 h 6"/>
                <a:gd name="T4" fmla="*/ 10 w 1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10" y="1"/>
                  </a:moveTo>
                  <a:cubicBezTo>
                    <a:pt x="15" y="6"/>
                    <a:pt x="6" y="2"/>
                    <a:pt x="4" y="6"/>
                  </a:cubicBezTo>
                  <a:cubicBezTo>
                    <a:pt x="0" y="0"/>
                    <a:pt x="11" y="4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"/>
            <p:cNvSpPr/>
            <p:nvPr/>
          </p:nvSpPr>
          <p:spPr bwMode="auto">
            <a:xfrm>
              <a:off x="2113" y="244"/>
              <a:ext cx="13" cy="11"/>
            </a:xfrm>
            <a:custGeom>
              <a:avLst/>
              <a:gdLst>
                <a:gd name="T0" fmla="*/ 0 w 8"/>
                <a:gd name="T1" fmla="*/ 2 h 7"/>
                <a:gd name="T2" fmla="*/ 4 w 8"/>
                <a:gd name="T3" fmla="*/ 0 h 7"/>
                <a:gd name="T4" fmla="*/ 0 w 8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1" y="2"/>
                    <a:pt x="6" y="3"/>
                    <a:pt x="4" y="0"/>
                  </a:cubicBezTo>
                  <a:cubicBezTo>
                    <a:pt x="8" y="1"/>
                    <a:pt x="2" y="7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8"/>
            <p:cNvSpPr/>
            <p:nvPr/>
          </p:nvSpPr>
          <p:spPr bwMode="auto">
            <a:xfrm>
              <a:off x="1848" y="383"/>
              <a:ext cx="11" cy="15"/>
            </a:xfrm>
            <a:custGeom>
              <a:avLst/>
              <a:gdLst>
                <a:gd name="T0" fmla="*/ 0 w 7"/>
                <a:gd name="T1" fmla="*/ 3 h 10"/>
                <a:gd name="T2" fmla="*/ 4 w 7"/>
                <a:gd name="T3" fmla="*/ 9 h 10"/>
                <a:gd name="T4" fmla="*/ 0 w 7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1" y="0"/>
                    <a:pt x="7" y="10"/>
                    <a:pt x="4" y="9"/>
                  </a:cubicBezTo>
                  <a:cubicBezTo>
                    <a:pt x="3" y="7"/>
                    <a:pt x="1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"/>
            <p:cNvSpPr/>
            <p:nvPr/>
          </p:nvSpPr>
          <p:spPr bwMode="auto">
            <a:xfrm>
              <a:off x="1820" y="447"/>
              <a:ext cx="28" cy="14"/>
            </a:xfrm>
            <a:custGeom>
              <a:avLst/>
              <a:gdLst>
                <a:gd name="T0" fmla="*/ 0 w 18"/>
                <a:gd name="T1" fmla="*/ 0 h 9"/>
                <a:gd name="T2" fmla="*/ 9 w 18"/>
                <a:gd name="T3" fmla="*/ 0 h 9"/>
                <a:gd name="T4" fmla="*/ 14 w 18"/>
                <a:gd name="T5" fmla="*/ 8 h 9"/>
                <a:gd name="T6" fmla="*/ 14 w 18"/>
                <a:gd name="T7" fmla="*/ 6 h 9"/>
                <a:gd name="T8" fmla="*/ 10 w 18"/>
                <a:gd name="T9" fmla="*/ 5 h 9"/>
                <a:gd name="T10" fmla="*/ 7 w 18"/>
                <a:gd name="T11" fmla="*/ 9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cubicBezTo>
                    <a:pt x="2" y="2"/>
                    <a:pt x="12" y="8"/>
                    <a:pt x="9" y="0"/>
                  </a:cubicBezTo>
                  <a:cubicBezTo>
                    <a:pt x="11" y="1"/>
                    <a:pt x="18" y="6"/>
                    <a:pt x="14" y="8"/>
                  </a:cubicBezTo>
                  <a:cubicBezTo>
                    <a:pt x="13" y="7"/>
                    <a:pt x="14" y="6"/>
                    <a:pt x="14" y="6"/>
                  </a:cubicBezTo>
                  <a:cubicBezTo>
                    <a:pt x="12" y="4"/>
                    <a:pt x="13" y="9"/>
                    <a:pt x="10" y="5"/>
                  </a:cubicBezTo>
                  <a:cubicBezTo>
                    <a:pt x="12" y="9"/>
                    <a:pt x="6" y="7"/>
                    <a:pt x="7" y="9"/>
                  </a:cubicBezTo>
                  <a:cubicBezTo>
                    <a:pt x="5" y="9"/>
                    <a:pt x="3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"/>
            <p:cNvSpPr/>
            <p:nvPr/>
          </p:nvSpPr>
          <p:spPr bwMode="auto">
            <a:xfrm>
              <a:off x="1900" y="412"/>
              <a:ext cx="9" cy="13"/>
            </a:xfrm>
            <a:custGeom>
              <a:avLst/>
              <a:gdLst>
                <a:gd name="T0" fmla="*/ 1 w 6"/>
                <a:gd name="T1" fmla="*/ 1 h 8"/>
                <a:gd name="T2" fmla="*/ 6 w 6"/>
                <a:gd name="T3" fmla="*/ 6 h 8"/>
                <a:gd name="T4" fmla="*/ 0 w 6"/>
                <a:gd name="T5" fmla="*/ 4 h 8"/>
                <a:gd name="T6" fmla="*/ 1 w 6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1" y="1"/>
                  </a:moveTo>
                  <a:cubicBezTo>
                    <a:pt x="3" y="0"/>
                    <a:pt x="4" y="5"/>
                    <a:pt x="6" y="6"/>
                  </a:cubicBezTo>
                  <a:cubicBezTo>
                    <a:pt x="4" y="7"/>
                    <a:pt x="2" y="8"/>
                    <a:pt x="0" y="4"/>
                  </a:cubicBezTo>
                  <a:cubicBezTo>
                    <a:pt x="0" y="2"/>
                    <a:pt x="3" y="5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1"/>
            <p:cNvSpPr/>
            <p:nvPr/>
          </p:nvSpPr>
          <p:spPr bwMode="auto">
            <a:xfrm>
              <a:off x="1745" y="506"/>
              <a:ext cx="10" cy="14"/>
            </a:xfrm>
            <a:custGeom>
              <a:avLst/>
              <a:gdLst>
                <a:gd name="T0" fmla="*/ 0 w 6"/>
                <a:gd name="T1" fmla="*/ 0 h 9"/>
                <a:gd name="T2" fmla="*/ 5 w 6"/>
                <a:gd name="T3" fmla="*/ 3 h 9"/>
                <a:gd name="T4" fmla="*/ 6 w 6"/>
                <a:gd name="T5" fmla="*/ 7 h 9"/>
                <a:gd name="T6" fmla="*/ 0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1" y="0"/>
                    <a:pt x="3" y="1"/>
                    <a:pt x="5" y="3"/>
                  </a:cubicBezTo>
                  <a:cubicBezTo>
                    <a:pt x="2" y="4"/>
                    <a:pt x="5" y="5"/>
                    <a:pt x="6" y="7"/>
                  </a:cubicBezTo>
                  <a:cubicBezTo>
                    <a:pt x="4" y="9"/>
                    <a:pt x="2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2"/>
            <p:cNvSpPr/>
            <p:nvPr/>
          </p:nvSpPr>
          <p:spPr bwMode="auto">
            <a:xfrm>
              <a:off x="1751" y="500"/>
              <a:ext cx="13" cy="15"/>
            </a:xfrm>
            <a:custGeom>
              <a:avLst/>
              <a:gdLst>
                <a:gd name="T0" fmla="*/ 4 w 8"/>
                <a:gd name="T1" fmla="*/ 0 h 10"/>
                <a:gd name="T2" fmla="*/ 8 w 8"/>
                <a:gd name="T3" fmla="*/ 8 h 10"/>
                <a:gd name="T4" fmla="*/ 4 w 8"/>
                <a:gd name="T5" fmla="*/ 9 h 10"/>
                <a:gd name="T6" fmla="*/ 0 w 8"/>
                <a:gd name="T7" fmla="*/ 3 h 10"/>
                <a:gd name="T8" fmla="*/ 4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8" y="1"/>
                    <a:pt x="5" y="5"/>
                    <a:pt x="8" y="8"/>
                  </a:cubicBezTo>
                  <a:cubicBezTo>
                    <a:pt x="7" y="6"/>
                    <a:pt x="0" y="5"/>
                    <a:pt x="4" y="9"/>
                  </a:cubicBezTo>
                  <a:cubicBezTo>
                    <a:pt x="2" y="10"/>
                    <a:pt x="0" y="4"/>
                    <a:pt x="0" y="3"/>
                  </a:cubicBezTo>
                  <a:cubicBezTo>
                    <a:pt x="2" y="3"/>
                    <a:pt x="6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3"/>
            <p:cNvSpPr/>
            <p:nvPr/>
          </p:nvSpPr>
          <p:spPr bwMode="auto">
            <a:xfrm>
              <a:off x="1831" y="467"/>
              <a:ext cx="16" cy="14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4 h 9"/>
                <a:gd name="T4" fmla="*/ 1 w 10"/>
                <a:gd name="T5" fmla="*/ 9 h 9"/>
                <a:gd name="T6" fmla="*/ 0 w 10"/>
                <a:gd name="T7" fmla="*/ 6 h 9"/>
                <a:gd name="T8" fmla="*/ 9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10" y="2"/>
                    <a:pt x="5" y="4"/>
                    <a:pt x="8" y="4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1" y="7"/>
                    <a:pt x="4" y="5"/>
                    <a:pt x="0" y="6"/>
                  </a:cubicBezTo>
                  <a:cubicBezTo>
                    <a:pt x="1" y="3"/>
                    <a:pt x="6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4"/>
            <p:cNvSpPr/>
            <p:nvPr/>
          </p:nvSpPr>
          <p:spPr bwMode="auto">
            <a:xfrm>
              <a:off x="1892" y="461"/>
              <a:ext cx="17" cy="17"/>
            </a:xfrm>
            <a:custGeom>
              <a:avLst/>
              <a:gdLst>
                <a:gd name="T0" fmla="*/ 11 w 11"/>
                <a:gd name="T1" fmla="*/ 9 h 11"/>
                <a:gd name="T2" fmla="*/ 6 w 11"/>
                <a:gd name="T3" fmla="*/ 5 h 11"/>
                <a:gd name="T4" fmla="*/ 2 w 11"/>
                <a:gd name="T5" fmla="*/ 7 h 11"/>
                <a:gd name="T6" fmla="*/ 5 w 11"/>
                <a:gd name="T7" fmla="*/ 10 h 11"/>
                <a:gd name="T8" fmla="*/ 2 w 11"/>
                <a:gd name="T9" fmla="*/ 11 h 11"/>
                <a:gd name="T10" fmla="*/ 8 w 11"/>
                <a:gd name="T11" fmla="*/ 1 h 11"/>
                <a:gd name="T12" fmla="*/ 11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9"/>
                  </a:moveTo>
                  <a:cubicBezTo>
                    <a:pt x="7" y="2"/>
                    <a:pt x="5" y="10"/>
                    <a:pt x="6" y="5"/>
                  </a:cubicBezTo>
                  <a:cubicBezTo>
                    <a:pt x="3" y="2"/>
                    <a:pt x="5" y="7"/>
                    <a:pt x="2" y="7"/>
                  </a:cubicBezTo>
                  <a:cubicBezTo>
                    <a:pt x="3" y="7"/>
                    <a:pt x="4" y="8"/>
                    <a:pt x="5" y="10"/>
                  </a:cubicBezTo>
                  <a:cubicBezTo>
                    <a:pt x="4" y="10"/>
                    <a:pt x="3" y="11"/>
                    <a:pt x="2" y="11"/>
                  </a:cubicBezTo>
                  <a:cubicBezTo>
                    <a:pt x="0" y="7"/>
                    <a:pt x="1" y="0"/>
                    <a:pt x="8" y="1"/>
                  </a:cubicBezTo>
                  <a:cubicBezTo>
                    <a:pt x="10" y="4"/>
                    <a:pt x="9" y="5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5"/>
            <p:cNvSpPr/>
            <p:nvPr/>
          </p:nvSpPr>
          <p:spPr bwMode="auto">
            <a:xfrm>
              <a:off x="1974" y="428"/>
              <a:ext cx="14" cy="14"/>
            </a:xfrm>
            <a:custGeom>
              <a:avLst/>
              <a:gdLst>
                <a:gd name="T0" fmla="*/ 2 w 9"/>
                <a:gd name="T1" fmla="*/ 3 h 9"/>
                <a:gd name="T2" fmla="*/ 3 w 9"/>
                <a:gd name="T3" fmla="*/ 1 h 9"/>
                <a:gd name="T4" fmla="*/ 7 w 9"/>
                <a:gd name="T5" fmla="*/ 4 h 9"/>
                <a:gd name="T6" fmla="*/ 5 w 9"/>
                <a:gd name="T7" fmla="*/ 6 h 9"/>
                <a:gd name="T8" fmla="*/ 7 w 9"/>
                <a:gd name="T9" fmla="*/ 9 h 9"/>
                <a:gd name="T10" fmla="*/ 2 w 9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2" y="3"/>
                  </a:moveTo>
                  <a:cubicBezTo>
                    <a:pt x="0" y="0"/>
                    <a:pt x="9" y="9"/>
                    <a:pt x="3" y="1"/>
                  </a:cubicBezTo>
                  <a:cubicBezTo>
                    <a:pt x="5" y="1"/>
                    <a:pt x="6" y="4"/>
                    <a:pt x="7" y="4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5" y="6"/>
                    <a:pt x="6" y="8"/>
                    <a:pt x="7" y="9"/>
                  </a:cubicBezTo>
                  <a:cubicBezTo>
                    <a:pt x="3" y="9"/>
                    <a:pt x="4" y="7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6"/>
            <p:cNvSpPr/>
            <p:nvPr/>
          </p:nvSpPr>
          <p:spPr bwMode="auto">
            <a:xfrm>
              <a:off x="1736" y="542"/>
              <a:ext cx="31" cy="17"/>
            </a:xfrm>
            <a:custGeom>
              <a:avLst/>
              <a:gdLst>
                <a:gd name="T0" fmla="*/ 0 w 20"/>
                <a:gd name="T1" fmla="*/ 4 h 11"/>
                <a:gd name="T2" fmla="*/ 6 w 20"/>
                <a:gd name="T3" fmla="*/ 6 h 11"/>
                <a:gd name="T4" fmla="*/ 13 w 20"/>
                <a:gd name="T5" fmla="*/ 2 h 11"/>
                <a:gd name="T6" fmla="*/ 11 w 20"/>
                <a:gd name="T7" fmla="*/ 4 h 11"/>
                <a:gd name="T8" fmla="*/ 20 w 20"/>
                <a:gd name="T9" fmla="*/ 6 h 11"/>
                <a:gd name="T10" fmla="*/ 10 w 20"/>
                <a:gd name="T11" fmla="*/ 11 h 11"/>
                <a:gd name="T12" fmla="*/ 4 w 20"/>
                <a:gd name="T13" fmla="*/ 11 h 11"/>
                <a:gd name="T14" fmla="*/ 0 w 20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0" y="4"/>
                  </a:moveTo>
                  <a:cubicBezTo>
                    <a:pt x="4" y="8"/>
                    <a:pt x="3" y="2"/>
                    <a:pt x="6" y="6"/>
                  </a:cubicBezTo>
                  <a:cubicBezTo>
                    <a:pt x="8" y="2"/>
                    <a:pt x="8" y="2"/>
                    <a:pt x="13" y="2"/>
                  </a:cubicBezTo>
                  <a:cubicBezTo>
                    <a:pt x="13" y="2"/>
                    <a:pt x="12" y="4"/>
                    <a:pt x="11" y="4"/>
                  </a:cubicBezTo>
                  <a:cubicBezTo>
                    <a:pt x="14" y="6"/>
                    <a:pt x="17" y="0"/>
                    <a:pt x="20" y="6"/>
                  </a:cubicBezTo>
                  <a:cubicBezTo>
                    <a:pt x="15" y="7"/>
                    <a:pt x="13" y="7"/>
                    <a:pt x="10" y="11"/>
                  </a:cubicBezTo>
                  <a:cubicBezTo>
                    <a:pt x="6" y="9"/>
                    <a:pt x="5" y="7"/>
                    <a:pt x="4" y="11"/>
                  </a:cubicBezTo>
                  <a:cubicBezTo>
                    <a:pt x="2" y="9"/>
                    <a:pt x="1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7"/>
            <p:cNvSpPr/>
            <p:nvPr/>
          </p:nvSpPr>
          <p:spPr bwMode="auto">
            <a:xfrm>
              <a:off x="1689" y="575"/>
              <a:ext cx="9" cy="12"/>
            </a:xfrm>
            <a:custGeom>
              <a:avLst/>
              <a:gdLst>
                <a:gd name="T0" fmla="*/ 1 w 6"/>
                <a:gd name="T1" fmla="*/ 1 h 8"/>
                <a:gd name="T2" fmla="*/ 6 w 6"/>
                <a:gd name="T3" fmla="*/ 8 h 8"/>
                <a:gd name="T4" fmla="*/ 1 w 6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1" y="1"/>
                  </a:moveTo>
                  <a:cubicBezTo>
                    <a:pt x="2" y="0"/>
                    <a:pt x="4" y="6"/>
                    <a:pt x="6" y="8"/>
                  </a:cubicBezTo>
                  <a:cubicBezTo>
                    <a:pt x="4" y="8"/>
                    <a:pt x="0" y="3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8"/>
            <p:cNvSpPr/>
            <p:nvPr/>
          </p:nvSpPr>
          <p:spPr bwMode="auto">
            <a:xfrm>
              <a:off x="1667" y="673"/>
              <a:ext cx="11" cy="17"/>
            </a:xfrm>
            <a:custGeom>
              <a:avLst/>
              <a:gdLst>
                <a:gd name="T0" fmla="*/ 0 w 7"/>
                <a:gd name="T1" fmla="*/ 1 h 11"/>
                <a:gd name="T2" fmla="*/ 7 w 7"/>
                <a:gd name="T3" fmla="*/ 9 h 11"/>
                <a:gd name="T4" fmla="*/ 0 w 7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0" y="1"/>
                  </a:moveTo>
                  <a:cubicBezTo>
                    <a:pt x="3" y="0"/>
                    <a:pt x="5" y="6"/>
                    <a:pt x="7" y="9"/>
                  </a:cubicBezTo>
                  <a:cubicBezTo>
                    <a:pt x="5" y="11"/>
                    <a:pt x="2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9"/>
            <p:cNvSpPr/>
            <p:nvPr/>
          </p:nvSpPr>
          <p:spPr bwMode="auto">
            <a:xfrm>
              <a:off x="1636" y="688"/>
              <a:ext cx="16" cy="13"/>
            </a:xfrm>
            <a:custGeom>
              <a:avLst/>
              <a:gdLst>
                <a:gd name="T0" fmla="*/ 0 w 10"/>
                <a:gd name="T1" fmla="*/ 3 h 8"/>
                <a:gd name="T2" fmla="*/ 4 w 10"/>
                <a:gd name="T3" fmla="*/ 2 h 8"/>
                <a:gd name="T4" fmla="*/ 10 w 10"/>
                <a:gd name="T5" fmla="*/ 7 h 8"/>
                <a:gd name="T6" fmla="*/ 3 w 10"/>
                <a:gd name="T7" fmla="*/ 8 h 8"/>
                <a:gd name="T8" fmla="*/ 0 w 10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3"/>
                  </a:moveTo>
                  <a:cubicBezTo>
                    <a:pt x="2" y="0"/>
                    <a:pt x="8" y="8"/>
                    <a:pt x="4" y="2"/>
                  </a:cubicBezTo>
                  <a:cubicBezTo>
                    <a:pt x="6" y="1"/>
                    <a:pt x="8" y="4"/>
                    <a:pt x="10" y="7"/>
                  </a:cubicBezTo>
                  <a:cubicBezTo>
                    <a:pt x="6" y="6"/>
                    <a:pt x="6" y="5"/>
                    <a:pt x="3" y="8"/>
                  </a:cubicBezTo>
                  <a:cubicBezTo>
                    <a:pt x="2" y="6"/>
                    <a:pt x="1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30"/>
            <p:cNvSpPr/>
            <p:nvPr/>
          </p:nvSpPr>
          <p:spPr bwMode="auto">
            <a:xfrm>
              <a:off x="1815" y="635"/>
              <a:ext cx="16" cy="14"/>
            </a:xfrm>
            <a:custGeom>
              <a:avLst/>
              <a:gdLst>
                <a:gd name="T0" fmla="*/ 6 w 10"/>
                <a:gd name="T1" fmla="*/ 9 h 9"/>
                <a:gd name="T2" fmla="*/ 0 w 10"/>
                <a:gd name="T3" fmla="*/ 0 h 9"/>
                <a:gd name="T4" fmla="*/ 6 w 10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5"/>
                    <a:pt x="3" y="4"/>
                    <a:pt x="0" y="0"/>
                  </a:cubicBezTo>
                  <a:cubicBezTo>
                    <a:pt x="3" y="0"/>
                    <a:pt x="10" y="7"/>
                    <a:pt x="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1"/>
            <p:cNvSpPr/>
            <p:nvPr/>
          </p:nvSpPr>
          <p:spPr bwMode="auto">
            <a:xfrm>
              <a:off x="1828" y="631"/>
              <a:ext cx="9" cy="14"/>
            </a:xfrm>
            <a:custGeom>
              <a:avLst/>
              <a:gdLst>
                <a:gd name="T0" fmla="*/ 1 w 6"/>
                <a:gd name="T1" fmla="*/ 0 h 9"/>
                <a:gd name="T2" fmla="*/ 5 w 6"/>
                <a:gd name="T3" fmla="*/ 9 h 9"/>
                <a:gd name="T4" fmla="*/ 1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1" y="0"/>
                  </a:moveTo>
                  <a:cubicBezTo>
                    <a:pt x="6" y="2"/>
                    <a:pt x="2" y="6"/>
                    <a:pt x="5" y="9"/>
                  </a:cubicBezTo>
                  <a:cubicBezTo>
                    <a:pt x="0" y="7"/>
                    <a:pt x="3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2"/>
            <p:cNvSpPr/>
            <p:nvPr/>
          </p:nvSpPr>
          <p:spPr bwMode="auto">
            <a:xfrm>
              <a:off x="1789" y="648"/>
              <a:ext cx="9" cy="18"/>
            </a:xfrm>
            <a:custGeom>
              <a:avLst/>
              <a:gdLst>
                <a:gd name="T0" fmla="*/ 5 w 6"/>
                <a:gd name="T1" fmla="*/ 7 h 12"/>
                <a:gd name="T2" fmla="*/ 0 w 6"/>
                <a:gd name="T3" fmla="*/ 1 h 12"/>
                <a:gd name="T4" fmla="*/ 5 w 6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5" y="7"/>
                  </a:moveTo>
                  <a:cubicBezTo>
                    <a:pt x="6" y="12"/>
                    <a:pt x="0" y="2"/>
                    <a:pt x="0" y="1"/>
                  </a:cubicBezTo>
                  <a:cubicBezTo>
                    <a:pt x="3" y="0"/>
                    <a:pt x="4" y="8"/>
                    <a:pt x="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3"/>
            <p:cNvSpPr/>
            <p:nvPr/>
          </p:nvSpPr>
          <p:spPr bwMode="auto">
            <a:xfrm>
              <a:off x="1845" y="623"/>
              <a:ext cx="23" cy="12"/>
            </a:xfrm>
            <a:custGeom>
              <a:avLst/>
              <a:gdLst>
                <a:gd name="T0" fmla="*/ 11 w 15"/>
                <a:gd name="T1" fmla="*/ 0 h 8"/>
                <a:gd name="T2" fmla="*/ 15 w 15"/>
                <a:gd name="T3" fmla="*/ 5 h 8"/>
                <a:gd name="T4" fmla="*/ 6 w 15"/>
                <a:gd name="T5" fmla="*/ 8 h 8"/>
                <a:gd name="T6" fmla="*/ 11 w 1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2" y="0"/>
                    <a:pt x="13" y="3"/>
                    <a:pt x="15" y="5"/>
                  </a:cubicBezTo>
                  <a:cubicBezTo>
                    <a:pt x="11" y="4"/>
                    <a:pt x="7" y="6"/>
                    <a:pt x="6" y="8"/>
                  </a:cubicBezTo>
                  <a:cubicBezTo>
                    <a:pt x="0" y="3"/>
                    <a:pt x="14" y="7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4"/>
            <p:cNvSpPr/>
            <p:nvPr/>
          </p:nvSpPr>
          <p:spPr bwMode="auto">
            <a:xfrm>
              <a:off x="1879" y="610"/>
              <a:ext cx="17" cy="11"/>
            </a:xfrm>
            <a:custGeom>
              <a:avLst/>
              <a:gdLst>
                <a:gd name="T0" fmla="*/ 8 w 11"/>
                <a:gd name="T1" fmla="*/ 2 h 7"/>
                <a:gd name="T2" fmla="*/ 1 w 11"/>
                <a:gd name="T3" fmla="*/ 6 h 7"/>
                <a:gd name="T4" fmla="*/ 8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8" y="2"/>
                  </a:moveTo>
                  <a:cubicBezTo>
                    <a:pt x="11" y="6"/>
                    <a:pt x="3" y="7"/>
                    <a:pt x="1" y="6"/>
                  </a:cubicBezTo>
                  <a:cubicBezTo>
                    <a:pt x="0" y="0"/>
                    <a:pt x="7" y="7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5"/>
            <p:cNvSpPr/>
            <p:nvPr/>
          </p:nvSpPr>
          <p:spPr bwMode="auto">
            <a:xfrm>
              <a:off x="1778" y="718"/>
              <a:ext cx="23" cy="11"/>
            </a:xfrm>
            <a:custGeom>
              <a:avLst/>
              <a:gdLst>
                <a:gd name="T0" fmla="*/ 11 w 15"/>
                <a:gd name="T1" fmla="*/ 1 h 7"/>
                <a:gd name="T2" fmla="*/ 3 w 15"/>
                <a:gd name="T3" fmla="*/ 7 h 7"/>
                <a:gd name="T4" fmla="*/ 11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1" y="1"/>
                  </a:moveTo>
                  <a:cubicBezTo>
                    <a:pt x="15" y="6"/>
                    <a:pt x="3" y="4"/>
                    <a:pt x="3" y="7"/>
                  </a:cubicBezTo>
                  <a:cubicBezTo>
                    <a:pt x="0" y="0"/>
                    <a:pt x="13" y="4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6"/>
            <p:cNvSpPr/>
            <p:nvPr/>
          </p:nvSpPr>
          <p:spPr bwMode="auto">
            <a:xfrm>
              <a:off x="1502" y="878"/>
              <a:ext cx="26" cy="14"/>
            </a:xfrm>
            <a:custGeom>
              <a:avLst/>
              <a:gdLst>
                <a:gd name="T0" fmla="*/ 12 w 17"/>
                <a:gd name="T1" fmla="*/ 4 h 9"/>
                <a:gd name="T2" fmla="*/ 15 w 17"/>
                <a:gd name="T3" fmla="*/ 0 h 9"/>
                <a:gd name="T4" fmla="*/ 17 w 17"/>
                <a:gd name="T5" fmla="*/ 2 h 9"/>
                <a:gd name="T6" fmla="*/ 0 w 17"/>
                <a:gd name="T7" fmla="*/ 9 h 9"/>
                <a:gd name="T8" fmla="*/ 9 w 17"/>
                <a:gd name="T9" fmla="*/ 5 h 9"/>
                <a:gd name="T10" fmla="*/ 12 w 17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2" y="4"/>
                  </a:moveTo>
                  <a:cubicBezTo>
                    <a:pt x="6" y="1"/>
                    <a:pt x="14" y="3"/>
                    <a:pt x="15" y="0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5" y="5"/>
                    <a:pt x="5" y="9"/>
                    <a:pt x="0" y="9"/>
                  </a:cubicBezTo>
                  <a:cubicBezTo>
                    <a:pt x="5" y="7"/>
                    <a:pt x="4" y="6"/>
                    <a:pt x="9" y="5"/>
                  </a:cubicBezTo>
                  <a:cubicBezTo>
                    <a:pt x="4" y="1"/>
                    <a:pt x="10" y="6"/>
                    <a:pt x="1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7"/>
            <p:cNvSpPr/>
            <p:nvPr/>
          </p:nvSpPr>
          <p:spPr bwMode="auto">
            <a:xfrm>
              <a:off x="1507" y="899"/>
              <a:ext cx="7" cy="11"/>
            </a:xfrm>
            <a:custGeom>
              <a:avLst/>
              <a:gdLst>
                <a:gd name="T0" fmla="*/ 3 w 5"/>
                <a:gd name="T1" fmla="*/ 7 h 7"/>
                <a:gd name="T2" fmla="*/ 0 w 5"/>
                <a:gd name="T3" fmla="*/ 3 h 7"/>
                <a:gd name="T4" fmla="*/ 5 w 5"/>
                <a:gd name="T5" fmla="*/ 4 h 7"/>
                <a:gd name="T6" fmla="*/ 3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1" y="5"/>
                    <a:pt x="0" y="3"/>
                  </a:cubicBezTo>
                  <a:cubicBezTo>
                    <a:pt x="2" y="3"/>
                    <a:pt x="4" y="0"/>
                    <a:pt x="5" y="4"/>
                  </a:cubicBezTo>
                  <a:cubicBezTo>
                    <a:pt x="3" y="3"/>
                    <a:pt x="3" y="4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8"/>
            <p:cNvSpPr/>
            <p:nvPr/>
          </p:nvSpPr>
          <p:spPr bwMode="auto">
            <a:xfrm>
              <a:off x="1580" y="871"/>
              <a:ext cx="15" cy="18"/>
            </a:xfrm>
            <a:custGeom>
              <a:avLst/>
              <a:gdLst>
                <a:gd name="T0" fmla="*/ 0 w 10"/>
                <a:gd name="T1" fmla="*/ 5 h 12"/>
                <a:gd name="T2" fmla="*/ 10 w 10"/>
                <a:gd name="T3" fmla="*/ 5 h 12"/>
                <a:gd name="T4" fmla="*/ 0 w 10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4" y="8"/>
                    <a:pt x="5" y="0"/>
                    <a:pt x="10" y="5"/>
                  </a:cubicBezTo>
                  <a:cubicBezTo>
                    <a:pt x="5" y="3"/>
                    <a:pt x="4" y="1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9"/>
            <p:cNvSpPr/>
            <p:nvPr/>
          </p:nvSpPr>
          <p:spPr bwMode="auto">
            <a:xfrm>
              <a:off x="1482" y="955"/>
              <a:ext cx="18" cy="8"/>
            </a:xfrm>
            <a:custGeom>
              <a:avLst/>
              <a:gdLst>
                <a:gd name="T0" fmla="*/ 7 w 12"/>
                <a:gd name="T1" fmla="*/ 0 h 5"/>
                <a:gd name="T2" fmla="*/ 2 w 12"/>
                <a:gd name="T3" fmla="*/ 5 h 5"/>
                <a:gd name="T4" fmla="*/ 7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7" y="0"/>
                  </a:moveTo>
                  <a:cubicBezTo>
                    <a:pt x="12" y="3"/>
                    <a:pt x="4" y="4"/>
                    <a:pt x="2" y="5"/>
                  </a:cubicBezTo>
                  <a:cubicBezTo>
                    <a:pt x="0" y="0"/>
                    <a:pt x="7" y="4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40"/>
            <p:cNvSpPr/>
            <p:nvPr/>
          </p:nvSpPr>
          <p:spPr bwMode="auto">
            <a:xfrm>
              <a:off x="1432" y="975"/>
              <a:ext cx="23" cy="13"/>
            </a:xfrm>
            <a:custGeom>
              <a:avLst/>
              <a:gdLst>
                <a:gd name="T0" fmla="*/ 13 w 15"/>
                <a:gd name="T1" fmla="*/ 0 h 8"/>
                <a:gd name="T2" fmla="*/ 0 w 15"/>
                <a:gd name="T3" fmla="*/ 8 h 8"/>
                <a:gd name="T4" fmla="*/ 13 w 1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3" y="0"/>
                  </a:moveTo>
                  <a:cubicBezTo>
                    <a:pt x="15" y="7"/>
                    <a:pt x="5" y="4"/>
                    <a:pt x="0" y="8"/>
                  </a:cubicBezTo>
                  <a:cubicBezTo>
                    <a:pt x="3" y="1"/>
                    <a:pt x="8" y="4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1"/>
            <p:cNvSpPr/>
            <p:nvPr/>
          </p:nvSpPr>
          <p:spPr bwMode="auto">
            <a:xfrm>
              <a:off x="1405" y="992"/>
              <a:ext cx="16" cy="8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2"/>
                    <a:pt x="7" y="2"/>
                    <a:pt x="10" y="0"/>
                  </a:cubicBezTo>
                  <a:cubicBezTo>
                    <a:pt x="10" y="5"/>
                    <a:pt x="4" y="3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2"/>
            <p:cNvSpPr/>
            <p:nvPr/>
          </p:nvSpPr>
          <p:spPr bwMode="auto">
            <a:xfrm>
              <a:off x="1266" y="1053"/>
              <a:ext cx="18" cy="19"/>
            </a:xfrm>
            <a:custGeom>
              <a:avLst/>
              <a:gdLst>
                <a:gd name="T0" fmla="*/ 0 w 11"/>
                <a:gd name="T1" fmla="*/ 6 h 12"/>
                <a:gd name="T2" fmla="*/ 3 w 11"/>
                <a:gd name="T3" fmla="*/ 9 h 12"/>
                <a:gd name="T4" fmla="*/ 11 w 11"/>
                <a:gd name="T5" fmla="*/ 6 h 12"/>
                <a:gd name="T6" fmla="*/ 4 w 11"/>
                <a:gd name="T7" fmla="*/ 12 h 12"/>
                <a:gd name="T8" fmla="*/ 0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1" y="6"/>
                    <a:pt x="2" y="8"/>
                    <a:pt x="3" y="9"/>
                  </a:cubicBezTo>
                  <a:cubicBezTo>
                    <a:pt x="6" y="8"/>
                    <a:pt x="5" y="0"/>
                    <a:pt x="11" y="6"/>
                  </a:cubicBezTo>
                  <a:cubicBezTo>
                    <a:pt x="6" y="4"/>
                    <a:pt x="8" y="10"/>
                    <a:pt x="4" y="12"/>
                  </a:cubicBezTo>
                  <a:cubicBezTo>
                    <a:pt x="3" y="10"/>
                    <a:pt x="1" y="9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3"/>
            <p:cNvSpPr/>
            <p:nvPr/>
          </p:nvSpPr>
          <p:spPr bwMode="auto">
            <a:xfrm>
              <a:off x="1329" y="1031"/>
              <a:ext cx="18" cy="8"/>
            </a:xfrm>
            <a:custGeom>
              <a:avLst/>
              <a:gdLst>
                <a:gd name="T0" fmla="*/ 10 w 12"/>
                <a:gd name="T1" fmla="*/ 0 h 5"/>
                <a:gd name="T2" fmla="*/ 3 w 12"/>
                <a:gd name="T3" fmla="*/ 4 h 5"/>
                <a:gd name="T4" fmla="*/ 10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0" y="0"/>
                  </a:moveTo>
                  <a:cubicBezTo>
                    <a:pt x="12" y="5"/>
                    <a:pt x="6" y="2"/>
                    <a:pt x="3" y="4"/>
                  </a:cubicBezTo>
                  <a:cubicBezTo>
                    <a:pt x="0" y="2"/>
                    <a:pt x="8" y="1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4"/>
            <p:cNvSpPr/>
            <p:nvPr/>
          </p:nvSpPr>
          <p:spPr bwMode="auto">
            <a:xfrm>
              <a:off x="1240" y="1072"/>
              <a:ext cx="12" cy="9"/>
            </a:xfrm>
            <a:custGeom>
              <a:avLst/>
              <a:gdLst>
                <a:gd name="T0" fmla="*/ 8 w 8"/>
                <a:gd name="T1" fmla="*/ 4 h 6"/>
                <a:gd name="T2" fmla="*/ 5 w 8"/>
                <a:gd name="T3" fmla="*/ 3 h 6"/>
                <a:gd name="T4" fmla="*/ 6 w 8"/>
                <a:gd name="T5" fmla="*/ 6 h 6"/>
                <a:gd name="T6" fmla="*/ 2 w 8"/>
                <a:gd name="T7" fmla="*/ 5 h 6"/>
                <a:gd name="T8" fmla="*/ 8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7" y="3"/>
                    <a:pt x="6" y="3"/>
                    <a:pt x="5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6"/>
                    <a:pt x="3" y="4"/>
                    <a:pt x="2" y="5"/>
                  </a:cubicBezTo>
                  <a:cubicBezTo>
                    <a:pt x="0" y="2"/>
                    <a:pt x="6" y="0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5"/>
            <p:cNvSpPr/>
            <p:nvPr/>
          </p:nvSpPr>
          <p:spPr bwMode="auto">
            <a:xfrm>
              <a:off x="1179" y="1098"/>
              <a:ext cx="17" cy="11"/>
            </a:xfrm>
            <a:custGeom>
              <a:avLst/>
              <a:gdLst>
                <a:gd name="T0" fmla="*/ 11 w 11"/>
                <a:gd name="T1" fmla="*/ 3 h 7"/>
                <a:gd name="T2" fmla="*/ 1 w 11"/>
                <a:gd name="T3" fmla="*/ 7 h 7"/>
                <a:gd name="T4" fmla="*/ 11 w 11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3"/>
                  </a:moveTo>
                  <a:cubicBezTo>
                    <a:pt x="8" y="5"/>
                    <a:pt x="2" y="3"/>
                    <a:pt x="1" y="7"/>
                  </a:cubicBezTo>
                  <a:cubicBezTo>
                    <a:pt x="0" y="1"/>
                    <a:pt x="7" y="0"/>
                    <a:pt x="1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6"/>
            <p:cNvSpPr/>
            <p:nvPr/>
          </p:nvSpPr>
          <p:spPr bwMode="auto">
            <a:xfrm>
              <a:off x="1015" y="1165"/>
              <a:ext cx="35" cy="20"/>
            </a:xfrm>
            <a:custGeom>
              <a:avLst/>
              <a:gdLst>
                <a:gd name="T0" fmla="*/ 4 w 22"/>
                <a:gd name="T1" fmla="*/ 5 h 13"/>
                <a:gd name="T2" fmla="*/ 22 w 22"/>
                <a:gd name="T3" fmla="*/ 2 h 13"/>
                <a:gd name="T4" fmla="*/ 5 w 22"/>
                <a:gd name="T5" fmla="*/ 13 h 13"/>
                <a:gd name="T6" fmla="*/ 4 w 2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3">
                  <a:moveTo>
                    <a:pt x="4" y="5"/>
                  </a:moveTo>
                  <a:cubicBezTo>
                    <a:pt x="9" y="7"/>
                    <a:pt x="15" y="0"/>
                    <a:pt x="22" y="2"/>
                  </a:cubicBezTo>
                  <a:cubicBezTo>
                    <a:pt x="19" y="9"/>
                    <a:pt x="10" y="6"/>
                    <a:pt x="5" y="13"/>
                  </a:cubicBezTo>
                  <a:cubicBezTo>
                    <a:pt x="0" y="6"/>
                    <a:pt x="8" y="7"/>
                    <a:pt x="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7"/>
            <p:cNvSpPr/>
            <p:nvPr/>
          </p:nvSpPr>
          <p:spPr bwMode="auto">
            <a:xfrm>
              <a:off x="1143" y="1114"/>
              <a:ext cx="17" cy="15"/>
            </a:xfrm>
            <a:custGeom>
              <a:avLst/>
              <a:gdLst>
                <a:gd name="T0" fmla="*/ 0 w 11"/>
                <a:gd name="T1" fmla="*/ 4 h 10"/>
                <a:gd name="T2" fmla="*/ 11 w 11"/>
                <a:gd name="T3" fmla="*/ 2 h 10"/>
                <a:gd name="T4" fmla="*/ 0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4"/>
                  </a:moveTo>
                  <a:cubicBezTo>
                    <a:pt x="3" y="4"/>
                    <a:pt x="6" y="0"/>
                    <a:pt x="11" y="2"/>
                  </a:cubicBezTo>
                  <a:cubicBezTo>
                    <a:pt x="9" y="3"/>
                    <a:pt x="4" y="10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8"/>
            <p:cNvSpPr/>
            <p:nvPr/>
          </p:nvSpPr>
          <p:spPr bwMode="auto">
            <a:xfrm>
              <a:off x="1196" y="1095"/>
              <a:ext cx="11" cy="9"/>
            </a:xfrm>
            <a:custGeom>
              <a:avLst/>
              <a:gdLst>
                <a:gd name="T0" fmla="*/ 6 w 7"/>
                <a:gd name="T1" fmla="*/ 0 h 6"/>
                <a:gd name="T2" fmla="*/ 2 w 7"/>
                <a:gd name="T3" fmla="*/ 6 h 6"/>
                <a:gd name="T4" fmla="*/ 6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7" y="5"/>
                    <a:pt x="4" y="3"/>
                    <a:pt x="2" y="6"/>
                  </a:cubicBezTo>
                  <a:cubicBezTo>
                    <a:pt x="0" y="0"/>
                    <a:pt x="5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9"/>
            <p:cNvSpPr/>
            <p:nvPr/>
          </p:nvSpPr>
          <p:spPr bwMode="auto">
            <a:xfrm>
              <a:off x="933" y="1178"/>
              <a:ext cx="81" cy="51"/>
            </a:xfrm>
            <a:custGeom>
              <a:avLst/>
              <a:gdLst>
                <a:gd name="T0" fmla="*/ 29 w 52"/>
                <a:gd name="T1" fmla="*/ 8 h 33"/>
                <a:gd name="T2" fmla="*/ 38 w 52"/>
                <a:gd name="T3" fmla="*/ 8 h 33"/>
                <a:gd name="T4" fmla="*/ 44 w 52"/>
                <a:gd name="T5" fmla="*/ 9 h 33"/>
                <a:gd name="T6" fmla="*/ 52 w 52"/>
                <a:gd name="T7" fmla="*/ 3 h 33"/>
                <a:gd name="T8" fmla="*/ 27 w 52"/>
                <a:gd name="T9" fmla="*/ 18 h 33"/>
                <a:gd name="T10" fmla="*/ 15 w 52"/>
                <a:gd name="T11" fmla="*/ 24 h 33"/>
                <a:gd name="T12" fmla="*/ 2 w 52"/>
                <a:gd name="T13" fmla="*/ 26 h 33"/>
                <a:gd name="T14" fmla="*/ 7 w 52"/>
                <a:gd name="T15" fmla="*/ 22 h 33"/>
                <a:gd name="T16" fmla="*/ 12 w 52"/>
                <a:gd name="T17" fmla="*/ 24 h 33"/>
                <a:gd name="T18" fmla="*/ 31 w 52"/>
                <a:gd name="T19" fmla="*/ 15 h 33"/>
                <a:gd name="T20" fmla="*/ 29 w 52"/>
                <a:gd name="T2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33">
                  <a:moveTo>
                    <a:pt x="29" y="8"/>
                  </a:moveTo>
                  <a:cubicBezTo>
                    <a:pt x="34" y="14"/>
                    <a:pt x="41" y="12"/>
                    <a:pt x="38" y="8"/>
                  </a:cubicBezTo>
                  <a:cubicBezTo>
                    <a:pt x="40" y="7"/>
                    <a:pt x="42" y="10"/>
                    <a:pt x="44" y="9"/>
                  </a:cubicBezTo>
                  <a:cubicBezTo>
                    <a:pt x="43" y="4"/>
                    <a:pt x="47" y="0"/>
                    <a:pt x="52" y="3"/>
                  </a:cubicBezTo>
                  <a:cubicBezTo>
                    <a:pt x="50" y="13"/>
                    <a:pt x="37" y="13"/>
                    <a:pt x="27" y="18"/>
                  </a:cubicBezTo>
                  <a:cubicBezTo>
                    <a:pt x="23" y="19"/>
                    <a:pt x="19" y="22"/>
                    <a:pt x="15" y="24"/>
                  </a:cubicBezTo>
                  <a:cubicBezTo>
                    <a:pt x="12" y="26"/>
                    <a:pt x="9" y="33"/>
                    <a:pt x="2" y="26"/>
                  </a:cubicBezTo>
                  <a:cubicBezTo>
                    <a:pt x="0" y="22"/>
                    <a:pt x="10" y="30"/>
                    <a:pt x="7" y="22"/>
                  </a:cubicBezTo>
                  <a:cubicBezTo>
                    <a:pt x="9" y="20"/>
                    <a:pt x="10" y="23"/>
                    <a:pt x="12" y="24"/>
                  </a:cubicBezTo>
                  <a:cubicBezTo>
                    <a:pt x="18" y="18"/>
                    <a:pt x="22" y="15"/>
                    <a:pt x="31" y="15"/>
                  </a:cubicBezTo>
                  <a:cubicBezTo>
                    <a:pt x="32" y="13"/>
                    <a:pt x="31" y="11"/>
                    <a:pt x="2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50"/>
            <p:cNvSpPr/>
            <p:nvPr/>
          </p:nvSpPr>
          <p:spPr bwMode="auto">
            <a:xfrm>
              <a:off x="1128" y="1126"/>
              <a:ext cx="12" cy="8"/>
            </a:xfrm>
            <a:custGeom>
              <a:avLst/>
              <a:gdLst>
                <a:gd name="T0" fmla="*/ 8 w 8"/>
                <a:gd name="T1" fmla="*/ 0 h 5"/>
                <a:gd name="T2" fmla="*/ 1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8" y="4"/>
                    <a:pt x="3" y="2"/>
                    <a:pt x="1" y="5"/>
                  </a:cubicBezTo>
                  <a:cubicBezTo>
                    <a:pt x="0" y="1"/>
                    <a:pt x="5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1"/>
            <p:cNvSpPr/>
            <p:nvPr/>
          </p:nvSpPr>
          <p:spPr bwMode="auto">
            <a:xfrm>
              <a:off x="1103" y="1139"/>
              <a:ext cx="11" cy="12"/>
            </a:xfrm>
            <a:custGeom>
              <a:avLst/>
              <a:gdLst>
                <a:gd name="T0" fmla="*/ 0 w 7"/>
                <a:gd name="T1" fmla="*/ 2 h 8"/>
                <a:gd name="T2" fmla="*/ 4 w 7"/>
                <a:gd name="T3" fmla="*/ 0 h 8"/>
                <a:gd name="T4" fmla="*/ 0 w 7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7" y="3"/>
                    <a:pt x="3" y="8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2"/>
            <p:cNvSpPr/>
            <p:nvPr/>
          </p:nvSpPr>
          <p:spPr bwMode="auto">
            <a:xfrm>
              <a:off x="1070" y="1153"/>
              <a:ext cx="9" cy="6"/>
            </a:xfrm>
            <a:custGeom>
              <a:avLst/>
              <a:gdLst>
                <a:gd name="T0" fmla="*/ 1 w 6"/>
                <a:gd name="T1" fmla="*/ 4 h 4"/>
                <a:gd name="T2" fmla="*/ 6 w 6"/>
                <a:gd name="T3" fmla="*/ 2 h 4"/>
                <a:gd name="T4" fmla="*/ 1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0" y="0"/>
                    <a:pt x="5" y="2"/>
                    <a:pt x="6" y="2"/>
                  </a:cubicBezTo>
                  <a:cubicBezTo>
                    <a:pt x="6" y="4"/>
                    <a:pt x="3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3"/>
            <p:cNvSpPr/>
            <p:nvPr/>
          </p:nvSpPr>
          <p:spPr bwMode="auto">
            <a:xfrm>
              <a:off x="1081" y="1150"/>
              <a:ext cx="12" cy="9"/>
            </a:xfrm>
            <a:custGeom>
              <a:avLst/>
              <a:gdLst>
                <a:gd name="T0" fmla="*/ 0 w 8"/>
                <a:gd name="T1" fmla="*/ 2 h 6"/>
                <a:gd name="T2" fmla="*/ 6 w 8"/>
                <a:gd name="T3" fmla="*/ 0 h 6"/>
                <a:gd name="T4" fmla="*/ 0 w 8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cubicBezTo>
                    <a:pt x="3" y="3"/>
                    <a:pt x="2" y="0"/>
                    <a:pt x="6" y="0"/>
                  </a:cubicBezTo>
                  <a:cubicBezTo>
                    <a:pt x="8" y="2"/>
                    <a:pt x="2" y="6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4"/>
            <p:cNvSpPr/>
            <p:nvPr/>
          </p:nvSpPr>
          <p:spPr bwMode="auto">
            <a:xfrm>
              <a:off x="880" y="1237"/>
              <a:ext cx="18" cy="12"/>
            </a:xfrm>
            <a:custGeom>
              <a:avLst/>
              <a:gdLst>
                <a:gd name="T0" fmla="*/ 6 w 12"/>
                <a:gd name="T1" fmla="*/ 0 h 8"/>
                <a:gd name="T2" fmla="*/ 12 w 12"/>
                <a:gd name="T3" fmla="*/ 4 h 8"/>
                <a:gd name="T4" fmla="*/ 1 w 12"/>
                <a:gd name="T5" fmla="*/ 7 h 8"/>
                <a:gd name="T6" fmla="*/ 1 w 12"/>
                <a:gd name="T7" fmla="*/ 6 h 8"/>
                <a:gd name="T8" fmla="*/ 0 w 12"/>
                <a:gd name="T9" fmla="*/ 4 h 8"/>
                <a:gd name="T10" fmla="*/ 6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6" y="0"/>
                  </a:moveTo>
                  <a:cubicBezTo>
                    <a:pt x="8" y="1"/>
                    <a:pt x="10" y="0"/>
                    <a:pt x="12" y="4"/>
                  </a:cubicBezTo>
                  <a:cubicBezTo>
                    <a:pt x="11" y="5"/>
                    <a:pt x="5" y="8"/>
                    <a:pt x="1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6" y="3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5"/>
            <p:cNvSpPr/>
            <p:nvPr/>
          </p:nvSpPr>
          <p:spPr bwMode="auto">
            <a:xfrm>
              <a:off x="828" y="1266"/>
              <a:ext cx="16" cy="10"/>
            </a:xfrm>
            <a:custGeom>
              <a:avLst/>
              <a:gdLst>
                <a:gd name="T0" fmla="*/ 1 w 10"/>
                <a:gd name="T1" fmla="*/ 3 h 6"/>
                <a:gd name="T2" fmla="*/ 7 w 10"/>
                <a:gd name="T3" fmla="*/ 1 h 6"/>
                <a:gd name="T4" fmla="*/ 5 w 10"/>
                <a:gd name="T5" fmla="*/ 6 h 6"/>
                <a:gd name="T6" fmla="*/ 1 w 10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" y="3"/>
                  </a:moveTo>
                  <a:cubicBezTo>
                    <a:pt x="0" y="0"/>
                    <a:pt x="6" y="2"/>
                    <a:pt x="7" y="1"/>
                  </a:cubicBezTo>
                  <a:cubicBezTo>
                    <a:pt x="10" y="5"/>
                    <a:pt x="8" y="5"/>
                    <a:pt x="5" y="6"/>
                  </a:cubicBezTo>
                  <a:cubicBezTo>
                    <a:pt x="5" y="4"/>
                    <a:pt x="4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6"/>
            <p:cNvSpPr/>
            <p:nvPr/>
          </p:nvSpPr>
          <p:spPr bwMode="auto">
            <a:xfrm>
              <a:off x="901" y="280"/>
              <a:ext cx="24" cy="19"/>
            </a:xfrm>
            <a:custGeom>
              <a:avLst/>
              <a:gdLst>
                <a:gd name="T0" fmla="*/ 12 w 15"/>
                <a:gd name="T1" fmla="*/ 5 h 12"/>
                <a:gd name="T2" fmla="*/ 8 w 15"/>
                <a:gd name="T3" fmla="*/ 5 h 12"/>
                <a:gd name="T4" fmla="*/ 10 w 15"/>
                <a:gd name="T5" fmla="*/ 6 h 12"/>
                <a:gd name="T6" fmla="*/ 5 w 15"/>
                <a:gd name="T7" fmla="*/ 11 h 12"/>
                <a:gd name="T8" fmla="*/ 0 w 15"/>
                <a:gd name="T9" fmla="*/ 9 h 12"/>
                <a:gd name="T10" fmla="*/ 4 w 15"/>
                <a:gd name="T11" fmla="*/ 3 h 12"/>
                <a:gd name="T12" fmla="*/ 11 w 15"/>
                <a:gd name="T13" fmla="*/ 0 h 12"/>
                <a:gd name="T14" fmla="*/ 15 w 15"/>
                <a:gd name="T15" fmla="*/ 10 h 12"/>
                <a:gd name="T16" fmla="*/ 11 w 15"/>
                <a:gd name="T17" fmla="*/ 12 h 12"/>
                <a:gd name="T18" fmla="*/ 12 w 15"/>
                <a:gd name="T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12" y="5"/>
                  </a:moveTo>
                  <a:cubicBezTo>
                    <a:pt x="10" y="4"/>
                    <a:pt x="11" y="6"/>
                    <a:pt x="8" y="5"/>
                  </a:cubicBezTo>
                  <a:cubicBezTo>
                    <a:pt x="9" y="7"/>
                    <a:pt x="10" y="6"/>
                    <a:pt x="10" y="6"/>
                  </a:cubicBezTo>
                  <a:cubicBezTo>
                    <a:pt x="11" y="8"/>
                    <a:pt x="2" y="9"/>
                    <a:pt x="5" y="11"/>
                  </a:cubicBezTo>
                  <a:cubicBezTo>
                    <a:pt x="5" y="12"/>
                    <a:pt x="1" y="11"/>
                    <a:pt x="0" y="9"/>
                  </a:cubicBezTo>
                  <a:cubicBezTo>
                    <a:pt x="2" y="8"/>
                    <a:pt x="6" y="7"/>
                    <a:pt x="4" y="3"/>
                  </a:cubicBezTo>
                  <a:cubicBezTo>
                    <a:pt x="6" y="2"/>
                    <a:pt x="9" y="1"/>
                    <a:pt x="11" y="0"/>
                  </a:cubicBezTo>
                  <a:cubicBezTo>
                    <a:pt x="14" y="4"/>
                    <a:pt x="12" y="5"/>
                    <a:pt x="15" y="10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8" y="8"/>
                    <a:pt x="14" y="9"/>
                    <a:pt x="1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7"/>
            <p:cNvSpPr/>
            <p:nvPr/>
          </p:nvSpPr>
          <p:spPr bwMode="auto">
            <a:xfrm>
              <a:off x="780" y="344"/>
              <a:ext cx="23" cy="15"/>
            </a:xfrm>
            <a:custGeom>
              <a:avLst/>
              <a:gdLst>
                <a:gd name="T0" fmla="*/ 15 w 15"/>
                <a:gd name="T1" fmla="*/ 8 h 10"/>
                <a:gd name="T2" fmla="*/ 3 w 15"/>
                <a:gd name="T3" fmla="*/ 10 h 10"/>
                <a:gd name="T4" fmla="*/ 0 w 15"/>
                <a:gd name="T5" fmla="*/ 5 h 10"/>
                <a:gd name="T6" fmla="*/ 15 w 15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15" y="8"/>
                  </a:moveTo>
                  <a:cubicBezTo>
                    <a:pt x="11" y="6"/>
                    <a:pt x="7" y="9"/>
                    <a:pt x="3" y="10"/>
                  </a:cubicBezTo>
                  <a:cubicBezTo>
                    <a:pt x="2" y="7"/>
                    <a:pt x="2" y="8"/>
                    <a:pt x="0" y="5"/>
                  </a:cubicBezTo>
                  <a:cubicBezTo>
                    <a:pt x="7" y="4"/>
                    <a:pt x="11" y="0"/>
                    <a:pt x="15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8"/>
            <p:cNvSpPr/>
            <p:nvPr/>
          </p:nvSpPr>
          <p:spPr bwMode="auto">
            <a:xfrm>
              <a:off x="710" y="355"/>
              <a:ext cx="71" cy="47"/>
            </a:xfrm>
            <a:custGeom>
              <a:avLst/>
              <a:gdLst>
                <a:gd name="T0" fmla="*/ 35 w 46"/>
                <a:gd name="T1" fmla="*/ 7 h 30"/>
                <a:gd name="T2" fmla="*/ 29 w 46"/>
                <a:gd name="T3" fmla="*/ 14 h 30"/>
                <a:gd name="T4" fmla="*/ 34 w 46"/>
                <a:gd name="T5" fmla="*/ 9 h 30"/>
                <a:gd name="T6" fmla="*/ 30 w 46"/>
                <a:gd name="T7" fmla="*/ 7 h 30"/>
                <a:gd name="T8" fmla="*/ 24 w 46"/>
                <a:gd name="T9" fmla="*/ 12 h 30"/>
                <a:gd name="T10" fmla="*/ 26 w 46"/>
                <a:gd name="T11" fmla="*/ 17 h 30"/>
                <a:gd name="T12" fmla="*/ 18 w 46"/>
                <a:gd name="T13" fmla="*/ 23 h 30"/>
                <a:gd name="T14" fmla="*/ 20 w 46"/>
                <a:gd name="T15" fmla="*/ 19 h 30"/>
                <a:gd name="T16" fmla="*/ 17 w 46"/>
                <a:gd name="T17" fmla="*/ 15 h 30"/>
                <a:gd name="T18" fmla="*/ 9 w 46"/>
                <a:gd name="T19" fmla="*/ 19 h 30"/>
                <a:gd name="T20" fmla="*/ 15 w 46"/>
                <a:gd name="T21" fmla="*/ 20 h 30"/>
                <a:gd name="T22" fmla="*/ 10 w 46"/>
                <a:gd name="T23" fmla="*/ 24 h 30"/>
                <a:gd name="T24" fmla="*/ 14 w 46"/>
                <a:gd name="T25" fmla="*/ 23 h 30"/>
                <a:gd name="T26" fmla="*/ 5 w 46"/>
                <a:gd name="T27" fmla="*/ 25 h 30"/>
                <a:gd name="T28" fmla="*/ 9 w 46"/>
                <a:gd name="T29" fmla="*/ 21 h 30"/>
                <a:gd name="T30" fmla="*/ 0 w 46"/>
                <a:gd name="T31" fmla="*/ 20 h 30"/>
                <a:gd name="T32" fmla="*/ 43 w 46"/>
                <a:gd name="T33" fmla="*/ 0 h 30"/>
                <a:gd name="T34" fmla="*/ 46 w 46"/>
                <a:gd name="T35" fmla="*/ 7 h 30"/>
                <a:gd name="T36" fmla="*/ 35 w 46"/>
                <a:gd name="T3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0">
                  <a:moveTo>
                    <a:pt x="35" y="7"/>
                  </a:moveTo>
                  <a:cubicBezTo>
                    <a:pt x="36" y="11"/>
                    <a:pt x="33" y="13"/>
                    <a:pt x="29" y="14"/>
                  </a:cubicBezTo>
                  <a:cubicBezTo>
                    <a:pt x="29" y="12"/>
                    <a:pt x="31" y="10"/>
                    <a:pt x="34" y="9"/>
                  </a:cubicBezTo>
                  <a:cubicBezTo>
                    <a:pt x="33" y="6"/>
                    <a:pt x="31" y="8"/>
                    <a:pt x="30" y="7"/>
                  </a:cubicBezTo>
                  <a:cubicBezTo>
                    <a:pt x="28" y="8"/>
                    <a:pt x="29" y="11"/>
                    <a:pt x="24" y="12"/>
                  </a:cubicBezTo>
                  <a:cubicBezTo>
                    <a:pt x="23" y="14"/>
                    <a:pt x="24" y="14"/>
                    <a:pt x="26" y="17"/>
                  </a:cubicBezTo>
                  <a:cubicBezTo>
                    <a:pt x="24" y="21"/>
                    <a:pt x="21" y="20"/>
                    <a:pt x="18" y="23"/>
                  </a:cubicBezTo>
                  <a:cubicBezTo>
                    <a:pt x="16" y="21"/>
                    <a:pt x="18" y="20"/>
                    <a:pt x="20" y="19"/>
                  </a:cubicBezTo>
                  <a:cubicBezTo>
                    <a:pt x="18" y="18"/>
                    <a:pt x="17" y="17"/>
                    <a:pt x="17" y="15"/>
                  </a:cubicBezTo>
                  <a:cubicBezTo>
                    <a:pt x="14" y="16"/>
                    <a:pt x="11" y="17"/>
                    <a:pt x="9" y="19"/>
                  </a:cubicBezTo>
                  <a:cubicBezTo>
                    <a:pt x="11" y="21"/>
                    <a:pt x="13" y="19"/>
                    <a:pt x="15" y="20"/>
                  </a:cubicBezTo>
                  <a:cubicBezTo>
                    <a:pt x="17" y="23"/>
                    <a:pt x="11" y="22"/>
                    <a:pt x="10" y="24"/>
                  </a:cubicBezTo>
                  <a:cubicBezTo>
                    <a:pt x="11" y="25"/>
                    <a:pt x="13" y="24"/>
                    <a:pt x="14" y="23"/>
                  </a:cubicBezTo>
                  <a:cubicBezTo>
                    <a:pt x="15" y="30"/>
                    <a:pt x="7" y="24"/>
                    <a:pt x="5" y="25"/>
                  </a:cubicBezTo>
                  <a:cubicBezTo>
                    <a:pt x="4" y="23"/>
                    <a:pt x="9" y="24"/>
                    <a:pt x="9" y="21"/>
                  </a:cubicBezTo>
                  <a:cubicBezTo>
                    <a:pt x="6" y="19"/>
                    <a:pt x="3" y="19"/>
                    <a:pt x="0" y="20"/>
                  </a:cubicBezTo>
                  <a:cubicBezTo>
                    <a:pt x="13" y="14"/>
                    <a:pt x="29" y="4"/>
                    <a:pt x="43" y="0"/>
                  </a:cubicBezTo>
                  <a:cubicBezTo>
                    <a:pt x="40" y="3"/>
                    <a:pt x="46" y="6"/>
                    <a:pt x="46" y="7"/>
                  </a:cubicBezTo>
                  <a:cubicBezTo>
                    <a:pt x="41" y="3"/>
                    <a:pt x="40" y="12"/>
                    <a:pt x="3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9"/>
            <p:cNvSpPr>
              <a:spLocks noEditPoints="1"/>
            </p:cNvSpPr>
            <p:nvPr/>
          </p:nvSpPr>
          <p:spPr bwMode="auto">
            <a:xfrm>
              <a:off x="800" y="336"/>
              <a:ext cx="27" cy="16"/>
            </a:xfrm>
            <a:custGeom>
              <a:avLst/>
              <a:gdLst>
                <a:gd name="T0" fmla="*/ 17 w 17"/>
                <a:gd name="T1" fmla="*/ 7 h 10"/>
                <a:gd name="T2" fmla="*/ 1 w 17"/>
                <a:gd name="T3" fmla="*/ 9 h 10"/>
                <a:gd name="T4" fmla="*/ 2 w 17"/>
                <a:gd name="T5" fmla="*/ 8 h 10"/>
                <a:gd name="T6" fmla="*/ 0 w 17"/>
                <a:gd name="T7" fmla="*/ 4 h 10"/>
                <a:gd name="T8" fmla="*/ 11 w 17"/>
                <a:gd name="T9" fmla="*/ 0 h 10"/>
                <a:gd name="T10" fmla="*/ 17 w 17"/>
                <a:gd name="T11" fmla="*/ 7 h 10"/>
                <a:gd name="T12" fmla="*/ 9 w 17"/>
                <a:gd name="T13" fmla="*/ 6 h 10"/>
                <a:gd name="T14" fmla="*/ 12 w 17"/>
                <a:gd name="T15" fmla="*/ 2 h 10"/>
                <a:gd name="T16" fmla="*/ 9 w 17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1" y="5"/>
                    <a:pt x="8" y="10"/>
                    <a:pt x="1" y="9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7" y="2"/>
                    <a:pt x="11" y="0"/>
                  </a:cubicBezTo>
                  <a:cubicBezTo>
                    <a:pt x="13" y="2"/>
                    <a:pt x="15" y="3"/>
                    <a:pt x="17" y="7"/>
                  </a:cubicBezTo>
                  <a:moveTo>
                    <a:pt x="9" y="6"/>
                  </a:moveTo>
                  <a:cubicBezTo>
                    <a:pt x="10" y="5"/>
                    <a:pt x="16" y="6"/>
                    <a:pt x="12" y="2"/>
                  </a:cubicBezTo>
                  <a:cubicBezTo>
                    <a:pt x="10" y="3"/>
                    <a:pt x="6" y="1"/>
                    <a:pt x="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60"/>
            <p:cNvSpPr/>
            <p:nvPr/>
          </p:nvSpPr>
          <p:spPr bwMode="auto">
            <a:xfrm>
              <a:off x="1100" y="211"/>
              <a:ext cx="93" cy="43"/>
            </a:xfrm>
            <a:custGeom>
              <a:avLst/>
              <a:gdLst>
                <a:gd name="T0" fmla="*/ 10 w 60"/>
                <a:gd name="T1" fmla="*/ 23 h 27"/>
                <a:gd name="T2" fmla="*/ 15 w 60"/>
                <a:gd name="T3" fmla="*/ 20 h 27"/>
                <a:gd name="T4" fmla="*/ 4 w 60"/>
                <a:gd name="T5" fmla="*/ 22 h 27"/>
                <a:gd name="T6" fmla="*/ 17 w 60"/>
                <a:gd name="T7" fmla="*/ 17 h 27"/>
                <a:gd name="T8" fmla="*/ 41 w 60"/>
                <a:gd name="T9" fmla="*/ 2 h 27"/>
                <a:gd name="T10" fmla="*/ 44 w 60"/>
                <a:gd name="T11" fmla="*/ 7 h 27"/>
                <a:gd name="T12" fmla="*/ 43 w 60"/>
                <a:gd name="T13" fmla="*/ 2 h 27"/>
                <a:gd name="T14" fmla="*/ 46 w 60"/>
                <a:gd name="T15" fmla="*/ 6 h 27"/>
                <a:gd name="T16" fmla="*/ 46 w 60"/>
                <a:gd name="T17" fmla="*/ 0 h 27"/>
                <a:gd name="T18" fmla="*/ 49 w 60"/>
                <a:gd name="T19" fmla="*/ 5 h 27"/>
                <a:gd name="T20" fmla="*/ 54 w 60"/>
                <a:gd name="T21" fmla="*/ 1 h 27"/>
                <a:gd name="T22" fmla="*/ 37 w 60"/>
                <a:gd name="T23" fmla="*/ 14 h 27"/>
                <a:gd name="T24" fmla="*/ 36 w 60"/>
                <a:gd name="T25" fmla="*/ 10 h 27"/>
                <a:gd name="T26" fmla="*/ 35 w 60"/>
                <a:gd name="T27" fmla="*/ 15 h 27"/>
                <a:gd name="T28" fmla="*/ 13 w 60"/>
                <a:gd name="T29" fmla="*/ 26 h 27"/>
                <a:gd name="T30" fmla="*/ 10 w 60"/>
                <a:gd name="T31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7">
                  <a:moveTo>
                    <a:pt x="10" y="23"/>
                  </a:moveTo>
                  <a:cubicBezTo>
                    <a:pt x="10" y="21"/>
                    <a:pt x="13" y="21"/>
                    <a:pt x="15" y="20"/>
                  </a:cubicBezTo>
                  <a:cubicBezTo>
                    <a:pt x="10" y="16"/>
                    <a:pt x="6" y="20"/>
                    <a:pt x="4" y="22"/>
                  </a:cubicBezTo>
                  <a:cubicBezTo>
                    <a:pt x="0" y="20"/>
                    <a:pt x="13" y="13"/>
                    <a:pt x="17" y="17"/>
                  </a:cubicBezTo>
                  <a:cubicBezTo>
                    <a:pt x="24" y="7"/>
                    <a:pt x="34" y="9"/>
                    <a:pt x="41" y="2"/>
                  </a:cubicBezTo>
                  <a:cubicBezTo>
                    <a:pt x="42" y="4"/>
                    <a:pt x="43" y="6"/>
                    <a:pt x="44" y="7"/>
                  </a:cubicBezTo>
                  <a:cubicBezTo>
                    <a:pt x="46" y="5"/>
                    <a:pt x="42" y="4"/>
                    <a:pt x="43" y="2"/>
                  </a:cubicBezTo>
                  <a:cubicBezTo>
                    <a:pt x="45" y="2"/>
                    <a:pt x="45" y="3"/>
                    <a:pt x="46" y="6"/>
                  </a:cubicBezTo>
                  <a:cubicBezTo>
                    <a:pt x="51" y="7"/>
                    <a:pt x="42" y="0"/>
                    <a:pt x="46" y="0"/>
                  </a:cubicBezTo>
                  <a:cubicBezTo>
                    <a:pt x="48" y="2"/>
                    <a:pt x="47" y="3"/>
                    <a:pt x="49" y="5"/>
                  </a:cubicBezTo>
                  <a:cubicBezTo>
                    <a:pt x="49" y="2"/>
                    <a:pt x="54" y="5"/>
                    <a:pt x="54" y="1"/>
                  </a:cubicBezTo>
                  <a:cubicBezTo>
                    <a:pt x="60" y="8"/>
                    <a:pt x="40" y="8"/>
                    <a:pt x="37" y="14"/>
                  </a:cubicBezTo>
                  <a:cubicBezTo>
                    <a:pt x="35" y="12"/>
                    <a:pt x="37" y="12"/>
                    <a:pt x="36" y="10"/>
                  </a:cubicBezTo>
                  <a:cubicBezTo>
                    <a:pt x="32" y="7"/>
                    <a:pt x="36" y="14"/>
                    <a:pt x="35" y="15"/>
                  </a:cubicBezTo>
                  <a:cubicBezTo>
                    <a:pt x="26" y="19"/>
                    <a:pt x="16" y="22"/>
                    <a:pt x="13" y="26"/>
                  </a:cubicBezTo>
                  <a:cubicBezTo>
                    <a:pt x="10" y="27"/>
                    <a:pt x="12" y="21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1"/>
            <p:cNvSpPr/>
            <p:nvPr/>
          </p:nvSpPr>
          <p:spPr bwMode="auto">
            <a:xfrm>
              <a:off x="986" y="246"/>
              <a:ext cx="131" cy="64"/>
            </a:xfrm>
            <a:custGeom>
              <a:avLst/>
              <a:gdLst>
                <a:gd name="T0" fmla="*/ 62 w 84"/>
                <a:gd name="T1" fmla="*/ 3 h 41"/>
                <a:gd name="T2" fmla="*/ 65 w 84"/>
                <a:gd name="T3" fmla="*/ 2 h 41"/>
                <a:gd name="T4" fmla="*/ 66 w 84"/>
                <a:gd name="T5" fmla="*/ 2 h 41"/>
                <a:gd name="T6" fmla="*/ 71 w 84"/>
                <a:gd name="T7" fmla="*/ 7 h 41"/>
                <a:gd name="T8" fmla="*/ 80 w 84"/>
                <a:gd name="T9" fmla="*/ 0 h 41"/>
                <a:gd name="T10" fmla="*/ 82 w 84"/>
                <a:gd name="T11" fmla="*/ 1 h 41"/>
                <a:gd name="T12" fmla="*/ 84 w 84"/>
                <a:gd name="T13" fmla="*/ 4 h 41"/>
                <a:gd name="T14" fmla="*/ 43 w 84"/>
                <a:gd name="T15" fmla="*/ 23 h 41"/>
                <a:gd name="T16" fmla="*/ 38 w 84"/>
                <a:gd name="T17" fmla="*/ 28 h 41"/>
                <a:gd name="T18" fmla="*/ 11 w 84"/>
                <a:gd name="T19" fmla="*/ 39 h 41"/>
                <a:gd name="T20" fmla="*/ 3 w 84"/>
                <a:gd name="T21" fmla="*/ 32 h 41"/>
                <a:gd name="T22" fmla="*/ 13 w 84"/>
                <a:gd name="T23" fmla="*/ 26 h 41"/>
                <a:gd name="T24" fmla="*/ 8 w 84"/>
                <a:gd name="T25" fmla="*/ 33 h 41"/>
                <a:gd name="T26" fmla="*/ 23 w 84"/>
                <a:gd name="T27" fmla="*/ 27 h 41"/>
                <a:gd name="T28" fmla="*/ 21 w 84"/>
                <a:gd name="T29" fmla="*/ 23 h 41"/>
                <a:gd name="T30" fmla="*/ 41 w 84"/>
                <a:gd name="T31" fmla="*/ 15 h 41"/>
                <a:gd name="T32" fmla="*/ 41 w 84"/>
                <a:gd name="T33" fmla="*/ 19 h 41"/>
                <a:gd name="T34" fmla="*/ 59 w 84"/>
                <a:gd name="T35" fmla="*/ 12 h 41"/>
                <a:gd name="T36" fmla="*/ 56 w 84"/>
                <a:gd name="T37" fmla="*/ 9 h 41"/>
                <a:gd name="T38" fmla="*/ 62 w 84"/>
                <a:gd name="T3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41">
                  <a:moveTo>
                    <a:pt x="62" y="3"/>
                  </a:moveTo>
                  <a:cubicBezTo>
                    <a:pt x="65" y="6"/>
                    <a:pt x="63" y="5"/>
                    <a:pt x="65" y="2"/>
                  </a:cubicBezTo>
                  <a:cubicBezTo>
                    <a:pt x="67" y="5"/>
                    <a:pt x="67" y="4"/>
                    <a:pt x="66" y="2"/>
                  </a:cubicBezTo>
                  <a:cubicBezTo>
                    <a:pt x="68" y="1"/>
                    <a:pt x="69" y="4"/>
                    <a:pt x="71" y="7"/>
                  </a:cubicBezTo>
                  <a:cubicBezTo>
                    <a:pt x="74" y="4"/>
                    <a:pt x="79" y="4"/>
                    <a:pt x="80" y="0"/>
                  </a:cubicBezTo>
                  <a:cubicBezTo>
                    <a:pt x="81" y="0"/>
                    <a:pt x="81" y="0"/>
                    <a:pt x="82" y="1"/>
                  </a:cubicBezTo>
                  <a:cubicBezTo>
                    <a:pt x="83" y="2"/>
                    <a:pt x="83" y="3"/>
                    <a:pt x="84" y="4"/>
                  </a:cubicBezTo>
                  <a:cubicBezTo>
                    <a:pt x="72" y="6"/>
                    <a:pt x="58" y="19"/>
                    <a:pt x="43" y="23"/>
                  </a:cubicBezTo>
                  <a:cubicBezTo>
                    <a:pt x="40" y="24"/>
                    <a:pt x="39" y="26"/>
                    <a:pt x="38" y="28"/>
                  </a:cubicBezTo>
                  <a:cubicBezTo>
                    <a:pt x="32" y="35"/>
                    <a:pt x="15" y="29"/>
                    <a:pt x="11" y="39"/>
                  </a:cubicBezTo>
                  <a:cubicBezTo>
                    <a:pt x="8" y="41"/>
                    <a:pt x="7" y="29"/>
                    <a:pt x="3" y="32"/>
                  </a:cubicBezTo>
                  <a:cubicBezTo>
                    <a:pt x="0" y="30"/>
                    <a:pt x="11" y="28"/>
                    <a:pt x="13" y="26"/>
                  </a:cubicBezTo>
                  <a:cubicBezTo>
                    <a:pt x="13" y="32"/>
                    <a:pt x="8" y="28"/>
                    <a:pt x="8" y="33"/>
                  </a:cubicBezTo>
                  <a:cubicBezTo>
                    <a:pt x="16" y="34"/>
                    <a:pt x="15" y="30"/>
                    <a:pt x="23" y="27"/>
                  </a:cubicBezTo>
                  <a:cubicBezTo>
                    <a:pt x="23" y="26"/>
                    <a:pt x="22" y="25"/>
                    <a:pt x="21" y="23"/>
                  </a:cubicBezTo>
                  <a:cubicBezTo>
                    <a:pt x="28" y="19"/>
                    <a:pt x="31" y="19"/>
                    <a:pt x="41" y="15"/>
                  </a:cubicBezTo>
                  <a:cubicBezTo>
                    <a:pt x="46" y="20"/>
                    <a:pt x="37" y="14"/>
                    <a:pt x="41" y="19"/>
                  </a:cubicBezTo>
                  <a:cubicBezTo>
                    <a:pt x="46" y="18"/>
                    <a:pt x="51" y="15"/>
                    <a:pt x="59" y="12"/>
                  </a:cubicBezTo>
                  <a:cubicBezTo>
                    <a:pt x="59" y="11"/>
                    <a:pt x="57" y="11"/>
                    <a:pt x="56" y="9"/>
                  </a:cubicBezTo>
                  <a:cubicBezTo>
                    <a:pt x="60" y="5"/>
                    <a:pt x="62" y="7"/>
                    <a:pt x="6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2"/>
            <p:cNvSpPr>
              <a:spLocks noEditPoints="1"/>
            </p:cNvSpPr>
            <p:nvPr/>
          </p:nvSpPr>
          <p:spPr bwMode="auto">
            <a:xfrm>
              <a:off x="-3" y="26"/>
              <a:ext cx="2218" cy="1456"/>
            </a:xfrm>
            <a:custGeom>
              <a:avLst/>
              <a:gdLst>
                <a:gd name="T0" fmla="*/ 766 w 1422"/>
                <a:gd name="T1" fmla="*/ 149 h 934"/>
                <a:gd name="T2" fmla="*/ 858 w 1422"/>
                <a:gd name="T3" fmla="*/ 126 h 934"/>
                <a:gd name="T4" fmla="*/ 917 w 1422"/>
                <a:gd name="T5" fmla="*/ 103 h 934"/>
                <a:gd name="T6" fmla="*/ 1089 w 1422"/>
                <a:gd name="T7" fmla="*/ 70 h 934"/>
                <a:gd name="T8" fmla="*/ 1183 w 1422"/>
                <a:gd name="T9" fmla="*/ 54 h 934"/>
                <a:gd name="T10" fmla="*/ 1164 w 1422"/>
                <a:gd name="T11" fmla="*/ 82 h 934"/>
                <a:gd name="T12" fmla="*/ 1322 w 1422"/>
                <a:gd name="T13" fmla="*/ 41 h 934"/>
                <a:gd name="T14" fmla="*/ 1314 w 1422"/>
                <a:gd name="T15" fmla="*/ 106 h 934"/>
                <a:gd name="T16" fmla="*/ 1249 w 1422"/>
                <a:gd name="T17" fmla="*/ 141 h 934"/>
                <a:gd name="T18" fmla="*/ 1272 w 1422"/>
                <a:gd name="T19" fmla="*/ 149 h 934"/>
                <a:gd name="T20" fmla="*/ 1263 w 1422"/>
                <a:gd name="T21" fmla="*/ 180 h 934"/>
                <a:gd name="T22" fmla="*/ 1199 w 1422"/>
                <a:gd name="T23" fmla="*/ 242 h 934"/>
                <a:gd name="T24" fmla="*/ 1168 w 1422"/>
                <a:gd name="T25" fmla="*/ 275 h 934"/>
                <a:gd name="T26" fmla="*/ 1134 w 1422"/>
                <a:gd name="T27" fmla="*/ 273 h 934"/>
                <a:gd name="T28" fmla="*/ 1108 w 1422"/>
                <a:gd name="T29" fmla="*/ 322 h 934"/>
                <a:gd name="T30" fmla="*/ 1112 w 1422"/>
                <a:gd name="T31" fmla="*/ 341 h 934"/>
                <a:gd name="T32" fmla="*/ 1057 w 1422"/>
                <a:gd name="T33" fmla="*/ 387 h 934"/>
                <a:gd name="T34" fmla="*/ 1017 w 1422"/>
                <a:gd name="T35" fmla="*/ 410 h 934"/>
                <a:gd name="T36" fmla="*/ 1024 w 1422"/>
                <a:gd name="T37" fmla="*/ 445 h 934"/>
                <a:gd name="T38" fmla="*/ 1099 w 1422"/>
                <a:gd name="T39" fmla="*/ 419 h 934"/>
                <a:gd name="T40" fmla="*/ 1116 w 1422"/>
                <a:gd name="T41" fmla="*/ 422 h 934"/>
                <a:gd name="T42" fmla="*/ 1067 w 1422"/>
                <a:gd name="T43" fmla="*/ 450 h 934"/>
                <a:gd name="T44" fmla="*/ 1081 w 1422"/>
                <a:gd name="T45" fmla="*/ 471 h 934"/>
                <a:gd name="T46" fmla="*/ 1014 w 1422"/>
                <a:gd name="T47" fmla="*/ 512 h 934"/>
                <a:gd name="T48" fmla="*/ 849 w 1422"/>
                <a:gd name="T49" fmla="*/ 613 h 934"/>
                <a:gd name="T50" fmla="*/ 535 w 1422"/>
                <a:gd name="T51" fmla="*/ 783 h 934"/>
                <a:gd name="T52" fmla="*/ 230 w 1422"/>
                <a:gd name="T53" fmla="*/ 878 h 934"/>
                <a:gd name="T54" fmla="*/ 178 w 1422"/>
                <a:gd name="T55" fmla="*/ 846 h 934"/>
                <a:gd name="T56" fmla="*/ 102 w 1422"/>
                <a:gd name="T57" fmla="*/ 728 h 934"/>
                <a:gd name="T58" fmla="*/ 31 w 1422"/>
                <a:gd name="T59" fmla="*/ 559 h 934"/>
                <a:gd name="T60" fmla="*/ 189 w 1422"/>
                <a:gd name="T61" fmla="*/ 402 h 934"/>
                <a:gd name="T62" fmla="*/ 375 w 1422"/>
                <a:gd name="T63" fmla="*/ 302 h 934"/>
                <a:gd name="T64" fmla="*/ 541 w 1422"/>
                <a:gd name="T65" fmla="*/ 217 h 934"/>
                <a:gd name="T66" fmla="*/ 1342 w 1422"/>
                <a:gd name="T67" fmla="*/ 67 h 934"/>
                <a:gd name="T68" fmla="*/ 544 w 1422"/>
                <a:gd name="T69" fmla="*/ 223 h 934"/>
                <a:gd name="T70" fmla="*/ 387 w 1422"/>
                <a:gd name="T71" fmla="*/ 316 h 934"/>
                <a:gd name="T72" fmla="*/ 256 w 1422"/>
                <a:gd name="T73" fmla="*/ 381 h 934"/>
                <a:gd name="T74" fmla="*/ 1283 w 1422"/>
                <a:gd name="T75" fmla="*/ 42 h 934"/>
                <a:gd name="T76" fmla="*/ 1284 w 1422"/>
                <a:gd name="T77" fmla="*/ 65 h 934"/>
                <a:gd name="T78" fmla="*/ 1328 w 1422"/>
                <a:gd name="T79" fmla="*/ 95 h 934"/>
                <a:gd name="T80" fmla="*/ 1059 w 1422"/>
                <a:gd name="T81" fmla="*/ 290 h 934"/>
                <a:gd name="T82" fmla="*/ 1128 w 1422"/>
                <a:gd name="T83" fmla="*/ 261 h 934"/>
                <a:gd name="T84" fmla="*/ 1116 w 1422"/>
                <a:gd name="T85" fmla="*/ 257 h 934"/>
                <a:gd name="T86" fmla="*/ 1100 w 1422"/>
                <a:gd name="T87" fmla="*/ 278 h 934"/>
                <a:gd name="T88" fmla="*/ 1076 w 1422"/>
                <a:gd name="T89" fmla="*/ 323 h 934"/>
                <a:gd name="T90" fmla="*/ 1006 w 1422"/>
                <a:gd name="T91" fmla="*/ 352 h 934"/>
                <a:gd name="T92" fmla="*/ 1035 w 1422"/>
                <a:gd name="T93" fmla="*/ 326 h 934"/>
                <a:gd name="T94" fmla="*/ 1146 w 1422"/>
                <a:gd name="T95" fmla="*/ 296 h 934"/>
                <a:gd name="T96" fmla="*/ 1065 w 1422"/>
                <a:gd name="T97" fmla="*/ 357 h 934"/>
                <a:gd name="T98" fmla="*/ 926 w 1422"/>
                <a:gd name="T99" fmla="*/ 461 h 934"/>
                <a:gd name="T100" fmla="*/ 976 w 1422"/>
                <a:gd name="T101" fmla="*/ 442 h 934"/>
                <a:gd name="T102" fmla="*/ 390 w 1422"/>
                <a:gd name="T103" fmla="*/ 700 h 934"/>
                <a:gd name="T104" fmla="*/ 929 w 1422"/>
                <a:gd name="T105" fmla="*/ 479 h 934"/>
                <a:gd name="T106" fmla="*/ 998 w 1422"/>
                <a:gd name="T107" fmla="*/ 458 h 934"/>
                <a:gd name="T108" fmla="*/ 479 w 1422"/>
                <a:gd name="T109" fmla="*/ 686 h 934"/>
                <a:gd name="T110" fmla="*/ 410 w 1422"/>
                <a:gd name="T111" fmla="*/ 724 h 934"/>
                <a:gd name="T112" fmla="*/ 387 w 1422"/>
                <a:gd name="T113" fmla="*/ 720 h 934"/>
                <a:gd name="T114" fmla="*/ 345 w 1422"/>
                <a:gd name="T115" fmla="*/ 739 h 934"/>
                <a:gd name="T116" fmla="*/ 1008 w 1422"/>
                <a:gd name="T117" fmla="*/ 483 h 934"/>
                <a:gd name="T118" fmla="*/ 828 w 1422"/>
                <a:gd name="T119" fmla="*/ 615 h 934"/>
                <a:gd name="T120" fmla="*/ 812 w 1422"/>
                <a:gd name="T121" fmla="*/ 637 h 934"/>
                <a:gd name="T122" fmla="*/ 923 w 1422"/>
                <a:gd name="T123" fmla="*/ 589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2" h="934">
                  <a:moveTo>
                    <a:pt x="453" y="280"/>
                  </a:moveTo>
                  <a:cubicBezTo>
                    <a:pt x="456" y="287"/>
                    <a:pt x="460" y="280"/>
                    <a:pt x="461" y="287"/>
                  </a:cubicBezTo>
                  <a:cubicBezTo>
                    <a:pt x="465" y="285"/>
                    <a:pt x="467" y="284"/>
                    <a:pt x="470" y="282"/>
                  </a:cubicBezTo>
                  <a:cubicBezTo>
                    <a:pt x="467" y="278"/>
                    <a:pt x="467" y="281"/>
                    <a:pt x="465" y="282"/>
                  </a:cubicBezTo>
                  <a:cubicBezTo>
                    <a:pt x="467" y="277"/>
                    <a:pt x="472" y="277"/>
                    <a:pt x="476" y="279"/>
                  </a:cubicBezTo>
                  <a:cubicBezTo>
                    <a:pt x="477" y="277"/>
                    <a:pt x="477" y="275"/>
                    <a:pt x="480" y="276"/>
                  </a:cubicBezTo>
                  <a:cubicBezTo>
                    <a:pt x="479" y="274"/>
                    <a:pt x="482" y="273"/>
                    <a:pt x="479" y="269"/>
                  </a:cubicBezTo>
                  <a:cubicBezTo>
                    <a:pt x="481" y="268"/>
                    <a:pt x="483" y="267"/>
                    <a:pt x="485" y="267"/>
                  </a:cubicBezTo>
                  <a:cubicBezTo>
                    <a:pt x="486" y="269"/>
                    <a:pt x="483" y="268"/>
                    <a:pt x="483" y="270"/>
                  </a:cubicBezTo>
                  <a:cubicBezTo>
                    <a:pt x="496" y="272"/>
                    <a:pt x="500" y="258"/>
                    <a:pt x="514" y="259"/>
                  </a:cubicBezTo>
                  <a:cubicBezTo>
                    <a:pt x="514" y="257"/>
                    <a:pt x="514" y="257"/>
                    <a:pt x="513" y="254"/>
                  </a:cubicBezTo>
                  <a:cubicBezTo>
                    <a:pt x="518" y="255"/>
                    <a:pt x="516" y="248"/>
                    <a:pt x="522" y="248"/>
                  </a:cubicBezTo>
                  <a:cubicBezTo>
                    <a:pt x="522" y="249"/>
                    <a:pt x="523" y="250"/>
                    <a:pt x="524" y="252"/>
                  </a:cubicBezTo>
                  <a:cubicBezTo>
                    <a:pt x="530" y="251"/>
                    <a:pt x="537" y="244"/>
                    <a:pt x="542" y="243"/>
                  </a:cubicBezTo>
                  <a:cubicBezTo>
                    <a:pt x="545" y="239"/>
                    <a:pt x="554" y="241"/>
                    <a:pt x="555" y="235"/>
                  </a:cubicBezTo>
                  <a:cubicBezTo>
                    <a:pt x="569" y="235"/>
                    <a:pt x="577" y="223"/>
                    <a:pt x="588" y="223"/>
                  </a:cubicBezTo>
                  <a:cubicBezTo>
                    <a:pt x="589" y="221"/>
                    <a:pt x="588" y="219"/>
                    <a:pt x="588" y="216"/>
                  </a:cubicBezTo>
                  <a:cubicBezTo>
                    <a:pt x="594" y="215"/>
                    <a:pt x="603" y="219"/>
                    <a:pt x="602" y="211"/>
                  </a:cubicBezTo>
                  <a:cubicBezTo>
                    <a:pt x="608" y="213"/>
                    <a:pt x="617" y="211"/>
                    <a:pt x="621" y="206"/>
                  </a:cubicBezTo>
                  <a:cubicBezTo>
                    <a:pt x="620" y="205"/>
                    <a:pt x="620" y="205"/>
                    <a:pt x="619" y="205"/>
                  </a:cubicBezTo>
                  <a:cubicBezTo>
                    <a:pt x="633" y="194"/>
                    <a:pt x="658" y="196"/>
                    <a:pt x="667" y="180"/>
                  </a:cubicBezTo>
                  <a:cubicBezTo>
                    <a:pt x="671" y="180"/>
                    <a:pt x="667" y="182"/>
                    <a:pt x="668" y="184"/>
                  </a:cubicBezTo>
                  <a:cubicBezTo>
                    <a:pt x="696" y="175"/>
                    <a:pt x="728" y="158"/>
                    <a:pt x="770" y="142"/>
                  </a:cubicBezTo>
                  <a:cubicBezTo>
                    <a:pt x="772" y="144"/>
                    <a:pt x="770" y="145"/>
                    <a:pt x="769" y="143"/>
                  </a:cubicBezTo>
                  <a:cubicBezTo>
                    <a:pt x="768" y="145"/>
                    <a:pt x="773" y="149"/>
                    <a:pt x="769" y="149"/>
                  </a:cubicBezTo>
                  <a:cubicBezTo>
                    <a:pt x="767" y="147"/>
                    <a:pt x="763" y="143"/>
                    <a:pt x="766" y="149"/>
                  </a:cubicBezTo>
                  <a:cubicBezTo>
                    <a:pt x="765" y="149"/>
                    <a:pt x="764" y="147"/>
                    <a:pt x="763" y="146"/>
                  </a:cubicBezTo>
                  <a:cubicBezTo>
                    <a:pt x="762" y="147"/>
                    <a:pt x="765" y="150"/>
                    <a:pt x="764" y="151"/>
                  </a:cubicBezTo>
                  <a:cubicBezTo>
                    <a:pt x="762" y="151"/>
                    <a:pt x="760" y="152"/>
                    <a:pt x="763" y="153"/>
                  </a:cubicBezTo>
                  <a:cubicBezTo>
                    <a:pt x="758" y="154"/>
                    <a:pt x="747" y="156"/>
                    <a:pt x="747" y="161"/>
                  </a:cubicBezTo>
                  <a:cubicBezTo>
                    <a:pt x="754" y="165"/>
                    <a:pt x="765" y="152"/>
                    <a:pt x="774" y="149"/>
                  </a:cubicBezTo>
                  <a:cubicBezTo>
                    <a:pt x="776" y="148"/>
                    <a:pt x="778" y="150"/>
                    <a:pt x="780" y="148"/>
                  </a:cubicBezTo>
                  <a:cubicBezTo>
                    <a:pt x="781" y="146"/>
                    <a:pt x="788" y="144"/>
                    <a:pt x="791" y="143"/>
                  </a:cubicBezTo>
                  <a:cubicBezTo>
                    <a:pt x="799" y="140"/>
                    <a:pt x="808" y="136"/>
                    <a:pt x="814" y="135"/>
                  </a:cubicBezTo>
                  <a:cubicBezTo>
                    <a:pt x="816" y="135"/>
                    <a:pt x="819" y="138"/>
                    <a:pt x="816" y="133"/>
                  </a:cubicBezTo>
                  <a:cubicBezTo>
                    <a:pt x="818" y="131"/>
                    <a:pt x="820" y="139"/>
                    <a:pt x="822" y="138"/>
                  </a:cubicBezTo>
                  <a:cubicBezTo>
                    <a:pt x="823" y="136"/>
                    <a:pt x="819" y="135"/>
                    <a:pt x="819" y="133"/>
                  </a:cubicBezTo>
                  <a:cubicBezTo>
                    <a:pt x="821" y="133"/>
                    <a:pt x="822" y="134"/>
                    <a:pt x="823" y="136"/>
                  </a:cubicBezTo>
                  <a:cubicBezTo>
                    <a:pt x="824" y="135"/>
                    <a:pt x="823" y="133"/>
                    <a:pt x="822" y="132"/>
                  </a:cubicBezTo>
                  <a:cubicBezTo>
                    <a:pt x="823" y="132"/>
                    <a:pt x="825" y="133"/>
                    <a:pt x="826" y="136"/>
                  </a:cubicBezTo>
                  <a:cubicBezTo>
                    <a:pt x="828" y="135"/>
                    <a:pt x="823" y="131"/>
                    <a:pt x="824" y="129"/>
                  </a:cubicBezTo>
                  <a:cubicBezTo>
                    <a:pt x="825" y="129"/>
                    <a:pt x="827" y="132"/>
                    <a:pt x="828" y="134"/>
                  </a:cubicBezTo>
                  <a:cubicBezTo>
                    <a:pt x="826" y="125"/>
                    <a:pt x="838" y="130"/>
                    <a:pt x="844" y="123"/>
                  </a:cubicBezTo>
                  <a:cubicBezTo>
                    <a:pt x="845" y="124"/>
                    <a:pt x="846" y="126"/>
                    <a:pt x="847" y="127"/>
                  </a:cubicBezTo>
                  <a:cubicBezTo>
                    <a:pt x="847" y="126"/>
                    <a:pt x="846" y="124"/>
                    <a:pt x="845" y="122"/>
                  </a:cubicBezTo>
                  <a:cubicBezTo>
                    <a:pt x="847" y="122"/>
                    <a:pt x="849" y="127"/>
                    <a:pt x="850" y="129"/>
                  </a:cubicBezTo>
                  <a:cubicBezTo>
                    <a:pt x="851" y="127"/>
                    <a:pt x="850" y="125"/>
                    <a:pt x="848" y="122"/>
                  </a:cubicBezTo>
                  <a:cubicBezTo>
                    <a:pt x="850" y="123"/>
                    <a:pt x="853" y="126"/>
                    <a:pt x="853" y="128"/>
                  </a:cubicBezTo>
                  <a:cubicBezTo>
                    <a:pt x="856" y="128"/>
                    <a:pt x="852" y="124"/>
                    <a:pt x="851" y="121"/>
                  </a:cubicBezTo>
                  <a:cubicBezTo>
                    <a:pt x="852" y="119"/>
                    <a:pt x="854" y="125"/>
                    <a:pt x="856" y="127"/>
                  </a:cubicBezTo>
                  <a:cubicBezTo>
                    <a:pt x="856" y="125"/>
                    <a:pt x="856" y="123"/>
                    <a:pt x="854" y="120"/>
                  </a:cubicBezTo>
                  <a:cubicBezTo>
                    <a:pt x="852" y="116"/>
                    <a:pt x="857" y="124"/>
                    <a:pt x="858" y="126"/>
                  </a:cubicBezTo>
                  <a:cubicBezTo>
                    <a:pt x="857" y="122"/>
                    <a:pt x="859" y="120"/>
                    <a:pt x="861" y="125"/>
                  </a:cubicBezTo>
                  <a:cubicBezTo>
                    <a:pt x="861" y="123"/>
                    <a:pt x="862" y="121"/>
                    <a:pt x="859" y="118"/>
                  </a:cubicBezTo>
                  <a:cubicBezTo>
                    <a:pt x="861" y="117"/>
                    <a:pt x="863" y="125"/>
                    <a:pt x="865" y="124"/>
                  </a:cubicBezTo>
                  <a:cubicBezTo>
                    <a:pt x="867" y="123"/>
                    <a:pt x="859" y="116"/>
                    <a:pt x="863" y="116"/>
                  </a:cubicBezTo>
                  <a:cubicBezTo>
                    <a:pt x="866" y="120"/>
                    <a:pt x="864" y="120"/>
                    <a:pt x="867" y="124"/>
                  </a:cubicBezTo>
                  <a:cubicBezTo>
                    <a:pt x="869" y="123"/>
                    <a:pt x="867" y="121"/>
                    <a:pt x="867" y="119"/>
                  </a:cubicBezTo>
                  <a:cubicBezTo>
                    <a:pt x="868" y="119"/>
                    <a:pt x="869" y="121"/>
                    <a:pt x="870" y="122"/>
                  </a:cubicBezTo>
                  <a:cubicBezTo>
                    <a:pt x="868" y="114"/>
                    <a:pt x="879" y="125"/>
                    <a:pt x="874" y="115"/>
                  </a:cubicBezTo>
                  <a:cubicBezTo>
                    <a:pt x="875" y="115"/>
                    <a:pt x="877" y="117"/>
                    <a:pt x="878" y="119"/>
                  </a:cubicBezTo>
                  <a:cubicBezTo>
                    <a:pt x="878" y="116"/>
                    <a:pt x="877" y="113"/>
                    <a:pt x="876" y="110"/>
                  </a:cubicBezTo>
                  <a:cubicBezTo>
                    <a:pt x="880" y="110"/>
                    <a:pt x="877" y="112"/>
                    <a:pt x="879" y="115"/>
                  </a:cubicBezTo>
                  <a:cubicBezTo>
                    <a:pt x="879" y="113"/>
                    <a:pt x="879" y="111"/>
                    <a:pt x="879" y="108"/>
                  </a:cubicBezTo>
                  <a:cubicBezTo>
                    <a:pt x="885" y="109"/>
                    <a:pt x="886" y="105"/>
                    <a:pt x="893" y="104"/>
                  </a:cubicBezTo>
                  <a:cubicBezTo>
                    <a:pt x="897" y="110"/>
                    <a:pt x="898" y="116"/>
                    <a:pt x="903" y="120"/>
                  </a:cubicBezTo>
                  <a:cubicBezTo>
                    <a:pt x="899" y="115"/>
                    <a:pt x="900" y="109"/>
                    <a:pt x="894" y="103"/>
                  </a:cubicBezTo>
                  <a:cubicBezTo>
                    <a:pt x="899" y="103"/>
                    <a:pt x="899" y="113"/>
                    <a:pt x="904" y="115"/>
                  </a:cubicBezTo>
                  <a:cubicBezTo>
                    <a:pt x="905" y="113"/>
                    <a:pt x="901" y="113"/>
                    <a:pt x="902" y="111"/>
                  </a:cubicBezTo>
                  <a:cubicBezTo>
                    <a:pt x="903" y="111"/>
                    <a:pt x="904" y="112"/>
                    <a:pt x="905" y="113"/>
                  </a:cubicBezTo>
                  <a:cubicBezTo>
                    <a:pt x="906" y="112"/>
                    <a:pt x="905" y="108"/>
                    <a:pt x="908" y="112"/>
                  </a:cubicBezTo>
                  <a:cubicBezTo>
                    <a:pt x="909" y="112"/>
                    <a:pt x="906" y="105"/>
                    <a:pt x="909" y="110"/>
                  </a:cubicBezTo>
                  <a:cubicBezTo>
                    <a:pt x="911" y="108"/>
                    <a:pt x="909" y="105"/>
                    <a:pt x="906" y="100"/>
                  </a:cubicBezTo>
                  <a:cubicBezTo>
                    <a:pt x="910" y="100"/>
                    <a:pt x="908" y="104"/>
                    <a:pt x="912" y="108"/>
                  </a:cubicBezTo>
                  <a:cubicBezTo>
                    <a:pt x="911" y="105"/>
                    <a:pt x="912" y="104"/>
                    <a:pt x="910" y="100"/>
                  </a:cubicBezTo>
                  <a:cubicBezTo>
                    <a:pt x="911" y="100"/>
                    <a:pt x="912" y="103"/>
                    <a:pt x="913" y="104"/>
                  </a:cubicBezTo>
                  <a:cubicBezTo>
                    <a:pt x="916" y="104"/>
                    <a:pt x="911" y="100"/>
                    <a:pt x="914" y="100"/>
                  </a:cubicBezTo>
                  <a:cubicBezTo>
                    <a:pt x="915" y="101"/>
                    <a:pt x="916" y="102"/>
                    <a:pt x="917" y="103"/>
                  </a:cubicBezTo>
                  <a:cubicBezTo>
                    <a:pt x="915" y="96"/>
                    <a:pt x="918" y="101"/>
                    <a:pt x="923" y="103"/>
                  </a:cubicBezTo>
                  <a:cubicBezTo>
                    <a:pt x="923" y="103"/>
                    <a:pt x="922" y="101"/>
                    <a:pt x="921" y="100"/>
                  </a:cubicBezTo>
                  <a:cubicBezTo>
                    <a:pt x="923" y="100"/>
                    <a:pt x="924" y="100"/>
                    <a:pt x="925" y="102"/>
                  </a:cubicBezTo>
                  <a:cubicBezTo>
                    <a:pt x="926" y="102"/>
                    <a:pt x="924" y="100"/>
                    <a:pt x="924" y="99"/>
                  </a:cubicBezTo>
                  <a:cubicBezTo>
                    <a:pt x="925" y="96"/>
                    <a:pt x="927" y="102"/>
                    <a:pt x="928" y="101"/>
                  </a:cubicBezTo>
                  <a:cubicBezTo>
                    <a:pt x="924" y="94"/>
                    <a:pt x="936" y="106"/>
                    <a:pt x="929" y="96"/>
                  </a:cubicBezTo>
                  <a:cubicBezTo>
                    <a:pt x="931" y="97"/>
                    <a:pt x="933" y="100"/>
                    <a:pt x="934" y="101"/>
                  </a:cubicBezTo>
                  <a:cubicBezTo>
                    <a:pt x="936" y="101"/>
                    <a:pt x="931" y="96"/>
                    <a:pt x="931" y="94"/>
                  </a:cubicBezTo>
                  <a:cubicBezTo>
                    <a:pt x="934" y="96"/>
                    <a:pt x="936" y="98"/>
                    <a:pt x="937" y="102"/>
                  </a:cubicBezTo>
                  <a:cubicBezTo>
                    <a:pt x="942" y="99"/>
                    <a:pt x="936" y="102"/>
                    <a:pt x="935" y="95"/>
                  </a:cubicBezTo>
                  <a:cubicBezTo>
                    <a:pt x="935" y="93"/>
                    <a:pt x="943" y="104"/>
                    <a:pt x="937" y="93"/>
                  </a:cubicBezTo>
                  <a:cubicBezTo>
                    <a:pt x="936" y="89"/>
                    <a:pt x="940" y="97"/>
                    <a:pt x="941" y="97"/>
                  </a:cubicBezTo>
                  <a:cubicBezTo>
                    <a:pt x="943" y="95"/>
                    <a:pt x="941" y="95"/>
                    <a:pt x="939" y="92"/>
                  </a:cubicBezTo>
                  <a:cubicBezTo>
                    <a:pt x="946" y="95"/>
                    <a:pt x="942" y="98"/>
                    <a:pt x="946" y="101"/>
                  </a:cubicBezTo>
                  <a:cubicBezTo>
                    <a:pt x="947" y="104"/>
                    <a:pt x="943" y="100"/>
                    <a:pt x="942" y="98"/>
                  </a:cubicBezTo>
                  <a:cubicBezTo>
                    <a:pt x="940" y="100"/>
                    <a:pt x="947" y="102"/>
                    <a:pt x="943" y="102"/>
                  </a:cubicBezTo>
                  <a:cubicBezTo>
                    <a:pt x="946" y="105"/>
                    <a:pt x="948" y="105"/>
                    <a:pt x="951" y="103"/>
                  </a:cubicBezTo>
                  <a:cubicBezTo>
                    <a:pt x="954" y="109"/>
                    <a:pt x="950" y="106"/>
                    <a:pt x="948" y="109"/>
                  </a:cubicBezTo>
                  <a:cubicBezTo>
                    <a:pt x="950" y="110"/>
                    <a:pt x="954" y="109"/>
                    <a:pt x="949" y="111"/>
                  </a:cubicBezTo>
                  <a:cubicBezTo>
                    <a:pt x="973" y="105"/>
                    <a:pt x="997" y="96"/>
                    <a:pt x="1019" y="90"/>
                  </a:cubicBezTo>
                  <a:cubicBezTo>
                    <a:pt x="1044" y="83"/>
                    <a:pt x="1061" y="68"/>
                    <a:pt x="1081" y="66"/>
                  </a:cubicBezTo>
                  <a:cubicBezTo>
                    <a:pt x="1074" y="72"/>
                    <a:pt x="1068" y="69"/>
                    <a:pt x="1062" y="76"/>
                  </a:cubicBezTo>
                  <a:cubicBezTo>
                    <a:pt x="1070" y="77"/>
                    <a:pt x="1076" y="73"/>
                    <a:pt x="1082" y="71"/>
                  </a:cubicBezTo>
                  <a:cubicBezTo>
                    <a:pt x="1084" y="71"/>
                    <a:pt x="1083" y="72"/>
                    <a:pt x="1084" y="73"/>
                  </a:cubicBezTo>
                  <a:cubicBezTo>
                    <a:pt x="1084" y="72"/>
                    <a:pt x="1088" y="72"/>
                    <a:pt x="1085" y="68"/>
                  </a:cubicBezTo>
                  <a:cubicBezTo>
                    <a:pt x="1087" y="69"/>
                    <a:pt x="1088" y="68"/>
                    <a:pt x="1089" y="70"/>
                  </a:cubicBezTo>
                  <a:cubicBezTo>
                    <a:pt x="1087" y="65"/>
                    <a:pt x="1098" y="67"/>
                    <a:pt x="1098" y="62"/>
                  </a:cubicBezTo>
                  <a:cubicBezTo>
                    <a:pt x="1093" y="61"/>
                    <a:pt x="1092" y="62"/>
                    <a:pt x="1091" y="65"/>
                  </a:cubicBezTo>
                  <a:cubicBezTo>
                    <a:pt x="1087" y="63"/>
                    <a:pt x="1086" y="64"/>
                    <a:pt x="1083" y="66"/>
                  </a:cubicBezTo>
                  <a:cubicBezTo>
                    <a:pt x="1083" y="60"/>
                    <a:pt x="1095" y="60"/>
                    <a:pt x="1100" y="56"/>
                  </a:cubicBezTo>
                  <a:cubicBezTo>
                    <a:pt x="1101" y="59"/>
                    <a:pt x="1097" y="59"/>
                    <a:pt x="1099" y="61"/>
                  </a:cubicBezTo>
                  <a:cubicBezTo>
                    <a:pt x="1131" y="56"/>
                    <a:pt x="1160" y="42"/>
                    <a:pt x="1190" y="31"/>
                  </a:cubicBezTo>
                  <a:cubicBezTo>
                    <a:pt x="1191" y="32"/>
                    <a:pt x="1190" y="32"/>
                    <a:pt x="1190" y="33"/>
                  </a:cubicBezTo>
                  <a:cubicBezTo>
                    <a:pt x="1191" y="34"/>
                    <a:pt x="1192" y="33"/>
                    <a:pt x="1193" y="33"/>
                  </a:cubicBezTo>
                  <a:cubicBezTo>
                    <a:pt x="1188" y="32"/>
                    <a:pt x="1191" y="41"/>
                    <a:pt x="1186" y="34"/>
                  </a:cubicBezTo>
                  <a:cubicBezTo>
                    <a:pt x="1186" y="35"/>
                    <a:pt x="1187" y="36"/>
                    <a:pt x="1186" y="37"/>
                  </a:cubicBezTo>
                  <a:cubicBezTo>
                    <a:pt x="1198" y="43"/>
                    <a:pt x="1226" y="25"/>
                    <a:pt x="1245" y="25"/>
                  </a:cubicBezTo>
                  <a:cubicBezTo>
                    <a:pt x="1245" y="25"/>
                    <a:pt x="1244" y="23"/>
                    <a:pt x="1244" y="22"/>
                  </a:cubicBezTo>
                  <a:cubicBezTo>
                    <a:pt x="1268" y="20"/>
                    <a:pt x="1299" y="5"/>
                    <a:pt x="1329" y="3"/>
                  </a:cubicBezTo>
                  <a:cubicBezTo>
                    <a:pt x="1331" y="3"/>
                    <a:pt x="1332" y="0"/>
                    <a:pt x="1334" y="2"/>
                  </a:cubicBezTo>
                  <a:cubicBezTo>
                    <a:pt x="1332" y="3"/>
                    <a:pt x="1331" y="4"/>
                    <a:pt x="1329" y="4"/>
                  </a:cubicBezTo>
                  <a:cubicBezTo>
                    <a:pt x="1301" y="10"/>
                    <a:pt x="1264" y="18"/>
                    <a:pt x="1244" y="28"/>
                  </a:cubicBezTo>
                  <a:cubicBezTo>
                    <a:pt x="1243" y="27"/>
                    <a:pt x="1242" y="27"/>
                    <a:pt x="1241" y="25"/>
                  </a:cubicBezTo>
                  <a:cubicBezTo>
                    <a:pt x="1241" y="31"/>
                    <a:pt x="1229" y="27"/>
                    <a:pt x="1226" y="34"/>
                  </a:cubicBezTo>
                  <a:cubicBezTo>
                    <a:pt x="1222" y="32"/>
                    <a:pt x="1217" y="34"/>
                    <a:pt x="1214" y="39"/>
                  </a:cubicBezTo>
                  <a:cubicBezTo>
                    <a:pt x="1206" y="32"/>
                    <a:pt x="1207" y="45"/>
                    <a:pt x="1202" y="41"/>
                  </a:cubicBezTo>
                  <a:cubicBezTo>
                    <a:pt x="1201" y="42"/>
                    <a:pt x="1204" y="45"/>
                    <a:pt x="1201" y="45"/>
                  </a:cubicBezTo>
                  <a:cubicBezTo>
                    <a:pt x="1200" y="44"/>
                    <a:pt x="1199" y="43"/>
                    <a:pt x="1199" y="42"/>
                  </a:cubicBezTo>
                  <a:cubicBezTo>
                    <a:pt x="1198" y="43"/>
                    <a:pt x="1199" y="45"/>
                    <a:pt x="1200" y="47"/>
                  </a:cubicBezTo>
                  <a:cubicBezTo>
                    <a:pt x="1195" y="41"/>
                    <a:pt x="1194" y="52"/>
                    <a:pt x="1192" y="48"/>
                  </a:cubicBezTo>
                  <a:cubicBezTo>
                    <a:pt x="1191" y="52"/>
                    <a:pt x="1187" y="56"/>
                    <a:pt x="1184" y="54"/>
                  </a:cubicBezTo>
                  <a:cubicBezTo>
                    <a:pt x="1184" y="54"/>
                    <a:pt x="1187" y="59"/>
                    <a:pt x="1183" y="54"/>
                  </a:cubicBezTo>
                  <a:cubicBezTo>
                    <a:pt x="1183" y="56"/>
                    <a:pt x="1183" y="57"/>
                    <a:pt x="1184" y="58"/>
                  </a:cubicBezTo>
                  <a:cubicBezTo>
                    <a:pt x="1182" y="58"/>
                    <a:pt x="1182" y="56"/>
                    <a:pt x="1181" y="55"/>
                  </a:cubicBezTo>
                  <a:cubicBezTo>
                    <a:pt x="1185" y="60"/>
                    <a:pt x="1169" y="61"/>
                    <a:pt x="1167" y="64"/>
                  </a:cubicBezTo>
                  <a:cubicBezTo>
                    <a:pt x="1166" y="66"/>
                    <a:pt x="1172" y="68"/>
                    <a:pt x="1167" y="65"/>
                  </a:cubicBezTo>
                  <a:cubicBezTo>
                    <a:pt x="1164" y="63"/>
                    <a:pt x="1163" y="69"/>
                    <a:pt x="1159" y="67"/>
                  </a:cubicBezTo>
                  <a:cubicBezTo>
                    <a:pt x="1157" y="69"/>
                    <a:pt x="1159" y="69"/>
                    <a:pt x="1161" y="72"/>
                  </a:cubicBezTo>
                  <a:cubicBezTo>
                    <a:pt x="1160" y="73"/>
                    <a:pt x="1158" y="71"/>
                    <a:pt x="1157" y="69"/>
                  </a:cubicBezTo>
                  <a:cubicBezTo>
                    <a:pt x="1156" y="70"/>
                    <a:pt x="1154" y="70"/>
                    <a:pt x="1152" y="70"/>
                  </a:cubicBezTo>
                  <a:cubicBezTo>
                    <a:pt x="1154" y="74"/>
                    <a:pt x="1156" y="69"/>
                    <a:pt x="1157" y="72"/>
                  </a:cubicBezTo>
                  <a:cubicBezTo>
                    <a:pt x="1155" y="71"/>
                    <a:pt x="1146" y="82"/>
                    <a:pt x="1141" y="76"/>
                  </a:cubicBezTo>
                  <a:cubicBezTo>
                    <a:pt x="1143" y="81"/>
                    <a:pt x="1142" y="79"/>
                    <a:pt x="1139" y="81"/>
                  </a:cubicBezTo>
                  <a:cubicBezTo>
                    <a:pt x="1138" y="80"/>
                    <a:pt x="1137" y="78"/>
                    <a:pt x="1136" y="78"/>
                  </a:cubicBezTo>
                  <a:cubicBezTo>
                    <a:pt x="1135" y="79"/>
                    <a:pt x="1137" y="80"/>
                    <a:pt x="1138" y="82"/>
                  </a:cubicBezTo>
                  <a:cubicBezTo>
                    <a:pt x="1136" y="83"/>
                    <a:pt x="1135" y="76"/>
                    <a:pt x="1133" y="79"/>
                  </a:cubicBezTo>
                  <a:cubicBezTo>
                    <a:pt x="1132" y="80"/>
                    <a:pt x="1134" y="81"/>
                    <a:pt x="1135" y="83"/>
                  </a:cubicBezTo>
                  <a:cubicBezTo>
                    <a:pt x="1133" y="84"/>
                    <a:pt x="1132" y="81"/>
                    <a:pt x="1130" y="79"/>
                  </a:cubicBezTo>
                  <a:cubicBezTo>
                    <a:pt x="1129" y="80"/>
                    <a:pt x="1131" y="83"/>
                    <a:pt x="1132" y="83"/>
                  </a:cubicBezTo>
                  <a:cubicBezTo>
                    <a:pt x="1133" y="87"/>
                    <a:pt x="1124" y="77"/>
                    <a:pt x="1131" y="85"/>
                  </a:cubicBezTo>
                  <a:cubicBezTo>
                    <a:pt x="1129" y="86"/>
                    <a:pt x="1127" y="85"/>
                    <a:pt x="1126" y="82"/>
                  </a:cubicBezTo>
                  <a:cubicBezTo>
                    <a:pt x="1125" y="83"/>
                    <a:pt x="1125" y="85"/>
                    <a:pt x="1127" y="85"/>
                  </a:cubicBezTo>
                  <a:cubicBezTo>
                    <a:pt x="1119" y="87"/>
                    <a:pt x="1114" y="91"/>
                    <a:pt x="1106" y="96"/>
                  </a:cubicBezTo>
                  <a:cubicBezTo>
                    <a:pt x="1106" y="98"/>
                    <a:pt x="1107" y="99"/>
                    <a:pt x="1108" y="100"/>
                  </a:cubicBezTo>
                  <a:cubicBezTo>
                    <a:pt x="1122" y="99"/>
                    <a:pt x="1135" y="88"/>
                    <a:pt x="1154" y="87"/>
                  </a:cubicBezTo>
                  <a:cubicBezTo>
                    <a:pt x="1155" y="84"/>
                    <a:pt x="1157" y="83"/>
                    <a:pt x="1160" y="84"/>
                  </a:cubicBezTo>
                  <a:cubicBezTo>
                    <a:pt x="1160" y="84"/>
                    <a:pt x="1157" y="79"/>
                    <a:pt x="1161" y="84"/>
                  </a:cubicBezTo>
                  <a:cubicBezTo>
                    <a:pt x="1162" y="83"/>
                    <a:pt x="1161" y="77"/>
                    <a:pt x="1164" y="82"/>
                  </a:cubicBezTo>
                  <a:cubicBezTo>
                    <a:pt x="1165" y="79"/>
                    <a:pt x="1180" y="71"/>
                    <a:pt x="1182" y="75"/>
                  </a:cubicBezTo>
                  <a:cubicBezTo>
                    <a:pt x="1189" y="68"/>
                    <a:pt x="1207" y="67"/>
                    <a:pt x="1218" y="60"/>
                  </a:cubicBezTo>
                  <a:cubicBezTo>
                    <a:pt x="1220" y="62"/>
                    <a:pt x="1219" y="63"/>
                    <a:pt x="1218" y="63"/>
                  </a:cubicBezTo>
                  <a:cubicBezTo>
                    <a:pt x="1221" y="65"/>
                    <a:pt x="1220" y="62"/>
                    <a:pt x="1224" y="62"/>
                  </a:cubicBezTo>
                  <a:cubicBezTo>
                    <a:pt x="1225" y="61"/>
                    <a:pt x="1221" y="61"/>
                    <a:pt x="1222" y="59"/>
                  </a:cubicBezTo>
                  <a:cubicBezTo>
                    <a:pt x="1224" y="58"/>
                    <a:pt x="1226" y="64"/>
                    <a:pt x="1227" y="62"/>
                  </a:cubicBezTo>
                  <a:cubicBezTo>
                    <a:pt x="1229" y="59"/>
                    <a:pt x="1223" y="61"/>
                    <a:pt x="1224" y="58"/>
                  </a:cubicBezTo>
                  <a:cubicBezTo>
                    <a:pt x="1227" y="56"/>
                    <a:pt x="1228" y="63"/>
                    <a:pt x="1230" y="62"/>
                  </a:cubicBezTo>
                  <a:cubicBezTo>
                    <a:pt x="1234" y="62"/>
                    <a:pt x="1228" y="57"/>
                    <a:pt x="1229" y="56"/>
                  </a:cubicBezTo>
                  <a:cubicBezTo>
                    <a:pt x="1234" y="53"/>
                    <a:pt x="1244" y="53"/>
                    <a:pt x="1249" y="51"/>
                  </a:cubicBezTo>
                  <a:cubicBezTo>
                    <a:pt x="1252" y="55"/>
                    <a:pt x="1247" y="53"/>
                    <a:pt x="1248" y="55"/>
                  </a:cubicBezTo>
                  <a:cubicBezTo>
                    <a:pt x="1250" y="57"/>
                    <a:pt x="1253" y="55"/>
                    <a:pt x="1250" y="53"/>
                  </a:cubicBezTo>
                  <a:cubicBezTo>
                    <a:pt x="1255" y="54"/>
                    <a:pt x="1253" y="56"/>
                    <a:pt x="1256" y="55"/>
                  </a:cubicBezTo>
                  <a:cubicBezTo>
                    <a:pt x="1254" y="51"/>
                    <a:pt x="1252" y="54"/>
                    <a:pt x="1249" y="50"/>
                  </a:cubicBezTo>
                  <a:cubicBezTo>
                    <a:pt x="1255" y="50"/>
                    <a:pt x="1257" y="44"/>
                    <a:pt x="1262" y="48"/>
                  </a:cubicBezTo>
                  <a:cubicBezTo>
                    <a:pt x="1268" y="42"/>
                    <a:pt x="1282" y="42"/>
                    <a:pt x="1288" y="39"/>
                  </a:cubicBezTo>
                  <a:cubicBezTo>
                    <a:pt x="1289" y="42"/>
                    <a:pt x="1290" y="42"/>
                    <a:pt x="1290" y="45"/>
                  </a:cubicBezTo>
                  <a:cubicBezTo>
                    <a:pt x="1293" y="42"/>
                    <a:pt x="1292" y="44"/>
                    <a:pt x="1299" y="43"/>
                  </a:cubicBezTo>
                  <a:cubicBezTo>
                    <a:pt x="1300" y="41"/>
                    <a:pt x="1301" y="39"/>
                    <a:pt x="1302" y="37"/>
                  </a:cubicBezTo>
                  <a:cubicBezTo>
                    <a:pt x="1300" y="35"/>
                    <a:pt x="1299" y="41"/>
                    <a:pt x="1297" y="41"/>
                  </a:cubicBezTo>
                  <a:cubicBezTo>
                    <a:pt x="1294" y="38"/>
                    <a:pt x="1295" y="43"/>
                    <a:pt x="1292" y="40"/>
                  </a:cubicBezTo>
                  <a:cubicBezTo>
                    <a:pt x="1307" y="31"/>
                    <a:pt x="1339" y="25"/>
                    <a:pt x="1359" y="24"/>
                  </a:cubicBezTo>
                  <a:cubicBezTo>
                    <a:pt x="1351" y="28"/>
                    <a:pt x="1325" y="30"/>
                    <a:pt x="1314" y="34"/>
                  </a:cubicBezTo>
                  <a:cubicBezTo>
                    <a:pt x="1310" y="35"/>
                    <a:pt x="1315" y="37"/>
                    <a:pt x="1317" y="40"/>
                  </a:cubicBezTo>
                  <a:cubicBezTo>
                    <a:pt x="1318" y="37"/>
                    <a:pt x="1320" y="39"/>
                    <a:pt x="1324" y="37"/>
                  </a:cubicBezTo>
                  <a:cubicBezTo>
                    <a:pt x="1327" y="40"/>
                    <a:pt x="1323" y="40"/>
                    <a:pt x="1322" y="41"/>
                  </a:cubicBezTo>
                  <a:cubicBezTo>
                    <a:pt x="1324" y="43"/>
                    <a:pt x="1326" y="39"/>
                    <a:pt x="1328" y="44"/>
                  </a:cubicBezTo>
                  <a:cubicBezTo>
                    <a:pt x="1326" y="47"/>
                    <a:pt x="1319" y="47"/>
                    <a:pt x="1313" y="49"/>
                  </a:cubicBezTo>
                  <a:cubicBezTo>
                    <a:pt x="1308" y="51"/>
                    <a:pt x="1300" y="52"/>
                    <a:pt x="1298" y="54"/>
                  </a:cubicBezTo>
                  <a:cubicBezTo>
                    <a:pt x="1297" y="54"/>
                    <a:pt x="1302" y="60"/>
                    <a:pt x="1296" y="54"/>
                  </a:cubicBezTo>
                  <a:cubicBezTo>
                    <a:pt x="1295" y="56"/>
                    <a:pt x="1300" y="60"/>
                    <a:pt x="1301" y="63"/>
                  </a:cubicBezTo>
                  <a:cubicBezTo>
                    <a:pt x="1302" y="57"/>
                    <a:pt x="1300" y="62"/>
                    <a:pt x="1304" y="63"/>
                  </a:cubicBezTo>
                  <a:cubicBezTo>
                    <a:pt x="1304" y="63"/>
                    <a:pt x="1310" y="57"/>
                    <a:pt x="1311" y="63"/>
                  </a:cubicBezTo>
                  <a:cubicBezTo>
                    <a:pt x="1313" y="60"/>
                    <a:pt x="1308" y="58"/>
                    <a:pt x="1307" y="59"/>
                  </a:cubicBezTo>
                  <a:cubicBezTo>
                    <a:pt x="1311" y="59"/>
                    <a:pt x="1318" y="58"/>
                    <a:pt x="1325" y="60"/>
                  </a:cubicBezTo>
                  <a:cubicBezTo>
                    <a:pt x="1327" y="55"/>
                    <a:pt x="1334" y="56"/>
                    <a:pt x="1340" y="57"/>
                  </a:cubicBezTo>
                  <a:cubicBezTo>
                    <a:pt x="1340" y="58"/>
                    <a:pt x="1341" y="60"/>
                    <a:pt x="1342" y="62"/>
                  </a:cubicBezTo>
                  <a:cubicBezTo>
                    <a:pt x="1342" y="59"/>
                    <a:pt x="1340" y="56"/>
                    <a:pt x="1343" y="55"/>
                  </a:cubicBezTo>
                  <a:cubicBezTo>
                    <a:pt x="1344" y="64"/>
                    <a:pt x="1351" y="58"/>
                    <a:pt x="1355" y="63"/>
                  </a:cubicBezTo>
                  <a:cubicBezTo>
                    <a:pt x="1352" y="64"/>
                    <a:pt x="1346" y="64"/>
                    <a:pt x="1347" y="68"/>
                  </a:cubicBezTo>
                  <a:cubicBezTo>
                    <a:pt x="1348" y="71"/>
                    <a:pt x="1350" y="69"/>
                    <a:pt x="1351" y="72"/>
                  </a:cubicBezTo>
                  <a:cubicBezTo>
                    <a:pt x="1351" y="70"/>
                    <a:pt x="1355" y="72"/>
                    <a:pt x="1357" y="72"/>
                  </a:cubicBezTo>
                  <a:cubicBezTo>
                    <a:pt x="1358" y="70"/>
                    <a:pt x="1361" y="72"/>
                    <a:pt x="1358" y="72"/>
                  </a:cubicBezTo>
                  <a:cubicBezTo>
                    <a:pt x="1329" y="83"/>
                    <a:pt x="1296" y="93"/>
                    <a:pt x="1277" y="103"/>
                  </a:cubicBezTo>
                  <a:cubicBezTo>
                    <a:pt x="1281" y="108"/>
                    <a:pt x="1291" y="106"/>
                    <a:pt x="1293" y="101"/>
                  </a:cubicBezTo>
                  <a:cubicBezTo>
                    <a:pt x="1296" y="106"/>
                    <a:pt x="1302" y="95"/>
                    <a:pt x="1307" y="101"/>
                  </a:cubicBezTo>
                  <a:cubicBezTo>
                    <a:pt x="1307" y="100"/>
                    <a:pt x="1306" y="98"/>
                    <a:pt x="1308" y="98"/>
                  </a:cubicBezTo>
                  <a:cubicBezTo>
                    <a:pt x="1308" y="99"/>
                    <a:pt x="1307" y="99"/>
                    <a:pt x="1308" y="100"/>
                  </a:cubicBezTo>
                  <a:cubicBezTo>
                    <a:pt x="1310" y="100"/>
                    <a:pt x="1309" y="99"/>
                    <a:pt x="1308" y="97"/>
                  </a:cubicBezTo>
                  <a:cubicBezTo>
                    <a:pt x="1309" y="97"/>
                    <a:pt x="1313" y="102"/>
                    <a:pt x="1311" y="98"/>
                  </a:cubicBezTo>
                  <a:cubicBezTo>
                    <a:pt x="1313" y="100"/>
                    <a:pt x="1316" y="103"/>
                    <a:pt x="1317" y="105"/>
                  </a:cubicBezTo>
                  <a:cubicBezTo>
                    <a:pt x="1316" y="105"/>
                    <a:pt x="1315" y="105"/>
                    <a:pt x="1314" y="106"/>
                  </a:cubicBezTo>
                  <a:cubicBezTo>
                    <a:pt x="1313" y="104"/>
                    <a:pt x="1314" y="103"/>
                    <a:pt x="1313" y="101"/>
                  </a:cubicBezTo>
                  <a:cubicBezTo>
                    <a:pt x="1311" y="99"/>
                    <a:pt x="1310" y="102"/>
                    <a:pt x="1308" y="102"/>
                  </a:cubicBezTo>
                  <a:cubicBezTo>
                    <a:pt x="1309" y="103"/>
                    <a:pt x="1311" y="102"/>
                    <a:pt x="1312" y="102"/>
                  </a:cubicBezTo>
                  <a:cubicBezTo>
                    <a:pt x="1312" y="109"/>
                    <a:pt x="1318" y="105"/>
                    <a:pt x="1320" y="104"/>
                  </a:cubicBezTo>
                  <a:cubicBezTo>
                    <a:pt x="1319" y="104"/>
                    <a:pt x="1315" y="101"/>
                    <a:pt x="1318" y="101"/>
                  </a:cubicBezTo>
                  <a:cubicBezTo>
                    <a:pt x="1316" y="97"/>
                    <a:pt x="1317" y="102"/>
                    <a:pt x="1315" y="102"/>
                  </a:cubicBezTo>
                  <a:cubicBezTo>
                    <a:pt x="1312" y="98"/>
                    <a:pt x="1317" y="99"/>
                    <a:pt x="1315" y="96"/>
                  </a:cubicBezTo>
                  <a:cubicBezTo>
                    <a:pt x="1325" y="99"/>
                    <a:pt x="1342" y="83"/>
                    <a:pt x="1356" y="83"/>
                  </a:cubicBezTo>
                  <a:cubicBezTo>
                    <a:pt x="1358" y="86"/>
                    <a:pt x="1357" y="86"/>
                    <a:pt x="1356" y="87"/>
                  </a:cubicBezTo>
                  <a:cubicBezTo>
                    <a:pt x="1355" y="86"/>
                    <a:pt x="1356" y="85"/>
                    <a:pt x="1356" y="85"/>
                  </a:cubicBezTo>
                  <a:cubicBezTo>
                    <a:pt x="1350" y="83"/>
                    <a:pt x="1358" y="89"/>
                    <a:pt x="1358" y="90"/>
                  </a:cubicBezTo>
                  <a:cubicBezTo>
                    <a:pt x="1358" y="89"/>
                    <a:pt x="1358" y="88"/>
                    <a:pt x="1359" y="90"/>
                  </a:cubicBezTo>
                  <a:cubicBezTo>
                    <a:pt x="1360" y="88"/>
                    <a:pt x="1358" y="85"/>
                    <a:pt x="1356" y="82"/>
                  </a:cubicBezTo>
                  <a:cubicBezTo>
                    <a:pt x="1358" y="84"/>
                    <a:pt x="1363" y="85"/>
                    <a:pt x="1359" y="82"/>
                  </a:cubicBezTo>
                  <a:cubicBezTo>
                    <a:pt x="1357" y="79"/>
                    <a:pt x="1362" y="83"/>
                    <a:pt x="1363" y="85"/>
                  </a:cubicBezTo>
                  <a:cubicBezTo>
                    <a:pt x="1361" y="86"/>
                    <a:pt x="1358" y="84"/>
                    <a:pt x="1361" y="89"/>
                  </a:cubicBezTo>
                  <a:cubicBezTo>
                    <a:pt x="1364" y="86"/>
                    <a:pt x="1371" y="88"/>
                    <a:pt x="1379" y="84"/>
                  </a:cubicBezTo>
                  <a:cubicBezTo>
                    <a:pt x="1377" y="81"/>
                    <a:pt x="1375" y="87"/>
                    <a:pt x="1373" y="82"/>
                  </a:cubicBezTo>
                  <a:cubicBezTo>
                    <a:pt x="1389" y="76"/>
                    <a:pt x="1405" y="76"/>
                    <a:pt x="1422" y="70"/>
                  </a:cubicBezTo>
                  <a:cubicBezTo>
                    <a:pt x="1422" y="75"/>
                    <a:pt x="1411" y="77"/>
                    <a:pt x="1407" y="77"/>
                  </a:cubicBezTo>
                  <a:cubicBezTo>
                    <a:pt x="1406" y="78"/>
                    <a:pt x="1407" y="80"/>
                    <a:pt x="1408" y="81"/>
                  </a:cubicBezTo>
                  <a:cubicBezTo>
                    <a:pt x="1361" y="90"/>
                    <a:pt x="1325" y="109"/>
                    <a:pt x="1278" y="123"/>
                  </a:cubicBezTo>
                  <a:cubicBezTo>
                    <a:pt x="1278" y="125"/>
                    <a:pt x="1278" y="126"/>
                    <a:pt x="1278" y="128"/>
                  </a:cubicBezTo>
                  <a:cubicBezTo>
                    <a:pt x="1279" y="129"/>
                    <a:pt x="1278" y="126"/>
                    <a:pt x="1280" y="128"/>
                  </a:cubicBezTo>
                  <a:cubicBezTo>
                    <a:pt x="1292" y="123"/>
                    <a:pt x="1276" y="135"/>
                    <a:pt x="1274" y="129"/>
                  </a:cubicBezTo>
                  <a:cubicBezTo>
                    <a:pt x="1272" y="135"/>
                    <a:pt x="1256" y="135"/>
                    <a:pt x="1249" y="141"/>
                  </a:cubicBezTo>
                  <a:cubicBezTo>
                    <a:pt x="1249" y="139"/>
                    <a:pt x="1249" y="139"/>
                    <a:pt x="1247" y="137"/>
                  </a:cubicBezTo>
                  <a:cubicBezTo>
                    <a:pt x="1247" y="138"/>
                    <a:pt x="1247" y="140"/>
                    <a:pt x="1249" y="143"/>
                  </a:cubicBezTo>
                  <a:cubicBezTo>
                    <a:pt x="1247" y="142"/>
                    <a:pt x="1246" y="142"/>
                    <a:pt x="1245" y="140"/>
                  </a:cubicBezTo>
                  <a:cubicBezTo>
                    <a:pt x="1244" y="141"/>
                    <a:pt x="1247" y="144"/>
                    <a:pt x="1244" y="144"/>
                  </a:cubicBezTo>
                  <a:cubicBezTo>
                    <a:pt x="1244" y="141"/>
                    <a:pt x="1242" y="142"/>
                    <a:pt x="1240" y="143"/>
                  </a:cubicBezTo>
                  <a:cubicBezTo>
                    <a:pt x="1248" y="146"/>
                    <a:pt x="1235" y="145"/>
                    <a:pt x="1235" y="145"/>
                  </a:cubicBezTo>
                  <a:cubicBezTo>
                    <a:pt x="1232" y="146"/>
                    <a:pt x="1224" y="156"/>
                    <a:pt x="1221" y="151"/>
                  </a:cubicBezTo>
                  <a:cubicBezTo>
                    <a:pt x="1217" y="158"/>
                    <a:pt x="1203" y="160"/>
                    <a:pt x="1200" y="160"/>
                  </a:cubicBezTo>
                  <a:cubicBezTo>
                    <a:pt x="1200" y="160"/>
                    <a:pt x="1200" y="166"/>
                    <a:pt x="1197" y="161"/>
                  </a:cubicBezTo>
                  <a:cubicBezTo>
                    <a:pt x="1197" y="165"/>
                    <a:pt x="1190" y="168"/>
                    <a:pt x="1186" y="165"/>
                  </a:cubicBezTo>
                  <a:cubicBezTo>
                    <a:pt x="1180" y="174"/>
                    <a:pt x="1165" y="174"/>
                    <a:pt x="1151" y="183"/>
                  </a:cubicBezTo>
                  <a:cubicBezTo>
                    <a:pt x="1155" y="188"/>
                    <a:pt x="1154" y="184"/>
                    <a:pt x="1155" y="183"/>
                  </a:cubicBezTo>
                  <a:cubicBezTo>
                    <a:pt x="1166" y="187"/>
                    <a:pt x="1183" y="177"/>
                    <a:pt x="1190" y="173"/>
                  </a:cubicBezTo>
                  <a:cubicBezTo>
                    <a:pt x="1222" y="162"/>
                    <a:pt x="1268" y="149"/>
                    <a:pt x="1304" y="134"/>
                  </a:cubicBezTo>
                  <a:cubicBezTo>
                    <a:pt x="1309" y="132"/>
                    <a:pt x="1312" y="125"/>
                    <a:pt x="1321" y="130"/>
                  </a:cubicBezTo>
                  <a:cubicBezTo>
                    <a:pt x="1318" y="131"/>
                    <a:pt x="1317" y="129"/>
                    <a:pt x="1320" y="134"/>
                  </a:cubicBezTo>
                  <a:cubicBezTo>
                    <a:pt x="1319" y="133"/>
                    <a:pt x="1314" y="130"/>
                    <a:pt x="1317" y="135"/>
                  </a:cubicBezTo>
                  <a:cubicBezTo>
                    <a:pt x="1316" y="135"/>
                    <a:pt x="1315" y="133"/>
                    <a:pt x="1314" y="131"/>
                  </a:cubicBezTo>
                  <a:cubicBezTo>
                    <a:pt x="1314" y="132"/>
                    <a:pt x="1314" y="133"/>
                    <a:pt x="1313" y="132"/>
                  </a:cubicBezTo>
                  <a:cubicBezTo>
                    <a:pt x="1312" y="133"/>
                    <a:pt x="1314" y="134"/>
                    <a:pt x="1314" y="136"/>
                  </a:cubicBezTo>
                  <a:cubicBezTo>
                    <a:pt x="1310" y="135"/>
                    <a:pt x="1310" y="135"/>
                    <a:pt x="1306" y="136"/>
                  </a:cubicBezTo>
                  <a:cubicBezTo>
                    <a:pt x="1313" y="141"/>
                    <a:pt x="1301" y="134"/>
                    <a:pt x="1306" y="141"/>
                  </a:cubicBezTo>
                  <a:cubicBezTo>
                    <a:pt x="1307" y="141"/>
                    <a:pt x="1298" y="135"/>
                    <a:pt x="1300" y="142"/>
                  </a:cubicBezTo>
                  <a:cubicBezTo>
                    <a:pt x="1288" y="142"/>
                    <a:pt x="1286" y="142"/>
                    <a:pt x="1277" y="150"/>
                  </a:cubicBezTo>
                  <a:cubicBezTo>
                    <a:pt x="1277" y="149"/>
                    <a:pt x="1277" y="148"/>
                    <a:pt x="1276" y="147"/>
                  </a:cubicBezTo>
                  <a:cubicBezTo>
                    <a:pt x="1275" y="148"/>
                    <a:pt x="1274" y="148"/>
                    <a:pt x="1272" y="149"/>
                  </a:cubicBezTo>
                  <a:cubicBezTo>
                    <a:pt x="1278" y="150"/>
                    <a:pt x="1275" y="153"/>
                    <a:pt x="1271" y="149"/>
                  </a:cubicBezTo>
                  <a:cubicBezTo>
                    <a:pt x="1272" y="151"/>
                    <a:pt x="1271" y="154"/>
                    <a:pt x="1268" y="149"/>
                  </a:cubicBezTo>
                  <a:cubicBezTo>
                    <a:pt x="1266" y="150"/>
                    <a:pt x="1270" y="153"/>
                    <a:pt x="1269" y="155"/>
                  </a:cubicBezTo>
                  <a:cubicBezTo>
                    <a:pt x="1267" y="156"/>
                    <a:pt x="1264" y="153"/>
                    <a:pt x="1268" y="158"/>
                  </a:cubicBezTo>
                  <a:cubicBezTo>
                    <a:pt x="1266" y="157"/>
                    <a:pt x="1261" y="153"/>
                    <a:pt x="1265" y="159"/>
                  </a:cubicBezTo>
                  <a:cubicBezTo>
                    <a:pt x="1261" y="155"/>
                    <a:pt x="1257" y="158"/>
                    <a:pt x="1257" y="162"/>
                  </a:cubicBezTo>
                  <a:cubicBezTo>
                    <a:pt x="1250" y="159"/>
                    <a:pt x="1253" y="169"/>
                    <a:pt x="1246" y="163"/>
                  </a:cubicBezTo>
                  <a:cubicBezTo>
                    <a:pt x="1245" y="163"/>
                    <a:pt x="1248" y="167"/>
                    <a:pt x="1247" y="168"/>
                  </a:cubicBezTo>
                  <a:cubicBezTo>
                    <a:pt x="1240" y="163"/>
                    <a:pt x="1240" y="172"/>
                    <a:pt x="1233" y="165"/>
                  </a:cubicBezTo>
                  <a:cubicBezTo>
                    <a:pt x="1233" y="166"/>
                    <a:pt x="1235" y="168"/>
                    <a:pt x="1236" y="170"/>
                  </a:cubicBezTo>
                  <a:cubicBezTo>
                    <a:pt x="1229" y="170"/>
                    <a:pt x="1228" y="173"/>
                    <a:pt x="1222" y="177"/>
                  </a:cubicBezTo>
                  <a:cubicBezTo>
                    <a:pt x="1219" y="175"/>
                    <a:pt x="1221" y="176"/>
                    <a:pt x="1219" y="172"/>
                  </a:cubicBezTo>
                  <a:cubicBezTo>
                    <a:pt x="1218" y="174"/>
                    <a:pt x="1219" y="175"/>
                    <a:pt x="1219" y="177"/>
                  </a:cubicBezTo>
                  <a:cubicBezTo>
                    <a:pt x="1217" y="177"/>
                    <a:pt x="1216" y="174"/>
                    <a:pt x="1214" y="171"/>
                  </a:cubicBezTo>
                  <a:cubicBezTo>
                    <a:pt x="1215" y="174"/>
                    <a:pt x="1216" y="178"/>
                    <a:pt x="1212" y="172"/>
                  </a:cubicBezTo>
                  <a:cubicBezTo>
                    <a:pt x="1210" y="173"/>
                    <a:pt x="1215" y="177"/>
                    <a:pt x="1215" y="180"/>
                  </a:cubicBezTo>
                  <a:cubicBezTo>
                    <a:pt x="1211" y="174"/>
                    <a:pt x="1214" y="183"/>
                    <a:pt x="1208" y="180"/>
                  </a:cubicBezTo>
                  <a:cubicBezTo>
                    <a:pt x="1209" y="183"/>
                    <a:pt x="1206" y="183"/>
                    <a:pt x="1206" y="185"/>
                  </a:cubicBezTo>
                  <a:cubicBezTo>
                    <a:pt x="1226" y="182"/>
                    <a:pt x="1254" y="170"/>
                    <a:pt x="1271" y="163"/>
                  </a:cubicBezTo>
                  <a:cubicBezTo>
                    <a:pt x="1275" y="163"/>
                    <a:pt x="1279" y="166"/>
                    <a:pt x="1280" y="160"/>
                  </a:cubicBezTo>
                  <a:cubicBezTo>
                    <a:pt x="1281" y="160"/>
                    <a:pt x="1282" y="163"/>
                    <a:pt x="1284" y="165"/>
                  </a:cubicBezTo>
                  <a:cubicBezTo>
                    <a:pt x="1281" y="167"/>
                    <a:pt x="1276" y="169"/>
                    <a:pt x="1275" y="174"/>
                  </a:cubicBezTo>
                  <a:cubicBezTo>
                    <a:pt x="1274" y="174"/>
                    <a:pt x="1273" y="172"/>
                    <a:pt x="1272" y="171"/>
                  </a:cubicBezTo>
                  <a:cubicBezTo>
                    <a:pt x="1274" y="177"/>
                    <a:pt x="1264" y="172"/>
                    <a:pt x="1267" y="176"/>
                  </a:cubicBezTo>
                  <a:cubicBezTo>
                    <a:pt x="1265" y="176"/>
                    <a:pt x="1264" y="175"/>
                    <a:pt x="1264" y="173"/>
                  </a:cubicBezTo>
                  <a:cubicBezTo>
                    <a:pt x="1264" y="175"/>
                    <a:pt x="1262" y="177"/>
                    <a:pt x="1263" y="180"/>
                  </a:cubicBezTo>
                  <a:cubicBezTo>
                    <a:pt x="1258" y="173"/>
                    <a:pt x="1259" y="186"/>
                    <a:pt x="1254" y="180"/>
                  </a:cubicBezTo>
                  <a:cubicBezTo>
                    <a:pt x="1253" y="181"/>
                    <a:pt x="1254" y="183"/>
                    <a:pt x="1256" y="186"/>
                  </a:cubicBezTo>
                  <a:cubicBezTo>
                    <a:pt x="1253" y="188"/>
                    <a:pt x="1246" y="192"/>
                    <a:pt x="1247" y="192"/>
                  </a:cubicBezTo>
                  <a:cubicBezTo>
                    <a:pt x="1238" y="196"/>
                    <a:pt x="1214" y="208"/>
                    <a:pt x="1207" y="211"/>
                  </a:cubicBezTo>
                  <a:cubicBezTo>
                    <a:pt x="1206" y="211"/>
                    <a:pt x="1208" y="213"/>
                    <a:pt x="1208" y="215"/>
                  </a:cubicBezTo>
                  <a:cubicBezTo>
                    <a:pt x="1207" y="215"/>
                    <a:pt x="1206" y="214"/>
                    <a:pt x="1205" y="212"/>
                  </a:cubicBezTo>
                  <a:cubicBezTo>
                    <a:pt x="1203" y="215"/>
                    <a:pt x="1208" y="218"/>
                    <a:pt x="1208" y="221"/>
                  </a:cubicBezTo>
                  <a:cubicBezTo>
                    <a:pt x="1209" y="223"/>
                    <a:pt x="1212" y="215"/>
                    <a:pt x="1215" y="221"/>
                  </a:cubicBezTo>
                  <a:cubicBezTo>
                    <a:pt x="1212" y="221"/>
                    <a:pt x="1210" y="223"/>
                    <a:pt x="1209" y="225"/>
                  </a:cubicBezTo>
                  <a:cubicBezTo>
                    <a:pt x="1206" y="220"/>
                    <a:pt x="1206" y="217"/>
                    <a:pt x="1201" y="213"/>
                  </a:cubicBezTo>
                  <a:cubicBezTo>
                    <a:pt x="1201" y="214"/>
                    <a:pt x="1202" y="215"/>
                    <a:pt x="1203" y="217"/>
                  </a:cubicBezTo>
                  <a:cubicBezTo>
                    <a:pt x="1202" y="218"/>
                    <a:pt x="1201" y="216"/>
                    <a:pt x="1200" y="217"/>
                  </a:cubicBezTo>
                  <a:cubicBezTo>
                    <a:pt x="1202" y="222"/>
                    <a:pt x="1206" y="220"/>
                    <a:pt x="1206" y="224"/>
                  </a:cubicBezTo>
                  <a:cubicBezTo>
                    <a:pt x="1202" y="222"/>
                    <a:pt x="1201" y="220"/>
                    <a:pt x="1199" y="223"/>
                  </a:cubicBezTo>
                  <a:cubicBezTo>
                    <a:pt x="1199" y="220"/>
                    <a:pt x="1200" y="221"/>
                    <a:pt x="1197" y="218"/>
                  </a:cubicBezTo>
                  <a:cubicBezTo>
                    <a:pt x="1185" y="223"/>
                    <a:pt x="1181" y="226"/>
                    <a:pt x="1170" y="227"/>
                  </a:cubicBezTo>
                  <a:cubicBezTo>
                    <a:pt x="1170" y="228"/>
                    <a:pt x="1170" y="230"/>
                    <a:pt x="1171" y="232"/>
                  </a:cubicBezTo>
                  <a:cubicBezTo>
                    <a:pt x="1174" y="234"/>
                    <a:pt x="1174" y="230"/>
                    <a:pt x="1176" y="230"/>
                  </a:cubicBezTo>
                  <a:cubicBezTo>
                    <a:pt x="1177" y="232"/>
                    <a:pt x="1181" y="236"/>
                    <a:pt x="1178" y="236"/>
                  </a:cubicBezTo>
                  <a:cubicBezTo>
                    <a:pt x="1180" y="238"/>
                    <a:pt x="1186" y="235"/>
                    <a:pt x="1186" y="233"/>
                  </a:cubicBezTo>
                  <a:cubicBezTo>
                    <a:pt x="1191" y="235"/>
                    <a:pt x="1183" y="237"/>
                    <a:pt x="1181" y="238"/>
                  </a:cubicBezTo>
                  <a:cubicBezTo>
                    <a:pt x="1183" y="240"/>
                    <a:pt x="1185" y="236"/>
                    <a:pt x="1188" y="236"/>
                  </a:cubicBezTo>
                  <a:cubicBezTo>
                    <a:pt x="1189" y="241"/>
                    <a:pt x="1189" y="240"/>
                    <a:pt x="1191" y="245"/>
                  </a:cubicBezTo>
                  <a:cubicBezTo>
                    <a:pt x="1195" y="245"/>
                    <a:pt x="1188" y="239"/>
                    <a:pt x="1192" y="239"/>
                  </a:cubicBezTo>
                  <a:cubicBezTo>
                    <a:pt x="1194" y="241"/>
                    <a:pt x="1193" y="242"/>
                    <a:pt x="1195" y="244"/>
                  </a:cubicBezTo>
                  <a:cubicBezTo>
                    <a:pt x="1194" y="240"/>
                    <a:pt x="1195" y="238"/>
                    <a:pt x="1199" y="242"/>
                  </a:cubicBezTo>
                  <a:cubicBezTo>
                    <a:pt x="1202" y="241"/>
                    <a:pt x="1195" y="236"/>
                    <a:pt x="1197" y="235"/>
                  </a:cubicBezTo>
                  <a:cubicBezTo>
                    <a:pt x="1196" y="231"/>
                    <a:pt x="1199" y="241"/>
                    <a:pt x="1202" y="241"/>
                  </a:cubicBezTo>
                  <a:cubicBezTo>
                    <a:pt x="1202" y="240"/>
                    <a:pt x="1200" y="238"/>
                    <a:pt x="1199" y="236"/>
                  </a:cubicBezTo>
                  <a:cubicBezTo>
                    <a:pt x="1202" y="235"/>
                    <a:pt x="1205" y="242"/>
                    <a:pt x="1205" y="244"/>
                  </a:cubicBezTo>
                  <a:cubicBezTo>
                    <a:pt x="1202" y="243"/>
                    <a:pt x="1197" y="247"/>
                    <a:pt x="1191" y="249"/>
                  </a:cubicBezTo>
                  <a:cubicBezTo>
                    <a:pt x="1191" y="246"/>
                    <a:pt x="1188" y="245"/>
                    <a:pt x="1187" y="241"/>
                  </a:cubicBezTo>
                  <a:cubicBezTo>
                    <a:pt x="1186" y="240"/>
                    <a:pt x="1184" y="241"/>
                    <a:pt x="1183" y="241"/>
                  </a:cubicBezTo>
                  <a:cubicBezTo>
                    <a:pt x="1182" y="242"/>
                    <a:pt x="1187" y="246"/>
                    <a:pt x="1184" y="247"/>
                  </a:cubicBezTo>
                  <a:cubicBezTo>
                    <a:pt x="1182" y="244"/>
                    <a:pt x="1181" y="242"/>
                    <a:pt x="1179" y="241"/>
                  </a:cubicBezTo>
                  <a:cubicBezTo>
                    <a:pt x="1178" y="242"/>
                    <a:pt x="1176" y="242"/>
                    <a:pt x="1177" y="244"/>
                  </a:cubicBezTo>
                  <a:cubicBezTo>
                    <a:pt x="1178" y="245"/>
                    <a:pt x="1178" y="243"/>
                    <a:pt x="1179" y="243"/>
                  </a:cubicBezTo>
                  <a:cubicBezTo>
                    <a:pt x="1180" y="244"/>
                    <a:pt x="1181" y="246"/>
                    <a:pt x="1182" y="247"/>
                  </a:cubicBezTo>
                  <a:cubicBezTo>
                    <a:pt x="1181" y="250"/>
                    <a:pt x="1179" y="244"/>
                    <a:pt x="1178" y="246"/>
                  </a:cubicBezTo>
                  <a:cubicBezTo>
                    <a:pt x="1175" y="243"/>
                    <a:pt x="1176" y="242"/>
                    <a:pt x="1174" y="239"/>
                  </a:cubicBezTo>
                  <a:cubicBezTo>
                    <a:pt x="1175" y="244"/>
                    <a:pt x="1170" y="242"/>
                    <a:pt x="1167" y="239"/>
                  </a:cubicBezTo>
                  <a:cubicBezTo>
                    <a:pt x="1167" y="243"/>
                    <a:pt x="1174" y="252"/>
                    <a:pt x="1177" y="255"/>
                  </a:cubicBezTo>
                  <a:cubicBezTo>
                    <a:pt x="1174" y="257"/>
                    <a:pt x="1174" y="257"/>
                    <a:pt x="1173" y="253"/>
                  </a:cubicBezTo>
                  <a:cubicBezTo>
                    <a:pt x="1176" y="259"/>
                    <a:pt x="1163" y="257"/>
                    <a:pt x="1166" y="263"/>
                  </a:cubicBezTo>
                  <a:cubicBezTo>
                    <a:pt x="1164" y="262"/>
                    <a:pt x="1163" y="261"/>
                    <a:pt x="1162" y="260"/>
                  </a:cubicBezTo>
                  <a:cubicBezTo>
                    <a:pt x="1161" y="261"/>
                    <a:pt x="1163" y="263"/>
                    <a:pt x="1164" y="265"/>
                  </a:cubicBezTo>
                  <a:cubicBezTo>
                    <a:pt x="1162" y="267"/>
                    <a:pt x="1160" y="262"/>
                    <a:pt x="1159" y="261"/>
                  </a:cubicBezTo>
                  <a:cubicBezTo>
                    <a:pt x="1158" y="263"/>
                    <a:pt x="1160" y="263"/>
                    <a:pt x="1161" y="266"/>
                  </a:cubicBezTo>
                  <a:cubicBezTo>
                    <a:pt x="1164" y="270"/>
                    <a:pt x="1164" y="265"/>
                    <a:pt x="1169" y="268"/>
                  </a:cubicBezTo>
                  <a:cubicBezTo>
                    <a:pt x="1166" y="270"/>
                    <a:pt x="1173" y="277"/>
                    <a:pt x="1174" y="280"/>
                  </a:cubicBezTo>
                  <a:cubicBezTo>
                    <a:pt x="1172" y="282"/>
                    <a:pt x="1168" y="272"/>
                    <a:pt x="1167" y="270"/>
                  </a:cubicBezTo>
                  <a:cubicBezTo>
                    <a:pt x="1164" y="270"/>
                    <a:pt x="1165" y="272"/>
                    <a:pt x="1168" y="275"/>
                  </a:cubicBezTo>
                  <a:cubicBezTo>
                    <a:pt x="1162" y="270"/>
                    <a:pt x="1156" y="274"/>
                    <a:pt x="1153" y="275"/>
                  </a:cubicBezTo>
                  <a:cubicBezTo>
                    <a:pt x="1156" y="280"/>
                    <a:pt x="1155" y="272"/>
                    <a:pt x="1158" y="278"/>
                  </a:cubicBezTo>
                  <a:cubicBezTo>
                    <a:pt x="1160" y="282"/>
                    <a:pt x="1155" y="277"/>
                    <a:pt x="1155" y="282"/>
                  </a:cubicBezTo>
                  <a:cubicBezTo>
                    <a:pt x="1154" y="280"/>
                    <a:pt x="1153" y="278"/>
                    <a:pt x="1151" y="276"/>
                  </a:cubicBezTo>
                  <a:cubicBezTo>
                    <a:pt x="1149" y="275"/>
                    <a:pt x="1151" y="279"/>
                    <a:pt x="1147" y="278"/>
                  </a:cubicBezTo>
                  <a:cubicBezTo>
                    <a:pt x="1150" y="283"/>
                    <a:pt x="1151" y="277"/>
                    <a:pt x="1152" y="279"/>
                  </a:cubicBezTo>
                  <a:cubicBezTo>
                    <a:pt x="1153" y="283"/>
                    <a:pt x="1150" y="287"/>
                    <a:pt x="1146" y="286"/>
                  </a:cubicBezTo>
                  <a:cubicBezTo>
                    <a:pt x="1147" y="287"/>
                    <a:pt x="1148" y="289"/>
                    <a:pt x="1149" y="290"/>
                  </a:cubicBezTo>
                  <a:cubicBezTo>
                    <a:pt x="1149" y="285"/>
                    <a:pt x="1155" y="292"/>
                    <a:pt x="1150" y="290"/>
                  </a:cubicBezTo>
                  <a:cubicBezTo>
                    <a:pt x="1153" y="291"/>
                    <a:pt x="1159" y="288"/>
                    <a:pt x="1158" y="286"/>
                  </a:cubicBezTo>
                  <a:cubicBezTo>
                    <a:pt x="1162" y="286"/>
                    <a:pt x="1161" y="292"/>
                    <a:pt x="1166" y="297"/>
                  </a:cubicBezTo>
                  <a:cubicBezTo>
                    <a:pt x="1163" y="297"/>
                    <a:pt x="1163" y="294"/>
                    <a:pt x="1161" y="291"/>
                  </a:cubicBezTo>
                  <a:cubicBezTo>
                    <a:pt x="1158" y="292"/>
                    <a:pt x="1165" y="299"/>
                    <a:pt x="1166" y="302"/>
                  </a:cubicBezTo>
                  <a:cubicBezTo>
                    <a:pt x="1163" y="302"/>
                    <a:pt x="1161" y="297"/>
                    <a:pt x="1158" y="292"/>
                  </a:cubicBezTo>
                  <a:cubicBezTo>
                    <a:pt x="1158" y="297"/>
                    <a:pt x="1163" y="302"/>
                    <a:pt x="1165" y="305"/>
                  </a:cubicBezTo>
                  <a:cubicBezTo>
                    <a:pt x="1169" y="312"/>
                    <a:pt x="1161" y="300"/>
                    <a:pt x="1155" y="294"/>
                  </a:cubicBezTo>
                  <a:cubicBezTo>
                    <a:pt x="1155" y="296"/>
                    <a:pt x="1161" y="305"/>
                    <a:pt x="1163" y="306"/>
                  </a:cubicBezTo>
                  <a:cubicBezTo>
                    <a:pt x="1163" y="311"/>
                    <a:pt x="1157" y="298"/>
                    <a:pt x="1154" y="297"/>
                  </a:cubicBezTo>
                  <a:cubicBezTo>
                    <a:pt x="1153" y="298"/>
                    <a:pt x="1154" y="299"/>
                    <a:pt x="1153" y="300"/>
                  </a:cubicBezTo>
                  <a:cubicBezTo>
                    <a:pt x="1164" y="318"/>
                    <a:pt x="1155" y="303"/>
                    <a:pt x="1149" y="298"/>
                  </a:cubicBezTo>
                  <a:cubicBezTo>
                    <a:pt x="1147" y="299"/>
                    <a:pt x="1151" y="302"/>
                    <a:pt x="1148" y="302"/>
                  </a:cubicBezTo>
                  <a:cubicBezTo>
                    <a:pt x="1143" y="297"/>
                    <a:pt x="1142" y="290"/>
                    <a:pt x="1135" y="283"/>
                  </a:cubicBezTo>
                  <a:cubicBezTo>
                    <a:pt x="1136" y="279"/>
                    <a:pt x="1138" y="284"/>
                    <a:pt x="1140" y="287"/>
                  </a:cubicBezTo>
                  <a:cubicBezTo>
                    <a:pt x="1139" y="283"/>
                    <a:pt x="1144" y="283"/>
                    <a:pt x="1140" y="278"/>
                  </a:cubicBezTo>
                  <a:cubicBezTo>
                    <a:pt x="1138" y="278"/>
                    <a:pt x="1139" y="280"/>
                    <a:pt x="1140" y="282"/>
                  </a:cubicBezTo>
                  <a:cubicBezTo>
                    <a:pt x="1138" y="282"/>
                    <a:pt x="1136" y="276"/>
                    <a:pt x="1134" y="273"/>
                  </a:cubicBezTo>
                  <a:cubicBezTo>
                    <a:pt x="1132" y="274"/>
                    <a:pt x="1137" y="278"/>
                    <a:pt x="1137" y="280"/>
                  </a:cubicBezTo>
                  <a:cubicBezTo>
                    <a:pt x="1134" y="280"/>
                    <a:pt x="1131" y="278"/>
                    <a:pt x="1127" y="276"/>
                  </a:cubicBezTo>
                  <a:cubicBezTo>
                    <a:pt x="1127" y="277"/>
                    <a:pt x="1129" y="279"/>
                    <a:pt x="1130" y="281"/>
                  </a:cubicBezTo>
                  <a:cubicBezTo>
                    <a:pt x="1133" y="283"/>
                    <a:pt x="1126" y="279"/>
                    <a:pt x="1124" y="274"/>
                  </a:cubicBezTo>
                  <a:cubicBezTo>
                    <a:pt x="1123" y="276"/>
                    <a:pt x="1128" y="281"/>
                    <a:pt x="1130" y="286"/>
                  </a:cubicBezTo>
                  <a:cubicBezTo>
                    <a:pt x="1128" y="288"/>
                    <a:pt x="1129" y="281"/>
                    <a:pt x="1125" y="283"/>
                  </a:cubicBezTo>
                  <a:cubicBezTo>
                    <a:pt x="1124" y="286"/>
                    <a:pt x="1129" y="288"/>
                    <a:pt x="1129" y="291"/>
                  </a:cubicBezTo>
                  <a:cubicBezTo>
                    <a:pt x="1128" y="291"/>
                    <a:pt x="1126" y="288"/>
                    <a:pt x="1124" y="286"/>
                  </a:cubicBezTo>
                  <a:cubicBezTo>
                    <a:pt x="1122" y="287"/>
                    <a:pt x="1124" y="291"/>
                    <a:pt x="1120" y="286"/>
                  </a:cubicBezTo>
                  <a:cubicBezTo>
                    <a:pt x="1119" y="287"/>
                    <a:pt x="1121" y="290"/>
                    <a:pt x="1119" y="290"/>
                  </a:cubicBezTo>
                  <a:cubicBezTo>
                    <a:pt x="1115" y="287"/>
                    <a:pt x="1115" y="285"/>
                    <a:pt x="1111" y="282"/>
                  </a:cubicBezTo>
                  <a:cubicBezTo>
                    <a:pt x="1108" y="287"/>
                    <a:pt x="1101" y="288"/>
                    <a:pt x="1098" y="288"/>
                  </a:cubicBezTo>
                  <a:cubicBezTo>
                    <a:pt x="1097" y="289"/>
                    <a:pt x="1098" y="291"/>
                    <a:pt x="1099" y="293"/>
                  </a:cubicBezTo>
                  <a:cubicBezTo>
                    <a:pt x="1098" y="293"/>
                    <a:pt x="1097" y="291"/>
                    <a:pt x="1096" y="290"/>
                  </a:cubicBezTo>
                  <a:cubicBezTo>
                    <a:pt x="1095" y="292"/>
                    <a:pt x="1097" y="297"/>
                    <a:pt x="1092" y="292"/>
                  </a:cubicBezTo>
                  <a:cubicBezTo>
                    <a:pt x="1095" y="296"/>
                    <a:pt x="1091" y="298"/>
                    <a:pt x="1090" y="301"/>
                  </a:cubicBezTo>
                  <a:cubicBezTo>
                    <a:pt x="1088" y="299"/>
                    <a:pt x="1085" y="299"/>
                    <a:pt x="1083" y="294"/>
                  </a:cubicBezTo>
                  <a:cubicBezTo>
                    <a:pt x="1082" y="296"/>
                    <a:pt x="1087" y="301"/>
                    <a:pt x="1089" y="305"/>
                  </a:cubicBezTo>
                  <a:cubicBezTo>
                    <a:pt x="1091" y="307"/>
                    <a:pt x="1093" y="305"/>
                    <a:pt x="1095" y="308"/>
                  </a:cubicBezTo>
                  <a:cubicBezTo>
                    <a:pt x="1096" y="306"/>
                    <a:pt x="1096" y="305"/>
                    <a:pt x="1093" y="302"/>
                  </a:cubicBezTo>
                  <a:cubicBezTo>
                    <a:pt x="1097" y="304"/>
                    <a:pt x="1100" y="308"/>
                    <a:pt x="1104" y="305"/>
                  </a:cubicBezTo>
                  <a:cubicBezTo>
                    <a:pt x="1106" y="309"/>
                    <a:pt x="1104" y="308"/>
                    <a:pt x="1106" y="312"/>
                  </a:cubicBezTo>
                  <a:cubicBezTo>
                    <a:pt x="1103" y="314"/>
                    <a:pt x="1099" y="314"/>
                    <a:pt x="1099" y="317"/>
                  </a:cubicBezTo>
                  <a:cubicBezTo>
                    <a:pt x="1102" y="321"/>
                    <a:pt x="1102" y="316"/>
                    <a:pt x="1105" y="316"/>
                  </a:cubicBezTo>
                  <a:cubicBezTo>
                    <a:pt x="1107" y="319"/>
                    <a:pt x="1103" y="319"/>
                    <a:pt x="1104" y="322"/>
                  </a:cubicBezTo>
                  <a:cubicBezTo>
                    <a:pt x="1108" y="326"/>
                    <a:pt x="1103" y="315"/>
                    <a:pt x="1108" y="322"/>
                  </a:cubicBezTo>
                  <a:cubicBezTo>
                    <a:pt x="1108" y="320"/>
                    <a:pt x="1112" y="310"/>
                    <a:pt x="1114" y="316"/>
                  </a:cubicBezTo>
                  <a:cubicBezTo>
                    <a:pt x="1117" y="316"/>
                    <a:pt x="1113" y="312"/>
                    <a:pt x="1114" y="311"/>
                  </a:cubicBezTo>
                  <a:cubicBezTo>
                    <a:pt x="1115" y="311"/>
                    <a:pt x="1116" y="313"/>
                    <a:pt x="1117" y="315"/>
                  </a:cubicBezTo>
                  <a:cubicBezTo>
                    <a:pt x="1119" y="314"/>
                    <a:pt x="1118" y="311"/>
                    <a:pt x="1118" y="309"/>
                  </a:cubicBezTo>
                  <a:cubicBezTo>
                    <a:pt x="1121" y="310"/>
                    <a:pt x="1123" y="314"/>
                    <a:pt x="1126" y="317"/>
                  </a:cubicBezTo>
                  <a:cubicBezTo>
                    <a:pt x="1124" y="319"/>
                    <a:pt x="1122" y="317"/>
                    <a:pt x="1120" y="314"/>
                  </a:cubicBezTo>
                  <a:cubicBezTo>
                    <a:pt x="1119" y="315"/>
                    <a:pt x="1125" y="320"/>
                    <a:pt x="1120" y="320"/>
                  </a:cubicBezTo>
                  <a:cubicBezTo>
                    <a:pt x="1121" y="321"/>
                    <a:pt x="1125" y="323"/>
                    <a:pt x="1123" y="320"/>
                  </a:cubicBezTo>
                  <a:cubicBezTo>
                    <a:pt x="1126" y="320"/>
                    <a:pt x="1124" y="323"/>
                    <a:pt x="1126" y="324"/>
                  </a:cubicBezTo>
                  <a:cubicBezTo>
                    <a:pt x="1124" y="324"/>
                    <a:pt x="1121" y="323"/>
                    <a:pt x="1119" y="325"/>
                  </a:cubicBezTo>
                  <a:cubicBezTo>
                    <a:pt x="1129" y="327"/>
                    <a:pt x="1114" y="325"/>
                    <a:pt x="1119" y="330"/>
                  </a:cubicBezTo>
                  <a:cubicBezTo>
                    <a:pt x="1117" y="331"/>
                    <a:pt x="1116" y="328"/>
                    <a:pt x="1114" y="327"/>
                  </a:cubicBezTo>
                  <a:cubicBezTo>
                    <a:pt x="1116" y="332"/>
                    <a:pt x="1117" y="334"/>
                    <a:pt x="1112" y="328"/>
                  </a:cubicBezTo>
                  <a:cubicBezTo>
                    <a:pt x="1111" y="328"/>
                    <a:pt x="1111" y="330"/>
                    <a:pt x="1112" y="332"/>
                  </a:cubicBezTo>
                  <a:cubicBezTo>
                    <a:pt x="1110" y="331"/>
                    <a:pt x="1109" y="328"/>
                    <a:pt x="1107" y="327"/>
                  </a:cubicBezTo>
                  <a:cubicBezTo>
                    <a:pt x="1105" y="331"/>
                    <a:pt x="1114" y="337"/>
                    <a:pt x="1117" y="342"/>
                  </a:cubicBezTo>
                  <a:cubicBezTo>
                    <a:pt x="1112" y="342"/>
                    <a:pt x="1112" y="334"/>
                    <a:pt x="1108" y="338"/>
                  </a:cubicBezTo>
                  <a:cubicBezTo>
                    <a:pt x="1108" y="336"/>
                    <a:pt x="1108" y="335"/>
                    <a:pt x="1109" y="334"/>
                  </a:cubicBezTo>
                  <a:cubicBezTo>
                    <a:pt x="1107" y="331"/>
                    <a:pt x="1105" y="331"/>
                    <a:pt x="1103" y="327"/>
                  </a:cubicBezTo>
                  <a:cubicBezTo>
                    <a:pt x="1102" y="328"/>
                    <a:pt x="1104" y="331"/>
                    <a:pt x="1105" y="333"/>
                  </a:cubicBezTo>
                  <a:cubicBezTo>
                    <a:pt x="1102" y="334"/>
                    <a:pt x="1104" y="331"/>
                    <a:pt x="1102" y="329"/>
                  </a:cubicBezTo>
                  <a:cubicBezTo>
                    <a:pt x="1101" y="330"/>
                    <a:pt x="1101" y="331"/>
                    <a:pt x="1102" y="333"/>
                  </a:cubicBezTo>
                  <a:cubicBezTo>
                    <a:pt x="1096" y="326"/>
                    <a:pt x="1101" y="337"/>
                    <a:pt x="1095" y="333"/>
                  </a:cubicBezTo>
                  <a:cubicBezTo>
                    <a:pt x="1094" y="335"/>
                    <a:pt x="1098" y="335"/>
                    <a:pt x="1099" y="339"/>
                  </a:cubicBezTo>
                  <a:cubicBezTo>
                    <a:pt x="1101" y="338"/>
                    <a:pt x="1098" y="335"/>
                    <a:pt x="1101" y="335"/>
                  </a:cubicBezTo>
                  <a:cubicBezTo>
                    <a:pt x="1106" y="345"/>
                    <a:pt x="1107" y="340"/>
                    <a:pt x="1112" y="341"/>
                  </a:cubicBezTo>
                  <a:cubicBezTo>
                    <a:pt x="1112" y="343"/>
                    <a:pt x="1110" y="345"/>
                    <a:pt x="1106" y="345"/>
                  </a:cubicBezTo>
                  <a:cubicBezTo>
                    <a:pt x="1104" y="345"/>
                    <a:pt x="1108" y="349"/>
                    <a:pt x="1109" y="351"/>
                  </a:cubicBezTo>
                  <a:cubicBezTo>
                    <a:pt x="1107" y="353"/>
                    <a:pt x="1105" y="348"/>
                    <a:pt x="1103" y="345"/>
                  </a:cubicBezTo>
                  <a:cubicBezTo>
                    <a:pt x="1100" y="347"/>
                    <a:pt x="1106" y="352"/>
                    <a:pt x="1106" y="355"/>
                  </a:cubicBezTo>
                  <a:cubicBezTo>
                    <a:pt x="1101" y="353"/>
                    <a:pt x="1101" y="354"/>
                    <a:pt x="1099" y="358"/>
                  </a:cubicBezTo>
                  <a:cubicBezTo>
                    <a:pt x="1101" y="353"/>
                    <a:pt x="1092" y="353"/>
                    <a:pt x="1096" y="359"/>
                  </a:cubicBezTo>
                  <a:cubicBezTo>
                    <a:pt x="1093" y="357"/>
                    <a:pt x="1091" y="353"/>
                    <a:pt x="1089" y="350"/>
                  </a:cubicBezTo>
                  <a:cubicBezTo>
                    <a:pt x="1093" y="352"/>
                    <a:pt x="1095" y="346"/>
                    <a:pt x="1091" y="342"/>
                  </a:cubicBezTo>
                  <a:cubicBezTo>
                    <a:pt x="1089" y="342"/>
                    <a:pt x="1095" y="347"/>
                    <a:pt x="1091" y="346"/>
                  </a:cubicBezTo>
                  <a:cubicBezTo>
                    <a:pt x="1089" y="342"/>
                    <a:pt x="1087" y="342"/>
                    <a:pt x="1084" y="340"/>
                  </a:cubicBezTo>
                  <a:cubicBezTo>
                    <a:pt x="1082" y="341"/>
                    <a:pt x="1089" y="344"/>
                    <a:pt x="1085" y="344"/>
                  </a:cubicBezTo>
                  <a:cubicBezTo>
                    <a:pt x="1083" y="342"/>
                    <a:pt x="1084" y="341"/>
                    <a:pt x="1083" y="339"/>
                  </a:cubicBezTo>
                  <a:cubicBezTo>
                    <a:pt x="1081" y="337"/>
                    <a:pt x="1082" y="342"/>
                    <a:pt x="1079" y="337"/>
                  </a:cubicBezTo>
                  <a:cubicBezTo>
                    <a:pt x="1078" y="339"/>
                    <a:pt x="1082" y="341"/>
                    <a:pt x="1083" y="344"/>
                  </a:cubicBezTo>
                  <a:cubicBezTo>
                    <a:pt x="1081" y="342"/>
                    <a:pt x="1079" y="342"/>
                    <a:pt x="1077" y="338"/>
                  </a:cubicBezTo>
                  <a:cubicBezTo>
                    <a:pt x="1076" y="340"/>
                    <a:pt x="1077" y="347"/>
                    <a:pt x="1071" y="343"/>
                  </a:cubicBezTo>
                  <a:cubicBezTo>
                    <a:pt x="1070" y="345"/>
                    <a:pt x="1074" y="350"/>
                    <a:pt x="1077" y="355"/>
                  </a:cubicBezTo>
                  <a:cubicBezTo>
                    <a:pt x="1080" y="355"/>
                    <a:pt x="1075" y="350"/>
                    <a:pt x="1079" y="353"/>
                  </a:cubicBezTo>
                  <a:cubicBezTo>
                    <a:pt x="1080" y="354"/>
                    <a:pt x="1078" y="354"/>
                    <a:pt x="1080" y="357"/>
                  </a:cubicBezTo>
                  <a:cubicBezTo>
                    <a:pt x="1077" y="358"/>
                    <a:pt x="1075" y="356"/>
                    <a:pt x="1074" y="359"/>
                  </a:cubicBezTo>
                  <a:cubicBezTo>
                    <a:pt x="1075" y="360"/>
                    <a:pt x="1076" y="361"/>
                    <a:pt x="1077" y="362"/>
                  </a:cubicBezTo>
                  <a:cubicBezTo>
                    <a:pt x="1078" y="360"/>
                    <a:pt x="1081" y="360"/>
                    <a:pt x="1084" y="361"/>
                  </a:cubicBezTo>
                  <a:cubicBezTo>
                    <a:pt x="1080" y="365"/>
                    <a:pt x="1072" y="369"/>
                    <a:pt x="1064" y="368"/>
                  </a:cubicBezTo>
                  <a:cubicBezTo>
                    <a:pt x="1064" y="370"/>
                    <a:pt x="1063" y="371"/>
                    <a:pt x="1062" y="373"/>
                  </a:cubicBezTo>
                  <a:cubicBezTo>
                    <a:pt x="1068" y="373"/>
                    <a:pt x="1060" y="379"/>
                    <a:pt x="1062" y="384"/>
                  </a:cubicBezTo>
                  <a:cubicBezTo>
                    <a:pt x="1061" y="382"/>
                    <a:pt x="1055" y="384"/>
                    <a:pt x="1057" y="387"/>
                  </a:cubicBezTo>
                  <a:cubicBezTo>
                    <a:pt x="1055" y="385"/>
                    <a:pt x="1052" y="387"/>
                    <a:pt x="1050" y="384"/>
                  </a:cubicBezTo>
                  <a:cubicBezTo>
                    <a:pt x="1050" y="384"/>
                    <a:pt x="1049" y="386"/>
                    <a:pt x="1051" y="388"/>
                  </a:cubicBezTo>
                  <a:cubicBezTo>
                    <a:pt x="1048" y="388"/>
                    <a:pt x="1045" y="381"/>
                    <a:pt x="1042" y="381"/>
                  </a:cubicBezTo>
                  <a:cubicBezTo>
                    <a:pt x="1040" y="384"/>
                    <a:pt x="1047" y="386"/>
                    <a:pt x="1044" y="388"/>
                  </a:cubicBezTo>
                  <a:cubicBezTo>
                    <a:pt x="1041" y="390"/>
                    <a:pt x="1039" y="380"/>
                    <a:pt x="1036" y="382"/>
                  </a:cubicBezTo>
                  <a:cubicBezTo>
                    <a:pt x="1035" y="383"/>
                    <a:pt x="1040" y="388"/>
                    <a:pt x="1041" y="390"/>
                  </a:cubicBezTo>
                  <a:cubicBezTo>
                    <a:pt x="1038" y="391"/>
                    <a:pt x="1035" y="385"/>
                    <a:pt x="1035" y="383"/>
                  </a:cubicBezTo>
                  <a:cubicBezTo>
                    <a:pt x="1032" y="385"/>
                    <a:pt x="1038" y="389"/>
                    <a:pt x="1039" y="394"/>
                  </a:cubicBezTo>
                  <a:cubicBezTo>
                    <a:pt x="1037" y="393"/>
                    <a:pt x="1032" y="385"/>
                    <a:pt x="1032" y="384"/>
                  </a:cubicBezTo>
                  <a:cubicBezTo>
                    <a:pt x="1032" y="384"/>
                    <a:pt x="1031" y="384"/>
                    <a:pt x="1031" y="384"/>
                  </a:cubicBezTo>
                  <a:cubicBezTo>
                    <a:pt x="1031" y="386"/>
                    <a:pt x="1035" y="392"/>
                    <a:pt x="1037" y="393"/>
                  </a:cubicBezTo>
                  <a:cubicBezTo>
                    <a:pt x="1038" y="396"/>
                    <a:pt x="1035" y="395"/>
                    <a:pt x="1034" y="393"/>
                  </a:cubicBezTo>
                  <a:cubicBezTo>
                    <a:pt x="1033" y="393"/>
                    <a:pt x="1034" y="395"/>
                    <a:pt x="1032" y="395"/>
                  </a:cubicBezTo>
                  <a:cubicBezTo>
                    <a:pt x="1029" y="393"/>
                    <a:pt x="1030" y="389"/>
                    <a:pt x="1028" y="388"/>
                  </a:cubicBezTo>
                  <a:cubicBezTo>
                    <a:pt x="1026" y="384"/>
                    <a:pt x="1031" y="389"/>
                    <a:pt x="1031" y="391"/>
                  </a:cubicBezTo>
                  <a:cubicBezTo>
                    <a:pt x="1032" y="390"/>
                    <a:pt x="1031" y="389"/>
                    <a:pt x="1031" y="387"/>
                  </a:cubicBezTo>
                  <a:cubicBezTo>
                    <a:pt x="1028" y="385"/>
                    <a:pt x="1027" y="386"/>
                    <a:pt x="1025" y="388"/>
                  </a:cubicBezTo>
                  <a:cubicBezTo>
                    <a:pt x="1027" y="389"/>
                    <a:pt x="1028" y="390"/>
                    <a:pt x="1029" y="392"/>
                  </a:cubicBezTo>
                  <a:cubicBezTo>
                    <a:pt x="1030" y="392"/>
                    <a:pt x="1020" y="387"/>
                    <a:pt x="1021" y="391"/>
                  </a:cubicBezTo>
                  <a:cubicBezTo>
                    <a:pt x="1018" y="386"/>
                    <a:pt x="1016" y="396"/>
                    <a:pt x="1011" y="391"/>
                  </a:cubicBezTo>
                  <a:cubicBezTo>
                    <a:pt x="1009" y="395"/>
                    <a:pt x="1002" y="395"/>
                    <a:pt x="1007" y="401"/>
                  </a:cubicBezTo>
                  <a:cubicBezTo>
                    <a:pt x="1006" y="402"/>
                    <a:pt x="1004" y="397"/>
                    <a:pt x="1003" y="396"/>
                  </a:cubicBezTo>
                  <a:cubicBezTo>
                    <a:pt x="1002" y="398"/>
                    <a:pt x="1005" y="401"/>
                    <a:pt x="1008" y="407"/>
                  </a:cubicBezTo>
                  <a:cubicBezTo>
                    <a:pt x="1009" y="403"/>
                    <a:pt x="1013" y="405"/>
                    <a:pt x="1019" y="404"/>
                  </a:cubicBezTo>
                  <a:cubicBezTo>
                    <a:pt x="1020" y="407"/>
                    <a:pt x="1015" y="406"/>
                    <a:pt x="1014" y="406"/>
                  </a:cubicBezTo>
                  <a:cubicBezTo>
                    <a:pt x="1012" y="407"/>
                    <a:pt x="1016" y="407"/>
                    <a:pt x="1017" y="410"/>
                  </a:cubicBezTo>
                  <a:cubicBezTo>
                    <a:pt x="1012" y="407"/>
                    <a:pt x="1015" y="412"/>
                    <a:pt x="1019" y="416"/>
                  </a:cubicBezTo>
                  <a:cubicBezTo>
                    <a:pt x="1017" y="416"/>
                    <a:pt x="1015" y="413"/>
                    <a:pt x="1013" y="410"/>
                  </a:cubicBezTo>
                  <a:cubicBezTo>
                    <a:pt x="1017" y="418"/>
                    <a:pt x="1014" y="415"/>
                    <a:pt x="1016" y="420"/>
                  </a:cubicBezTo>
                  <a:cubicBezTo>
                    <a:pt x="1015" y="421"/>
                    <a:pt x="1014" y="418"/>
                    <a:pt x="1012" y="417"/>
                  </a:cubicBezTo>
                  <a:cubicBezTo>
                    <a:pt x="1009" y="421"/>
                    <a:pt x="993" y="427"/>
                    <a:pt x="993" y="433"/>
                  </a:cubicBezTo>
                  <a:cubicBezTo>
                    <a:pt x="992" y="434"/>
                    <a:pt x="990" y="428"/>
                    <a:pt x="988" y="427"/>
                  </a:cubicBezTo>
                  <a:cubicBezTo>
                    <a:pt x="986" y="427"/>
                    <a:pt x="990" y="431"/>
                    <a:pt x="991" y="433"/>
                  </a:cubicBezTo>
                  <a:cubicBezTo>
                    <a:pt x="981" y="432"/>
                    <a:pt x="982" y="441"/>
                    <a:pt x="978" y="441"/>
                  </a:cubicBezTo>
                  <a:cubicBezTo>
                    <a:pt x="981" y="441"/>
                    <a:pt x="986" y="449"/>
                    <a:pt x="986" y="452"/>
                  </a:cubicBezTo>
                  <a:cubicBezTo>
                    <a:pt x="991" y="450"/>
                    <a:pt x="992" y="451"/>
                    <a:pt x="996" y="450"/>
                  </a:cubicBezTo>
                  <a:cubicBezTo>
                    <a:pt x="995" y="447"/>
                    <a:pt x="994" y="447"/>
                    <a:pt x="992" y="445"/>
                  </a:cubicBezTo>
                  <a:cubicBezTo>
                    <a:pt x="994" y="450"/>
                    <a:pt x="989" y="446"/>
                    <a:pt x="986" y="442"/>
                  </a:cubicBezTo>
                  <a:cubicBezTo>
                    <a:pt x="985" y="442"/>
                    <a:pt x="989" y="449"/>
                    <a:pt x="990" y="448"/>
                  </a:cubicBezTo>
                  <a:cubicBezTo>
                    <a:pt x="992" y="450"/>
                    <a:pt x="988" y="449"/>
                    <a:pt x="987" y="451"/>
                  </a:cubicBezTo>
                  <a:cubicBezTo>
                    <a:pt x="986" y="446"/>
                    <a:pt x="984" y="445"/>
                    <a:pt x="981" y="441"/>
                  </a:cubicBezTo>
                  <a:cubicBezTo>
                    <a:pt x="984" y="441"/>
                    <a:pt x="985" y="439"/>
                    <a:pt x="986" y="438"/>
                  </a:cubicBezTo>
                  <a:cubicBezTo>
                    <a:pt x="988" y="439"/>
                    <a:pt x="989" y="444"/>
                    <a:pt x="991" y="443"/>
                  </a:cubicBezTo>
                  <a:cubicBezTo>
                    <a:pt x="987" y="437"/>
                    <a:pt x="995" y="436"/>
                    <a:pt x="1000" y="435"/>
                  </a:cubicBezTo>
                  <a:cubicBezTo>
                    <a:pt x="1001" y="437"/>
                    <a:pt x="998" y="436"/>
                    <a:pt x="999" y="438"/>
                  </a:cubicBezTo>
                  <a:cubicBezTo>
                    <a:pt x="1002" y="441"/>
                    <a:pt x="1002" y="436"/>
                    <a:pt x="1003" y="436"/>
                  </a:cubicBezTo>
                  <a:cubicBezTo>
                    <a:pt x="1005" y="438"/>
                    <a:pt x="1002" y="443"/>
                    <a:pt x="998" y="443"/>
                  </a:cubicBezTo>
                  <a:cubicBezTo>
                    <a:pt x="1002" y="443"/>
                    <a:pt x="1014" y="442"/>
                    <a:pt x="1009" y="437"/>
                  </a:cubicBezTo>
                  <a:cubicBezTo>
                    <a:pt x="1012" y="438"/>
                    <a:pt x="1011" y="442"/>
                    <a:pt x="1014" y="445"/>
                  </a:cubicBezTo>
                  <a:cubicBezTo>
                    <a:pt x="1013" y="442"/>
                    <a:pt x="1015" y="441"/>
                    <a:pt x="1011" y="438"/>
                  </a:cubicBezTo>
                  <a:cubicBezTo>
                    <a:pt x="1015" y="439"/>
                    <a:pt x="1020" y="446"/>
                    <a:pt x="1024" y="443"/>
                  </a:cubicBezTo>
                  <a:cubicBezTo>
                    <a:pt x="1027" y="446"/>
                    <a:pt x="1025" y="451"/>
                    <a:pt x="1024" y="445"/>
                  </a:cubicBezTo>
                  <a:cubicBezTo>
                    <a:pt x="1024" y="446"/>
                    <a:pt x="1023" y="447"/>
                    <a:pt x="1024" y="448"/>
                  </a:cubicBezTo>
                  <a:cubicBezTo>
                    <a:pt x="1026" y="451"/>
                    <a:pt x="1028" y="447"/>
                    <a:pt x="1029" y="449"/>
                  </a:cubicBezTo>
                  <a:cubicBezTo>
                    <a:pt x="1030" y="448"/>
                    <a:pt x="1030" y="446"/>
                    <a:pt x="1028" y="444"/>
                  </a:cubicBezTo>
                  <a:cubicBezTo>
                    <a:pt x="1031" y="444"/>
                    <a:pt x="1030" y="446"/>
                    <a:pt x="1032" y="448"/>
                  </a:cubicBezTo>
                  <a:cubicBezTo>
                    <a:pt x="1034" y="447"/>
                    <a:pt x="1033" y="446"/>
                    <a:pt x="1035" y="445"/>
                  </a:cubicBezTo>
                  <a:cubicBezTo>
                    <a:pt x="1033" y="444"/>
                    <a:pt x="1031" y="446"/>
                    <a:pt x="1029" y="441"/>
                  </a:cubicBezTo>
                  <a:cubicBezTo>
                    <a:pt x="1035" y="444"/>
                    <a:pt x="1030" y="441"/>
                    <a:pt x="1032" y="438"/>
                  </a:cubicBezTo>
                  <a:cubicBezTo>
                    <a:pt x="1033" y="441"/>
                    <a:pt x="1035" y="440"/>
                    <a:pt x="1036" y="443"/>
                  </a:cubicBezTo>
                  <a:cubicBezTo>
                    <a:pt x="1033" y="438"/>
                    <a:pt x="1040" y="442"/>
                    <a:pt x="1036" y="436"/>
                  </a:cubicBezTo>
                  <a:cubicBezTo>
                    <a:pt x="1041" y="438"/>
                    <a:pt x="1044" y="440"/>
                    <a:pt x="1047" y="434"/>
                  </a:cubicBezTo>
                  <a:cubicBezTo>
                    <a:pt x="1034" y="436"/>
                    <a:pt x="1047" y="433"/>
                    <a:pt x="1049" y="428"/>
                  </a:cubicBezTo>
                  <a:cubicBezTo>
                    <a:pt x="1050" y="430"/>
                    <a:pt x="1055" y="433"/>
                    <a:pt x="1054" y="435"/>
                  </a:cubicBezTo>
                  <a:cubicBezTo>
                    <a:pt x="1059" y="439"/>
                    <a:pt x="1059" y="434"/>
                    <a:pt x="1065" y="434"/>
                  </a:cubicBezTo>
                  <a:cubicBezTo>
                    <a:pt x="1064" y="432"/>
                    <a:pt x="1065" y="431"/>
                    <a:pt x="1062" y="428"/>
                  </a:cubicBezTo>
                  <a:cubicBezTo>
                    <a:pt x="1061" y="427"/>
                    <a:pt x="1061" y="429"/>
                    <a:pt x="1060" y="429"/>
                  </a:cubicBezTo>
                  <a:cubicBezTo>
                    <a:pt x="1059" y="427"/>
                    <a:pt x="1057" y="424"/>
                    <a:pt x="1059" y="424"/>
                  </a:cubicBezTo>
                  <a:cubicBezTo>
                    <a:pt x="1058" y="422"/>
                    <a:pt x="1056" y="422"/>
                    <a:pt x="1055" y="423"/>
                  </a:cubicBezTo>
                  <a:cubicBezTo>
                    <a:pt x="1055" y="420"/>
                    <a:pt x="1059" y="416"/>
                    <a:pt x="1065" y="423"/>
                  </a:cubicBezTo>
                  <a:cubicBezTo>
                    <a:pt x="1063" y="424"/>
                    <a:pt x="1061" y="422"/>
                    <a:pt x="1059" y="422"/>
                  </a:cubicBezTo>
                  <a:cubicBezTo>
                    <a:pt x="1061" y="428"/>
                    <a:pt x="1064" y="423"/>
                    <a:pt x="1066" y="425"/>
                  </a:cubicBezTo>
                  <a:cubicBezTo>
                    <a:pt x="1068" y="429"/>
                    <a:pt x="1066" y="432"/>
                    <a:pt x="1070" y="434"/>
                  </a:cubicBezTo>
                  <a:cubicBezTo>
                    <a:pt x="1067" y="428"/>
                    <a:pt x="1073" y="431"/>
                    <a:pt x="1075" y="427"/>
                  </a:cubicBezTo>
                  <a:cubicBezTo>
                    <a:pt x="1077" y="430"/>
                    <a:pt x="1078" y="431"/>
                    <a:pt x="1080" y="430"/>
                  </a:cubicBezTo>
                  <a:cubicBezTo>
                    <a:pt x="1076" y="426"/>
                    <a:pt x="1076" y="427"/>
                    <a:pt x="1080" y="425"/>
                  </a:cubicBezTo>
                  <a:cubicBezTo>
                    <a:pt x="1081" y="426"/>
                    <a:pt x="1081" y="428"/>
                    <a:pt x="1082" y="429"/>
                  </a:cubicBezTo>
                  <a:cubicBezTo>
                    <a:pt x="1087" y="423"/>
                    <a:pt x="1098" y="427"/>
                    <a:pt x="1099" y="419"/>
                  </a:cubicBezTo>
                  <a:cubicBezTo>
                    <a:pt x="1100" y="419"/>
                    <a:pt x="1101" y="421"/>
                    <a:pt x="1102" y="422"/>
                  </a:cubicBezTo>
                  <a:cubicBezTo>
                    <a:pt x="1105" y="421"/>
                    <a:pt x="1100" y="411"/>
                    <a:pt x="1106" y="419"/>
                  </a:cubicBezTo>
                  <a:cubicBezTo>
                    <a:pt x="1107" y="418"/>
                    <a:pt x="1106" y="416"/>
                    <a:pt x="1105" y="415"/>
                  </a:cubicBezTo>
                  <a:cubicBezTo>
                    <a:pt x="1106" y="415"/>
                    <a:pt x="1107" y="416"/>
                    <a:pt x="1109" y="418"/>
                  </a:cubicBezTo>
                  <a:cubicBezTo>
                    <a:pt x="1111" y="417"/>
                    <a:pt x="1105" y="413"/>
                    <a:pt x="1109" y="413"/>
                  </a:cubicBezTo>
                  <a:cubicBezTo>
                    <a:pt x="1110" y="415"/>
                    <a:pt x="1111" y="416"/>
                    <a:pt x="1112" y="418"/>
                  </a:cubicBezTo>
                  <a:cubicBezTo>
                    <a:pt x="1113" y="417"/>
                    <a:pt x="1112" y="415"/>
                    <a:pt x="1110" y="413"/>
                  </a:cubicBezTo>
                  <a:cubicBezTo>
                    <a:pt x="1116" y="420"/>
                    <a:pt x="1117" y="404"/>
                    <a:pt x="1124" y="411"/>
                  </a:cubicBezTo>
                  <a:cubicBezTo>
                    <a:pt x="1126" y="410"/>
                    <a:pt x="1122" y="404"/>
                    <a:pt x="1127" y="410"/>
                  </a:cubicBezTo>
                  <a:cubicBezTo>
                    <a:pt x="1129" y="408"/>
                    <a:pt x="1131" y="403"/>
                    <a:pt x="1135" y="408"/>
                  </a:cubicBezTo>
                  <a:cubicBezTo>
                    <a:pt x="1135" y="407"/>
                    <a:pt x="1134" y="405"/>
                    <a:pt x="1136" y="405"/>
                  </a:cubicBezTo>
                  <a:cubicBezTo>
                    <a:pt x="1138" y="408"/>
                    <a:pt x="1140" y="406"/>
                    <a:pt x="1142" y="411"/>
                  </a:cubicBezTo>
                  <a:cubicBezTo>
                    <a:pt x="1143" y="410"/>
                    <a:pt x="1139" y="406"/>
                    <a:pt x="1141" y="405"/>
                  </a:cubicBezTo>
                  <a:cubicBezTo>
                    <a:pt x="1144" y="405"/>
                    <a:pt x="1143" y="409"/>
                    <a:pt x="1144" y="411"/>
                  </a:cubicBezTo>
                  <a:cubicBezTo>
                    <a:pt x="1144" y="409"/>
                    <a:pt x="1149" y="409"/>
                    <a:pt x="1144" y="406"/>
                  </a:cubicBezTo>
                  <a:cubicBezTo>
                    <a:pt x="1142" y="402"/>
                    <a:pt x="1149" y="407"/>
                    <a:pt x="1146" y="404"/>
                  </a:cubicBezTo>
                  <a:cubicBezTo>
                    <a:pt x="1148" y="404"/>
                    <a:pt x="1150" y="409"/>
                    <a:pt x="1147" y="408"/>
                  </a:cubicBezTo>
                  <a:cubicBezTo>
                    <a:pt x="1150" y="412"/>
                    <a:pt x="1150" y="403"/>
                    <a:pt x="1152" y="409"/>
                  </a:cubicBezTo>
                  <a:cubicBezTo>
                    <a:pt x="1146" y="411"/>
                    <a:pt x="1141" y="413"/>
                    <a:pt x="1139" y="416"/>
                  </a:cubicBezTo>
                  <a:cubicBezTo>
                    <a:pt x="1138" y="414"/>
                    <a:pt x="1137" y="413"/>
                    <a:pt x="1136" y="411"/>
                  </a:cubicBezTo>
                  <a:cubicBezTo>
                    <a:pt x="1135" y="412"/>
                    <a:pt x="1137" y="414"/>
                    <a:pt x="1138" y="416"/>
                  </a:cubicBezTo>
                  <a:cubicBezTo>
                    <a:pt x="1135" y="417"/>
                    <a:pt x="1129" y="417"/>
                    <a:pt x="1126" y="421"/>
                  </a:cubicBezTo>
                  <a:cubicBezTo>
                    <a:pt x="1122" y="417"/>
                    <a:pt x="1131" y="416"/>
                    <a:pt x="1133" y="415"/>
                  </a:cubicBezTo>
                  <a:cubicBezTo>
                    <a:pt x="1129" y="413"/>
                    <a:pt x="1122" y="415"/>
                    <a:pt x="1123" y="421"/>
                  </a:cubicBezTo>
                  <a:cubicBezTo>
                    <a:pt x="1119" y="418"/>
                    <a:pt x="1117" y="420"/>
                    <a:pt x="1114" y="420"/>
                  </a:cubicBezTo>
                  <a:cubicBezTo>
                    <a:pt x="1113" y="421"/>
                    <a:pt x="1115" y="423"/>
                    <a:pt x="1116" y="422"/>
                  </a:cubicBezTo>
                  <a:cubicBezTo>
                    <a:pt x="1117" y="426"/>
                    <a:pt x="1113" y="422"/>
                    <a:pt x="1112" y="421"/>
                  </a:cubicBezTo>
                  <a:cubicBezTo>
                    <a:pt x="1111" y="424"/>
                    <a:pt x="1106" y="423"/>
                    <a:pt x="1112" y="427"/>
                  </a:cubicBezTo>
                  <a:cubicBezTo>
                    <a:pt x="1110" y="427"/>
                    <a:pt x="1109" y="425"/>
                    <a:pt x="1107" y="423"/>
                  </a:cubicBezTo>
                  <a:cubicBezTo>
                    <a:pt x="1107" y="424"/>
                    <a:pt x="1107" y="425"/>
                    <a:pt x="1105" y="425"/>
                  </a:cubicBezTo>
                  <a:cubicBezTo>
                    <a:pt x="1106" y="426"/>
                    <a:pt x="1107" y="427"/>
                    <a:pt x="1108" y="428"/>
                  </a:cubicBezTo>
                  <a:cubicBezTo>
                    <a:pt x="1107" y="428"/>
                    <a:pt x="1105" y="426"/>
                    <a:pt x="1104" y="424"/>
                  </a:cubicBezTo>
                  <a:cubicBezTo>
                    <a:pt x="1103" y="425"/>
                    <a:pt x="1105" y="427"/>
                    <a:pt x="1106" y="429"/>
                  </a:cubicBezTo>
                  <a:cubicBezTo>
                    <a:pt x="1102" y="424"/>
                    <a:pt x="1102" y="429"/>
                    <a:pt x="1098" y="428"/>
                  </a:cubicBezTo>
                  <a:cubicBezTo>
                    <a:pt x="1104" y="433"/>
                    <a:pt x="1095" y="431"/>
                    <a:pt x="1094" y="433"/>
                  </a:cubicBezTo>
                  <a:cubicBezTo>
                    <a:pt x="1093" y="433"/>
                    <a:pt x="1095" y="437"/>
                    <a:pt x="1095" y="437"/>
                  </a:cubicBezTo>
                  <a:cubicBezTo>
                    <a:pt x="1094" y="437"/>
                    <a:pt x="1088" y="431"/>
                    <a:pt x="1089" y="436"/>
                  </a:cubicBezTo>
                  <a:cubicBezTo>
                    <a:pt x="1089" y="435"/>
                    <a:pt x="1089" y="434"/>
                    <a:pt x="1088" y="432"/>
                  </a:cubicBezTo>
                  <a:cubicBezTo>
                    <a:pt x="1087" y="434"/>
                    <a:pt x="1088" y="435"/>
                    <a:pt x="1089" y="438"/>
                  </a:cubicBezTo>
                  <a:cubicBezTo>
                    <a:pt x="1088" y="438"/>
                    <a:pt x="1086" y="435"/>
                    <a:pt x="1085" y="433"/>
                  </a:cubicBezTo>
                  <a:cubicBezTo>
                    <a:pt x="1086" y="438"/>
                    <a:pt x="1078" y="437"/>
                    <a:pt x="1078" y="436"/>
                  </a:cubicBezTo>
                  <a:cubicBezTo>
                    <a:pt x="1077" y="439"/>
                    <a:pt x="1082" y="440"/>
                    <a:pt x="1083" y="443"/>
                  </a:cubicBezTo>
                  <a:cubicBezTo>
                    <a:pt x="1081" y="444"/>
                    <a:pt x="1079" y="440"/>
                    <a:pt x="1077" y="437"/>
                  </a:cubicBezTo>
                  <a:cubicBezTo>
                    <a:pt x="1076" y="438"/>
                    <a:pt x="1076" y="439"/>
                    <a:pt x="1075" y="439"/>
                  </a:cubicBezTo>
                  <a:cubicBezTo>
                    <a:pt x="1076" y="443"/>
                    <a:pt x="1078" y="442"/>
                    <a:pt x="1080" y="444"/>
                  </a:cubicBezTo>
                  <a:cubicBezTo>
                    <a:pt x="1077" y="446"/>
                    <a:pt x="1075" y="438"/>
                    <a:pt x="1073" y="440"/>
                  </a:cubicBezTo>
                  <a:cubicBezTo>
                    <a:pt x="1071" y="440"/>
                    <a:pt x="1075" y="443"/>
                    <a:pt x="1076" y="443"/>
                  </a:cubicBezTo>
                  <a:cubicBezTo>
                    <a:pt x="1077" y="445"/>
                    <a:pt x="1074" y="444"/>
                    <a:pt x="1075" y="446"/>
                  </a:cubicBezTo>
                  <a:cubicBezTo>
                    <a:pt x="1073" y="448"/>
                    <a:pt x="1072" y="441"/>
                    <a:pt x="1070" y="444"/>
                  </a:cubicBezTo>
                  <a:cubicBezTo>
                    <a:pt x="1069" y="446"/>
                    <a:pt x="1073" y="444"/>
                    <a:pt x="1073" y="447"/>
                  </a:cubicBezTo>
                  <a:cubicBezTo>
                    <a:pt x="1070" y="446"/>
                    <a:pt x="1067" y="444"/>
                    <a:pt x="1064" y="442"/>
                  </a:cubicBezTo>
                  <a:cubicBezTo>
                    <a:pt x="1064" y="443"/>
                    <a:pt x="1067" y="447"/>
                    <a:pt x="1067" y="450"/>
                  </a:cubicBezTo>
                  <a:cubicBezTo>
                    <a:pt x="1065" y="450"/>
                    <a:pt x="1066" y="446"/>
                    <a:pt x="1063" y="444"/>
                  </a:cubicBezTo>
                  <a:cubicBezTo>
                    <a:pt x="1063" y="445"/>
                    <a:pt x="1064" y="446"/>
                    <a:pt x="1064" y="448"/>
                  </a:cubicBezTo>
                  <a:cubicBezTo>
                    <a:pt x="1060" y="443"/>
                    <a:pt x="1060" y="447"/>
                    <a:pt x="1057" y="446"/>
                  </a:cubicBezTo>
                  <a:cubicBezTo>
                    <a:pt x="1055" y="447"/>
                    <a:pt x="1060" y="451"/>
                    <a:pt x="1061" y="454"/>
                  </a:cubicBezTo>
                  <a:cubicBezTo>
                    <a:pt x="1058" y="453"/>
                    <a:pt x="1056" y="452"/>
                    <a:pt x="1057" y="449"/>
                  </a:cubicBezTo>
                  <a:cubicBezTo>
                    <a:pt x="1055" y="447"/>
                    <a:pt x="1056" y="452"/>
                    <a:pt x="1053" y="449"/>
                  </a:cubicBezTo>
                  <a:cubicBezTo>
                    <a:pt x="1054" y="454"/>
                    <a:pt x="1057" y="453"/>
                    <a:pt x="1058" y="456"/>
                  </a:cubicBezTo>
                  <a:cubicBezTo>
                    <a:pt x="1054" y="455"/>
                    <a:pt x="1054" y="454"/>
                    <a:pt x="1049" y="448"/>
                  </a:cubicBezTo>
                  <a:cubicBezTo>
                    <a:pt x="1048" y="449"/>
                    <a:pt x="1052" y="452"/>
                    <a:pt x="1052" y="454"/>
                  </a:cubicBezTo>
                  <a:cubicBezTo>
                    <a:pt x="1038" y="454"/>
                    <a:pt x="1031" y="465"/>
                    <a:pt x="1016" y="469"/>
                  </a:cubicBezTo>
                  <a:cubicBezTo>
                    <a:pt x="1015" y="470"/>
                    <a:pt x="1018" y="473"/>
                    <a:pt x="1016" y="473"/>
                  </a:cubicBezTo>
                  <a:cubicBezTo>
                    <a:pt x="1021" y="474"/>
                    <a:pt x="1026" y="471"/>
                    <a:pt x="1031" y="473"/>
                  </a:cubicBezTo>
                  <a:cubicBezTo>
                    <a:pt x="1035" y="466"/>
                    <a:pt x="1044" y="464"/>
                    <a:pt x="1057" y="463"/>
                  </a:cubicBezTo>
                  <a:cubicBezTo>
                    <a:pt x="1055" y="459"/>
                    <a:pt x="1060" y="455"/>
                    <a:pt x="1064" y="460"/>
                  </a:cubicBezTo>
                  <a:cubicBezTo>
                    <a:pt x="1065" y="459"/>
                    <a:pt x="1063" y="457"/>
                    <a:pt x="1062" y="455"/>
                  </a:cubicBezTo>
                  <a:cubicBezTo>
                    <a:pt x="1066" y="459"/>
                    <a:pt x="1066" y="453"/>
                    <a:pt x="1071" y="460"/>
                  </a:cubicBezTo>
                  <a:cubicBezTo>
                    <a:pt x="1056" y="468"/>
                    <a:pt x="1055" y="470"/>
                    <a:pt x="1044" y="477"/>
                  </a:cubicBezTo>
                  <a:cubicBezTo>
                    <a:pt x="1050" y="478"/>
                    <a:pt x="1054" y="471"/>
                    <a:pt x="1060" y="479"/>
                  </a:cubicBezTo>
                  <a:cubicBezTo>
                    <a:pt x="1061" y="478"/>
                    <a:pt x="1059" y="476"/>
                    <a:pt x="1058" y="474"/>
                  </a:cubicBezTo>
                  <a:cubicBezTo>
                    <a:pt x="1065" y="481"/>
                    <a:pt x="1069" y="467"/>
                    <a:pt x="1072" y="472"/>
                  </a:cubicBezTo>
                  <a:cubicBezTo>
                    <a:pt x="1074" y="472"/>
                    <a:pt x="1072" y="470"/>
                    <a:pt x="1071" y="468"/>
                  </a:cubicBezTo>
                  <a:cubicBezTo>
                    <a:pt x="1073" y="468"/>
                    <a:pt x="1074" y="469"/>
                    <a:pt x="1075" y="471"/>
                  </a:cubicBezTo>
                  <a:cubicBezTo>
                    <a:pt x="1075" y="470"/>
                    <a:pt x="1075" y="469"/>
                    <a:pt x="1074" y="467"/>
                  </a:cubicBezTo>
                  <a:cubicBezTo>
                    <a:pt x="1075" y="467"/>
                    <a:pt x="1076" y="469"/>
                    <a:pt x="1077" y="470"/>
                  </a:cubicBezTo>
                  <a:cubicBezTo>
                    <a:pt x="1078" y="469"/>
                    <a:pt x="1076" y="467"/>
                    <a:pt x="1078" y="467"/>
                  </a:cubicBezTo>
                  <a:cubicBezTo>
                    <a:pt x="1080" y="468"/>
                    <a:pt x="1081" y="469"/>
                    <a:pt x="1081" y="471"/>
                  </a:cubicBezTo>
                  <a:cubicBezTo>
                    <a:pt x="1085" y="471"/>
                    <a:pt x="1079" y="466"/>
                    <a:pt x="1078" y="464"/>
                  </a:cubicBezTo>
                  <a:cubicBezTo>
                    <a:pt x="1080" y="464"/>
                    <a:pt x="1085" y="469"/>
                    <a:pt x="1083" y="471"/>
                  </a:cubicBezTo>
                  <a:cubicBezTo>
                    <a:pt x="1085" y="472"/>
                    <a:pt x="1089" y="471"/>
                    <a:pt x="1089" y="476"/>
                  </a:cubicBezTo>
                  <a:cubicBezTo>
                    <a:pt x="1084" y="471"/>
                    <a:pt x="1086" y="474"/>
                    <a:pt x="1085" y="477"/>
                  </a:cubicBezTo>
                  <a:cubicBezTo>
                    <a:pt x="1083" y="476"/>
                    <a:pt x="1082" y="474"/>
                    <a:pt x="1084" y="473"/>
                  </a:cubicBezTo>
                  <a:cubicBezTo>
                    <a:pt x="1080" y="472"/>
                    <a:pt x="1082" y="476"/>
                    <a:pt x="1079" y="471"/>
                  </a:cubicBezTo>
                  <a:cubicBezTo>
                    <a:pt x="1080" y="476"/>
                    <a:pt x="1074" y="478"/>
                    <a:pt x="1072" y="475"/>
                  </a:cubicBezTo>
                  <a:cubicBezTo>
                    <a:pt x="1070" y="476"/>
                    <a:pt x="1075" y="481"/>
                    <a:pt x="1076" y="481"/>
                  </a:cubicBezTo>
                  <a:cubicBezTo>
                    <a:pt x="1075" y="478"/>
                    <a:pt x="1077" y="478"/>
                    <a:pt x="1080" y="476"/>
                  </a:cubicBezTo>
                  <a:cubicBezTo>
                    <a:pt x="1081" y="477"/>
                    <a:pt x="1081" y="477"/>
                    <a:pt x="1080" y="478"/>
                  </a:cubicBezTo>
                  <a:cubicBezTo>
                    <a:pt x="1081" y="478"/>
                    <a:pt x="1081" y="479"/>
                    <a:pt x="1082" y="480"/>
                  </a:cubicBezTo>
                  <a:cubicBezTo>
                    <a:pt x="1070" y="484"/>
                    <a:pt x="1057" y="491"/>
                    <a:pt x="1053" y="495"/>
                  </a:cubicBezTo>
                  <a:cubicBezTo>
                    <a:pt x="1052" y="494"/>
                    <a:pt x="1053" y="493"/>
                    <a:pt x="1052" y="492"/>
                  </a:cubicBezTo>
                  <a:cubicBezTo>
                    <a:pt x="1048" y="492"/>
                    <a:pt x="1053" y="496"/>
                    <a:pt x="1050" y="496"/>
                  </a:cubicBezTo>
                  <a:cubicBezTo>
                    <a:pt x="1049" y="492"/>
                    <a:pt x="1048" y="499"/>
                    <a:pt x="1042" y="499"/>
                  </a:cubicBezTo>
                  <a:cubicBezTo>
                    <a:pt x="1041" y="498"/>
                    <a:pt x="1040" y="496"/>
                    <a:pt x="1039" y="495"/>
                  </a:cubicBezTo>
                  <a:cubicBezTo>
                    <a:pt x="1046" y="496"/>
                    <a:pt x="1044" y="491"/>
                    <a:pt x="1052" y="491"/>
                  </a:cubicBezTo>
                  <a:cubicBezTo>
                    <a:pt x="1047" y="487"/>
                    <a:pt x="1047" y="490"/>
                    <a:pt x="1050" y="486"/>
                  </a:cubicBezTo>
                  <a:cubicBezTo>
                    <a:pt x="1043" y="486"/>
                    <a:pt x="1043" y="493"/>
                    <a:pt x="1037" y="493"/>
                  </a:cubicBezTo>
                  <a:cubicBezTo>
                    <a:pt x="1036" y="494"/>
                    <a:pt x="1036" y="499"/>
                    <a:pt x="1038" y="499"/>
                  </a:cubicBezTo>
                  <a:cubicBezTo>
                    <a:pt x="1039" y="502"/>
                    <a:pt x="1034" y="502"/>
                    <a:pt x="1033" y="503"/>
                  </a:cubicBezTo>
                  <a:cubicBezTo>
                    <a:pt x="1031" y="501"/>
                    <a:pt x="1030" y="500"/>
                    <a:pt x="1029" y="500"/>
                  </a:cubicBezTo>
                  <a:cubicBezTo>
                    <a:pt x="1026" y="497"/>
                    <a:pt x="1029" y="497"/>
                    <a:pt x="1027" y="495"/>
                  </a:cubicBezTo>
                  <a:cubicBezTo>
                    <a:pt x="1025" y="492"/>
                    <a:pt x="1028" y="499"/>
                    <a:pt x="1024" y="496"/>
                  </a:cubicBezTo>
                  <a:cubicBezTo>
                    <a:pt x="1027" y="498"/>
                    <a:pt x="1029" y="502"/>
                    <a:pt x="1031" y="502"/>
                  </a:cubicBezTo>
                  <a:cubicBezTo>
                    <a:pt x="1025" y="510"/>
                    <a:pt x="1018" y="508"/>
                    <a:pt x="1014" y="512"/>
                  </a:cubicBezTo>
                  <a:cubicBezTo>
                    <a:pt x="1010" y="514"/>
                    <a:pt x="1013" y="509"/>
                    <a:pt x="1012" y="507"/>
                  </a:cubicBezTo>
                  <a:cubicBezTo>
                    <a:pt x="1008" y="509"/>
                    <a:pt x="1013" y="510"/>
                    <a:pt x="1012" y="513"/>
                  </a:cubicBezTo>
                  <a:cubicBezTo>
                    <a:pt x="1010" y="514"/>
                    <a:pt x="1008" y="516"/>
                    <a:pt x="1007" y="512"/>
                  </a:cubicBezTo>
                  <a:cubicBezTo>
                    <a:pt x="1011" y="517"/>
                    <a:pt x="995" y="520"/>
                    <a:pt x="993" y="518"/>
                  </a:cubicBezTo>
                  <a:cubicBezTo>
                    <a:pt x="992" y="519"/>
                    <a:pt x="992" y="520"/>
                    <a:pt x="994" y="522"/>
                  </a:cubicBezTo>
                  <a:cubicBezTo>
                    <a:pt x="987" y="520"/>
                    <a:pt x="982" y="530"/>
                    <a:pt x="976" y="531"/>
                  </a:cubicBezTo>
                  <a:cubicBezTo>
                    <a:pt x="977" y="532"/>
                    <a:pt x="978" y="532"/>
                    <a:pt x="979" y="534"/>
                  </a:cubicBezTo>
                  <a:cubicBezTo>
                    <a:pt x="996" y="525"/>
                    <a:pt x="1007" y="521"/>
                    <a:pt x="1023" y="516"/>
                  </a:cubicBezTo>
                  <a:cubicBezTo>
                    <a:pt x="1008" y="523"/>
                    <a:pt x="998" y="530"/>
                    <a:pt x="989" y="534"/>
                  </a:cubicBezTo>
                  <a:cubicBezTo>
                    <a:pt x="988" y="535"/>
                    <a:pt x="985" y="535"/>
                    <a:pt x="985" y="535"/>
                  </a:cubicBezTo>
                  <a:cubicBezTo>
                    <a:pt x="981" y="542"/>
                    <a:pt x="966" y="535"/>
                    <a:pt x="968" y="546"/>
                  </a:cubicBezTo>
                  <a:cubicBezTo>
                    <a:pt x="964" y="544"/>
                    <a:pt x="965" y="545"/>
                    <a:pt x="966" y="548"/>
                  </a:cubicBezTo>
                  <a:cubicBezTo>
                    <a:pt x="965" y="548"/>
                    <a:pt x="964" y="546"/>
                    <a:pt x="963" y="545"/>
                  </a:cubicBezTo>
                  <a:cubicBezTo>
                    <a:pt x="962" y="546"/>
                    <a:pt x="964" y="547"/>
                    <a:pt x="964" y="549"/>
                  </a:cubicBezTo>
                  <a:cubicBezTo>
                    <a:pt x="963" y="549"/>
                    <a:pt x="961" y="545"/>
                    <a:pt x="960" y="546"/>
                  </a:cubicBezTo>
                  <a:cubicBezTo>
                    <a:pt x="964" y="548"/>
                    <a:pt x="960" y="550"/>
                    <a:pt x="958" y="546"/>
                  </a:cubicBezTo>
                  <a:cubicBezTo>
                    <a:pt x="959" y="549"/>
                    <a:pt x="957" y="548"/>
                    <a:pt x="957" y="548"/>
                  </a:cubicBezTo>
                  <a:cubicBezTo>
                    <a:pt x="938" y="557"/>
                    <a:pt x="914" y="575"/>
                    <a:pt x="884" y="585"/>
                  </a:cubicBezTo>
                  <a:cubicBezTo>
                    <a:pt x="883" y="586"/>
                    <a:pt x="885" y="588"/>
                    <a:pt x="886" y="587"/>
                  </a:cubicBezTo>
                  <a:cubicBezTo>
                    <a:pt x="876" y="589"/>
                    <a:pt x="856" y="598"/>
                    <a:pt x="855" y="610"/>
                  </a:cubicBezTo>
                  <a:cubicBezTo>
                    <a:pt x="856" y="609"/>
                    <a:pt x="852" y="606"/>
                    <a:pt x="854" y="605"/>
                  </a:cubicBezTo>
                  <a:cubicBezTo>
                    <a:pt x="850" y="601"/>
                    <a:pt x="849" y="604"/>
                    <a:pt x="846" y="605"/>
                  </a:cubicBezTo>
                  <a:cubicBezTo>
                    <a:pt x="850" y="607"/>
                    <a:pt x="850" y="613"/>
                    <a:pt x="846" y="607"/>
                  </a:cubicBezTo>
                  <a:cubicBezTo>
                    <a:pt x="845" y="608"/>
                    <a:pt x="851" y="616"/>
                    <a:pt x="847" y="614"/>
                  </a:cubicBezTo>
                  <a:cubicBezTo>
                    <a:pt x="850" y="619"/>
                    <a:pt x="850" y="614"/>
                    <a:pt x="853" y="615"/>
                  </a:cubicBezTo>
                  <a:cubicBezTo>
                    <a:pt x="852" y="614"/>
                    <a:pt x="850" y="613"/>
                    <a:pt x="849" y="613"/>
                  </a:cubicBezTo>
                  <a:cubicBezTo>
                    <a:pt x="848" y="609"/>
                    <a:pt x="856" y="612"/>
                    <a:pt x="855" y="614"/>
                  </a:cubicBezTo>
                  <a:cubicBezTo>
                    <a:pt x="868" y="606"/>
                    <a:pt x="892" y="606"/>
                    <a:pt x="900" y="593"/>
                  </a:cubicBezTo>
                  <a:cubicBezTo>
                    <a:pt x="898" y="591"/>
                    <a:pt x="896" y="590"/>
                    <a:pt x="894" y="590"/>
                  </a:cubicBezTo>
                  <a:cubicBezTo>
                    <a:pt x="895" y="592"/>
                    <a:pt x="896" y="591"/>
                    <a:pt x="897" y="591"/>
                  </a:cubicBezTo>
                  <a:cubicBezTo>
                    <a:pt x="894" y="595"/>
                    <a:pt x="886" y="597"/>
                    <a:pt x="882" y="600"/>
                  </a:cubicBezTo>
                  <a:cubicBezTo>
                    <a:pt x="881" y="594"/>
                    <a:pt x="892" y="595"/>
                    <a:pt x="894" y="591"/>
                  </a:cubicBezTo>
                  <a:cubicBezTo>
                    <a:pt x="893" y="590"/>
                    <a:pt x="892" y="590"/>
                    <a:pt x="891" y="588"/>
                  </a:cubicBezTo>
                  <a:cubicBezTo>
                    <a:pt x="898" y="588"/>
                    <a:pt x="902" y="586"/>
                    <a:pt x="906" y="586"/>
                  </a:cubicBezTo>
                  <a:cubicBezTo>
                    <a:pt x="905" y="584"/>
                    <a:pt x="904" y="584"/>
                    <a:pt x="903" y="585"/>
                  </a:cubicBezTo>
                  <a:cubicBezTo>
                    <a:pt x="915" y="579"/>
                    <a:pt x="926" y="570"/>
                    <a:pt x="937" y="570"/>
                  </a:cubicBezTo>
                  <a:cubicBezTo>
                    <a:pt x="939" y="564"/>
                    <a:pt x="956" y="563"/>
                    <a:pt x="961" y="558"/>
                  </a:cubicBezTo>
                  <a:cubicBezTo>
                    <a:pt x="948" y="571"/>
                    <a:pt x="916" y="580"/>
                    <a:pt x="901" y="591"/>
                  </a:cubicBezTo>
                  <a:cubicBezTo>
                    <a:pt x="924" y="594"/>
                    <a:pt x="934" y="573"/>
                    <a:pt x="955" y="573"/>
                  </a:cubicBezTo>
                  <a:cubicBezTo>
                    <a:pt x="948" y="570"/>
                    <a:pt x="960" y="570"/>
                    <a:pt x="959" y="574"/>
                  </a:cubicBezTo>
                  <a:cubicBezTo>
                    <a:pt x="963" y="574"/>
                    <a:pt x="957" y="568"/>
                    <a:pt x="956" y="571"/>
                  </a:cubicBezTo>
                  <a:cubicBezTo>
                    <a:pt x="956" y="568"/>
                    <a:pt x="961" y="569"/>
                    <a:pt x="963" y="567"/>
                  </a:cubicBezTo>
                  <a:cubicBezTo>
                    <a:pt x="966" y="572"/>
                    <a:pt x="960" y="567"/>
                    <a:pt x="961" y="572"/>
                  </a:cubicBezTo>
                  <a:cubicBezTo>
                    <a:pt x="973" y="569"/>
                    <a:pt x="973" y="566"/>
                    <a:pt x="987" y="563"/>
                  </a:cubicBezTo>
                  <a:cubicBezTo>
                    <a:pt x="872" y="624"/>
                    <a:pt x="773" y="671"/>
                    <a:pt x="677" y="716"/>
                  </a:cubicBezTo>
                  <a:cubicBezTo>
                    <a:pt x="657" y="729"/>
                    <a:pt x="619" y="746"/>
                    <a:pt x="597" y="753"/>
                  </a:cubicBezTo>
                  <a:cubicBezTo>
                    <a:pt x="599" y="757"/>
                    <a:pt x="596" y="760"/>
                    <a:pt x="593" y="755"/>
                  </a:cubicBezTo>
                  <a:cubicBezTo>
                    <a:pt x="595" y="761"/>
                    <a:pt x="582" y="764"/>
                    <a:pt x="580" y="762"/>
                  </a:cubicBezTo>
                  <a:cubicBezTo>
                    <a:pt x="577" y="766"/>
                    <a:pt x="573" y="767"/>
                    <a:pt x="568" y="767"/>
                  </a:cubicBezTo>
                  <a:cubicBezTo>
                    <a:pt x="567" y="767"/>
                    <a:pt x="568" y="769"/>
                    <a:pt x="569" y="770"/>
                  </a:cubicBezTo>
                  <a:cubicBezTo>
                    <a:pt x="562" y="774"/>
                    <a:pt x="544" y="777"/>
                    <a:pt x="539" y="784"/>
                  </a:cubicBezTo>
                  <a:cubicBezTo>
                    <a:pt x="538" y="786"/>
                    <a:pt x="535" y="783"/>
                    <a:pt x="535" y="783"/>
                  </a:cubicBezTo>
                  <a:cubicBezTo>
                    <a:pt x="529" y="786"/>
                    <a:pt x="524" y="791"/>
                    <a:pt x="516" y="795"/>
                  </a:cubicBezTo>
                  <a:cubicBezTo>
                    <a:pt x="502" y="802"/>
                    <a:pt x="484" y="811"/>
                    <a:pt x="469" y="819"/>
                  </a:cubicBezTo>
                  <a:cubicBezTo>
                    <a:pt x="462" y="823"/>
                    <a:pt x="455" y="829"/>
                    <a:pt x="447" y="828"/>
                  </a:cubicBezTo>
                  <a:cubicBezTo>
                    <a:pt x="434" y="837"/>
                    <a:pt x="416" y="848"/>
                    <a:pt x="402" y="851"/>
                  </a:cubicBezTo>
                  <a:cubicBezTo>
                    <a:pt x="400" y="852"/>
                    <a:pt x="404" y="855"/>
                    <a:pt x="405" y="857"/>
                  </a:cubicBezTo>
                  <a:cubicBezTo>
                    <a:pt x="370" y="863"/>
                    <a:pt x="343" y="892"/>
                    <a:pt x="314" y="898"/>
                  </a:cubicBezTo>
                  <a:cubicBezTo>
                    <a:pt x="314" y="902"/>
                    <a:pt x="307" y="908"/>
                    <a:pt x="303" y="905"/>
                  </a:cubicBezTo>
                  <a:cubicBezTo>
                    <a:pt x="285" y="919"/>
                    <a:pt x="271" y="927"/>
                    <a:pt x="251" y="934"/>
                  </a:cubicBezTo>
                  <a:cubicBezTo>
                    <a:pt x="250" y="927"/>
                    <a:pt x="247" y="932"/>
                    <a:pt x="244" y="928"/>
                  </a:cubicBezTo>
                  <a:cubicBezTo>
                    <a:pt x="250" y="928"/>
                    <a:pt x="250" y="925"/>
                    <a:pt x="252" y="922"/>
                  </a:cubicBezTo>
                  <a:cubicBezTo>
                    <a:pt x="249" y="918"/>
                    <a:pt x="249" y="917"/>
                    <a:pt x="250" y="914"/>
                  </a:cubicBezTo>
                  <a:cubicBezTo>
                    <a:pt x="245" y="915"/>
                    <a:pt x="248" y="913"/>
                    <a:pt x="243" y="912"/>
                  </a:cubicBezTo>
                  <a:cubicBezTo>
                    <a:pt x="243" y="914"/>
                    <a:pt x="245" y="921"/>
                    <a:pt x="246" y="918"/>
                  </a:cubicBezTo>
                  <a:cubicBezTo>
                    <a:pt x="246" y="923"/>
                    <a:pt x="243" y="918"/>
                    <a:pt x="242" y="914"/>
                  </a:cubicBezTo>
                  <a:cubicBezTo>
                    <a:pt x="242" y="917"/>
                    <a:pt x="242" y="918"/>
                    <a:pt x="239" y="918"/>
                  </a:cubicBezTo>
                  <a:cubicBezTo>
                    <a:pt x="238" y="916"/>
                    <a:pt x="239" y="915"/>
                    <a:pt x="240" y="913"/>
                  </a:cubicBezTo>
                  <a:cubicBezTo>
                    <a:pt x="238" y="911"/>
                    <a:pt x="237" y="918"/>
                    <a:pt x="236" y="912"/>
                  </a:cubicBezTo>
                  <a:cubicBezTo>
                    <a:pt x="234" y="914"/>
                    <a:pt x="236" y="914"/>
                    <a:pt x="238" y="917"/>
                  </a:cubicBezTo>
                  <a:cubicBezTo>
                    <a:pt x="235" y="917"/>
                    <a:pt x="232" y="918"/>
                    <a:pt x="229" y="918"/>
                  </a:cubicBezTo>
                  <a:cubicBezTo>
                    <a:pt x="227" y="911"/>
                    <a:pt x="228" y="912"/>
                    <a:pt x="224" y="907"/>
                  </a:cubicBezTo>
                  <a:cubicBezTo>
                    <a:pt x="229" y="908"/>
                    <a:pt x="229" y="904"/>
                    <a:pt x="231" y="901"/>
                  </a:cubicBezTo>
                  <a:cubicBezTo>
                    <a:pt x="234" y="905"/>
                    <a:pt x="231" y="905"/>
                    <a:pt x="232" y="907"/>
                  </a:cubicBezTo>
                  <a:cubicBezTo>
                    <a:pt x="234" y="905"/>
                    <a:pt x="236" y="903"/>
                    <a:pt x="235" y="899"/>
                  </a:cubicBezTo>
                  <a:cubicBezTo>
                    <a:pt x="232" y="899"/>
                    <a:pt x="229" y="900"/>
                    <a:pt x="226" y="894"/>
                  </a:cubicBezTo>
                  <a:cubicBezTo>
                    <a:pt x="230" y="892"/>
                    <a:pt x="228" y="886"/>
                    <a:pt x="233" y="883"/>
                  </a:cubicBezTo>
                  <a:cubicBezTo>
                    <a:pt x="232" y="880"/>
                    <a:pt x="225" y="880"/>
                    <a:pt x="230" y="878"/>
                  </a:cubicBezTo>
                  <a:cubicBezTo>
                    <a:pt x="228" y="876"/>
                    <a:pt x="227" y="879"/>
                    <a:pt x="225" y="879"/>
                  </a:cubicBezTo>
                  <a:cubicBezTo>
                    <a:pt x="224" y="877"/>
                    <a:pt x="224" y="876"/>
                    <a:pt x="226" y="876"/>
                  </a:cubicBezTo>
                  <a:cubicBezTo>
                    <a:pt x="222" y="878"/>
                    <a:pt x="214" y="885"/>
                    <a:pt x="205" y="887"/>
                  </a:cubicBezTo>
                  <a:cubicBezTo>
                    <a:pt x="203" y="885"/>
                    <a:pt x="204" y="884"/>
                    <a:pt x="203" y="882"/>
                  </a:cubicBezTo>
                  <a:cubicBezTo>
                    <a:pt x="203" y="886"/>
                    <a:pt x="201" y="884"/>
                    <a:pt x="199" y="885"/>
                  </a:cubicBezTo>
                  <a:cubicBezTo>
                    <a:pt x="200" y="884"/>
                    <a:pt x="198" y="880"/>
                    <a:pt x="200" y="879"/>
                  </a:cubicBezTo>
                  <a:cubicBezTo>
                    <a:pt x="204" y="882"/>
                    <a:pt x="203" y="881"/>
                    <a:pt x="209" y="883"/>
                  </a:cubicBezTo>
                  <a:cubicBezTo>
                    <a:pt x="206" y="880"/>
                    <a:pt x="203" y="877"/>
                    <a:pt x="200" y="879"/>
                  </a:cubicBezTo>
                  <a:cubicBezTo>
                    <a:pt x="200" y="873"/>
                    <a:pt x="195" y="874"/>
                    <a:pt x="193" y="876"/>
                  </a:cubicBezTo>
                  <a:cubicBezTo>
                    <a:pt x="190" y="873"/>
                    <a:pt x="198" y="875"/>
                    <a:pt x="194" y="871"/>
                  </a:cubicBezTo>
                  <a:cubicBezTo>
                    <a:pt x="196" y="873"/>
                    <a:pt x="199" y="875"/>
                    <a:pt x="201" y="873"/>
                  </a:cubicBezTo>
                  <a:cubicBezTo>
                    <a:pt x="202" y="871"/>
                    <a:pt x="200" y="871"/>
                    <a:pt x="201" y="869"/>
                  </a:cubicBezTo>
                  <a:cubicBezTo>
                    <a:pt x="199" y="870"/>
                    <a:pt x="197" y="866"/>
                    <a:pt x="194" y="865"/>
                  </a:cubicBezTo>
                  <a:cubicBezTo>
                    <a:pt x="194" y="867"/>
                    <a:pt x="196" y="868"/>
                    <a:pt x="196" y="870"/>
                  </a:cubicBezTo>
                  <a:cubicBezTo>
                    <a:pt x="194" y="870"/>
                    <a:pt x="194" y="866"/>
                    <a:pt x="191" y="868"/>
                  </a:cubicBezTo>
                  <a:cubicBezTo>
                    <a:pt x="193" y="864"/>
                    <a:pt x="183" y="856"/>
                    <a:pt x="178" y="850"/>
                  </a:cubicBezTo>
                  <a:cubicBezTo>
                    <a:pt x="177" y="851"/>
                    <a:pt x="179" y="853"/>
                    <a:pt x="179" y="854"/>
                  </a:cubicBezTo>
                  <a:cubicBezTo>
                    <a:pt x="178" y="854"/>
                    <a:pt x="177" y="852"/>
                    <a:pt x="175" y="853"/>
                  </a:cubicBezTo>
                  <a:cubicBezTo>
                    <a:pt x="175" y="850"/>
                    <a:pt x="178" y="847"/>
                    <a:pt x="179" y="848"/>
                  </a:cubicBezTo>
                  <a:cubicBezTo>
                    <a:pt x="178" y="852"/>
                    <a:pt x="183" y="852"/>
                    <a:pt x="188" y="858"/>
                  </a:cubicBezTo>
                  <a:cubicBezTo>
                    <a:pt x="190" y="857"/>
                    <a:pt x="190" y="856"/>
                    <a:pt x="188" y="853"/>
                  </a:cubicBezTo>
                  <a:cubicBezTo>
                    <a:pt x="186" y="852"/>
                    <a:pt x="186" y="855"/>
                    <a:pt x="183" y="852"/>
                  </a:cubicBezTo>
                  <a:cubicBezTo>
                    <a:pt x="182" y="850"/>
                    <a:pt x="185" y="852"/>
                    <a:pt x="186" y="851"/>
                  </a:cubicBezTo>
                  <a:cubicBezTo>
                    <a:pt x="184" y="849"/>
                    <a:pt x="183" y="850"/>
                    <a:pt x="182" y="850"/>
                  </a:cubicBezTo>
                  <a:cubicBezTo>
                    <a:pt x="180" y="848"/>
                    <a:pt x="180" y="846"/>
                    <a:pt x="182" y="846"/>
                  </a:cubicBezTo>
                  <a:cubicBezTo>
                    <a:pt x="181" y="845"/>
                    <a:pt x="176" y="843"/>
                    <a:pt x="178" y="846"/>
                  </a:cubicBezTo>
                  <a:cubicBezTo>
                    <a:pt x="175" y="843"/>
                    <a:pt x="173" y="843"/>
                    <a:pt x="170" y="839"/>
                  </a:cubicBezTo>
                  <a:cubicBezTo>
                    <a:pt x="172" y="837"/>
                    <a:pt x="173" y="840"/>
                    <a:pt x="175" y="840"/>
                  </a:cubicBezTo>
                  <a:cubicBezTo>
                    <a:pt x="175" y="836"/>
                    <a:pt x="173" y="833"/>
                    <a:pt x="170" y="830"/>
                  </a:cubicBezTo>
                  <a:cubicBezTo>
                    <a:pt x="171" y="830"/>
                    <a:pt x="172" y="829"/>
                    <a:pt x="174" y="829"/>
                  </a:cubicBezTo>
                  <a:cubicBezTo>
                    <a:pt x="171" y="825"/>
                    <a:pt x="172" y="824"/>
                    <a:pt x="169" y="820"/>
                  </a:cubicBezTo>
                  <a:cubicBezTo>
                    <a:pt x="173" y="819"/>
                    <a:pt x="177" y="818"/>
                    <a:pt x="178" y="815"/>
                  </a:cubicBezTo>
                  <a:cubicBezTo>
                    <a:pt x="174" y="814"/>
                    <a:pt x="171" y="814"/>
                    <a:pt x="169" y="812"/>
                  </a:cubicBezTo>
                  <a:cubicBezTo>
                    <a:pt x="166" y="818"/>
                    <a:pt x="161" y="813"/>
                    <a:pt x="160" y="815"/>
                  </a:cubicBezTo>
                  <a:cubicBezTo>
                    <a:pt x="155" y="806"/>
                    <a:pt x="154" y="806"/>
                    <a:pt x="154" y="799"/>
                  </a:cubicBezTo>
                  <a:cubicBezTo>
                    <a:pt x="154" y="799"/>
                    <a:pt x="155" y="800"/>
                    <a:pt x="156" y="801"/>
                  </a:cubicBezTo>
                  <a:cubicBezTo>
                    <a:pt x="154" y="798"/>
                    <a:pt x="156" y="797"/>
                    <a:pt x="151" y="792"/>
                  </a:cubicBezTo>
                  <a:cubicBezTo>
                    <a:pt x="149" y="793"/>
                    <a:pt x="156" y="799"/>
                    <a:pt x="152" y="798"/>
                  </a:cubicBezTo>
                  <a:cubicBezTo>
                    <a:pt x="151" y="795"/>
                    <a:pt x="149" y="791"/>
                    <a:pt x="146" y="789"/>
                  </a:cubicBezTo>
                  <a:cubicBezTo>
                    <a:pt x="144" y="785"/>
                    <a:pt x="149" y="788"/>
                    <a:pt x="149" y="790"/>
                  </a:cubicBezTo>
                  <a:cubicBezTo>
                    <a:pt x="152" y="790"/>
                    <a:pt x="149" y="787"/>
                    <a:pt x="152" y="787"/>
                  </a:cubicBezTo>
                  <a:cubicBezTo>
                    <a:pt x="149" y="783"/>
                    <a:pt x="151" y="791"/>
                    <a:pt x="148" y="787"/>
                  </a:cubicBezTo>
                  <a:cubicBezTo>
                    <a:pt x="144" y="783"/>
                    <a:pt x="149" y="784"/>
                    <a:pt x="150" y="784"/>
                  </a:cubicBezTo>
                  <a:cubicBezTo>
                    <a:pt x="147" y="782"/>
                    <a:pt x="149" y="783"/>
                    <a:pt x="149" y="780"/>
                  </a:cubicBezTo>
                  <a:cubicBezTo>
                    <a:pt x="147" y="780"/>
                    <a:pt x="140" y="781"/>
                    <a:pt x="138" y="783"/>
                  </a:cubicBezTo>
                  <a:cubicBezTo>
                    <a:pt x="136" y="780"/>
                    <a:pt x="135" y="781"/>
                    <a:pt x="131" y="778"/>
                  </a:cubicBezTo>
                  <a:cubicBezTo>
                    <a:pt x="134" y="777"/>
                    <a:pt x="123" y="765"/>
                    <a:pt x="119" y="762"/>
                  </a:cubicBezTo>
                  <a:cubicBezTo>
                    <a:pt x="121" y="763"/>
                    <a:pt x="122" y="764"/>
                    <a:pt x="124" y="765"/>
                  </a:cubicBezTo>
                  <a:cubicBezTo>
                    <a:pt x="124" y="761"/>
                    <a:pt x="117" y="752"/>
                    <a:pt x="116" y="757"/>
                  </a:cubicBezTo>
                  <a:cubicBezTo>
                    <a:pt x="116" y="754"/>
                    <a:pt x="112" y="755"/>
                    <a:pt x="112" y="751"/>
                  </a:cubicBezTo>
                  <a:cubicBezTo>
                    <a:pt x="113" y="750"/>
                    <a:pt x="114" y="754"/>
                    <a:pt x="115" y="753"/>
                  </a:cubicBezTo>
                  <a:cubicBezTo>
                    <a:pt x="114" y="746"/>
                    <a:pt x="106" y="739"/>
                    <a:pt x="102" y="728"/>
                  </a:cubicBezTo>
                  <a:cubicBezTo>
                    <a:pt x="104" y="726"/>
                    <a:pt x="105" y="727"/>
                    <a:pt x="107" y="725"/>
                  </a:cubicBezTo>
                  <a:cubicBezTo>
                    <a:pt x="106" y="723"/>
                    <a:pt x="105" y="722"/>
                    <a:pt x="104" y="720"/>
                  </a:cubicBezTo>
                  <a:cubicBezTo>
                    <a:pt x="100" y="718"/>
                    <a:pt x="100" y="721"/>
                    <a:pt x="98" y="720"/>
                  </a:cubicBezTo>
                  <a:cubicBezTo>
                    <a:pt x="97" y="718"/>
                    <a:pt x="102" y="713"/>
                    <a:pt x="95" y="711"/>
                  </a:cubicBezTo>
                  <a:cubicBezTo>
                    <a:pt x="98" y="706"/>
                    <a:pt x="81" y="690"/>
                    <a:pt x="76" y="680"/>
                  </a:cubicBezTo>
                  <a:cubicBezTo>
                    <a:pt x="72" y="679"/>
                    <a:pt x="69" y="679"/>
                    <a:pt x="66" y="677"/>
                  </a:cubicBezTo>
                  <a:cubicBezTo>
                    <a:pt x="67" y="675"/>
                    <a:pt x="67" y="670"/>
                    <a:pt x="70" y="671"/>
                  </a:cubicBezTo>
                  <a:cubicBezTo>
                    <a:pt x="69" y="664"/>
                    <a:pt x="65" y="656"/>
                    <a:pt x="59" y="651"/>
                  </a:cubicBezTo>
                  <a:cubicBezTo>
                    <a:pt x="61" y="649"/>
                    <a:pt x="61" y="650"/>
                    <a:pt x="63" y="648"/>
                  </a:cubicBezTo>
                  <a:cubicBezTo>
                    <a:pt x="60" y="647"/>
                    <a:pt x="56" y="645"/>
                    <a:pt x="52" y="645"/>
                  </a:cubicBezTo>
                  <a:cubicBezTo>
                    <a:pt x="54" y="643"/>
                    <a:pt x="53" y="640"/>
                    <a:pt x="50" y="636"/>
                  </a:cubicBezTo>
                  <a:cubicBezTo>
                    <a:pt x="52" y="634"/>
                    <a:pt x="49" y="631"/>
                    <a:pt x="52" y="628"/>
                  </a:cubicBezTo>
                  <a:cubicBezTo>
                    <a:pt x="48" y="625"/>
                    <a:pt x="49" y="626"/>
                    <a:pt x="50" y="623"/>
                  </a:cubicBezTo>
                  <a:cubicBezTo>
                    <a:pt x="47" y="621"/>
                    <a:pt x="45" y="621"/>
                    <a:pt x="44" y="623"/>
                  </a:cubicBezTo>
                  <a:cubicBezTo>
                    <a:pt x="41" y="622"/>
                    <a:pt x="38" y="615"/>
                    <a:pt x="37" y="619"/>
                  </a:cubicBezTo>
                  <a:cubicBezTo>
                    <a:pt x="34" y="616"/>
                    <a:pt x="36" y="615"/>
                    <a:pt x="33" y="612"/>
                  </a:cubicBezTo>
                  <a:cubicBezTo>
                    <a:pt x="38" y="609"/>
                    <a:pt x="45" y="608"/>
                    <a:pt x="44" y="599"/>
                  </a:cubicBezTo>
                  <a:cubicBezTo>
                    <a:pt x="39" y="598"/>
                    <a:pt x="44" y="598"/>
                    <a:pt x="38" y="590"/>
                  </a:cubicBezTo>
                  <a:cubicBezTo>
                    <a:pt x="43" y="593"/>
                    <a:pt x="38" y="589"/>
                    <a:pt x="35" y="585"/>
                  </a:cubicBezTo>
                  <a:cubicBezTo>
                    <a:pt x="39" y="586"/>
                    <a:pt x="36" y="580"/>
                    <a:pt x="41" y="580"/>
                  </a:cubicBezTo>
                  <a:cubicBezTo>
                    <a:pt x="38" y="578"/>
                    <a:pt x="28" y="581"/>
                    <a:pt x="28" y="582"/>
                  </a:cubicBezTo>
                  <a:cubicBezTo>
                    <a:pt x="27" y="583"/>
                    <a:pt x="23" y="577"/>
                    <a:pt x="26" y="578"/>
                  </a:cubicBezTo>
                  <a:cubicBezTo>
                    <a:pt x="24" y="576"/>
                    <a:pt x="22" y="580"/>
                    <a:pt x="20" y="580"/>
                  </a:cubicBezTo>
                  <a:cubicBezTo>
                    <a:pt x="23" y="571"/>
                    <a:pt x="37" y="568"/>
                    <a:pt x="43" y="558"/>
                  </a:cubicBezTo>
                  <a:cubicBezTo>
                    <a:pt x="39" y="557"/>
                    <a:pt x="35" y="561"/>
                    <a:pt x="31" y="562"/>
                  </a:cubicBezTo>
                  <a:cubicBezTo>
                    <a:pt x="31" y="561"/>
                    <a:pt x="31" y="560"/>
                    <a:pt x="31" y="559"/>
                  </a:cubicBezTo>
                  <a:cubicBezTo>
                    <a:pt x="26" y="560"/>
                    <a:pt x="21" y="565"/>
                    <a:pt x="17" y="563"/>
                  </a:cubicBezTo>
                  <a:cubicBezTo>
                    <a:pt x="13" y="559"/>
                    <a:pt x="20" y="560"/>
                    <a:pt x="21" y="559"/>
                  </a:cubicBezTo>
                  <a:cubicBezTo>
                    <a:pt x="19" y="554"/>
                    <a:pt x="20" y="559"/>
                    <a:pt x="18" y="557"/>
                  </a:cubicBezTo>
                  <a:cubicBezTo>
                    <a:pt x="27" y="549"/>
                    <a:pt x="40" y="542"/>
                    <a:pt x="49" y="531"/>
                  </a:cubicBezTo>
                  <a:cubicBezTo>
                    <a:pt x="93" y="491"/>
                    <a:pt x="155" y="454"/>
                    <a:pt x="211" y="420"/>
                  </a:cubicBezTo>
                  <a:cubicBezTo>
                    <a:pt x="210" y="418"/>
                    <a:pt x="209" y="418"/>
                    <a:pt x="207" y="416"/>
                  </a:cubicBezTo>
                  <a:cubicBezTo>
                    <a:pt x="196" y="426"/>
                    <a:pt x="179" y="436"/>
                    <a:pt x="162" y="442"/>
                  </a:cubicBezTo>
                  <a:cubicBezTo>
                    <a:pt x="161" y="442"/>
                    <a:pt x="162" y="444"/>
                    <a:pt x="163" y="445"/>
                  </a:cubicBezTo>
                  <a:cubicBezTo>
                    <a:pt x="156" y="443"/>
                    <a:pt x="153" y="450"/>
                    <a:pt x="150" y="453"/>
                  </a:cubicBezTo>
                  <a:cubicBezTo>
                    <a:pt x="139" y="463"/>
                    <a:pt x="121" y="467"/>
                    <a:pt x="108" y="478"/>
                  </a:cubicBezTo>
                  <a:cubicBezTo>
                    <a:pt x="87" y="493"/>
                    <a:pt x="65" y="510"/>
                    <a:pt x="44" y="524"/>
                  </a:cubicBezTo>
                  <a:cubicBezTo>
                    <a:pt x="34" y="531"/>
                    <a:pt x="24" y="536"/>
                    <a:pt x="12" y="542"/>
                  </a:cubicBezTo>
                  <a:cubicBezTo>
                    <a:pt x="10" y="541"/>
                    <a:pt x="18" y="538"/>
                    <a:pt x="15" y="533"/>
                  </a:cubicBezTo>
                  <a:cubicBezTo>
                    <a:pt x="11" y="528"/>
                    <a:pt x="10" y="539"/>
                    <a:pt x="6" y="533"/>
                  </a:cubicBezTo>
                  <a:cubicBezTo>
                    <a:pt x="11" y="531"/>
                    <a:pt x="14" y="528"/>
                    <a:pt x="18" y="525"/>
                  </a:cubicBezTo>
                  <a:cubicBezTo>
                    <a:pt x="10" y="518"/>
                    <a:pt x="9" y="527"/>
                    <a:pt x="3" y="528"/>
                  </a:cubicBezTo>
                  <a:cubicBezTo>
                    <a:pt x="0" y="524"/>
                    <a:pt x="7" y="522"/>
                    <a:pt x="7" y="525"/>
                  </a:cubicBezTo>
                  <a:cubicBezTo>
                    <a:pt x="30" y="501"/>
                    <a:pt x="64" y="465"/>
                    <a:pt x="104" y="450"/>
                  </a:cubicBezTo>
                  <a:cubicBezTo>
                    <a:pt x="104" y="449"/>
                    <a:pt x="105" y="448"/>
                    <a:pt x="106" y="448"/>
                  </a:cubicBezTo>
                  <a:cubicBezTo>
                    <a:pt x="104" y="446"/>
                    <a:pt x="103" y="448"/>
                    <a:pt x="102" y="448"/>
                  </a:cubicBezTo>
                  <a:cubicBezTo>
                    <a:pt x="108" y="443"/>
                    <a:pt x="131" y="439"/>
                    <a:pt x="128" y="431"/>
                  </a:cubicBezTo>
                  <a:cubicBezTo>
                    <a:pt x="142" y="428"/>
                    <a:pt x="156" y="417"/>
                    <a:pt x="169" y="411"/>
                  </a:cubicBezTo>
                  <a:cubicBezTo>
                    <a:pt x="170" y="411"/>
                    <a:pt x="168" y="409"/>
                    <a:pt x="168" y="409"/>
                  </a:cubicBezTo>
                  <a:cubicBezTo>
                    <a:pt x="167" y="406"/>
                    <a:pt x="173" y="410"/>
                    <a:pt x="174" y="409"/>
                  </a:cubicBezTo>
                  <a:cubicBezTo>
                    <a:pt x="173" y="400"/>
                    <a:pt x="183" y="405"/>
                    <a:pt x="182" y="399"/>
                  </a:cubicBezTo>
                  <a:cubicBezTo>
                    <a:pt x="185" y="398"/>
                    <a:pt x="187" y="399"/>
                    <a:pt x="189" y="402"/>
                  </a:cubicBezTo>
                  <a:cubicBezTo>
                    <a:pt x="187" y="398"/>
                    <a:pt x="193" y="398"/>
                    <a:pt x="191" y="394"/>
                  </a:cubicBezTo>
                  <a:cubicBezTo>
                    <a:pt x="201" y="393"/>
                    <a:pt x="210" y="381"/>
                    <a:pt x="220" y="385"/>
                  </a:cubicBezTo>
                  <a:cubicBezTo>
                    <a:pt x="224" y="384"/>
                    <a:pt x="218" y="375"/>
                    <a:pt x="224" y="377"/>
                  </a:cubicBezTo>
                  <a:cubicBezTo>
                    <a:pt x="222" y="379"/>
                    <a:pt x="227" y="384"/>
                    <a:pt x="224" y="385"/>
                  </a:cubicBezTo>
                  <a:cubicBezTo>
                    <a:pt x="226" y="387"/>
                    <a:pt x="229" y="383"/>
                    <a:pt x="225" y="380"/>
                  </a:cubicBezTo>
                  <a:cubicBezTo>
                    <a:pt x="228" y="377"/>
                    <a:pt x="230" y="378"/>
                    <a:pt x="230" y="373"/>
                  </a:cubicBezTo>
                  <a:cubicBezTo>
                    <a:pt x="232" y="375"/>
                    <a:pt x="231" y="375"/>
                    <a:pt x="232" y="377"/>
                  </a:cubicBezTo>
                  <a:cubicBezTo>
                    <a:pt x="236" y="376"/>
                    <a:pt x="235" y="373"/>
                    <a:pt x="233" y="369"/>
                  </a:cubicBezTo>
                  <a:cubicBezTo>
                    <a:pt x="236" y="368"/>
                    <a:pt x="233" y="371"/>
                    <a:pt x="235" y="374"/>
                  </a:cubicBezTo>
                  <a:cubicBezTo>
                    <a:pt x="237" y="374"/>
                    <a:pt x="236" y="372"/>
                    <a:pt x="235" y="372"/>
                  </a:cubicBezTo>
                  <a:cubicBezTo>
                    <a:pt x="237" y="368"/>
                    <a:pt x="242" y="372"/>
                    <a:pt x="244" y="370"/>
                  </a:cubicBezTo>
                  <a:cubicBezTo>
                    <a:pt x="247" y="369"/>
                    <a:pt x="239" y="366"/>
                    <a:pt x="242" y="365"/>
                  </a:cubicBezTo>
                  <a:cubicBezTo>
                    <a:pt x="248" y="368"/>
                    <a:pt x="247" y="357"/>
                    <a:pt x="257" y="363"/>
                  </a:cubicBezTo>
                  <a:cubicBezTo>
                    <a:pt x="257" y="358"/>
                    <a:pt x="272" y="360"/>
                    <a:pt x="266" y="354"/>
                  </a:cubicBezTo>
                  <a:cubicBezTo>
                    <a:pt x="270" y="354"/>
                    <a:pt x="273" y="346"/>
                    <a:pt x="280" y="353"/>
                  </a:cubicBezTo>
                  <a:cubicBezTo>
                    <a:pt x="280" y="349"/>
                    <a:pt x="285" y="347"/>
                    <a:pt x="286" y="343"/>
                  </a:cubicBezTo>
                  <a:cubicBezTo>
                    <a:pt x="287" y="343"/>
                    <a:pt x="288" y="345"/>
                    <a:pt x="289" y="346"/>
                  </a:cubicBezTo>
                  <a:cubicBezTo>
                    <a:pt x="290" y="345"/>
                    <a:pt x="292" y="343"/>
                    <a:pt x="289" y="339"/>
                  </a:cubicBezTo>
                  <a:cubicBezTo>
                    <a:pt x="291" y="339"/>
                    <a:pt x="293" y="342"/>
                    <a:pt x="295" y="342"/>
                  </a:cubicBezTo>
                  <a:cubicBezTo>
                    <a:pt x="296" y="340"/>
                    <a:pt x="297" y="337"/>
                    <a:pt x="297" y="334"/>
                  </a:cubicBezTo>
                  <a:cubicBezTo>
                    <a:pt x="307" y="338"/>
                    <a:pt x="315" y="329"/>
                    <a:pt x="315" y="325"/>
                  </a:cubicBezTo>
                  <a:cubicBezTo>
                    <a:pt x="323" y="326"/>
                    <a:pt x="326" y="327"/>
                    <a:pt x="328" y="321"/>
                  </a:cubicBezTo>
                  <a:cubicBezTo>
                    <a:pt x="335" y="324"/>
                    <a:pt x="339" y="314"/>
                    <a:pt x="346" y="321"/>
                  </a:cubicBezTo>
                  <a:cubicBezTo>
                    <a:pt x="348" y="318"/>
                    <a:pt x="343" y="320"/>
                    <a:pt x="342" y="315"/>
                  </a:cubicBezTo>
                  <a:cubicBezTo>
                    <a:pt x="347" y="314"/>
                    <a:pt x="356" y="314"/>
                    <a:pt x="358" y="307"/>
                  </a:cubicBezTo>
                  <a:cubicBezTo>
                    <a:pt x="366" y="313"/>
                    <a:pt x="368" y="303"/>
                    <a:pt x="375" y="302"/>
                  </a:cubicBezTo>
                  <a:cubicBezTo>
                    <a:pt x="375" y="303"/>
                    <a:pt x="376" y="304"/>
                    <a:pt x="377" y="304"/>
                  </a:cubicBezTo>
                  <a:cubicBezTo>
                    <a:pt x="378" y="306"/>
                    <a:pt x="375" y="305"/>
                    <a:pt x="376" y="307"/>
                  </a:cubicBezTo>
                  <a:cubicBezTo>
                    <a:pt x="378" y="310"/>
                    <a:pt x="380" y="306"/>
                    <a:pt x="382" y="306"/>
                  </a:cubicBezTo>
                  <a:cubicBezTo>
                    <a:pt x="378" y="302"/>
                    <a:pt x="380" y="305"/>
                    <a:pt x="378" y="300"/>
                  </a:cubicBezTo>
                  <a:cubicBezTo>
                    <a:pt x="385" y="303"/>
                    <a:pt x="381" y="296"/>
                    <a:pt x="384" y="294"/>
                  </a:cubicBezTo>
                  <a:cubicBezTo>
                    <a:pt x="386" y="297"/>
                    <a:pt x="384" y="297"/>
                    <a:pt x="384" y="298"/>
                  </a:cubicBezTo>
                  <a:cubicBezTo>
                    <a:pt x="385" y="300"/>
                    <a:pt x="387" y="300"/>
                    <a:pt x="388" y="299"/>
                  </a:cubicBezTo>
                  <a:cubicBezTo>
                    <a:pt x="385" y="296"/>
                    <a:pt x="391" y="293"/>
                    <a:pt x="387" y="294"/>
                  </a:cubicBezTo>
                  <a:cubicBezTo>
                    <a:pt x="391" y="289"/>
                    <a:pt x="400" y="288"/>
                    <a:pt x="401" y="284"/>
                  </a:cubicBezTo>
                  <a:cubicBezTo>
                    <a:pt x="402" y="285"/>
                    <a:pt x="400" y="285"/>
                    <a:pt x="401" y="287"/>
                  </a:cubicBezTo>
                  <a:cubicBezTo>
                    <a:pt x="402" y="287"/>
                    <a:pt x="403" y="287"/>
                    <a:pt x="403" y="289"/>
                  </a:cubicBezTo>
                  <a:cubicBezTo>
                    <a:pt x="417" y="279"/>
                    <a:pt x="436" y="272"/>
                    <a:pt x="451" y="263"/>
                  </a:cubicBezTo>
                  <a:cubicBezTo>
                    <a:pt x="453" y="266"/>
                    <a:pt x="454" y="269"/>
                    <a:pt x="456" y="267"/>
                  </a:cubicBezTo>
                  <a:cubicBezTo>
                    <a:pt x="455" y="265"/>
                    <a:pt x="454" y="265"/>
                    <a:pt x="455" y="266"/>
                  </a:cubicBezTo>
                  <a:cubicBezTo>
                    <a:pt x="453" y="255"/>
                    <a:pt x="481" y="256"/>
                    <a:pt x="481" y="243"/>
                  </a:cubicBezTo>
                  <a:cubicBezTo>
                    <a:pt x="484" y="245"/>
                    <a:pt x="485" y="243"/>
                    <a:pt x="486" y="241"/>
                  </a:cubicBezTo>
                  <a:cubicBezTo>
                    <a:pt x="487" y="242"/>
                    <a:pt x="488" y="244"/>
                    <a:pt x="488" y="245"/>
                  </a:cubicBezTo>
                  <a:cubicBezTo>
                    <a:pt x="496" y="235"/>
                    <a:pt x="512" y="241"/>
                    <a:pt x="513" y="227"/>
                  </a:cubicBezTo>
                  <a:cubicBezTo>
                    <a:pt x="515" y="226"/>
                    <a:pt x="517" y="226"/>
                    <a:pt x="519" y="225"/>
                  </a:cubicBezTo>
                  <a:cubicBezTo>
                    <a:pt x="519" y="227"/>
                    <a:pt x="514" y="228"/>
                    <a:pt x="522" y="229"/>
                  </a:cubicBezTo>
                  <a:cubicBezTo>
                    <a:pt x="519" y="230"/>
                    <a:pt x="513" y="231"/>
                    <a:pt x="513" y="237"/>
                  </a:cubicBezTo>
                  <a:cubicBezTo>
                    <a:pt x="517" y="238"/>
                    <a:pt x="526" y="229"/>
                    <a:pt x="533" y="229"/>
                  </a:cubicBezTo>
                  <a:cubicBezTo>
                    <a:pt x="530" y="222"/>
                    <a:pt x="527" y="231"/>
                    <a:pt x="525" y="225"/>
                  </a:cubicBezTo>
                  <a:cubicBezTo>
                    <a:pt x="532" y="225"/>
                    <a:pt x="523" y="217"/>
                    <a:pt x="530" y="217"/>
                  </a:cubicBezTo>
                  <a:cubicBezTo>
                    <a:pt x="529" y="220"/>
                    <a:pt x="532" y="221"/>
                    <a:pt x="532" y="224"/>
                  </a:cubicBezTo>
                  <a:cubicBezTo>
                    <a:pt x="537" y="223"/>
                    <a:pt x="534" y="218"/>
                    <a:pt x="541" y="217"/>
                  </a:cubicBezTo>
                  <a:cubicBezTo>
                    <a:pt x="541" y="218"/>
                    <a:pt x="541" y="219"/>
                    <a:pt x="541" y="220"/>
                  </a:cubicBezTo>
                  <a:cubicBezTo>
                    <a:pt x="543" y="219"/>
                    <a:pt x="545" y="218"/>
                    <a:pt x="547" y="218"/>
                  </a:cubicBezTo>
                  <a:cubicBezTo>
                    <a:pt x="548" y="217"/>
                    <a:pt x="544" y="215"/>
                    <a:pt x="543" y="212"/>
                  </a:cubicBezTo>
                  <a:cubicBezTo>
                    <a:pt x="544" y="211"/>
                    <a:pt x="545" y="211"/>
                    <a:pt x="546" y="211"/>
                  </a:cubicBezTo>
                  <a:cubicBezTo>
                    <a:pt x="548" y="213"/>
                    <a:pt x="549" y="215"/>
                    <a:pt x="551" y="217"/>
                  </a:cubicBezTo>
                  <a:cubicBezTo>
                    <a:pt x="563" y="208"/>
                    <a:pt x="582" y="195"/>
                    <a:pt x="603" y="186"/>
                  </a:cubicBezTo>
                  <a:cubicBezTo>
                    <a:pt x="611" y="182"/>
                    <a:pt x="619" y="177"/>
                    <a:pt x="626" y="177"/>
                  </a:cubicBezTo>
                  <a:cubicBezTo>
                    <a:pt x="623" y="177"/>
                    <a:pt x="628" y="183"/>
                    <a:pt x="630" y="179"/>
                  </a:cubicBezTo>
                  <a:cubicBezTo>
                    <a:pt x="633" y="181"/>
                    <a:pt x="632" y="181"/>
                    <a:pt x="635" y="184"/>
                  </a:cubicBezTo>
                  <a:cubicBezTo>
                    <a:pt x="627" y="192"/>
                    <a:pt x="605" y="194"/>
                    <a:pt x="602" y="204"/>
                  </a:cubicBezTo>
                  <a:cubicBezTo>
                    <a:pt x="601" y="202"/>
                    <a:pt x="600" y="201"/>
                    <a:pt x="600" y="200"/>
                  </a:cubicBezTo>
                  <a:cubicBezTo>
                    <a:pt x="598" y="206"/>
                    <a:pt x="589" y="202"/>
                    <a:pt x="592" y="209"/>
                  </a:cubicBezTo>
                  <a:cubicBezTo>
                    <a:pt x="578" y="209"/>
                    <a:pt x="574" y="214"/>
                    <a:pt x="566" y="221"/>
                  </a:cubicBezTo>
                  <a:cubicBezTo>
                    <a:pt x="565" y="222"/>
                    <a:pt x="565" y="220"/>
                    <a:pt x="565" y="220"/>
                  </a:cubicBezTo>
                  <a:cubicBezTo>
                    <a:pt x="551" y="223"/>
                    <a:pt x="540" y="235"/>
                    <a:pt x="526" y="242"/>
                  </a:cubicBezTo>
                  <a:cubicBezTo>
                    <a:pt x="527" y="242"/>
                    <a:pt x="522" y="244"/>
                    <a:pt x="522" y="244"/>
                  </a:cubicBezTo>
                  <a:cubicBezTo>
                    <a:pt x="510" y="251"/>
                    <a:pt x="494" y="255"/>
                    <a:pt x="483" y="260"/>
                  </a:cubicBezTo>
                  <a:cubicBezTo>
                    <a:pt x="477" y="263"/>
                    <a:pt x="475" y="269"/>
                    <a:pt x="468" y="268"/>
                  </a:cubicBezTo>
                  <a:cubicBezTo>
                    <a:pt x="465" y="273"/>
                    <a:pt x="458" y="273"/>
                    <a:pt x="453" y="280"/>
                  </a:cubicBezTo>
                  <a:moveTo>
                    <a:pt x="1344" y="71"/>
                  </a:moveTo>
                  <a:cubicBezTo>
                    <a:pt x="1344" y="71"/>
                    <a:pt x="1344" y="72"/>
                    <a:pt x="1344" y="73"/>
                  </a:cubicBezTo>
                  <a:cubicBezTo>
                    <a:pt x="1339" y="73"/>
                    <a:pt x="1336" y="72"/>
                    <a:pt x="1335" y="75"/>
                  </a:cubicBezTo>
                  <a:cubicBezTo>
                    <a:pt x="1341" y="76"/>
                    <a:pt x="1344" y="76"/>
                    <a:pt x="1345" y="71"/>
                  </a:cubicBezTo>
                  <a:cubicBezTo>
                    <a:pt x="1348" y="72"/>
                    <a:pt x="1346" y="74"/>
                    <a:pt x="1348" y="74"/>
                  </a:cubicBezTo>
                  <a:cubicBezTo>
                    <a:pt x="1347" y="72"/>
                    <a:pt x="1350" y="72"/>
                    <a:pt x="1349" y="70"/>
                  </a:cubicBezTo>
                  <a:cubicBezTo>
                    <a:pt x="1347" y="70"/>
                    <a:pt x="1344" y="70"/>
                    <a:pt x="1342" y="67"/>
                  </a:cubicBezTo>
                  <a:cubicBezTo>
                    <a:pt x="1340" y="68"/>
                    <a:pt x="1342" y="71"/>
                    <a:pt x="1341" y="72"/>
                  </a:cubicBezTo>
                  <a:cubicBezTo>
                    <a:pt x="1343" y="73"/>
                    <a:pt x="1342" y="68"/>
                    <a:pt x="1344" y="71"/>
                  </a:cubicBezTo>
                  <a:moveTo>
                    <a:pt x="1013" y="447"/>
                  </a:moveTo>
                  <a:cubicBezTo>
                    <a:pt x="1012" y="445"/>
                    <a:pt x="1011" y="443"/>
                    <a:pt x="1009" y="441"/>
                  </a:cubicBezTo>
                  <a:cubicBezTo>
                    <a:pt x="1004" y="441"/>
                    <a:pt x="1011" y="450"/>
                    <a:pt x="1013" y="447"/>
                  </a:cubicBezTo>
                  <a:moveTo>
                    <a:pt x="1030" y="493"/>
                  </a:moveTo>
                  <a:cubicBezTo>
                    <a:pt x="1032" y="497"/>
                    <a:pt x="1033" y="501"/>
                    <a:pt x="1037" y="500"/>
                  </a:cubicBezTo>
                  <a:cubicBezTo>
                    <a:pt x="1033" y="497"/>
                    <a:pt x="1037" y="494"/>
                    <a:pt x="1033" y="493"/>
                  </a:cubicBezTo>
                  <a:cubicBezTo>
                    <a:pt x="1033" y="494"/>
                    <a:pt x="1034" y="499"/>
                    <a:pt x="1032" y="496"/>
                  </a:cubicBezTo>
                  <a:cubicBezTo>
                    <a:pt x="1033" y="496"/>
                    <a:pt x="1031" y="493"/>
                    <a:pt x="1030" y="493"/>
                  </a:cubicBezTo>
                  <a:moveTo>
                    <a:pt x="208" y="880"/>
                  </a:moveTo>
                  <a:cubicBezTo>
                    <a:pt x="206" y="876"/>
                    <a:pt x="210" y="879"/>
                    <a:pt x="209" y="877"/>
                  </a:cubicBezTo>
                  <a:cubicBezTo>
                    <a:pt x="207" y="877"/>
                    <a:pt x="202" y="875"/>
                    <a:pt x="203" y="878"/>
                  </a:cubicBezTo>
                  <a:cubicBezTo>
                    <a:pt x="204" y="878"/>
                    <a:pt x="206" y="879"/>
                    <a:pt x="208" y="880"/>
                  </a:cubicBezTo>
                  <a:moveTo>
                    <a:pt x="598" y="195"/>
                  </a:moveTo>
                  <a:cubicBezTo>
                    <a:pt x="605" y="193"/>
                    <a:pt x="609" y="194"/>
                    <a:pt x="609" y="187"/>
                  </a:cubicBezTo>
                  <a:cubicBezTo>
                    <a:pt x="603" y="188"/>
                    <a:pt x="599" y="191"/>
                    <a:pt x="598" y="195"/>
                  </a:cubicBezTo>
                  <a:moveTo>
                    <a:pt x="579" y="201"/>
                  </a:moveTo>
                  <a:cubicBezTo>
                    <a:pt x="582" y="206"/>
                    <a:pt x="584" y="201"/>
                    <a:pt x="587" y="201"/>
                  </a:cubicBezTo>
                  <a:cubicBezTo>
                    <a:pt x="584" y="197"/>
                    <a:pt x="580" y="199"/>
                    <a:pt x="579" y="201"/>
                  </a:cubicBezTo>
                  <a:moveTo>
                    <a:pt x="569" y="210"/>
                  </a:moveTo>
                  <a:cubicBezTo>
                    <a:pt x="573" y="208"/>
                    <a:pt x="577" y="207"/>
                    <a:pt x="577" y="204"/>
                  </a:cubicBezTo>
                  <a:cubicBezTo>
                    <a:pt x="574" y="205"/>
                    <a:pt x="568" y="206"/>
                    <a:pt x="569" y="210"/>
                  </a:cubicBezTo>
                  <a:moveTo>
                    <a:pt x="544" y="223"/>
                  </a:moveTo>
                  <a:cubicBezTo>
                    <a:pt x="547" y="222"/>
                    <a:pt x="550" y="221"/>
                    <a:pt x="550" y="218"/>
                  </a:cubicBezTo>
                  <a:cubicBezTo>
                    <a:pt x="548" y="220"/>
                    <a:pt x="541" y="218"/>
                    <a:pt x="544" y="223"/>
                  </a:cubicBezTo>
                  <a:moveTo>
                    <a:pt x="411" y="300"/>
                  </a:moveTo>
                  <a:cubicBezTo>
                    <a:pt x="418" y="305"/>
                    <a:pt x="426" y="297"/>
                    <a:pt x="428" y="293"/>
                  </a:cubicBezTo>
                  <a:cubicBezTo>
                    <a:pt x="432" y="295"/>
                    <a:pt x="437" y="295"/>
                    <a:pt x="441" y="295"/>
                  </a:cubicBezTo>
                  <a:cubicBezTo>
                    <a:pt x="438" y="289"/>
                    <a:pt x="444" y="291"/>
                    <a:pt x="447" y="291"/>
                  </a:cubicBezTo>
                  <a:cubicBezTo>
                    <a:pt x="449" y="288"/>
                    <a:pt x="445" y="282"/>
                    <a:pt x="450" y="283"/>
                  </a:cubicBezTo>
                  <a:cubicBezTo>
                    <a:pt x="439" y="283"/>
                    <a:pt x="423" y="297"/>
                    <a:pt x="411" y="300"/>
                  </a:cubicBezTo>
                  <a:moveTo>
                    <a:pt x="719" y="174"/>
                  </a:moveTo>
                  <a:cubicBezTo>
                    <a:pt x="723" y="171"/>
                    <a:pt x="729" y="174"/>
                    <a:pt x="728" y="168"/>
                  </a:cubicBezTo>
                  <a:cubicBezTo>
                    <a:pt x="723" y="172"/>
                    <a:pt x="721" y="167"/>
                    <a:pt x="719" y="174"/>
                  </a:cubicBezTo>
                  <a:moveTo>
                    <a:pt x="733" y="170"/>
                  </a:moveTo>
                  <a:cubicBezTo>
                    <a:pt x="736" y="167"/>
                    <a:pt x="740" y="167"/>
                    <a:pt x="745" y="165"/>
                  </a:cubicBezTo>
                  <a:cubicBezTo>
                    <a:pt x="739" y="158"/>
                    <a:pt x="733" y="167"/>
                    <a:pt x="731" y="167"/>
                  </a:cubicBezTo>
                  <a:cubicBezTo>
                    <a:pt x="730" y="166"/>
                    <a:pt x="730" y="165"/>
                    <a:pt x="729" y="166"/>
                  </a:cubicBezTo>
                  <a:cubicBezTo>
                    <a:pt x="730" y="167"/>
                    <a:pt x="732" y="170"/>
                    <a:pt x="733" y="170"/>
                  </a:cubicBezTo>
                  <a:moveTo>
                    <a:pt x="398" y="310"/>
                  </a:moveTo>
                  <a:cubicBezTo>
                    <a:pt x="399" y="313"/>
                    <a:pt x="412" y="307"/>
                    <a:pt x="410" y="302"/>
                  </a:cubicBezTo>
                  <a:cubicBezTo>
                    <a:pt x="406" y="305"/>
                    <a:pt x="396" y="305"/>
                    <a:pt x="398" y="310"/>
                  </a:cubicBezTo>
                  <a:moveTo>
                    <a:pt x="389" y="319"/>
                  </a:moveTo>
                  <a:cubicBezTo>
                    <a:pt x="391" y="319"/>
                    <a:pt x="392" y="318"/>
                    <a:pt x="393" y="317"/>
                  </a:cubicBezTo>
                  <a:cubicBezTo>
                    <a:pt x="389" y="313"/>
                    <a:pt x="394" y="314"/>
                    <a:pt x="393" y="312"/>
                  </a:cubicBezTo>
                  <a:cubicBezTo>
                    <a:pt x="391" y="312"/>
                    <a:pt x="387" y="311"/>
                    <a:pt x="386" y="314"/>
                  </a:cubicBezTo>
                  <a:cubicBezTo>
                    <a:pt x="389" y="314"/>
                    <a:pt x="387" y="317"/>
                    <a:pt x="389" y="319"/>
                  </a:cubicBezTo>
                  <a:moveTo>
                    <a:pt x="387" y="316"/>
                  </a:moveTo>
                  <a:cubicBezTo>
                    <a:pt x="386" y="316"/>
                    <a:pt x="385" y="313"/>
                    <a:pt x="383" y="314"/>
                  </a:cubicBezTo>
                  <a:cubicBezTo>
                    <a:pt x="381" y="316"/>
                    <a:pt x="381" y="319"/>
                    <a:pt x="383" y="323"/>
                  </a:cubicBezTo>
                  <a:cubicBezTo>
                    <a:pt x="387" y="322"/>
                    <a:pt x="388" y="319"/>
                    <a:pt x="387" y="316"/>
                  </a:cubicBezTo>
                  <a:moveTo>
                    <a:pt x="327" y="349"/>
                  </a:moveTo>
                  <a:cubicBezTo>
                    <a:pt x="329" y="345"/>
                    <a:pt x="332" y="347"/>
                    <a:pt x="336" y="349"/>
                  </a:cubicBezTo>
                  <a:cubicBezTo>
                    <a:pt x="330" y="344"/>
                    <a:pt x="335" y="344"/>
                    <a:pt x="336" y="341"/>
                  </a:cubicBezTo>
                  <a:cubicBezTo>
                    <a:pt x="329" y="340"/>
                    <a:pt x="329" y="348"/>
                    <a:pt x="323" y="342"/>
                  </a:cubicBezTo>
                  <a:cubicBezTo>
                    <a:pt x="322" y="345"/>
                    <a:pt x="325" y="345"/>
                    <a:pt x="327" y="349"/>
                  </a:cubicBezTo>
                  <a:moveTo>
                    <a:pt x="352" y="335"/>
                  </a:moveTo>
                  <a:cubicBezTo>
                    <a:pt x="354" y="333"/>
                    <a:pt x="360" y="334"/>
                    <a:pt x="355" y="329"/>
                  </a:cubicBezTo>
                  <a:cubicBezTo>
                    <a:pt x="355" y="331"/>
                    <a:pt x="349" y="330"/>
                    <a:pt x="352" y="335"/>
                  </a:cubicBezTo>
                  <a:moveTo>
                    <a:pt x="358" y="330"/>
                  </a:moveTo>
                  <a:cubicBezTo>
                    <a:pt x="360" y="330"/>
                    <a:pt x="362" y="333"/>
                    <a:pt x="364" y="334"/>
                  </a:cubicBezTo>
                  <a:cubicBezTo>
                    <a:pt x="361" y="328"/>
                    <a:pt x="370" y="330"/>
                    <a:pt x="369" y="323"/>
                  </a:cubicBezTo>
                  <a:cubicBezTo>
                    <a:pt x="364" y="325"/>
                    <a:pt x="360" y="327"/>
                    <a:pt x="358" y="330"/>
                  </a:cubicBezTo>
                  <a:moveTo>
                    <a:pt x="287" y="366"/>
                  </a:moveTo>
                  <a:cubicBezTo>
                    <a:pt x="289" y="369"/>
                    <a:pt x="289" y="371"/>
                    <a:pt x="289" y="373"/>
                  </a:cubicBezTo>
                  <a:cubicBezTo>
                    <a:pt x="285" y="376"/>
                    <a:pt x="285" y="377"/>
                    <a:pt x="281" y="376"/>
                  </a:cubicBezTo>
                  <a:cubicBezTo>
                    <a:pt x="282" y="378"/>
                    <a:pt x="280" y="378"/>
                    <a:pt x="282" y="381"/>
                  </a:cubicBezTo>
                  <a:cubicBezTo>
                    <a:pt x="289" y="378"/>
                    <a:pt x="291" y="377"/>
                    <a:pt x="294" y="372"/>
                  </a:cubicBezTo>
                  <a:cubicBezTo>
                    <a:pt x="291" y="368"/>
                    <a:pt x="291" y="360"/>
                    <a:pt x="290" y="363"/>
                  </a:cubicBezTo>
                  <a:cubicBezTo>
                    <a:pt x="291" y="365"/>
                    <a:pt x="288" y="365"/>
                    <a:pt x="287" y="366"/>
                  </a:cubicBezTo>
                  <a:moveTo>
                    <a:pt x="297" y="362"/>
                  </a:moveTo>
                  <a:cubicBezTo>
                    <a:pt x="298" y="363"/>
                    <a:pt x="299" y="364"/>
                    <a:pt x="300" y="365"/>
                  </a:cubicBezTo>
                  <a:cubicBezTo>
                    <a:pt x="301" y="362"/>
                    <a:pt x="305" y="362"/>
                    <a:pt x="304" y="359"/>
                  </a:cubicBezTo>
                  <a:cubicBezTo>
                    <a:pt x="300" y="359"/>
                    <a:pt x="299" y="360"/>
                    <a:pt x="297" y="362"/>
                  </a:cubicBezTo>
                  <a:moveTo>
                    <a:pt x="256" y="386"/>
                  </a:moveTo>
                  <a:cubicBezTo>
                    <a:pt x="259" y="387"/>
                    <a:pt x="257" y="385"/>
                    <a:pt x="259" y="385"/>
                  </a:cubicBezTo>
                  <a:cubicBezTo>
                    <a:pt x="258" y="383"/>
                    <a:pt x="257" y="382"/>
                    <a:pt x="256" y="381"/>
                  </a:cubicBezTo>
                  <a:cubicBezTo>
                    <a:pt x="257" y="381"/>
                    <a:pt x="258" y="381"/>
                    <a:pt x="259" y="382"/>
                  </a:cubicBezTo>
                  <a:cubicBezTo>
                    <a:pt x="255" y="376"/>
                    <a:pt x="255" y="384"/>
                    <a:pt x="256" y="386"/>
                  </a:cubicBezTo>
                  <a:moveTo>
                    <a:pt x="268" y="387"/>
                  </a:moveTo>
                  <a:cubicBezTo>
                    <a:pt x="264" y="387"/>
                    <a:pt x="264" y="380"/>
                    <a:pt x="261" y="382"/>
                  </a:cubicBezTo>
                  <a:cubicBezTo>
                    <a:pt x="265" y="391"/>
                    <a:pt x="253" y="394"/>
                    <a:pt x="247" y="394"/>
                  </a:cubicBezTo>
                  <a:cubicBezTo>
                    <a:pt x="248" y="396"/>
                    <a:pt x="249" y="398"/>
                    <a:pt x="249" y="399"/>
                  </a:cubicBezTo>
                  <a:cubicBezTo>
                    <a:pt x="255" y="395"/>
                    <a:pt x="270" y="392"/>
                    <a:pt x="268" y="385"/>
                  </a:cubicBezTo>
                  <a:cubicBezTo>
                    <a:pt x="268" y="386"/>
                    <a:pt x="268" y="387"/>
                    <a:pt x="268" y="387"/>
                  </a:cubicBezTo>
                  <a:moveTo>
                    <a:pt x="1262" y="51"/>
                  </a:moveTo>
                  <a:cubicBezTo>
                    <a:pt x="1258" y="50"/>
                    <a:pt x="1263" y="50"/>
                    <a:pt x="1264" y="52"/>
                  </a:cubicBezTo>
                  <a:cubicBezTo>
                    <a:pt x="1263" y="50"/>
                    <a:pt x="1262" y="49"/>
                    <a:pt x="1262" y="48"/>
                  </a:cubicBezTo>
                  <a:cubicBezTo>
                    <a:pt x="1260" y="50"/>
                    <a:pt x="1254" y="49"/>
                    <a:pt x="1255" y="52"/>
                  </a:cubicBezTo>
                  <a:cubicBezTo>
                    <a:pt x="1255" y="52"/>
                    <a:pt x="1256" y="52"/>
                    <a:pt x="1257" y="53"/>
                  </a:cubicBezTo>
                  <a:cubicBezTo>
                    <a:pt x="1256" y="53"/>
                    <a:pt x="1257" y="55"/>
                    <a:pt x="1258" y="54"/>
                  </a:cubicBezTo>
                  <a:cubicBezTo>
                    <a:pt x="1258" y="52"/>
                    <a:pt x="1257" y="50"/>
                    <a:pt x="1261" y="53"/>
                  </a:cubicBezTo>
                  <a:cubicBezTo>
                    <a:pt x="1260" y="51"/>
                    <a:pt x="1262" y="53"/>
                    <a:pt x="1262" y="51"/>
                  </a:cubicBezTo>
                  <a:moveTo>
                    <a:pt x="1265" y="51"/>
                  </a:moveTo>
                  <a:cubicBezTo>
                    <a:pt x="1271" y="53"/>
                    <a:pt x="1269" y="46"/>
                    <a:pt x="1276" y="50"/>
                  </a:cubicBezTo>
                  <a:cubicBezTo>
                    <a:pt x="1275" y="48"/>
                    <a:pt x="1276" y="48"/>
                    <a:pt x="1276" y="46"/>
                  </a:cubicBezTo>
                  <a:cubicBezTo>
                    <a:pt x="1277" y="47"/>
                    <a:pt x="1278" y="49"/>
                    <a:pt x="1279" y="48"/>
                  </a:cubicBezTo>
                  <a:cubicBezTo>
                    <a:pt x="1273" y="43"/>
                    <a:pt x="1264" y="49"/>
                    <a:pt x="1265" y="51"/>
                  </a:cubicBezTo>
                  <a:moveTo>
                    <a:pt x="1288" y="46"/>
                  </a:moveTo>
                  <a:cubicBezTo>
                    <a:pt x="1285" y="45"/>
                    <a:pt x="1291" y="46"/>
                    <a:pt x="1288" y="42"/>
                  </a:cubicBezTo>
                  <a:cubicBezTo>
                    <a:pt x="1282" y="38"/>
                    <a:pt x="1286" y="52"/>
                    <a:pt x="1288" y="46"/>
                  </a:cubicBezTo>
                  <a:moveTo>
                    <a:pt x="1280" y="48"/>
                  </a:moveTo>
                  <a:cubicBezTo>
                    <a:pt x="1280" y="46"/>
                    <a:pt x="1288" y="45"/>
                    <a:pt x="1283" y="42"/>
                  </a:cubicBezTo>
                  <a:cubicBezTo>
                    <a:pt x="1285" y="44"/>
                    <a:pt x="1275" y="45"/>
                    <a:pt x="1280" y="48"/>
                  </a:cubicBezTo>
                  <a:moveTo>
                    <a:pt x="1302" y="42"/>
                  </a:moveTo>
                  <a:cubicBezTo>
                    <a:pt x="1303" y="42"/>
                    <a:pt x="1308" y="46"/>
                    <a:pt x="1307" y="42"/>
                  </a:cubicBezTo>
                  <a:cubicBezTo>
                    <a:pt x="1301" y="40"/>
                    <a:pt x="1309" y="42"/>
                    <a:pt x="1307" y="38"/>
                  </a:cubicBezTo>
                  <a:cubicBezTo>
                    <a:pt x="1304" y="38"/>
                    <a:pt x="1302" y="39"/>
                    <a:pt x="1302" y="42"/>
                  </a:cubicBezTo>
                  <a:moveTo>
                    <a:pt x="1127" y="120"/>
                  </a:moveTo>
                  <a:cubicBezTo>
                    <a:pt x="1131" y="122"/>
                    <a:pt x="1131" y="120"/>
                    <a:pt x="1132" y="118"/>
                  </a:cubicBezTo>
                  <a:cubicBezTo>
                    <a:pt x="1133" y="120"/>
                    <a:pt x="1137" y="125"/>
                    <a:pt x="1136" y="120"/>
                  </a:cubicBezTo>
                  <a:cubicBezTo>
                    <a:pt x="1134" y="121"/>
                    <a:pt x="1132" y="116"/>
                    <a:pt x="1134" y="116"/>
                  </a:cubicBezTo>
                  <a:cubicBezTo>
                    <a:pt x="1137" y="120"/>
                    <a:pt x="1137" y="122"/>
                    <a:pt x="1140" y="123"/>
                  </a:cubicBezTo>
                  <a:cubicBezTo>
                    <a:pt x="1138" y="121"/>
                    <a:pt x="1142" y="116"/>
                    <a:pt x="1139" y="119"/>
                  </a:cubicBezTo>
                  <a:cubicBezTo>
                    <a:pt x="1137" y="120"/>
                    <a:pt x="1134" y="114"/>
                    <a:pt x="1132" y="115"/>
                  </a:cubicBezTo>
                  <a:cubicBezTo>
                    <a:pt x="1132" y="118"/>
                    <a:pt x="1127" y="116"/>
                    <a:pt x="1127" y="120"/>
                  </a:cubicBezTo>
                  <a:moveTo>
                    <a:pt x="1175" y="106"/>
                  </a:moveTo>
                  <a:cubicBezTo>
                    <a:pt x="1178" y="107"/>
                    <a:pt x="1179" y="102"/>
                    <a:pt x="1184" y="106"/>
                  </a:cubicBezTo>
                  <a:cubicBezTo>
                    <a:pt x="1181" y="102"/>
                    <a:pt x="1184" y="106"/>
                    <a:pt x="1186" y="104"/>
                  </a:cubicBezTo>
                  <a:cubicBezTo>
                    <a:pt x="1185" y="103"/>
                    <a:pt x="1183" y="101"/>
                    <a:pt x="1184" y="101"/>
                  </a:cubicBezTo>
                  <a:cubicBezTo>
                    <a:pt x="1185" y="103"/>
                    <a:pt x="1187" y="103"/>
                    <a:pt x="1188" y="103"/>
                  </a:cubicBezTo>
                  <a:cubicBezTo>
                    <a:pt x="1186" y="100"/>
                    <a:pt x="1191" y="101"/>
                    <a:pt x="1191" y="96"/>
                  </a:cubicBezTo>
                  <a:cubicBezTo>
                    <a:pt x="1184" y="100"/>
                    <a:pt x="1177" y="101"/>
                    <a:pt x="1175" y="106"/>
                  </a:cubicBezTo>
                  <a:moveTo>
                    <a:pt x="1193" y="98"/>
                  </a:moveTo>
                  <a:cubicBezTo>
                    <a:pt x="1199" y="98"/>
                    <a:pt x="1199" y="95"/>
                    <a:pt x="1205" y="96"/>
                  </a:cubicBezTo>
                  <a:cubicBezTo>
                    <a:pt x="1203" y="94"/>
                    <a:pt x="1204" y="93"/>
                    <a:pt x="1203" y="91"/>
                  </a:cubicBezTo>
                  <a:cubicBezTo>
                    <a:pt x="1199" y="95"/>
                    <a:pt x="1193" y="93"/>
                    <a:pt x="1193" y="98"/>
                  </a:cubicBezTo>
                  <a:moveTo>
                    <a:pt x="1286" y="69"/>
                  </a:moveTo>
                  <a:cubicBezTo>
                    <a:pt x="1283" y="69"/>
                    <a:pt x="1286" y="66"/>
                    <a:pt x="1284" y="65"/>
                  </a:cubicBezTo>
                  <a:cubicBezTo>
                    <a:pt x="1278" y="63"/>
                    <a:pt x="1271" y="64"/>
                    <a:pt x="1267" y="65"/>
                  </a:cubicBezTo>
                  <a:cubicBezTo>
                    <a:pt x="1268" y="67"/>
                    <a:pt x="1269" y="67"/>
                    <a:pt x="1270" y="68"/>
                  </a:cubicBezTo>
                  <a:cubicBezTo>
                    <a:pt x="1268" y="67"/>
                    <a:pt x="1264" y="70"/>
                    <a:pt x="1264" y="72"/>
                  </a:cubicBezTo>
                  <a:cubicBezTo>
                    <a:pt x="1274" y="76"/>
                    <a:pt x="1283" y="67"/>
                    <a:pt x="1286" y="69"/>
                  </a:cubicBezTo>
                  <a:moveTo>
                    <a:pt x="1287" y="60"/>
                  </a:moveTo>
                  <a:cubicBezTo>
                    <a:pt x="1290" y="65"/>
                    <a:pt x="1283" y="60"/>
                    <a:pt x="1285" y="65"/>
                  </a:cubicBezTo>
                  <a:cubicBezTo>
                    <a:pt x="1289" y="64"/>
                    <a:pt x="1289" y="65"/>
                    <a:pt x="1294" y="64"/>
                  </a:cubicBezTo>
                  <a:cubicBezTo>
                    <a:pt x="1293" y="60"/>
                    <a:pt x="1295" y="59"/>
                    <a:pt x="1298" y="61"/>
                  </a:cubicBezTo>
                  <a:cubicBezTo>
                    <a:pt x="1295" y="58"/>
                    <a:pt x="1296" y="53"/>
                    <a:pt x="1292" y="54"/>
                  </a:cubicBezTo>
                  <a:cubicBezTo>
                    <a:pt x="1295" y="60"/>
                    <a:pt x="1290" y="57"/>
                    <a:pt x="1287" y="60"/>
                  </a:cubicBezTo>
                  <a:moveTo>
                    <a:pt x="1240" y="83"/>
                  </a:moveTo>
                  <a:cubicBezTo>
                    <a:pt x="1248" y="79"/>
                    <a:pt x="1258" y="80"/>
                    <a:pt x="1262" y="74"/>
                  </a:cubicBezTo>
                  <a:cubicBezTo>
                    <a:pt x="1257" y="68"/>
                    <a:pt x="1257" y="77"/>
                    <a:pt x="1252" y="73"/>
                  </a:cubicBezTo>
                  <a:cubicBezTo>
                    <a:pt x="1252" y="74"/>
                    <a:pt x="1252" y="75"/>
                    <a:pt x="1251" y="76"/>
                  </a:cubicBezTo>
                  <a:cubicBezTo>
                    <a:pt x="1245" y="74"/>
                    <a:pt x="1241" y="77"/>
                    <a:pt x="1240" y="83"/>
                  </a:cubicBezTo>
                  <a:moveTo>
                    <a:pt x="1348" y="87"/>
                  </a:moveTo>
                  <a:cubicBezTo>
                    <a:pt x="1343" y="88"/>
                    <a:pt x="1342" y="91"/>
                    <a:pt x="1339" y="92"/>
                  </a:cubicBezTo>
                  <a:cubicBezTo>
                    <a:pt x="1341" y="91"/>
                    <a:pt x="1343" y="101"/>
                    <a:pt x="1342" y="97"/>
                  </a:cubicBezTo>
                  <a:cubicBezTo>
                    <a:pt x="1343" y="96"/>
                    <a:pt x="1340" y="92"/>
                    <a:pt x="1343" y="92"/>
                  </a:cubicBezTo>
                  <a:cubicBezTo>
                    <a:pt x="1343" y="100"/>
                    <a:pt x="1347" y="88"/>
                    <a:pt x="1348" y="87"/>
                  </a:cubicBezTo>
                  <a:moveTo>
                    <a:pt x="1354" y="90"/>
                  </a:moveTo>
                  <a:cubicBezTo>
                    <a:pt x="1351" y="92"/>
                    <a:pt x="1352" y="87"/>
                    <a:pt x="1349" y="87"/>
                  </a:cubicBezTo>
                  <a:cubicBezTo>
                    <a:pt x="1350" y="90"/>
                    <a:pt x="1350" y="92"/>
                    <a:pt x="1349" y="93"/>
                  </a:cubicBezTo>
                  <a:cubicBezTo>
                    <a:pt x="1348" y="92"/>
                    <a:pt x="1347" y="90"/>
                    <a:pt x="1346" y="91"/>
                  </a:cubicBezTo>
                  <a:cubicBezTo>
                    <a:pt x="1351" y="99"/>
                    <a:pt x="1355" y="88"/>
                    <a:pt x="1354" y="90"/>
                  </a:cubicBezTo>
                  <a:moveTo>
                    <a:pt x="1328" y="95"/>
                  </a:moveTo>
                  <a:cubicBezTo>
                    <a:pt x="1331" y="99"/>
                    <a:pt x="1330" y="100"/>
                    <a:pt x="1333" y="102"/>
                  </a:cubicBezTo>
                  <a:cubicBezTo>
                    <a:pt x="1332" y="101"/>
                    <a:pt x="1331" y="100"/>
                    <a:pt x="1332" y="99"/>
                  </a:cubicBezTo>
                  <a:cubicBezTo>
                    <a:pt x="1333" y="99"/>
                    <a:pt x="1335" y="101"/>
                    <a:pt x="1336" y="101"/>
                  </a:cubicBezTo>
                  <a:cubicBezTo>
                    <a:pt x="1333" y="97"/>
                    <a:pt x="1330" y="98"/>
                    <a:pt x="1328" y="95"/>
                  </a:cubicBezTo>
                  <a:moveTo>
                    <a:pt x="1400" y="82"/>
                  </a:moveTo>
                  <a:cubicBezTo>
                    <a:pt x="1394" y="77"/>
                    <a:pt x="1383" y="81"/>
                    <a:pt x="1386" y="83"/>
                  </a:cubicBezTo>
                  <a:cubicBezTo>
                    <a:pt x="1387" y="83"/>
                    <a:pt x="1396" y="80"/>
                    <a:pt x="1400" y="82"/>
                  </a:cubicBezTo>
                  <a:moveTo>
                    <a:pt x="1107" y="200"/>
                  </a:moveTo>
                  <a:cubicBezTo>
                    <a:pt x="1108" y="199"/>
                    <a:pt x="1116" y="200"/>
                    <a:pt x="1113" y="194"/>
                  </a:cubicBezTo>
                  <a:cubicBezTo>
                    <a:pt x="1111" y="196"/>
                    <a:pt x="1105" y="195"/>
                    <a:pt x="1107" y="200"/>
                  </a:cubicBezTo>
                  <a:moveTo>
                    <a:pt x="512" y="447"/>
                  </a:moveTo>
                  <a:cubicBezTo>
                    <a:pt x="511" y="448"/>
                    <a:pt x="511" y="453"/>
                    <a:pt x="507" y="450"/>
                  </a:cubicBezTo>
                  <a:cubicBezTo>
                    <a:pt x="508" y="449"/>
                    <a:pt x="509" y="449"/>
                    <a:pt x="508" y="448"/>
                  </a:cubicBezTo>
                  <a:cubicBezTo>
                    <a:pt x="504" y="448"/>
                    <a:pt x="509" y="457"/>
                    <a:pt x="509" y="456"/>
                  </a:cubicBezTo>
                  <a:cubicBezTo>
                    <a:pt x="511" y="455"/>
                    <a:pt x="518" y="455"/>
                    <a:pt x="520" y="452"/>
                  </a:cubicBezTo>
                  <a:cubicBezTo>
                    <a:pt x="517" y="446"/>
                    <a:pt x="513" y="452"/>
                    <a:pt x="512" y="450"/>
                  </a:cubicBezTo>
                  <a:cubicBezTo>
                    <a:pt x="512" y="449"/>
                    <a:pt x="515" y="446"/>
                    <a:pt x="512" y="447"/>
                  </a:cubicBezTo>
                  <a:moveTo>
                    <a:pt x="1086" y="262"/>
                  </a:moveTo>
                  <a:cubicBezTo>
                    <a:pt x="1075" y="268"/>
                    <a:pt x="1061" y="272"/>
                    <a:pt x="1052" y="275"/>
                  </a:cubicBezTo>
                  <a:cubicBezTo>
                    <a:pt x="1057" y="282"/>
                    <a:pt x="1029" y="282"/>
                    <a:pt x="1039" y="289"/>
                  </a:cubicBezTo>
                  <a:cubicBezTo>
                    <a:pt x="1038" y="286"/>
                    <a:pt x="1053" y="279"/>
                    <a:pt x="1052" y="285"/>
                  </a:cubicBezTo>
                  <a:cubicBezTo>
                    <a:pt x="1053" y="282"/>
                    <a:pt x="1056" y="281"/>
                    <a:pt x="1058" y="278"/>
                  </a:cubicBezTo>
                  <a:cubicBezTo>
                    <a:pt x="1061" y="281"/>
                    <a:pt x="1063" y="285"/>
                    <a:pt x="1064" y="289"/>
                  </a:cubicBezTo>
                  <a:cubicBezTo>
                    <a:pt x="1059" y="286"/>
                    <a:pt x="1057" y="289"/>
                    <a:pt x="1054" y="287"/>
                  </a:cubicBezTo>
                  <a:cubicBezTo>
                    <a:pt x="1055" y="289"/>
                    <a:pt x="1057" y="293"/>
                    <a:pt x="1058" y="293"/>
                  </a:cubicBezTo>
                  <a:cubicBezTo>
                    <a:pt x="1058" y="291"/>
                    <a:pt x="1057" y="290"/>
                    <a:pt x="1059" y="290"/>
                  </a:cubicBezTo>
                  <a:cubicBezTo>
                    <a:pt x="1060" y="291"/>
                    <a:pt x="1059" y="293"/>
                    <a:pt x="1061" y="293"/>
                  </a:cubicBezTo>
                  <a:cubicBezTo>
                    <a:pt x="1063" y="290"/>
                    <a:pt x="1071" y="292"/>
                    <a:pt x="1073" y="288"/>
                  </a:cubicBezTo>
                  <a:cubicBezTo>
                    <a:pt x="1073" y="285"/>
                    <a:pt x="1068" y="285"/>
                    <a:pt x="1070" y="283"/>
                  </a:cubicBezTo>
                  <a:cubicBezTo>
                    <a:pt x="1072" y="283"/>
                    <a:pt x="1074" y="288"/>
                    <a:pt x="1076" y="287"/>
                  </a:cubicBezTo>
                  <a:cubicBezTo>
                    <a:pt x="1075" y="285"/>
                    <a:pt x="1073" y="283"/>
                    <a:pt x="1073" y="282"/>
                  </a:cubicBezTo>
                  <a:cubicBezTo>
                    <a:pt x="1075" y="282"/>
                    <a:pt x="1076" y="286"/>
                    <a:pt x="1078" y="286"/>
                  </a:cubicBezTo>
                  <a:cubicBezTo>
                    <a:pt x="1076" y="283"/>
                    <a:pt x="1075" y="281"/>
                    <a:pt x="1076" y="280"/>
                  </a:cubicBezTo>
                  <a:cubicBezTo>
                    <a:pt x="1077" y="282"/>
                    <a:pt x="1079" y="284"/>
                    <a:pt x="1080" y="285"/>
                  </a:cubicBezTo>
                  <a:cubicBezTo>
                    <a:pt x="1087" y="282"/>
                    <a:pt x="1093" y="280"/>
                    <a:pt x="1096" y="279"/>
                  </a:cubicBezTo>
                  <a:cubicBezTo>
                    <a:pt x="1093" y="275"/>
                    <a:pt x="1091" y="271"/>
                    <a:pt x="1091" y="269"/>
                  </a:cubicBezTo>
                  <a:cubicBezTo>
                    <a:pt x="1092" y="270"/>
                    <a:pt x="1093" y="271"/>
                    <a:pt x="1094" y="270"/>
                  </a:cubicBezTo>
                  <a:cubicBezTo>
                    <a:pt x="1091" y="262"/>
                    <a:pt x="1087" y="275"/>
                    <a:pt x="1086" y="268"/>
                  </a:cubicBezTo>
                  <a:cubicBezTo>
                    <a:pt x="1089" y="270"/>
                    <a:pt x="1090" y="266"/>
                    <a:pt x="1086" y="262"/>
                  </a:cubicBezTo>
                  <a:moveTo>
                    <a:pt x="1098" y="270"/>
                  </a:moveTo>
                  <a:cubicBezTo>
                    <a:pt x="1096" y="265"/>
                    <a:pt x="1092" y="266"/>
                    <a:pt x="1092" y="261"/>
                  </a:cubicBezTo>
                  <a:cubicBezTo>
                    <a:pt x="1090" y="262"/>
                    <a:pt x="1089" y="263"/>
                    <a:pt x="1089" y="264"/>
                  </a:cubicBezTo>
                  <a:cubicBezTo>
                    <a:pt x="1092" y="266"/>
                    <a:pt x="1095" y="269"/>
                    <a:pt x="1098" y="270"/>
                  </a:cubicBezTo>
                  <a:moveTo>
                    <a:pt x="1102" y="266"/>
                  </a:moveTo>
                  <a:cubicBezTo>
                    <a:pt x="1100" y="262"/>
                    <a:pt x="1100" y="259"/>
                    <a:pt x="1096" y="257"/>
                  </a:cubicBezTo>
                  <a:cubicBezTo>
                    <a:pt x="1099" y="262"/>
                    <a:pt x="1098" y="264"/>
                    <a:pt x="1102" y="266"/>
                  </a:cubicBezTo>
                  <a:moveTo>
                    <a:pt x="1147" y="239"/>
                  </a:moveTo>
                  <a:cubicBezTo>
                    <a:pt x="1139" y="238"/>
                    <a:pt x="1136" y="242"/>
                    <a:pt x="1127" y="245"/>
                  </a:cubicBezTo>
                  <a:cubicBezTo>
                    <a:pt x="1127" y="249"/>
                    <a:pt x="1131" y="251"/>
                    <a:pt x="1133" y="256"/>
                  </a:cubicBezTo>
                  <a:cubicBezTo>
                    <a:pt x="1129" y="257"/>
                    <a:pt x="1129" y="260"/>
                    <a:pt x="1124" y="261"/>
                  </a:cubicBezTo>
                  <a:cubicBezTo>
                    <a:pt x="1126" y="263"/>
                    <a:pt x="1127" y="266"/>
                    <a:pt x="1129" y="266"/>
                  </a:cubicBezTo>
                  <a:cubicBezTo>
                    <a:pt x="1131" y="264"/>
                    <a:pt x="1127" y="263"/>
                    <a:pt x="1128" y="261"/>
                  </a:cubicBezTo>
                  <a:cubicBezTo>
                    <a:pt x="1130" y="264"/>
                    <a:pt x="1132" y="264"/>
                    <a:pt x="1135" y="264"/>
                  </a:cubicBezTo>
                  <a:cubicBezTo>
                    <a:pt x="1134" y="262"/>
                    <a:pt x="1132" y="262"/>
                    <a:pt x="1132" y="261"/>
                  </a:cubicBezTo>
                  <a:cubicBezTo>
                    <a:pt x="1135" y="262"/>
                    <a:pt x="1138" y="265"/>
                    <a:pt x="1141" y="263"/>
                  </a:cubicBezTo>
                  <a:cubicBezTo>
                    <a:pt x="1138" y="259"/>
                    <a:pt x="1151" y="259"/>
                    <a:pt x="1152" y="253"/>
                  </a:cubicBezTo>
                  <a:cubicBezTo>
                    <a:pt x="1153" y="255"/>
                    <a:pt x="1154" y="255"/>
                    <a:pt x="1156" y="255"/>
                  </a:cubicBezTo>
                  <a:cubicBezTo>
                    <a:pt x="1150" y="248"/>
                    <a:pt x="1159" y="256"/>
                    <a:pt x="1157" y="252"/>
                  </a:cubicBezTo>
                  <a:cubicBezTo>
                    <a:pt x="1156" y="252"/>
                    <a:pt x="1156" y="248"/>
                    <a:pt x="1154" y="246"/>
                  </a:cubicBezTo>
                  <a:cubicBezTo>
                    <a:pt x="1151" y="245"/>
                    <a:pt x="1153" y="251"/>
                    <a:pt x="1151" y="247"/>
                  </a:cubicBezTo>
                  <a:cubicBezTo>
                    <a:pt x="1150" y="246"/>
                    <a:pt x="1150" y="246"/>
                    <a:pt x="1149" y="245"/>
                  </a:cubicBezTo>
                  <a:cubicBezTo>
                    <a:pt x="1152" y="245"/>
                    <a:pt x="1153" y="245"/>
                    <a:pt x="1152" y="242"/>
                  </a:cubicBezTo>
                  <a:cubicBezTo>
                    <a:pt x="1155" y="247"/>
                    <a:pt x="1161" y="256"/>
                    <a:pt x="1161" y="250"/>
                  </a:cubicBezTo>
                  <a:cubicBezTo>
                    <a:pt x="1160" y="250"/>
                    <a:pt x="1159" y="251"/>
                    <a:pt x="1158" y="248"/>
                  </a:cubicBezTo>
                  <a:cubicBezTo>
                    <a:pt x="1162" y="251"/>
                    <a:pt x="1164" y="249"/>
                    <a:pt x="1163" y="245"/>
                  </a:cubicBezTo>
                  <a:cubicBezTo>
                    <a:pt x="1164" y="250"/>
                    <a:pt x="1165" y="251"/>
                    <a:pt x="1164" y="255"/>
                  </a:cubicBezTo>
                  <a:cubicBezTo>
                    <a:pt x="1166" y="255"/>
                    <a:pt x="1167" y="256"/>
                    <a:pt x="1168" y="255"/>
                  </a:cubicBezTo>
                  <a:cubicBezTo>
                    <a:pt x="1167" y="253"/>
                    <a:pt x="1166" y="251"/>
                    <a:pt x="1164" y="249"/>
                  </a:cubicBezTo>
                  <a:cubicBezTo>
                    <a:pt x="1166" y="249"/>
                    <a:pt x="1165" y="247"/>
                    <a:pt x="1167" y="246"/>
                  </a:cubicBezTo>
                  <a:cubicBezTo>
                    <a:pt x="1168" y="248"/>
                    <a:pt x="1170" y="253"/>
                    <a:pt x="1171" y="250"/>
                  </a:cubicBezTo>
                  <a:cubicBezTo>
                    <a:pt x="1169" y="247"/>
                    <a:pt x="1168" y="240"/>
                    <a:pt x="1164" y="240"/>
                  </a:cubicBezTo>
                  <a:cubicBezTo>
                    <a:pt x="1165" y="242"/>
                    <a:pt x="1165" y="243"/>
                    <a:pt x="1163" y="244"/>
                  </a:cubicBezTo>
                  <a:cubicBezTo>
                    <a:pt x="1161" y="239"/>
                    <a:pt x="1162" y="241"/>
                    <a:pt x="1161" y="243"/>
                  </a:cubicBezTo>
                  <a:cubicBezTo>
                    <a:pt x="1159" y="241"/>
                    <a:pt x="1158" y="240"/>
                    <a:pt x="1157" y="239"/>
                  </a:cubicBezTo>
                  <a:cubicBezTo>
                    <a:pt x="1159" y="240"/>
                    <a:pt x="1160" y="236"/>
                    <a:pt x="1164" y="236"/>
                  </a:cubicBezTo>
                  <a:cubicBezTo>
                    <a:pt x="1156" y="233"/>
                    <a:pt x="1151" y="239"/>
                    <a:pt x="1148" y="242"/>
                  </a:cubicBezTo>
                  <a:cubicBezTo>
                    <a:pt x="1149" y="242"/>
                    <a:pt x="1148" y="240"/>
                    <a:pt x="1147" y="239"/>
                  </a:cubicBezTo>
                  <a:moveTo>
                    <a:pt x="1116" y="257"/>
                  </a:moveTo>
                  <a:cubicBezTo>
                    <a:pt x="1113" y="254"/>
                    <a:pt x="1117" y="254"/>
                    <a:pt x="1118" y="253"/>
                  </a:cubicBezTo>
                  <a:cubicBezTo>
                    <a:pt x="1114" y="248"/>
                    <a:pt x="1115" y="254"/>
                    <a:pt x="1112" y="252"/>
                  </a:cubicBezTo>
                  <a:cubicBezTo>
                    <a:pt x="1113" y="254"/>
                    <a:pt x="1113" y="257"/>
                    <a:pt x="1116" y="257"/>
                  </a:cubicBezTo>
                  <a:moveTo>
                    <a:pt x="1121" y="249"/>
                  </a:moveTo>
                  <a:cubicBezTo>
                    <a:pt x="1122" y="250"/>
                    <a:pt x="1123" y="251"/>
                    <a:pt x="1123" y="253"/>
                  </a:cubicBezTo>
                  <a:cubicBezTo>
                    <a:pt x="1125" y="249"/>
                    <a:pt x="1128" y="254"/>
                    <a:pt x="1128" y="251"/>
                  </a:cubicBezTo>
                  <a:cubicBezTo>
                    <a:pt x="1127" y="251"/>
                    <a:pt x="1127" y="250"/>
                    <a:pt x="1127" y="248"/>
                  </a:cubicBezTo>
                  <a:cubicBezTo>
                    <a:pt x="1124" y="248"/>
                    <a:pt x="1123" y="247"/>
                    <a:pt x="1121" y="249"/>
                  </a:cubicBezTo>
                  <a:moveTo>
                    <a:pt x="1038" y="292"/>
                  </a:moveTo>
                  <a:cubicBezTo>
                    <a:pt x="1036" y="291"/>
                    <a:pt x="1035" y="284"/>
                    <a:pt x="1032" y="286"/>
                  </a:cubicBezTo>
                  <a:cubicBezTo>
                    <a:pt x="1036" y="290"/>
                    <a:pt x="1034" y="293"/>
                    <a:pt x="1038" y="292"/>
                  </a:cubicBezTo>
                  <a:moveTo>
                    <a:pt x="1114" y="275"/>
                  </a:moveTo>
                  <a:cubicBezTo>
                    <a:pt x="1113" y="272"/>
                    <a:pt x="1108" y="263"/>
                    <a:pt x="1105" y="262"/>
                  </a:cubicBezTo>
                  <a:cubicBezTo>
                    <a:pt x="1108" y="266"/>
                    <a:pt x="1111" y="274"/>
                    <a:pt x="1114" y="275"/>
                  </a:cubicBezTo>
                  <a:moveTo>
                    <a:pt x="1118" y="274"/>
                  </a:moveTo>
                  <a:cubicBezTo>
                    <a:pt x="1116" y="271"/>
                    <a:pt x="1110" y="260"/>
                    <a:pt x="1108" y="261"/>
                  </a:cubicBezTo>
                  <a:cubicBezTo>
                    <a:pt x="1111" y="265"/>
                    <a:pt x="1114" y="272"/>
                    <a:pt x="1118" y="274"/>
                  </a:cubicBezTo>
                  <a:moveTo>
                    <a:pt x="1123" y="272"/>
                  </a:moveTo>
                  <a:cubicBezTo>
                    <a:pt x="1121" y="269"/>
                    <a:pt x="1115" y="257"/>
                    <a:pt x="1115" y="261"/>
                  </a:cubicBezTo>
                  <a:cubicBezTo>
                    <a:pt x="1119" y="265"/>
                    <a:pt x="1120" y="272"/>
                    <a:pt x="1123" y="272"/>
                  </a:cubicBezTo>
                  <a:moveTo>
                    <a:pt x="1126" y="265"/>
                  </a:moveTo>
                  <a:cubicBezTo>
                    <a:pt x="1124" y="265"/>
                    <a:pt x="1122" y="258"/>
                    <a:pt x="1120" y="260"/>
                  </a:cubicBezTo>
                  <a:cubicBezTo>
                    <a:pt x="1122" y="263"/>
                    <a:pt x="1124" y="265"/>
                    <a:pt x="1124" y="267"/>
                  </a:cubicBezTo>
                  <a:cubicBezTo>
                    <a:pt x="1125" y="265"/>
                    <a:pt x="1127" y="267"/>
                    <a:pt x="1126" y="265"/>
                  </a:cubicBezTo>
                  <a:moveTo>
                    <a:pt x="1100" y="277"/>
                  </a:moveTo>
                  <a:cubicBezTo>
                    <a:pt x="1100" y="277"/>
                    <a:pt x="1099" y="277"/>
                    <a:pt x="1100" y="278"/>
                  </a:cubicBezTo>
                  <a:cubicBezTo>
                    <a:pt x="1102" y="280"/>
                    <a:pt x="1104" y="278"/>
                    <a:pt x="1101" y="275"/>
                  </a:cubicBezTo>
                  <a:cubicBezTo>
                    <a:pt x="1099" y="276"/>
                    <a:pt x="1096" y="272"/>
                    <a:pt x="1094" y="272"/>
                  </a:cubicBezTo>
                  <a:cubicBezTo>
                    <a:pt x="1094" y="274"/>
                    <a:pt x="1094" y="275"/>
                    <a:pt x="1096" y="277"/>
                  </a:cubicBezTo>
                  <a:cubicBezTo>
                    <a:pt x="1097" y="277"/>
                    <a:pt x="1099" y="274"/>
                    <a:pt x="1100" y="277"/>
                  </a:cubicBezTo>
                  <a:moveTo>
                    <a:pt x="946" y="340"/>
                  </a:moveTo>
                  <a:cubicBezTo>
                    <a:pt x="948" y="344"/>
                    <a:pt x="952" y="341"/>
                    <a:pt x="949" y="338"/>
                  </a:cubicBezTo>
                  <a:cubicBezTo>
                    <a:pt x="941" y="340"/>
                    <a:pt x="935" y="341"/>
                    <a:pt x="928" y="347"/>
                  </a:cubicBezTo>
                  <a:cubicBezTo>
                    <a:pt x="933" y="348"/>
                    <a:pt x="945" y="346"/>
                    <a:pt x="946" y="340"/>
                  </a:cubicBezTo>
                  <a:moveTo>
                    <a:pt x="1079" y="305"/>
                  </a:moveTo>
                  <a:cubicBezTo>
                    <a:pt x="1080" y="306"/>
                    <a:pt x="1082" y="311"/>
                    <a:pt x="1084" y="308"/>
                  </a:cubicBezTo>
                  <a:cubicBezTo>
                    <a:pt x="1081" y="305"/>
                    <a:pt x="1079" y="303"/>
                    <a:pt x="1078" y="299"/>
                  </a:cubicBezTo>
                  <a:cubicBezTo>
                    <a:pt x="1080" y="301"/>
                    <a:pt x="1082" y="306"/>
                    <a:pt x="1084" y="306"/>
                  </a:cubicBezTo>
                  <a:cubicBezTo>
                    <a:pt x="1081" y="301"/>
                    <a:pt x="1080" y="298"/>
                    <a:pt x="1076" y="295"/>
                  </a:cubicBezTo>
                  <a:cubicBezTo>
                    <a:pt x="1077" y="302"/>
                    <a:pt x="1067" y="299"/>
                    <a:pt x="1066" y="304"/>
                  </a:cubicBezTo>
                  <a:cubicBezTo>
                    <a:pt x="1061" y="301"/>
                    <a:pt x="1057" y="315"/>
                    <a:pt x="1051" y="312"/>
                  </a:cubicBezTo>
                  <a:cubicBezTo>
                    <a:pt x="1051" y="314"/>
                    <a:pt x="1053" y="317"/>
                    <a:pt x="1051" y="318"/>
                  </a:cubicBezTo>
                  <a:cubicBezTo>
                    <a:pt x="1048" y="315"/>
                    <a:pt x="1047" y="317"/>
                    <a:pt x="1047" y="319"/>
                  </a:cubicBezTo>
                  <a:cubicBezTo>
                    <a:pt x="1046" y="318"/>
                    <a:pt x="1046" y="317"/>
                    <a:pt x="1045" y="317"/>
                  </a:cubicBezTo>
                  <a:cubicBezTo>
                    <a:pt x="1051" y="326"/>
                    <a:pt x="1053" y="314"/>
                    <a:pt x="1058" y="319"/>
                  </a:cubicBezTo>
                  <a:cubicBezTo>
                    <a:pt x="1063" y="326"/>
                    <a:pt x="1064" y="330"/>
                    <a:pt x="1068" y="332"/>
                  </a:cubicBezTo>
                  <a:cubicBezTo>
                    <a:pt x="1065" y="326"/>
                    <a:pt x="1058" y="322"/>
                    <a:pt x="1058" y="316"/>
                  </a:cubicBezTo>
                  <a:cubicBezTo>
                    <a:pt x="1058" y="316"/>
                    <a:pt x="1059" y="316"/>
                    <a:pt x="1059" y="315"/>
                  </a:cubicBezTo>
                  <a:cubicBezTo>
                    <a:pt x="1061" y="319"/>
                    <a:pt x="1063" y="322"/>
                    <a:pt x="1065" y="325"/>
                  </a:cubicBezTo>
                  <a:cubicBezTo>
                    <a:pt x="1067" y="324"/>
                    <a:pt x="1068" y="323"/>
                    <a:pt x="1069" y="326"/>
                  </a:cubicBezTo>
                  <a:cubicBezTo>
                    <a:pt x="1071" y="325"/>
                    <a:pt x="1070" y="320"/>
                    <a:pt x="1072" y="325"/>
                  </a:cubicBezTo>
                  <a:cubicBezTo>
                    <a:pt x="1074" y="323"/>
                    <a:pt x="1072" y="321"/>
                    <a:pt x="1076" y="323"/>
                  </a:cubicBezTo>
                  <a:cubicBezTo>
                    <a:pt x="1077" y="322"/>
                    <a:pt x="1073" y="318"/>
                    <a:pt x="1074" y="317"/>
                  </a:cubicBezTo>
                  <a:cubicBezTo>
                    <a:pt x="1076" y="319"/>
                    <a:pt x="1078" y="325"/>
                    <a:pt x="1080" y="325"/>
                  </a:cubicBezTo>
                  <a:cubicBezTo>
                    <a:pt x="1077" y="319"/>
                    <a:pt x="1076" y="316"/>
                    <a:pt x="1072" y="316"/>
                  </a:cubicBezTo>
                  <a:cubicBezTo>
                    <a:pt x="1071" y="317"/>
                    <a:pt x="1074" y="321"/>
                    <a:pt x="1071" y="321"/>
                  </a:cubicBezTo>
                  <a:cubicBezTo>
                    <a:pt x="1069" y="316"/>
                    <a:pt x="1069" y="319"/>
                    <a:pt x="1066" y="316"/>
                  </a:cubicBezTo>
                  <a:cubicBezTo>
                    <a:pt x="1068" y="315"/>
                    <a:pt x="1069" y="318"/>
                    <a:pt x="1071" y="317"/>
                  </a:cubicBezTo>
                  <a:cubicBezTo>
                    <a:pt x="1072" y="314"/>
                    <a:pt x="1067" y="313"/>
                    <a:pt x="1069" y="312"/>
                  </a:cubicBezTo>
                  <a:cubicBezTo>
                    <a:pt x="1072" y="314"/>
                    <a:pt x="1071" y="312"/>
                    <a:pt x="1074" y="312"/>
                  </a:cubicBezTo>
                  <a:cubicBezTo>
                    <a:pt x="1072" y="308"/>
                    <a:pt x="1077" y="308"/>
                    <a:pt x="1075" y="305"/>
                  </a:cubicBezTo>
                  <a:cubicBezTo>
                    <a:pt x="1079" y="309"/>
                    <a:pt x="1073" y="308"/>
                    <a:pt x="1077" y="311"/>
                  </a:cubicBezTo>
                  <a:cubicBezTo>
                    <a:pt x="1080" y="310"/>
                    <a:pt x="1077" y="306"/>
                    <a:pt x="1079" y="305"/>
                  </a:cubicBezTo>
                  <a:moveTo>
                    <a:pt x="1087" y="307"/>
                  </a:moveTo>
                  <a:cubicBezTo>
                    <a:pt x="1085" y="302"/>
                    <a:pt x="1084" y="296"/>
                    <a:pt x="1079" y="296"/>
                  </a:cubicBezTo>
                  <a:cubicBezTo>
                    <a:pt x="1085" y="299"/>
                    <a:pt x="1082" y="306"/>
                    <a:pt x="1087" y="307"/>
                  </a:cubicBezTo>
                  <a:moveTo>
                    <a:pt x="964" y="359"/>
                  </a:moveTo>
                  <a:cubicBezTo>
                    <a:pt x="961" y="354"/>
                    <a:pt x="961" y="352"/>
                    <a:pt x="957" y="349"/>
                  </a:cubicBezTo>
                  <a:cubicBezTo>
                    <a:pt x="961" y="354"/>
                    <a:pt x="960" y="358"/>
                    <a:pt x="964" y="359"/>
                  </a:cubicBezTo>
                  <a:moveTo>
                    <a:pt x="983" y="359"/>
                  </a:moveTo>
                  <a:cubicBezTo>
                    <a:pt x="981" y="356"/>
                    <a:pt x="981" y="353"/>
                    <a:pt x="978" y="353"/>
                  </a:cubicBezTo>
                  <a:cubicBezTo>
                    <a:pt x="983" y="358"/>
                    <a:pt x="979" y="359"/>
                    <a:pt x="981" y="362"/>
                  </a:cubicBezTo>
                  <a:cubicBezTo>
                    <a:pt x="983" y="359"/>
                    <a:pt x="981" y="359"/>
                    <a:pt x="985" y="362"/>
                  </a:cubicBezTo>
                  <a:cubicBezTo>
                    <a:pt x="983" y="358"/>
                    <a:pt x="998" y="365"/>
                    <a:pt x="995" y="355"/>
                  </a:cubicBezTo>
                  <a:cubicBezTo>
                    <a:pt x="991" y="354"/>
                    <a:pt x="988" y="357"/>
                    <a:pt x="986" y="356"/>
                  </a:cubicBezTo>
                  <a:cubicBezTo>
                    <a:pt x="985" y="351"/>
                    <a:pt x="989" y="353"/>
                    <a:pt x="985" y="346"/>
                  </a:cubicBezTo>
                  <a:cubicBezTo>
                    <a:pt x="989" y="351"/>
                    <a:pt x="993" y="355"/>
                    <a:pt x="997" y="356"/>
                  </a:cubicBezTo>
                  <a:cubicBezTo>
                    <a:pt x="999" y="351"/>
                    <a:pt x="1004" y="354"/>
                    <a:pt x="1006" y="352"/>
                  </a:cubicBezTo>
                  <a:cubicBezTo>
                    <a:pt x="1005" y="350"/>
                    <a:pt x="1004" y="348"/>
                    <a:pt x="1002" y="348"/>
                  </a:cubicBezTo>
                  <a:cubicBezTo>
                    <a:pt x="1003" y="350"/>
                    <a:pt x="996" y="356"/>
                    <a:pt x="992" y="351"/>
                  </a:cubicBezTo>
                  <a:cubicBezTo>
                    <a:pt x="994" y="351"/>
                    <a:pt x="986" y="339"/>
                    <a:pt x="987" y="342"/>
                  </a:cubicBezTo>
                  <a:cubicBezTo>
                    <a:pt x="988" y="344"/>
                    <a:pt x="992" y="348"/>
                    <a:pt x="990" y="349"/>
                  </a:cubicBezTo>
                  <a:cubicBezTo>
                    <a:pt x="990" y="349"/>
                    <a:pt x="989" y="349"/>
                    <a:pt x="989" y="349"/>
                  </a:cubicBezTo>
                  <a:cubicBezTo>
                    <a:pt x="987" y="346"/>
                    <a:pt x="987" y="344"/>
                    <a:pt x="984" y="344"/>
                  </a:cubicBezTo>
                  <a:cubicBezTo>
                    <a:pt x="985" y="345"/>
                    <a:pt x="984" y="345"/>
                    <a:pt x="982" y="346"/>
                  </a:cubicBezTo>
                  <a:cubicBezTo>
                    <a:pt x="983" y="347"/>
                    <a:pt x="985" y="349"/>
                    <a:pt x="984" y="350"/>
                  </a:cubicBezTo>
                  <a:cubicBezTo>
                    <a:pt x="982" y="346"/>
                    <a:pt x="976" y="347"/>
                    <a:pt x="977" y="350"/>
                  </a:cubicBezTo>
                  <a:cubicBezTo>
                    <a:pt x="977" y="349"/>
                    <a:pt x="978" y="349"/>
                    <a:pt x="978" y="350"/>
                  </a:cubicBezTo>
                  <a:cubicBezTo>
                    <a:pt x="979" y="350"/>
                    <a:pt x="980" y="351"/>
                    <a:pt x="981" y="351"/>
                  </a:cubicBezTo>
                  <a:cubicBezTo>
                    <a:pt x="980" y="349"/>
                    <a:pt x="979" y="348"/>
                    <a:pt x="981" y="348"/>
                  </a:cubicBezTo>
                  <a:cubicBezTo>
                    <a:pt x="983" y="353"/>
                    <a:pt x="986" y="357"/>
                    <a:pt x="983" y="359"/>
                  </a:cubicBezTo>
                  <a:moveTo>
                    <a:pt x="925" y="378"/>
                  </a:moveTo>
                  <a:cubicBezTo>
                    <a:pt x="923" y="379"/>
                    <a:pt x="921" y="374"/>
                    <a:pt x="919" y="376"/>
                  </a:cubicBezTo>
                  <a:cubicBezTo>
                    <a:pt x="922" y="379"/>
                    <a:pt x="918" y="381"/>
                    <a:pt x="922" y="382"/>
                  </a:cubicBezTo>
                  <a:cubicBezTo>
                    <a:pt x="919" y="376"/>
                    <a:pt x="925" y="380"/>
                    <a:pt x="925" y="378"/>
                  </a:cubicBezTo>
                  <a:moveTo>
                    <a:pt x="919" y="384"/>
                  </a:moveTo>
                  <a:cubicBezTo>
                    <a:pt x="918" y="382"/>
                    <a:pt x="913" y="373"/>
                    <a:pt x="914" y="377"/>
                  </a:cubicBezTo>
                  <a:cubicBezTo>
                    <a:pt x="920" y="384"/>
                    <a:pt x="916" y="385"/>
                    <a:pt x="921" y="390"/>
                  </a:cubicBezTo>
                  <a:cubicBezTo>
                    <a:pt x="924" y="385"/>
                    <a:pt x="941" y="385"/>
                    <a:pt x="941" y="376"/>
                  </a:cubicBezTo>
                  <a:cubicBezTo>
                    <a:pt x="934" y="377"/>
                    <a:pt x="930" y="387"/>
                    <a:pt x="928" y="380"/>
                  </a:cubicBezTo>
                  <a:cubicBezTo>
                    <a:pt x="925" y="383"/>
                    <a:pt x="923" y="382"/>
                    <a:pt x="919" y="384"/>
                  </a:cubicBezTo>
                  <a:moveTo>
                    <a:pt x="1041" y="335"/>
                  </a:moveTo>
                  <a:cubicBezTo>
                    <a:pt x="1041" y="332"/>
                    <a:pt x="1038" y="327"/>
                    <a:pt x="1038" y="324"/>
                  </a:cubicBezTo>
                  <a:cubicBezTo>
                    <a:pt x="1037" y="325"/>
                    <a:pt x="1036" y="325"/>
                    <a:pt x="1035" y="326"/>
                  </a:cubicBezTo>
                  <a:cubicBezTo>
                    <a:pt x="1039" y="329"/>
                    <a:pt x="1038" y="335"/>
                    <a:pt x="1041" y="335"/>
                  </a:cubicBezTo>
                  <a:moveTo>
                    <a:pt x="1051" y="331"/>
                  </a:moveTo>
                  <a:cubicBezTo>
                    <a:pt x="1051" y="331"/>
                    <a:pt x="1050" y="331"/>
                    <a:pt x="1050" y="330"/>
                  </a:cubicBezTo>
                  <a:cubicBezTo>
                    <a:pt x="1051" y="329"/>
                    <a:pt x="1051" y="329"/>
                    <a:pt x="1052" y="329"/>
                  </a:cubicBezTo>
                  <a:cubicBezTo>
                    <a:pt x="1051" y="326"/>
                    <a:pt x="1049" y="324"/>
                    <a:pt x="1048" y="325"/>
                  </a:cubicBezTo>
                  <a:cubicBezTo>
                    <a:pt x="1048" y="326"/>
                    <a:pt x="1050" y="328"/>
                    <a:pt x="1049" y="329"/>
                  </a:cubicBezTo>
                  <a:cubicBezTo>
                    <a:pt x="1048" y="327"/>
                    <a:pt x="1047" y="327"/>
                    <a:pt x="1046" y="327"/>
                  </a:cubicBezTo>
                  <a:cubicBezTo>
                    <a:pt x="1047" y="328"/>
                    <a:pt x="1048" y="330"/>
                    <a:pt x="1049" y="331"/>
                  </a:cubicBezTo>
                  <a:cubicBezTo>
                    <a:pt x="1050" y="330"/>
                    <a:pt x="1052" y="332"/>
                    <a:pt x="1051" y="331"/>
                  </a:cubicBezTo>
                  <a:moveTo>
                    <a:pt x="973" y="367"/>
                  </a:moveTo>
                  <a:cubicBezTo>
                    <a:pt x="970" y="362"/>
                    <a:pt x="973" y="363"/>
                    <a:pt x="975" y="365"/>
                  </a:cubicBezTo>
                  <a:cubicBezTo>
                    <a:pt x="973" y="363"/>
                    <a:pt x="972" y="358"/>
                    <a:pt x="970" y="358"/>
                  </a:cubicBezTo>
                  <a:cubicBezTo>
                    <a:pt x="972" y="363"/>
                    <a:pt x="967" y="363"/>
                    <a:pt x="973" y="367"/>
                  </a:cubicBezTo>
                  <a:moveTo>
                    <a:pt x="978" y="365"/>
                  </a:moveTo>
                  <a:cubicBezTo>
                    <a:pt x="976" y="361"/>
                    <a:pt x="976" y="359"/>
                    <a:pt x="972" y="357"/>
                  </a:cubicBezTo>
                  <a:cubicBezTo>
                    <a:pt x="975" y="361"/>
                    <a:pt x="974" y="365"/>
                    <a:pt x="978" y="365"/>
                  </a:cubicBezTo>
                  <a:moveTo>
                    <a:pt x="1043" y="331"/>
                  </a:moveTo>
                  <a:cubicBezTo>
                    <a:pt x="1044" y="333"/>
                    <a:pt x="1045" y="331"/>
                    <a:pt x="1047" y="331"/>
                  </a:cubicBezTo>
                  <a:cubicBezTo>
                    <a:pt x="1043" y="326"/>
                    <a:pt x="1044" y="330"/>
                    <a:pt x="1041" y="329"/>
                  </a:cubicBezTo>
                  <a:cubicBezTo>
                    <a:pt x="1042" y="330"/>
                    <a:pt x="1042" y="330"/>
                    <a:pt x="1043" y="331"/>
                  </a:cubicBezTo>
                  <a:moveTo>
                    <a:pt x="1146" y="296"/>
                  </a:moveTo>
                  <a:cubicBezTo>
                    <a:pt x="1149" y="297"/>
                    <a:pt x="1143" y="292"/>
                    <a:pt x="1146" y="292"/>
                  </a:cubicBezTo>
                  <a:cubicBezTo>
                    <a:pt x="1147" y="291"/>
                    <a:pt x="1149" y="293"/>
                    <a:pt x="1148" y="291"/>
                  </a:cubicBezTo>
                  <a:cubicBezTo>
                    <a:pt x="1146" y="291"/>
                    <a:pt x="1145" y="289"/>
                    <a:pt x="1143" y="287"/>
                  </a:cubicBezTo>
                  <a:cubicBezTo>
                    <a:pt x="1143" y="287"/>
                    <a:pt x="1142" y="287"/>
                    <a:pt x="1141" y="288"/>
                  </a:cubicBezTo>
                  <a:cubicBezTo>
                    <a:pt x="1144" y="291"/>
                    <a:pt x="1143" y="293"/>
                    <a:pt x="1146" y="296"/>
                  </a:cubicBezTo>
                  <a:moveTo>
                    <a:pt x="958" y="372"/>
                  </a:moveTo>
                  <a:cubicBezTo>
                    <a:pt x="959" y="369"/>
                    <a:pt x="962" y="370"/>
                    <a:pt x="963" y="367"/>
                  </a:cubicBezTo>
                  <a:cubicBezTo>
                    <a:pt x="961" y="368"/>
                    <a:pt x="960" y="366"/>
                    <a:pt x="959" y="366"/>
                  </a:cubicBezTo>
                  <a:cubicBezTo>
                    <a:pt x="961" y="370"/>
                    <a:pt x="954" y="366"/>
                    <a:pt x="958" y="372"/>
                  </a:cubicBezTo>
                  <a:moveTo>
                    <a:pt x="1061" y="333"/>
                  </a:moveTo>
                  <a:cubicBezTo>
                    <a:pt x="1062" y="334"/>
                    <a:pt x="1063" y="337"/>
                    <a:pt x="1064" y="337"/>
                  </a:cubicBezTo>
                  <a:cubicBezTo>
                    <a:pt x="1060" y="332"/>
                    <a:pt x="1064" y="334"/>
                    <a:pt x="1066" y="333"/>
                  </a:cubicBezTo>
                  <a:cubicBezTo>
                    <a:pt x="1063" y="329"/>
                    <a:pt x="1062" y="331"/>
                    <a:pt x="1061" y="333"/>
                  </a:cubicBezTo>
                  <a:moveTo>
                    <a:pt x="1063" y="349"/>
                  </a:moveTo>
                  <a:cubicBezTo>
                    <a:pt x="1065" y="349"/>
                    <a:pt x="1069" y="350"/>
                    <a:pt x="1066" y="345"/>
                  </a:cubicBezTo>
                  <a:cubicBezTo>
                    <a:pt x="1064" y="345"/>
                    <a:pt x="1065" y="347"/>
                    <a:pt x="1065" y="348"/>
                  </a:cubicBezTo>
                  <a:cubicBezTo>
                    <a:pt x="1064" y="347"/>
                    <a:pt x="1062" y="344"/>
                    <a:pt x="1061" y="344"/>
                  </a:cubicBezTo>
                  <a:cubicBezTo>
                    <a:pt x="1062" y="345"/>
                    <a:pt x="1061" y="346"/>
                    <a:pt x="1060" y="344"/>
                  </a:cubicBezTo>
                  <a:cubicBezTo>
                    <a:pt x="1060" y="344"/>
                    <a:pt x="1059" y="343"/>
                    <a:pt x="1059" y="344"/>
                  </a:cubicBezTo>
                  <a:cubicBezTo>
                    <a:pt x="1060" y="345"/>
                    <a:pt x="1061" y="347"/>
                    <a:pt x="1063" y="349"/>
                  </a:cubicBezTo>
                  <a:moveTo>
                    <a:pt x="459" y="601"/>
                  </a:moveTo>
                  <a:cubicBezTo>
                    <a:pt x="458" y="602"/>
                    <a:pt x="457" y="600"/>
                    <a:pt x="456" y="600"/>
                  </a:cubicBezTo>
                  <a:cubicBezTo>
                    <a:pt x="456" y="601"/>
                    <a:pt x="457" y="602"/>
                    <a:pt x="457" y="602"/>
                  </a:cubicBezTo>
                  <a:cubicBezTo>
                    <a:pt x="456" y="602"/>
                    <a:pt x="456" y="601"/>
                    <a:pt x="455" y="601"/>
                  </a:cubicBezTo>
                  <a:cubicBezTo>
                    <a:pt x="458" y="603"/>
                    <a:pt x="461" y="610"/>
                    <a:pt x="460" y="607"/>
                  </a:cubicBezTo>
                  <a:cubicBezTo>
                    <a:pt x="460" y="605"/>
                    <a:pt x="459" y="603"/>
                    <a:pt x="459" y="601"/>
                  </a:cubicBezTo>
                  <a:moveTo>
                    <a:pt x="1065" y="357"/>
                  </a:moveTo>
                  <a:cubicBezTo>
                    <a:pt x="1068" y="357"/>
                    <a:pt x="1067" y="354"/>
                    <a:pt x="1071" y="353"/>
                  </a:cubicBezTo>
                  <a:cubicBezTo>
                    <a:pt x="1072" y="354"/>
                    <a:pt x="1073" y="356"/>
                    <a:pt x="1074" y="356"/>
                  </a:cubicBezTo>
                  <a:cubicBezTo>
                    <a:pt x="1073" y="355"/>
                    <a:pt x="1074" y="354"/>
                    <a:pt x="1072" y="351"/>
                  </a:cubicBezTo>
                  <a:cubicBezTo>
                    <a:pt x="1067" y="353"/>
                    <a:pt x="1064" y="353"/>
                    <a:pt x="1065" y="357"/>
                  </a:cubicBezTo>
                  <a:moveTo>
                    <a:pt x="912" y="442"/>
                  </a:moveTo>
                  <a:cubicBezTo>
                    <a:pt x="913" y="441"/>
                    <a:pt x="919" y="442"/>
                    <a:pt x="915" y="438"/>
                  </a:cubicBezTo>
                  <a:cubicBezTo>
                    <a:pt x="913" y="439"/>
                    <a:pt x="910" y="439"/>
                    <a:pt x="912" y="442"/>
                  </a:cubicBezTo>
                  <a:moveTo>
                    <a:pt x="974" y="427"/>
                  </a:moveTo>
                  <a:cubicBezTo>
                    <a:pt x="974" y="428"/>
                    <a:pt x="973" y="429"/>
                    <a:pt x="971" y="428"/>
                  </a:cubicBezTo>
                  <a:cubicBezTo>
                    <a:pt x="973" y="430"/>
                    <a:pt x="974" y="431"/>
                    <a:pt x="976" y="432"/>
                  </a:cubicBezTo>
                  <a:cubicBezTo>
                    <a:pt x="976" y="427"/>
                    <a:pt x="983" y="426"/>
                    <a:pt x="984" y="421"/>
                  </a:cubicBezTo>
                  <a:cubicBezTo>
                    <a:pt x="985" y="423"/>
                    <a:pt x="986" y="425"/>
                    <a:pt x="987" y="424"/>
                  </a:cubicBezTo>
                  <a:cubicBezTo>
                    <a:pt x="986" y="423"/>
                    <a:pt x="984" y="421"/>
                    <a:pt x="985" y="421"/>
                  </a:cubicBezTo>
                  <a:cubicBezTo>
                    <a:pt x="987" y="420"/>
                    <a:pt x="988" y="424"/>
                    <a:pt x="989" y="423"/>
                  </a:cubicBezTo>
                  <a:cubicBezTo>
                    <a:pt x="989" y="422"/>
                    <a:pt x="987" y="419"/>
                    <a:pt x="989" y="419"/>
                  </a:cubicBezTo>
                  <a:cubicBezTo>
                    <a:pt x="993" y="424"/>
                    <a:pt x="996" y="419"/>
                    <a:pt x="999" y="418"/>
                  </a:cubicBezTo>
                  <a:cubicBezTo>
                    <a:pt x="996" y="413"/>
                    <a:pt x="993" y="415"/>
                    <a:pt x="992" y="409"/>
                  </a:cubicBezTo>
                  <a:cubicBezTo>
                    <a:pt x="988" y="408"/>
                    <a:pt x="985" y="409"/>
                    <a:pt x="985" y="414"/>
                  </a:cubicBezTo>
                  <a:cubicBezTo>
                    <a:pt x="987" y="414"/>
                    <a:pt x="989" y="414"/>
                    <a:pt x="991" y="415"/>
                  </a:cubicBezTo>
                  <a:cubicBezTo>
                    <a:pt x="988" y="416"/>
                    <a:pt x="987" y="415"/>
                    <a:pt x="988" y="418"/>
                  </a:cubicBezTo>
                  <a:cubicBezTo>
                    <a:pt x="983" y="416"/>
                    <a:pt x="974" y="423"/>
                    <a:pt x="970" y="426"/>
                  </a:cubicBezTo>
                  <a:cubicBezTo>
                    <a:pt x="971" y="427"/>
                    <a:pt x="973" y="424"/>
                    <a:pt x="974" y="427"/>
                  </a:cubicBezTo>
                  <a:moveTo>
                    <a:pt x="926" y="461"/>
                  </a:moveTo>
                  <a:cubicBezTo>
                    <a:pt x="932" y="464"/>
                    <a:pt x="944" y="461"/>
                    <a:pt x="945" y="455"/>
                  </a:cubicBezTo>
                  <a:cubicBezTo>
                    <a:pt x="940" y="456"/>
                    <a:pt x="932" y="455"/>
                    <a:pt x="929" y="458"/>
                  </a:cubicBezTo>
                  <a:cubicBezTo>
                    <a:pt x="929" y="455"/>
                    <a:pt x="926" y="454"/>
                    <a:pt x="927" y="451"/>
                  </a:cubicBezTo>
                  <a:cubicBezTo>
                    <a:pt x="926" y="452"/>
                    <a:pt x="921" y="451"/>
                    <a:pt x="922" y="454"/>
                  </a:cubicBezTo>
                  <a:cubicBezTo>
                    <a:pt x="925" y="456"/>
                    <a:pt x="924" y="452"/>
                    <a:pt x="926" y="454"/>
                  </a:cubicBezTo>
                  <a:cubicBezTo>
                    <a:pt x="927" y="455"/>
                    <a:pt x="927" y="456"/>
                    <a:pt x="928" y="457"/>
                  </a:cubicBezTo>
                  <a:cubicBezTo>
                    <a:pt x="926" y="458"/>
                    <a:pt x="924" y="459"/>
                    <a:pt x="926" y="461"/>
                  </a:cubicBezTo>
                  <a:moveTo>
                    <a:pt x="938" y="446"/>
                  </a:moveTo>
                  <a:cubicBezTo>
                    <a:pt x="936" y="448"/>
                    <a:pt x="931" y="447"/>
                    <a:pt x="932" y="450"/>
                  </a:cubicBezTo>
                  <a:cubicBezTo>
                    <a:pt x="934" y="449"/>
                    <a:pt x="939" y="451"/>
                    <a:pt x="938" y="446"/>
                  </a:cubicBezTo>
                  <a:moveTo>
                    <a:pt x="880" y="476"/>
                  </a:moveTo>
                  <a:cubicBezTo>
                    <a:pt x="882" y="474"/>
                    <a:pt x="888" y="474"/>
                    <a:pt x="888" y="471"/>
                  </a:cubicBezTo>
                  <a:cubicBezTo>
                    <a:pt x="884" y="468"/>
                    <a:pt x="878" y="471"/>
                    <a:pt x="880" y="476"/>
                  </a:cubicBezTo>
                  <a:moveTo>
                    <a:pt x="384" y="683"/>
                  </a:moveTo>
                  <a:cubicBezTo>
                    <a:pt x="387" y="686"/>
                    <a:pt x="387" y="678"/>
                    <a:pt x="384" y="678"/>
                  </a:cubicBezTo>
                  <a:cubicBezTo>
                    <a:pt x="385" y="680"/>
                    <a:pt x="382" y="681"/>
                    <a:pt x="384" y="683"/>
                  </a:cubicBezTo>
                  <a:moveTo>
                    <a:pt x="465" y="651"/>
                  </a:moveTo>
                  <a:cubicBezTo>
                    <a:pt x="466" y="650"/>
                    <a:pt x="468" y="650"/>
                    <a:pt x="467" y="648"/>
                  </a:cubicBezTo>
                  <a:cubicBezTo>
                    <a:pt x="466" y="648"/>
                    <a:pt x="465" y="649"/>
                    <a:pt x="463" y="648"/>
                  </a:cubicBezTo>
                  <a:cubicBezTo>
                    <a:pt x="464" y="647"/>
                    <a:pt x="463" y="646"/>
                    <a:pt x="462" y="647"/>
                  </a:cubicBezTo>
                  <a:cubicBezTo>
                    <a:pt x="463" y="648"/>
                    <a:pt x="464" y="650"/>
                    <a:pt x="465" y="651"/>
                  </a:cubicBezTo>
                  <a:moveTo>
                    <a:pt x="965" y="443"/>
                  </a:moveTo>
                  <a:cubicBezTo>
                    <a:pt x="965" y="446"/>
                    <a:pt x="963" y="447"/>
                    <a:pt x="961" y="448"/>
                  </a:cubicBezTo>
                  <a:cubicBezTo>
                    <a:pt x="961" y="446"/>
                    <a:pt x="958" y="444"/>
                    <a:pt x="959" y="446"/>
                  </a:cubicBezTo>
                  <a:cubicBezTo>
                    <a:pt x="961" y="449"/>
                    <a:pt x="963" y="452"/>
                    <a:pt x="964" y="451"/>
                  </a:cubicBezTo>
                  <a:cubicBezTo>
                    <a:pt x="964" y="449"/>
                    <a:pt x="967" y="450"/>
                    <a:pt x="970" y="450"/>
                  </a:cubicBezTo>
                  <a:cubicBezTo>
                    <a:pt x="966" y="446"/>
                    <a:pt x="971" y="447"/>
                    <a:pt x="970" y="444"/>
                  </a:cubicBezTo>
                  <a:cubicBezTo>
                    <a:pt x="967" y="445"/>
                    <a:pt x="968" y="448"/>
                    <a:pt x="965" y="443"/>
                  </a:cubicBezTo>
                  <a:moveTo>
                    <a:pt x="500" y="637"/>
                  </a:moveTo>
                  <a:cubicBezTo>
                    <a:pt x="504" y="642"/>
                    <a:pt x="508" y="638"/>
                    <a:pt x="508" y="634"/>
                  </a:cubicBezTo>
                  <a:cubicBezTo>
                    <a:pt x="505" y="636"/>
                    <a:pt x="504" y="637"/>
                    <a:pt x="500" y="637"/>
                  </a:cubicBezTo>
                  <a:moveTo>
                    <a:pt x="973" y="448"/>
                  </a:moveTo>
                  <a:cubicBezTo>
                    <a:pt x="975" y="447"/>
                    <a:pt x="976" y="445"/>
                    <a:pt x="976" y="442"/>
                  </a:cubicBezTo>
                  <a:cubicBezTo>
                    <a:pt x="975" y="445"/>
                    <a:pt x="970" y="442"/>
                    <a:pt x="973" y="448"/>
                  </a:cubicBezTo>
                  <a:moveTo>
                    <a:pt x="957" y="454"/>
                  </a:moveTo>
                  <a:cubicBezTo>
                    <a:pt x="957" y="456"/>
                    <a:pt x="955" y="456"/>
                    <a:pt x="951" y="458"/>
                  </a:cubicBezTo>
                  <a:cubicBezTo>
                    <a:pt x="953" y="463"/>
                    <a:pt x="955" y="457"/>
                    <a:pt x="957" y="460"/>
                  </a:cubicBezTo>
                  <a:cubicBezTo>
                    <a:pt x="957" y="468"/>
                    <a:pt x="942" y="465"/>
                    <a:pt x="942" y="469"/>
                  </a:cubicBezTo>
                  <a:cubicBezTo>
                    <a:pt x="942" y="467"/>
                    <a:pt x="942" y="466"/>
                    <a:pt x="940" y="464"/>
                  </a:cubicBezTo>
                  <a:cubicBezTo>
                    <a:pt x="938" y="465"/>
                    <a:pt x="938" y="472"/>
                    <a:pt x="943" y="474"/>
                  </a:cubicBezTo>
                  <a:cubicBezTo>
                    <a:pt x="939" y="467"/>
                    <a:pt x="950" y="471"/>
                    <a:pt x="952" y="467"/>
                  </a:cubicBezTo>
                  <a:cubicBezTo>
                    <a:pt x="952" y="470"/>
                    <a:pt x="953" y="468"/>
                    <a:pt x="955" y="470"/>
                  </a:cubicBezTo>
                  <a:cubicBezTo>
                    <a:pt x="958" y="468"/>
                    <a:pt x="956" y="466"/>
                    <a:pt x="956" y="465"/>
                  </a:cubicBezTo>
                  <a:cubicBezTo>
                    <a:pt x="957" y="465"/>
                    <a:pt x="958" y="468"/>
                    <a:pt x="960" y="466"/>
                  </a:cubicBezTo>
                  <a:cubicBezTo>
                    <a:pt x="959" y="464"/>
                    <a:pt x="956" y="464"/>
                    <a:pt x="957" y="463"/>
                  </a:cubicBezTo>
                  <a:cubicBezTo>
                    <a:pt x="959" y="462"/>
                    <a:pt x="960" y="468"/>
                    <a:pt x="962" y="465"/>
                  </a:cubicBezTo>
                  <a:cubicBezTo>
                    <a:pt x="961" y="462"/>
                    <a:pt x="963" y="457"/>
                    <a:pt x="957" y="454"/>
                  </a:cubicBezTo>
                  <a:moveTo>
                    <a:pt x="964" y="460"/>
                  </a:moveTo>
                  <a:cubicBezTo>
                    <a:pt x="965" y="460"/>
                    <a:pt x="966" y="459"/>
                    <a:pt x="967" y="459"/>
                  </a:cubicBezTo>
                  <a:cubicBezTo>
                    <a:pt x="965" y="457"/>
                    <a:pt x="964" y="453"/>
                    <a:pt x="962" y="453"/>
                  </a:cubicBezTo>
                  <a:cubicBezTo>
                    <a:pt x="964" y="458"/>
                    <a:pt x="960" y="453"/>
                    <a:pt x="959" y="453"/>
                  </a:cubicBezTo>
                  <a:cubicBezTo>
                    <a:pt x="961" y="456"/>
                    <a:pt x="962" y="458"/>
                    <a:pt x="964" y="460"/>
                  </a:cubicBezTo>
                  <a:moveTo>
                    <a:pt x="524" y="642"/>
                  </a:moveTo>
                  <a:cubicBezTo>
                    <a:pt x="522" y="640"/>
                    <a:pt x="525" y="640"/>
                    <a:pt x="524" y="639"/>
                  </a:cubicBezTo>
                  <a:cubicBezTo>
                    <a:pt x="523" y="641"/>
                    <a:pt x="521" y="635"/>
                    <a:pt x="520" y="636"/>
                  </a:cubicBezTo>
                  <a:cubicBezTo>
                    <a:pt x="520" y="637"/>
                    <a:pt x="522" y="642"/>
                    <a:pt x="524" y="642"/>
                  </a:cubicBezTo>
                  <a:moveTo>
                    <a:pt x="390" y="700"/>
                  </a:moveTo>
                  <a:cubicBezTo>
                    <a:pt x="390" y="698"/>
                    <a:pt x="388" y="690"/>
                    <a:pt x="387" y="694"/>
                  </a:cubicBezTo>
                  <a:cubicBezTo>
                    <a:pt x="390" y="694"/>
                    <a:pt x="386" y="700"/>
                    <a:pt x="390" y="700"/>
                  </a:cubicBezTo>
                  <a:moveTo>
                    <a:pt x="398" y="689"/>
                  </a:moveTo>
                  <a:cubicBezTo>
                    <a:pt x="398" y="693"/>
                    <a:pt x="396" y="688"/>
                    <a:pt x="394" y="690"/>
                  </a:cubicBezTo>
                  <a:cubicBezTo>
                    <a:pt x="395" y="692"/>
                    <a:pt x="396" y="691"/>
                    <a:pt x="397" y="692"/>
                  </a:cubicBezTo>
                  <a:cubicBezTo>
                    <a:pt x="397" y="693"/>
                    <a:pt x="397" y="694"/>
                    <a:pt x="398" y="694"/>
                  </a:cubicBezTo>
                  <a:cubicBezTo>
                    <a:pt x="397" y="692"/>
                    <a:pt x="402" y="689"/>
                    <a:pt x="398" y="689"/>
                  </a:cubicBezTo>
                  <a:moveTo>
                    <a:pt x="435" y="675"/>
                  </a:moveTo>
                  <a:cubicBezTo>
                    <a:pt x="435" y="676"/>
                    <a:pt x="436" y="677"/>
                    <a:pt x="436" y="676"/>
                  </a:cubicBezTo>
                  <a:cubicBezTo>
                    <a:pt x="435" y="674"/>
                    <a:pt x="440" y="677"/>
                    <a:pt x="437" y="672"/>
                  </a:cubicBezTo>
                  <a:cubicBezTo>
                    <a:pt x="435" y="672"/>
                    <a:pt x="434" y="673"/>
                    <a:pt x="433" y="673"/>
                  </a:cubicBezTo>
                  <a:cubicBezTo>
                    <a:pt x="434" y="674"/>
                    <a:pt x="434" y="675"/>
                    <a:pt x="435" y="675"/>
                  </a:cubicBezTo>
                  <a:moveTo>
                    <a:pt x="628" y="597"/>
                  </a:moveTo>
                  <a:cubicBezTo>
                    <a:pt x="625" y="597"/>
                    <a:pt x="624" y="601"/>
                    <a:pt x="622" y="601"/>
                  </a:cubicBezTo>
                  <a:cubicBezTo>
                    <a:pt x="625" y="602"/>
                    <a:pt x="630" y="601"/>
                    <a:pt x="628" y="597"/>
                  </a:cubicBezTo>
                  <a:moveTo>
                    <a:pt x="427" y="695"/>
                  </a:moveTo>
                  <a:cubicBezTo>
                    <a:pt x="429" y="696"/>
                    <a:pt x="433" y="698"/>
                    <a:pt x="432" y="694"/>
                  </a:cubicBezTo>
                  <a:cubicBezTo>
                    <a:pt x="431" y="694"/>
                    <a:pt x="431" y="695"/>
                    <a:pt x="430" y="694"/>
                  </a:cubicBezTo>
                  <a:cubicBezTo>
                    <a:pt x="427" y="690"/>
                    <a:pt x="428" y="687"/>
                    <a:pt x="425" y="686"/>
                  </a:cubicBezTo>
                  <a:cubicBezTo>
                    <a:pt x="426" y="685"/>
                    <a:pt x="426" y="684"/>
                    <a:pt x="425" y="682"/>
                  </a:cubicBezTo>
                  <a:cubicBezTo>
                    <a:pt x="424" y="683"/>
                    <a:pt x="423" y="682"/>
                    <a:pt x="422" y="682"/>
                  </a:cubicBezTo>
                  <a:cubicBezTo>
                    <a:pt x="426" y="689"/>
                    <a:pt x="425" y="689"/>
                    <a:pt x="427" y="695"/>
                  </a:cubicBezTo>
                  <a:moveTo>
                    <a:pt x="929" y="479"/>
                  </a:moveTo>
                  <a:cubicBezTo>
                    <a:pt x="934" y="481"/>
                    <a:pt x="938" y="474"/>
                    <a:pt x="941" y="475"/>
                  </a:cubicBezTo>
                  <a:cubicBezTo>
                    <a:pt x="940" y="474"/>
                    <a:pt x="938" y="471"/>
                    <a:pt x="937" y="471"/>
                  </a:cubicBezTo>
                  <a:cubicBezTo>
                    <a:pt x="940" y="476"/>
                    <a:pt x="931" y="476"/>
                    <a:pt x="929" y="474"/>
                  </a:cubicBezTo>
                  <a:cubicBezTo>
                    <a:pt x="930" y="474"/>
                    <a:pt x="929" y="473"/>
                    <a:pt x="928" y="474"/>
                  </a:cubicBezTo>
                  <a:cubicBezTo>
                    <a:pt x="930" y="476"/>
                    <a:pt x="928" y="476"/>
                    <a:pt x="929" y="479"/>
                  </a:cubicBezTo>
                  <a:moveTo>
                    <a:pt x="489" y="662"/>
                  </a:moveTo>
                  <a:cubicBezTo>
                    <a:pt x="491" y="663"/>
                    <a:pt x="492" y="668"/>
                    <a:pt x="494" y="667"/>
                  </a:cubicBezTo>
                  <a:cubicBezTo>
                    <a:pt x="493" y="666"/>
                    <a:pt x="492" y="665"/>
                    <a:pt x="493" y="665"/>
                  </a:cubicBezTo>
                  <a:cubicBezTo>
                    <a:pt x="494" y="666"/>
                    <a:pt x="495" y="665"/>
                    <a:pt x="496" y="665"/>
                  </a:cubicBezTo>
                  <a:cubicBezTo>
                    <a:pt x="494" y="662"/>
                    <a:pt x="495" y="661"/>
                    <a:pt x="492" y="658"/>
                  </a:cubicBezTo>
                  <a:cubicBezTo>
                    <a:pt x="490" y="658"/>
                    <a:pt x="486" y="658"/>
                    <a:pt x="488" y="659"/>
                  </a:cubicBezTo>
                  <a:cubicBezTo>
                    <a:pt x="492" y="660"/>
                    <a:pt x="493" y="666"/>
                    <a:pt x="489" y="662"/>
                  </a:cubicBezTo>
                  <a:moveTo>
                    <a:pt x="440" y="686"/>
                  </a:moveTo>
                  <a:cubicBezTo>
                    <a:pt x="442" y="686"/>
                    <a:pt x="444" y="685"/>
                    <a:pt x="445" y="686"/>
                  </a:cubicBezTo>
                  <a:cubicBezTo>
                    <a:pt x="444" y="684"/>
                    <a:pt x="443" y="681"/>
                    <a:pt x="442" y="681"/>
                  </a:cubicBezTo>
                  <a:cubicBezTo>
                    <a:pt x="438" y="683"/>
                    <a:pt x="438" y="679"/>
                    <a:pt x="440" y="686"/>
                  </a:cubicBezTo>
                  <a:moveTo>
                    <a:pt x="1016" y="447"/>
                  </a:moveTo>
                  <a:cubicBezTo>
                    <a:pt x="1019" y="447"/>
                    <a:pt x="1021" y="446"/>
                    <a:pt x="1018" y="442"/>
                  </a:cubicBezTo>
                  <a:cubicBezTo>
                    <a:pt x="1017" y="442"/>
                    <a:pt x="1016" y="443"/>
                    <a:pt x="1016" y="443"/>
                  </a:cubicBezTo>
                  <a:cubicBezTo>
                    <a:pt x="1017" y="445"/>
                    <a:pt x="1016" y="446"/>
                    <a:pt x="1016" y="447"/>
                  </a:cubicBezTo>
                  <a:moveTo>
                    <a:pt x="473" y="674"/>
                  </a:moveTo>
                  <a:cubicBezTo>
                    <a:pt x="469" y="671"/>
                    <a:pt x="467" y="679"/>
                    <a:pt x="473" y="679"/>
                  </a:cubicBezTo>
                  <a:cubicBezTo>
                    <a:pt x="470" y="675"/>
                    <a:pt x="474" y="678"/>
                    <a:pt x="473" y="674"/>
                  </a:cubicBezTo>
                  <a:cubicBezTo>
                    <a:pt x="473" y="675"/>
                    <a:pt x="474" y="676"/>
                    <a:pt x="473" y="674"/>
                  </a:cubicBezTo>
                  <a:moveTo>
                    <a:pt x="997" y="460"/>
                  </a:moveTo>
                  <a:cubicBezTo>
                    <a:pt x="995" y="460"/>
                    <a:pt x="994" y="457"/>
                    <a:pt x="992" y="459"/>
                  </a:cubicBezTo>
                  <a:cubicBezTo>
                    <a:pt x="993" y="460"/>
                    <a:pt x="991" y="460"/>
                    <a:pt x="993" y="463"/>
                  </a:cubicBezTo>
                  <a:cubicBezTo>
                    <a:pt x="998" y="467"/>
                    <a:pt x="999" y="461"/>
                    <a:pt x="1003" y="460"/>
                  </a:cubicBezTo>
                  <a:cubicBezTo>
                    <a:pt x="1000" y="457"/>
                    <a:pt x="1000" y="456"/>
                    <a:pt x="999" y="453"/>
                  </a:cubicBezTo>
                  <a:cubicBezTo>
                    <a:pt x="997" y="453"/>
                    <a:pt x="995" y="452"/>
                    <a:pt x="995" y="454"/>
                  </a:cubicBezTo>
                  <a:cubicBezTo>
                    <a:pt x="996" y="454"/>
                    <a:pt x="1000" y="457"/>
                    <a:pt x="998" y="458"/>
                  </a:cubicBezTo>
                  <a:cubicBezTo>
                    <a:pt x="996" y="454"/>
                    <a:pt x="998" y="460"/>
                    <a:pt x="997" y="460"/>
                  </a:cubicBezTo>
                  <a:moveTo>
                    <a:pt x="497" y="662"/>
                  </a:moveTo>
                  <a:cubicBezTo>
                    <a:pt x="498" y="663"/>
                    <a:pt x="500" y="670"/>
                    <a:pt x="500" y="666"/>
                  </a:cubicBezTo>
                  <a:cubicBezTo>
                    <a:pt x="499" y="664"/>
                    <a:pt x="499" y="663"/>
                    <a:pt x="499" y="662"/>
                  </a:cubicBezTo>
                  <a:cubicBezTo>
                    <a:pt x="500" y="663"/>
                    <a:pt x="501" y="663"/>
                    <a:pt x="501" y="664"/>
                  </a:cubicBezTo>
                  <a:cubicBezTo>
                    <a:pt x="503" y="667"/>
                    <a:pt x="504" y="669"/>
                    <a:pt x="507" y="671"/>
                  </a:cubicBezTo>
                  <a:cubicBezTo>
                    <a:pt x="504" y="667"/>
                    <a:pt x="506" y="667"/>
                    <a:pt x="505" y="664"/>
                  </a:cubicBezTo>
                  <a:cubicBezTo>
                    <a:pt x="500" y="663"/>
                    <a:pt x="502" y="662"/>
                    <a:pt x="498" y="659"/>
                  </a:cubicBezTo>
                  <a:cubicBezTo>
                    <a:pt x="499" y="661"/>
                    <a:pt x="498" y="661"/>
                    <a:pt x="497" y="662"/>
                  </a:cubicBezTo>
                  <a:moveTo>
                    <a:pt x="1009" y="457"/>
                  </a:moveTo>
                  <a:cubicBezTo>
                    <a:pt x="1009" y="458"/>
                    <a:pt x="1008" y="458"/>
                    <a:pt x="1007" y="458"/>
                  </a:cubicBezTo>
                  <a:cubicBezTo>
                    <a:pt x="998" y="444"/>
                    <a:pt x="1010" y="462"/>
                    <a:pt x="1001" y="456"/>
                  </a:cubicBezTo>
                  <a:cubicBezTo>
                    <a:pt x="1004" y="459"/>
                    <a:pt x="1003" y="463"/>
                    <a:pt x="1005" y="462"/>
                  </a:cubicBezTo>
                  <a:cubicBezTo>
                    <a:pt x="1004" y="458"/>
                    <a:pt x="1009" y="460"/>
                    <a:pt x="1009" y="457"/>
                  </a:cubicBezTo>
                  <a:moveTo>
                    <a:pt x="462" y="683"/>
                  </a:moveTo>
                  <a:cubicBezTo>
                    <a:pt x="460" y="679"/>
                    <a:pt x="454" y="677"/>
                    <a:pt x="455" y="680"/>
                  </a:cubicBezTo>
                  <a:cubicBezTo>
                    <a:pt x="461" y="682"/>
                    <a:pt x="463" y="692"/>
                    <a:pt x="469" y="696"/>
                  </a:cubicBezTo>
                  <a:cubicBezTo>
                    <a:pt x="465" y="693"/>
                    <a:pt x="469" y="690"/>
                    <a:pt x="465" y="689"/>
                  </a:cubicBezTo>
                  <a:cubicBezTo>
                    <a:pt x="467" y="692"/>
                    <a:pt x="457" y="681"/>
                    <a:pt x="459" y="680"/>
                  </a:cubicBezTo>
                  <a:cubicBezTo>
                    <a:pt x="460" y="682"/>
                    <a:pt x="461" y="683"/>
                    <a:pt x="462" y="683"/>
                  </a:cubicBezTo>
                  <a:moveTo>
                    <a:pt x="452" y="683"/>
                  </a:moveTo>
                  <a:cubicBezTo>
                    <a:pt x="452" y="684"/>
                    <a:pt x="455" y="688"/>
                    <a:pt x="456" y="692"/>
                  </a:cubicBezTo>
                  <a:cubicBezTo>
                    <a:pt x="458" y="689"/>
                    <a:pt x="459" y="693"/>
                    <a:pt x="461" y="693"/>
                  </a:cubicBezTo>
                  <a:cubicBezTo>
                    <a:pt x="460" y="689"/>
                    <a:pt x="459" y="686"/>
                    <a:pt x="456" y="682"/>
                  </a:cubicBezTo>
                  <a:cubicBezTo>
                    <a:pt x="454" y="683"/>
                    <a:pt x="452" y="680"/>
                    <a:pt x="452" y="683"/>
                  </a:cubicBezTo>
                  <a:moveTo>
                    <a:pt x="479" y="686"/>
                  </a:moveTo>
                  <a:cubicBezTo>
                    <a:pt x="477" y="685"/>
                    <a:pt x="478" y="683"/>
                    <a:pt x="475" y="681"/>
                  </a:cubicBezTo>
                  <a:cubicBezTo>
                    <a:pt x="476" y="680"/>
                    <a:pt x="476" y="680"/>
                    <a:pt x="475" y="678"/>
                  </a:cubicBezTo>
                  <a:cubicBezTo>
                    <a:pt x="471" y="678"/>
                    <a:pt x="476" y="682"/>
                    <a:pt x="475" y="684"/>
                  </a:cubicBezTo>
                  <a:cubicBezTo>
                    <a:pt x="471" y="682"/>
                    <a:pt x="471" y="682"/>
                    <a:pt x="469" y="685"/>
                  </a:cubicBezTo>
                  <a:cubicBezTo>
                    <a:pt x="465" y="681"/>
                    <a:pt x="466" y="676"/>
                    <a:pt x="462" y="677"/>
                  </a:cubicBezTo>
                  <a:cubicBezTo>
                    <a:pt x="465" y="680"/>
                    <a:pt x="467" y="684"/>
                    <a:pt x="470" y="687"/>
                  </a:cubicBezTo>
                  <a:cubicBezTo>
                    <a:pt x="469" y="688"/>
                    <a:pt x="469" y="692"/>
                    <a:pt x="472" y="692"/>
                  </a:cubicBezTo>
                  <a:cubicBezTo>
                    <a:pt x="468" y="686"/>
                    <a:pt x="473" y="686"/>
                    <a:pt x="474" y="684"/>
                  </a:cubicBezTo>
                  <a:cubicBezTo>
                    <a:pt x="475" y="688"/>
                    <a:pt x="480" y="690"/>
                    <a:pt x="479" y="686"/>
                  </a:cubicBezTo>
                  <a:moveTo>
                    <a:pt x="482" y="677"/>
                  </a:moveTo>
                  <a:cubicBezTo>
                    <a:pt x="482" y="681"/>
                    <a:pt x="479" y="681"/>
                    <a:pt x="478" y="683"/>
                  </a:cubicBezTo>
                  <a:cubicBezTo>
                    <a:pt x="478" y="682"/>
                    <a:pt x="479" y="682"/>
                    <a:pt x="479" y="683"/>
                  </a:cubicBezTo>
                  <a:cubicBezTo>
                    <a:pt x="479" y="684"/>
                    <a:pt x="478" y="684"/>
                    <a:pt x="478" y="684"/>
                  </a:cubicBezTo>
                  <a:cubicBezTo>
                    <a:pt x="480" y="687"/>
                    <a:pt x="481" y="687"/>
                    <a:pt x="483" y="686"/>
                  </a:cubicBezTo>
                  <a:cubicBezTo>
                    <a:pt x="480" y="681"/>
                    <a:pt x="485" y="681"/>
                    <a:pt x="488" y="683"/>
                  </a:cubicBezTo>
                  <a:cubicBezTo>
                    <a:pt x="485" y="677"/>
                    <a:pt x="489" y="681"/>
                    <a:pt x="491" y="679"/>
                  </a:cubicBezTo>
                  <a:cubicBezTo>
                    <a:pt x="489" y="680"/>
                    <a:pt x="488" y="671"/>
                    <a:pt x="488" y="675"/>
                  </a:cubicBezTo>
                  <a:cubicBezTo>
                    <a:pt x="488" y="677"/>
                    <a:pt x="483" y="676"/>
                    <a:pt x="484" y="680"/>
                  </a:cubicBezTo>
                  <a:cubicBezTo>
                    <a:pt x="483" y="678"/>
                    <a:pt x="483" y="677"/>
                    <a:pt x="482" y="677"/>
                  </a:cubicBezTo>
                  <a:moveTo>
                    <a:pt x="410" y="724"/>
                  </a:moveTo>
                  <a:cubicBezTo>
                    <a:pt x="414" y="724"/>
                    <a:pt x="412" y="717"/>
                    <a:pt x="408" y="717"/>
                  </a:cubicBezTo>
                  <a:cubicBezTo>
                    <a:pt x="409" y="718"/>
                    <a:pt x="411" y="720"/>
                    <a:pt x="410" y="721"/>
                  </a:cubicBezTo>
                  <a:cubicBezTo>
                    <a:pt x="408" y="718"/>
                    <a:pt x="406" y="714"/>
                    <a:pt x="404" y="713"/>
                  </a:cubicBezTo>
                  <a:cubicBezTo>
                    <a:pt x="406" y="712"/>
                    <a:pt x="403" y="710"/>
                    <a:pt x="407" y="710"/>
                  </a:cubicBezTo>
                  <a:cubicBezTo>
                    <a:pt x="405" y="710"/>
                    <a:pt x="401" y="705"/>
                    <a:pt x="401" y="705"/>
                  </a:cubicBezTo>
                  <a:cubicBezTo>
                    <a:pt x="403" y="712"/>
                    <a:pt x="402" y="716"/>
                    <a:pt x="410" y="724"/>
                  </a:cubicBezTo>
                  <a:moveTo>
                    <a:pt x="413" y="708"/>
                  </a:moveTo>
                  <a:cubicBezTo>
                    <a:pt x="409" y="704"/>
                    <a:pt x="416" y="706"/>
                    <a:pt x="413" y="703"/>
                  </a:cubicBezTo>
                  <a:cubicBezTo>
                    <a:pt x="412" y="704"/>
                    <a:pt x="410" y="700"/>
                    <a:pt x="409" y="701"/>
                  </a:cubicBezTo>
                  <a:cubicBezTo>
                    <a:pt x="409" y="702"/>
                    <a:pt x="411" y="708"/>
                    <a:pt x="413" y="708"/>
                  </a:cubicBezTo>
                  <a:moveTo>
                    <a:pt x="493" y="678"/>
                  </a:moveTo>
                  <a:cubicBezTo>
                    <a:pt x="493" y="678"/>
                    <a:pt x="493" y="679"/>
                    <a:pt x="494" y="679"/>
                  </a:cubicBezTo>
                  <a:cubicBezTo>
                    <a:pt x="494" y="678"/>
                    <a:pt x="493" y="677"/>
                    <a:pt x="494" y="677"/>
                  </a:cubicBezTo>
                  <a:cubicBezTo>
                    <a:pt x="495" y="678"/>
                    <a:pt x="496" y="678"/>
                    <a:pt x="495" y="677"/>
                  </a:cubicBezTo>
                  <a:cubicBezTo>
                    <a:pt x="493" y="678"/>
                    <a:pt x="495" y="673"/>
                    <a:pt x="492" y="674"/>
                  </a:cubicBezTo>
                  <a:cubicBezTo>
                    <a:pt x="494" y="679"/>
                    <a:pt x="487" y="667"/>
                    <a:pt x="489" y="672"/>
                  </a:cubicBezTo>
                  <a:cubicBezTo>
                    <a:pt x="490" y="676"/>
                    <a:pt x="492" y="675"/>
                    <a:pt x="493" y="678"/>
                  </a:cubicBezTo>
                  <a:moveTo>
                    <a:pt x="398" y="715"/>
                  </a:moveTo>
                  <a:cubicBezTo>
                    <a:pt x="402" y="716"/>
                    <a:pt x="402" y="711"/>
                    <a:pt x="399" y="711"/>
                  </a:cubicBezTo>
                  <a:cubicBezTo>
                    <a:pt x="400" y="712"/>
                    <a:pt x="397" y="713"/>
                    <a:pt x="396" y="712"/>
                  </a:cubicBezTo>
                  <a:cubicBezTo>
                    <a:pt x="396" y="711"/>
                    <a:pt x="395" y="711"/>
                    <a:pt x="395" y="711"/>
                  </a:cubicBezTo>
                  <a:cubicBezTo>
                    <a:pt x="396" y="713"/>
                    <a:pt x="397" y="713"/>
                    <a:pt x="398" y="715"/>
                  </a:cubicBezTo>
                  <a:moveTo>
                    <a:pt x="499" y="668"/>
                  </a:moveTo>
                  <a:cubicBezTo>
                    <a:pt x="497" y="671"/>
                    <a:pt x="499" y="671"/>
                    <a:pt x="494" y="670"/>
                  </a:cubicBezTo>
                  <a:cubicBezTo>
                    <a:pt x="499" y="674"/>
                    <a:pt x="496" y="674"/>
                    <a:pt x="496" y="677"/>
                  </a:cubicBezTo>
                  <a:cubicBezTo>
                    <a:pt x="497" y="677"/>
                    <a:pt x="497" y="676"/>
                    <a:pt x="498" y="677"/>
                  </a:cubicBezTo>
                  <a:cubicBezTo>
                    <a:pt x="499" y="678"/>
                    <a:pt x="500" y="679"/>
                    <a:pt x="500" y="679"/>
                  </a:cubicBezTo>
                  <a:cubicBezTo>
                    <a:pt x="497" y="674"/>
                    <a:pt x="501" y="673"/>
                    <a:pt x="499" y="668"/>
                  </a:cubicBezTo>
                  <a:moveTo>
                    <a:pt x="387" y="722"/>
                  </a:moveTo>
                  <a:cubicBezTo>
                    <a:pt x="385" y="722"/>
                    <a:pt x="384" y="718"/>
                    <a:pt x="382" y="719"/>
                  </a:cubicBezTo>
                  <a:cubicBezTo>
                    <a:pt x="384" y="723"/>
                    <a:pt x="387" y="724"/>
                    <a:pt x="389" y="724"/>
                  </a:cubicBezTo>
                  <a:cubicBezTo>
                    <a:pt x="387" y="722"/>
                    <a:pt x="388" y="720"/>
                    <a:pt x="387" y="720"/>
                  </a:cubicBezTo>
                  <a:cubicBezTo>
                    <a:pt x="387" y="721"/>
                    <a:pt x="388" y="722"/>
                    <a:pt x="387" y="722"/>
                  </a:cubicBezTo>
                  <a:moveTo>
                    <a:pt x="414" y="709"/>
                  </a:moveTo>
                  <a:cubicBezTo>
                    <a:pt x="415" y="711"/>
                    <a:pt x="417" y="712"/>
                    <a:pt x="418" y="712"/>
                  </a:cubicBezTo>
                  <a:cubicBezTo>
                    <a:pt x="417" y="710"/>
                    <a:pt x="419" y="710"/>
                    <a:pt x="418" y="709"/>
                  </a:cubicBezTo>
                  <a:cubicBezTo>
                    <a:pt x="417" y="709"/>
                    <a:pt x="416" y="710"/>
                    <a:pt x="415" y="709"/>
                  </a:cubicBezTo>
                  <a:cubicBezTo>
                    <a:pt x="416" y="707"/>
                    <a:pt x="421" y="708"/>
                    <a:pt x="417" y="705"/>
                  </a:cubicBezTo>
                  <a:cubicBezTo>
                    <a:pt x="416" y="706"/>
                    <a:pt x="415" y="707"/>
                    <a:pt x="414" y="709"/>
                  </a:cubicBezTo>
                  <a:moveTo>
                    <a:pt x="452" y="692"/>
                  </a:moveTo>
                  <a:cubicBezTo>
                    <a:pt x="450" y="690"/>
                    <a:pt x="445" y="697"/>
                    <a:pt x="446" y="697"/>
                  </a:cubicBezTo>
                  <a:cubicBezTo>
                    <a:pt x="449" y="694"/>
                    <a:pt x="452" y="699"/>
                    <a:pt x="454" y="700"/>
                  </a:cubicBezTo>
                  <a:cubicBezTo>
                    <a:pt x="454" y="697"/>
                    <a:pt x="449" y="695"/>
                    <a:pt x="451" y="693"/>
                  </a:cubicBezTo>
                  <a:cubicBezTo>
                    <a:pt x="453" y="695"/>
                    <a:pt x="455" y="701"/>
                    <a:pt x="457" y="700"/>
                  </a:cubicBezTo>
                  <a:cubicBezTo>
                    <a:pt x="455" y="696"/>
                    <a:pt x="458" y="695"/>
                    <a:pt x="455" y="691"/>
                  </a:cubicBezTo>
                  <a:cubicBezTo>
                    <a:pt x="451" y="691"/>
                    <a:pt x="456" y="695"/>
                    <a:pt x="454" y="697"/>
                  </a:cubicBezTo>
                  <a:cubicBezTo>
                    <a:pt x="453" y="694"/>
                    <a:pt x="454" y="694"/>
                    <a:pt x="452" y="692"/>
                  </a:cubicBezTo>
                  <a:moveTo>
                    <a:pt x="463" y="702"/>
                  </a:moveTo>
                  <a:cubicBezTo>
                    <a:pt x="464" y="701"/>
                    <a:pt x="458" y="691"/>
                    <a:pt x="456" y="693"/>
                  </a:cubicBezTo>
                  <a:cubicBezTo>
                    <a:pt x="461" y="697"/>
                    <a:pt x="460" y="702"/>
                    <a:pt x="463" y="702"/>
                  </a:cubicBezTo>
                  <a:moveTo>
                    <a:pt x="394" y="725"/>
                  </a:moveTo>
                  <a:cubicBezTo>
                    <a:pt x="398" y="729"/>
                    <a:pt x="393" y="717"/>
                    <a:pt x="400" y="722"/>
                  </a:cubicBezTo>
                  <a:cubicBezTo>
                    <a:pt x="397" y="717"/>
                    <a:pt x="395" y="719"/>
                    <a:pt x="392" y="716"/>
                  </a:cubicBezTo>
                  <a:cubicBezTo>
                    <a:pt x="393" y="718"/>
                    <a:pt x="391" y="718"/>
                    <a:pt x="391" y="720"/>
                  </a:cubicBezTo>
                  <a:cubicBezTo>
                    <a:pt x="394" y="718"/>
                    <a:pt x="396" y="725"/>
                    <a:pt x="394" y="725"/>
                  </a:cubicBezTo>
                  <a:moveTo>
                    <a:pt x="343" y="740"/>
                  </a:moveTo>
                  <a:cubicBezTo>
                    <a:pt x="344" y="741"/>
                    <a:pt x="345" y="742"/>
                    <a:pt x="345" y="743"/>
                  </a:cubicBezTo>
                  <a:cubicBezTo>
                    <a:pt x="349" y="744"/>
                    <a:pt x="343" y="739"/>
                    <a:pt x="345" y="739"/>
                  </a:cubicBezTo>
                  <a:cubicBezTo>
                    <a:pt x="346" y="740"/>
                    <a:pt x="347" y="741"/>
                    <a:pt x="349" y="740"/>
                  </a:cubicBezTo>
                  <a:cubicBezTo>
                    <a:pt x="346" y="736"/>
                    <a:pt x="345" y="738"/>
                    <a:pt x="343" y="740"/>
                  </a:cubicBezTo>
                  <a:moveTo>
                    <a:pt x="438" y="709"/>
                  </a:moveTo>
                  <a:cubicBezTo>
                    <a:pt x="440" y="709"/>
                    <a:pt x="442" y="705"/>
                    <a:pt x="439" y="704"/>
                  </a:cubicBezTo>
                  <a:cubicBezTo>
                    <a:pt x="441" y="708"/>
                    <a:pt x="436" y="704"/>
                    <a:pt x="436" y="706"/>
                  </a:cubicBezTo>
                  <a:cubicBezTo>
                    <a:pt x="436" y="707"/>
                    <a:pt x="437" y="708"/>
                    <a:pt x="438" y="709"/>
                  </a:cubicBezTo>
                  <a:moveTo>
                    <a:pt x="452" y="703"/>
                  </a:moveTo>
                  <a:cubicBezTo>
                    <a:pt x="451" y="704"/>
                    <a:pt x="449" y="704"/>
                    <a:pt x="450" y="706"/>
                  </a:cubicBezTo>
                  <a:cubicBezTo>
                    <a:pt x="452" y="705"/>
                    <a:pt x="453" y="705"/>
                    <a:pt x="454" y="703"/>
                  </a:cubicBezTo>
                  <a:cubicBezTo>
                    <a:pt x="452" y="701"/>
                    <a:pt x="451" y="700"/>
                    <a:pt x="450" y="700"/>
                  </a:cubicBezTo>
                  <a:cubicBezTo>
                    <a:pt x="450" y="701"/>
                    <a:pt x="451" y="702"/>
                    <a:pt x="452" y="703"/>
                  </a:cubicBezTo>
                  <a:moveTo>
                    <a:pt x="363" y="743"/>
                  </a:moveTo>
                  <a:cubicBezTo>
                    <a:pt x="362" y="743"/>
                    <a:pt x="361" y="742"/>
                    <a:pt x="360" y="743"/>
                  </a:cubicBezTo>
                  <a:cubicBezTo>
                    <a:pt x="363" y="748"/>
                    <a:pt x="366" y="746"/>
                    <a:pt x="368" y="750"/>
                  </a:cubicBezTo>
                  <a:cubicBezTo>
                    <a:pt x="366" y="747"/>
                    <a:pt x="364" y="741"/>
                    <a:pt x="362" y="741"/>
                  </a:cubicBezTo>
                  <a:cubicBezTo>
                    <a:pt x="362" y="742"/>
                    <a:pt x="363" y="742"/>
                    <a:pt x="363" y="743"/>
                  </a:cubicBezTo>
                  <a:moveTo>
                    <a:pt x="395" y="734"/>
                  </a:moveTo>
                  <a:cubicBezTo>
                    <a:pt x="396" y="732"/>
                    <a:pt x="397" y="731"/>
                    <a:pt x="397" y="729"/>
                  </a:cubicBezTo>
                  <a:cubicBezTo>
                    <a:pt x="392" y="728"/>
                    <a:pt x="394" y="729"/>
                    <a:pt x="395" y="734"/>
                  </a:cubicBezTo>
                  <a:moveTo>
                    <a:pt x="998" y="481"/>
                  </a:moveTo>
                  <a:cubicBezTo>
                    <a:pt x="998" y="478"/>
                    <a:pt x="1005" y="475"/>
                    <a:pt x="997" y="480"/>
                  </a:cubicBezTo>
                  <a:cubicBezTo>
                    <a:pt x="1004" y="489"/>
                    <a:pt x="1000" y="486"/>
                    <a:pt x="998" y="481"/>
                  </a:cubicBezTo>
                  <a:moveTo>
                    <a:pt x="1006" y="476"/>
                  </a:moveTo>
                  <a:cubicBezTo>
                    <a:pt x="1005" y="480"/>
                    <a:pt x="1002" y="478"/>
                    <a:pt x="1000" y="482"/>
                  </a:cubicBezTo>
                  <a:cubicBezTo>
                    <a:pt x="1001" y="484"/>
                    <a:pt x="1003" y="485"/>
                    <a:pt x="1005" y="486"/>
                  </a:cubicBezTo>
                  <a:cubicBezTo>
                    <a:pt x="1001" y="481"/>
                    <a:pt x="1005" y="481"/>
                    <a:pt x="1008" y="483"/>
                  </a:cubicBezTo>
                  <a:cubicBezTo>
                    <a:pt x="1008" y="484"/>
                    <a:pt x="1009" y="485"/>
                    <a:pt x="1010" y="485"/>
                  </a:cubicBezTo>
                  <a:cubicBezTo>
                    <a:pt x="1008" y="482"/>
                    <a:pt x="1005" y="478"/>
                    <a:pt x="1006" y="476"/>
                  </a:cubicBezTo>
                  <a:moveTo>
                    <a:pt x="385" y="750"/>
                  </a:moveTo>
                  <a:cubicBezTo>
                    <a:pt x="386" y="749"/>
                    <a:pt x="391" y="749"/>
                    <a:pt x="389" y="747"/>
                  </a:cubicBezTo>
                  <a:cubicBezTo>
                    <a:pt x="385" y="749"/>
                    <a:pt x="389" y="737"/>
                    <a:pt x="388" y="740"/>
                  </a:cubicBezTo>
                  <a:cubicBezTo>
                    <a:pt x="384" y="742"/>
                    <a:pt x="385" y="746"/>
                    <a:pt x="385" y="750"/>
                  </a:cubicBezTo>
                  <a:moveTo>
                    <a:pt x="1032" y="484"/>
                  </a:moveTo>
                  <a:cubicBezTo>
                    <a:pt x="1030" y="480"/>
                    <a:pt x="1027" y="485"/>
                    <a:pt x="1024" y="483"/>
                  </a:cubicBezTo>
                  <a:cubicBezTo>
                    <a:pt x="1027" y="489"/>
                    <a:pt x="1030" y="482"/>
                    <a:pt x="1032" y="484"/>
                  </a:cubicBezTo>
                  <a:moveTo>
                    <a:pt x="1072" y="481"/>
                  </a:moveTo>
                  <a:cubicBezTo>
                    <a:pt x="1069" y="478"/>
                    <a:pt x="1067" y="479"/>
                    <a:pt x="1065" y="477"/>
                  </a:cubicBezTo>
                  <a:cubicBezTo>
                    <a:pt x="1068" y="480"/>
                    <a:pt x="1064" y="480"/>
                    <a:pt x="1062" y="481"/>
                  </a:cubicBezTo>
                  <a:cubicBezTo>
                    <a:pt x="1065" y="486"/>
                    <a:pt x="1063" y="478"/>
                    <a:pt x="1066" y="482"/>
                  </a:cubicBezTo>
                  <a:cubicBezTo>
                    <a:pt x="1066" y="482"/>
                    <a:pt x="1067" y="484"/>
                    <a:pt x="1068" y="484"/>
                  </a:cubicBezTo>
                  <a:cubicBezTo>
                    <a:pt x="1067" y="483"/>
                    <a:pt x="1067" y="481"/>
                    <a:pt x="1067" y="480"/>
                  </a:cubicBezTo>
                  <a:cubicBezTo>
                    <a:pt x="1068" y="482"/>
                    <a:pt x="1069" y="484"/>
                    <a:pt x="1070" y="483"/>
                  </a:cubicBezTo>
                  <a:cubicBezTo>
                    <a:pt x="1069" y="482"/>
                    <a:pt x="1068" y="480"/>
                    <a:pt x="1069" y="480"/>
                  </a:cubicBezTo>
                  <a:cubicBezTo>
                    <a:pt x="1070" y="481"/>
                    <a:pt x="1071" y="482"/>
                    <a:pt x="1072" y="481"/>
                  </a:cubicBezTo>
                  <a:moveTo>
                    <a:pt x="1058" y="484"/>
                  </a:moveTo>
                  <a:cubicBezTo>
                    <a:pt x="1056" y="485"/>
                    <a:pt x="1055" y="484"/>
                    <a:pt x="1054" y="484"/>
                  </a:cubicBezTo>
                  <a:cubicBezTo>
                    <a:pt x="1057" y="487"/>
                    <a:pt x="1053" y="489"/>
                    <a:pt x="1056" y="489"/>
                  </a:cubicBezTo>
                  <a:cubicBezTo>
                    <a:pt x="1055" y="487"/>
                    <a:pt x="1059" y="487"/>
                    <a:pt x="1058" y="484"/>
                  </a:cubicBezTo>
                  <a:moveTo>
                    <a:pt x="1023" y="506"/>
                  </a:moveTo>
                  <a:cubicBezTo>
                    <a:pt x="1025" y="506"/>
                    <a:pt x="1021" y="499"/>
                    <a:pt x="1020" y="500"/>
                  </a:cubicBezTo>
                  <a:cubicBezTo>
                    <a:pt x="1019" y="500"/>
                    <a:pt x="1020" y="507"/>
                    <a:pt x="1023" y="506"/>
                  </a:cubicBezTo>
                  <a:moveTo>
                    <a:pt x="828" y="615"/>
                  </a:moveTo>
                  <a:cubicBezTo>
                    <a:pt x="829" y="617"/>
                    <a:pt x="830" y="619"/>
                    <a:pt x="829" y="619"/>
                  </a:cubicBezTo>
                  <a:cubicBezTo>
                    <a:pt x="826" y="619"/>
                    <a:pt x="824" y="627"/>
                    <a:pt x="815" y="628"/>
                  </a:cubicBezTo>
                  <a:cubicBezTo>
                    <a:pt x="817" y="631"/>
                    <a:pt x="816" y="632"/>
                    <a:pt x="817" y="635"/>
                  </a:cubicBezTo>
                  <a:cubicBezTo>
                    <a:pt x="820" y="630"/>
                    <a:pt x="827" y="629"/>
                    <a:pt x="829" y="622"/>
                  </a:cubicBezTo>
                  <a:cubicBezTo>
                    <a:pt x="836" y="627"/>
                    <a:pt x="837" y="617"/>
                    <a:pt x="843" y="621"/>
                  </a:cubicBezTo>
                  <a:cubicBezTo>
                    <a:pt x="842" y="618"/>
                    <a:pt x="846" y="618"/>
                    <a:pt x="844" y="613"/>
                  </a:cubicBezTo>
                  <a:cubicBezTo>
                    <a:pt x="840" y="615"/>
                    <a:pt x="840" y="615"/>
                    <a:pt x="841" y="611"/>
                  </a:cubicBezTo>
                  <a:cubicBezTo>
                    <a:pt x="839" y="613"/>
                    <a:pt x="837" y="612"/>
                    <a:pt x="834" y="611"/>
                  </a:cubicBezTo>
                  <a:cubicBezTo>
                    <a:pt x="835" y="613"/>
                    <a:pt x="837" y="616"/>
                    <a:pt x="836" y="616"/>
                  </a:cubicBezTo>
                  <a:cubicBezTo>
                    <a:pt x="834" y="615"/>
                    <a:pt x="832" y="615"/>
                    <a:pt x="830" y="613"/>
                  </a:cubicBezTo>
                  <a:cubicBezTo>
                    <a:pt x="830" y="615"/>
                    <a:pt x="829" y="615"/>
                    <a:pt x="828" y="615"/>
                  </a:cubicBezTo>
                  <a:moveTo>
                    <a:pt x="767" y="648"/>
                  </a:moveTo>
                  <a:cubicBezTo>
                    <a:pt x="768" y="649"/>
                    <a:pt x="768" y="649"/>
                    <a:pt x="769" y="649"/>
                  </a:cubicBezTo>
                  <a:cubicBezTo>
                    <a:pt x="765" y="643"/>
                    <a:pt x="761" y="646"/>
                    <a:pt x="761" y="649"/>
                  </a:cubicBezTo>
                  <a:cubicBezTo>
                    <a:pt x="764" y="650"/>
                    <a:pt x="763" y="645"/>
                    <a:pt x="767" y="648"/>
                  </a:cubicBezTo>
                  <a:moveTo>
                    <a:pt x="727" y="670"/>
                  </a:moveTo>
                  <a:cubicBezTo>
                    <a:pt x="729" y="673"/>
                    <a:pt x="730" y="672"/>
                    <a:pt x="732" y="673"/>
                  </a:cubicBezTo>
                  <a:cubicBezTo>
                    <a:pt x="731" y="670"/>
                    <a:pt x="729" y="666"/>
                    <a:pt x="730" y="663"/>
                  </a:cubicBezTo>
                  <a:cubicBezTo>
                    <a:pt x="729" y="664"/>
                    <a:pt x="728" y="664"/>
                    <a:pt x="727" y="664"/>
                  </a:cubicBezTo>
                  <a:cubicBezTo>
                    <a:pt x="729" y="667"/>
                    <a:pt x="732" y="673"/>
                    <a:pt x="727" y="670"/>
                  </a:cubicBezTo>
                  <a:moveTo>
                    <a:pt x="799" y="642"/>
                  </a:moveTo>
                  <a:cubicBezTo>
                    <a:pt x="801" y="640"/>
                    <a:pt x="801" y="637"/>
                    <a:pt x="802" y="635"/>
                  </a:cubicBezTo>
                  <a:cubicBezTo>
                    <a:pt x="799" y="634"/>
                    <a:pt x="800" y="640"/>
                    <a:pt x="797" y="637"/>
                  </a:cubicBezTo>
                  <a:cubicBezTo>
                    <a:pt x="798" y="636"/>
                    <a:pt x="799" y="636"/>
                    <a:pt x="798" y="635"/>
                  </a:cubicBezTo>
                  <a:cubicBezTo>
                    <a:pt x="796" y="636"/>
                    <a:pt x="797" y="639"/>
                    <a:pt x="799" y="642"/>
                  </a:cubicBezTo>
                  <a:moveTo>
                    <a:pt x="812" y="637"/>
                  </a:moveTo>
                  <a:cubicBezTo>
                    <a:pt x="810" y="634"/>
                    <a:pt x="814" y="634"/>
                    <a:pt x="811" y="631"/>
                  </a:cubicBezTo>
                  <a:cubicBezTo>
                    <a:pt x="810" y="632"/>
                    <a:pt x="809" y="630"/>
                    <a:pt x="808" y="631"/>
                  </a:cubicBezTo>
                  <a:cubicBezTo>
                    <a:pt x="807" y="633"/>
                    <a:pt x="810" y="636"/>
                    <a:pt x="812" y="637"/>
                  </a:cubicBezTo>
                  <a:moveTo>
                    <a:pt x="656" y="702"/>
                  </a:moveTo>
                  <a:cubicBezTo>
                    <a:pt x="658" y="704"/>
                    <a:pt x="659" y="705"/>
                    <a:pt x="660" y="704"/>
                  </a:cubicBezTo>
                  <a:cubicBezTo>
                    <a:pt x="658" y="702"/>
                    <a:pt x="659" y="698"/>
                    <a:pt x="656" y="698"/>
                  </a:cubicBezTo>
                  <a:cubicBezTo>
                    <a:pt x="656" y="701"/>
                    <a:pt x="658" y="702"/>
                    <a:pt x="658" y="703"/>
                  </a:cubicBezTo>
                  <a:cubicBezTo>
                    <a:pt x="657" y="702"/>
                    <a:pt x="657" y="702"/>
                    <a:pt x="656" y="702"/>
                  </a:cubicBezTo>
                  <a:moveTo>
                    <a:pt x="776" y="654"/>
                  </a:moveTo>
                  <a:cubicBezTo>
                    <a:pt x="777" y="653"/>
                    <a:pt x="775" y="650"/>
                    <a:pt x="779" y="652"/>
                  </a:cubicBezTo>
                  <a:cubicBezTo>
                    <a:pt x="778" y="651"/>
                    <a:pt x="777" y="650"/>
                    <a:pt x="776" y="648"/>
                  </a:cubicBezTo>
                  <a:cubicBezTo>
                    <a:pt x="776" y="649"/>
                    <a:pt x="775" y="649"/>
                    <a:pt x="774" y="649"/>
                  </a:cubicBezTo>
                  <a:cubicBezTo>
                    <a:pt x="778" y="652"/>
                    <a:pt x="773" y="654"/>
                    <a:pt x="776" y="654"/>
                  </a:cubicBezTo>
                  <a:moveTo>
                    <a:pt x="902" y="600"/>
                  </a:moveTo>
                  <a:cubicBezTo>
                    <a:pt x="907" y="605"/>
                    <a:pt x="909" y="600"/>
                    <a:pt x="913" y="599"/>
                  </a:cubicBezTo>
                  <a:cubicBezTo>
                    <a:pt x="912" y="597"/>
                    <a:pt x="911" y="595"/>
                    <a:pt x="909" y="593"/>
                  </a:cubicBezTo>
                  <a:cubicBezTo>
                    <a:pt x="903" y="594"/>
                    <a:pt x="906" y="599"/>
                    <a:pt x="902" y="600"/>
                  </a:cubicBezTo>
                  <a:moveTo>
                    <a:pt x="663" y="700"/>
                  </a:moveTo>
                  <a:cubicBezTo>
                    <a:pt x="662" y="702"/>
                    <a:pt x="664" y="705"/>
                    <a:pt x="663" y="707"/>
                  </a:cubicBezTo>
                  <a:cubicBezTo>
                    <a:pt x="664" y="706"/>
                    <a:pt x="665" y="707"/>
                    <a:pt x="666" y="707"/>
                  </a:cubicBezTo>
                  <a:cubicBezTo>
                    <a:pt x="662" y="703"/>
                    <a:pt x="665" y="702"/>
                    <a:pt x="665" y="700"/>
                  </a:cubicBezTo>
                  <a:cubicBezTo>
                    <a:pt x="664" y="701"/>
                    <a:pt x="662" y="697"/>
                    <a:pt x="661" y="697"/>
                  </a:cubicBezTo>
                  <a:cubicBezTo>
                    <a:pt x="662" y="698"/>
                    <a:pt x="662" y="699"/>
                    <a:pt x="663" y="700"/>
                  </a:cubicBezTo>
                  <a:moveTo>
                    <a:pt x="920" y="593"/>
                  </a:moveTo>
                  <a:cubicBezTo>
                    <a:pt x="919" y="593"/>
                    <a:pt x="916" y="596"/>
                    <a:pt x="919" y="596"/>
                  </a:cubicBezTo>
                  <a:cubicBezTo>
                    <a:pt x="922" y="594"/>
                    <a:pt x="927" y="593"/>
                    <a:pt x="923" y="589"/>
                  </a:cubicBezTo>
                  <a:cubicBezTo>
                    <a:pt x="925" y="595"/>
                    <a:pt x="918" y="590"/>
                    <a:pt x="919" y="593"/>
                  </a:cubicBezTo>
                  <a:cubicBezTo>
                    <a:pt x="919" y="592"/>
                    <a:pt x="920" y="592"/>
                    <a:pt x="920" y="593"/>
                  </a:cubicBezTo>
                  <a:moveTo>
                    <a:pt x="859" y="623"/>
                  </a:moveTo>
                  <a:cubicBezTo>
                    <a:pt x="862" y="625"/>
                    <a:pt x="868" y="624"/>
                    <a:pt x="866" y="620"/>
                  </a:cubicBezTo>
                  <a:cubicBezTo>
                    <a:pt x="865" y="620"/>
                    <a:pt x="864" y="619"/>
                    <a:pt x="863" y="617"/>
                  </a:cubicBezTo>
                  <a:cubicBezTo>
                    <a:pt x="860" y="618"/>
                    <a:pt x="857" y="619"/>
                    <a:pt x="859" y="623"/>
                  </a:cubicBezTo>
                  <a:moveTo>
                    <a:pt x="229" y="909"/>
                  </a:moveTo>
                  <a:cubicBezTo>
                    <a:pt x="234" y="914"/>
                    <a:pt x="228" y="912"/>
                    <a:pt x="230" y="916"/>
                  </a:cubicBezTo>
                  <a:cubicBezTo>
                    <a:pt x="232" y="914"/>
                    <a:pt x="231" y="915"/>
                    <a:pt x="234" y="915"/>
                  </a:cubicBezTo>
                  <a:cubicBezTo>
                    <a:pt x="233" y="913"/>
                    <a:pt x="233" y="907"/>
                    <a:pt x="230" y="906"/>
                  </a:cubicBezTo>
                  <a:cubicBezTo>
                    <a:pt x="236" y="915"/>
                    <a:pt x="228" y="908"/>
                    <a:pt x="229" y="9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3"/>
            <p:cNvSpPr/>
            <p:nvPr/>
          </p:nvSpPr>
          <p:spPr bwMode="auto">
            <a:xfrm>
              <a:off x="1664" y="729"/>
              <a:ext cx="36" cy="36"/>
            </a:xfrm>
            <a:custGeom>
              <a:avLst/>
              <a:gdLst>
                <a:gd name="T0" fmla="*/ 17 w 23"/>
                <a:gd name="T1" fmla="*/ 20 h 23"/>
                <a:gd name="T2" fmla="*/ 12 w 23"/>
                <a:gd name="T3" fmla="*/ 12 h 23"/>
                <a:gd name="T4" fmla="*/ 19 w 23"/>
                <a:gd name="T5" fmla="*/ 9 h 23"/>
                <a:gd name="T6" fmla="*/ 15 w 23"/>
                <a:gd name="T7" fmla="*/ 3 h 23"/>
                <a:gd name="T8" fmla="*/ 13 w 23"/>
                <a:gd name="T9" fmla="*/ 7 h 23"/>
                <a:gd name="T10" fmla="*/ 6 w 23"/>
                <a:gd name="T11" fmla="*/ 4 h 23"/>
                <a:gd name="T12" fmla="*/ 9 w 23"/>
                <a:gd name="T13" fmla="*/ 9 h 23"/>
                <a:gd name="T14" fmla="*/ 5 w 23"/>
                <a:gd name="T15" fmla="*/ 5 h 23"/>
                <a:gd name="T16" fmla="*/ 3 w 23"/>
                <a:gd name="T17" fmla="*/ 8 h 23"/>
                <a:gd name="T18" fmla="*/ 0 w 23"/>
                <a:gd name="T19" fmla="*/ 4 h 23"/>
                <a:gd name="T20" fmla="*/ 5 w 23"/>
                <a:gd name="T21" fmla="*/ 2 h 23"/>
                <a:gd name="T22" fmla="*/ 9 w 23"/>
                <a:gd name="T23" fmla="*/ 4 h 23"/>
                <a:gd name="T24" fmla="*/ 16 w 23"/>
                <a:gd name="T25" fmla="*/ 0 h 23"/>
                <a:gd name="T26" fmla="*/ 20 w 23"/>
                <a:gd name="T27" fmla="*/ 5 h 23"/>
                <a:gd name="T28" fmla="*/ 16 w 23"/>
                <a:gd name="T29" fmla="*/ 3 h 23"/>
                <a:gd name="T30" fmla="*/ 22 w 23"/>
                <a:gd name="T31" fmla="*/ 14 h 23"/>
                <a:gd name="T32" fmla="*/ 23 w 23"/>
                <a:gd name="T33" fmla="*/ 23 h 23"/>
                <a:gd name="T34" fmla="*/ 18 w 23"/>
                <a:gd name="T35" fmla="*/ 15 h 23"/>
                <a:gd name="T36" fmla="*/ 17 w 23"/>
                <a:gd name="T37" fmla="*/ 19 h 23"/>
                <a:gd name="T38" fmla="*/ 17 w 23"/>
                <a:gd name="T3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23">
                  <a:moveTo>
                    <a:pt x="17" y="20"/>
                  </a:moveTo>
                  <a:cubicBezTo>
                    <a:pt x="14" y="16"/>
                    <a:pt x="14" y="14"/>
                    <a:pt x="12" y="12"/>
                  </a:cubicBezTo>
                  <a:cubicBezTo>
                    <a:pt x="17" y="16"/>
                    <a:pt x="14" y="9"/>
                    <a:pt x="19" y="9"/>
                  </a:cubicBezTo>
                  <a:cubicBezTo>
                    <a:pt x="17" y="5"/>
                    <a:pt x="15" y="6"/>
                    <a:pt x="15" y="3"/>
                  </a:cubicBezTo>
                  <a:cubicBezTo>
                    <a:pt x="14" y="4"/>
                    <a:pt x="15" y="7"/>
                    <a:pt x="13" y="7"/>
                  </a:cubicBezTo>
                  <a:cubicBezTo>
                    <a:pt x="13" y="1"/>
                    <a:pt x="10" y="10"/>
                    <a:pt x="6" y="4"/>
                  </a:cubicBezTo>
                  <a:cubicBezTo>
                    <a:pt x="6" y="5"/>
                    <a:pt x="8" y="7"/>
                    <a:pt x="9" y="9"/>
                  </a:cubicBezTo>
                  <a:cubicBezTo>
                    <a:pt x="6" y="9"/>
                    <a:pt x="7" y="7"/>
                    <a:pt x="5" y="5"/>
                  </a:cubicBezTo>
                  <a:cubicBezTo>
                    <a:pt x="4" y="7"/>
                    <a:pt x="1" y="4"/>
                    <a:pt x="3" y="8"/>
                  </a:cubicBezTo>
                  <a:cubicBezTo>
                    <a:pt x="1" y="9"/>
                    <a:pt x="1" y="4"/>
                    <a:pt x="0" y="4"/>
                  </a:cubicBezTo>
                  <a:cubicBezTo>
                    <a:pt x="3" y="4"/>
                    <a:pt x="5" y="4"/>
                    <a:pt x="5" y="2"/>
                  </a:cubicBezTo>
                  <a:cubicBezTo>
                    <a:pt x="6" y="1"/>
                    <a:pt x="8" y="5"/>
                    <a:pt x="9" y="4"/>
                  </a:cubicBezTo>
                  <a:cubicBezTo>
                    <a:pt x="7" y="1"/>
                    <a:pt x="12" y="4"/>
                    <a:pt x="16" y="0"/>
                  </a:cubicBezTo>
                  <a:cubicBezTo>
                    <a:pt x="17" y="1"/>
                    <a:pt x="19" y="3"/>
                    <a:pt x="20" y="5"/>
                  </a:cubicBezTo>
                  <a:cubicBezTo>
                    <a:pt x="22" y="10"/>
                    <a:pt x="17" y="1"/>
                    <a:pt x="16" y="3"/>
                  </a:cubicBezTo>
                  <a:cubicBezTo>
                    <a:pt x="17" y="6"/>
                    <a:pt x="19" y="10"/>
                    <a:pt x="22" y="14"/>
                  </a:cubicBezTo>
                  <a:cubicBezTo>
                    <a:pt x="19" y="16"/>
                    <a:pt x="20" y="17"/>
                    <a:pt x="23" y="23"/>
                  </a:cubicBezTo>
                  <a:cubicBezTo>
                    <a:pt x="19" y="23"/>
                    <a:pt x="20" y="18"/>
                    <a:pt x="18" y="15"/>
                  </a:cubicBezTo>
                  <a:cubicBezTo>
                    <a:pt x="16" y="16"/>
                    <a:pt x="16" y="17"/>
                    <a:pt x="17" y="19"/>
                  </a:cubicBezTo>
                  <a:cubicBezTo>
                    <a:pt x="17" y="15"/>
                    <a:pt x="20" y="20"/>
                    <a:pt x="17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4"/>
            <p:cNvSpPr/>
            <p:nvPr/>
          </p:nvSpPr>
          <p:spPr bwMode="auto">
            <a:xfrm>
              <a:off x="1689" y="721"/>
              <a:ext cx="14" cy="14"/>
            </a:xfrm>
            <a:custGeom>
              <a:avLst/>
              <a:gdLst>
                <a:gd name="T0" fmla="*/ 9 w 9"/>
                <a:gd name="T1" fmla="*/ 7 h 9"/>
                <a:gd name="T2" fmla="*/ 7 w 9"/>
                <a:gd name="T3" fmla="*/ 5 h 9"/>
                <a:gd name="T4" fmla="*/ 5 w 9"/>
                <a:gd name="T5" fmla="*/ 9 h 9"/>
                <a:gd name="T6" fmla="*/ 1 w 9"/>
                <a:gd name="T7" fmla="*/ 3 h 9"/>
                <a:gd name="T8" fmla="*/ 9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7"/>
                  </a:moveTo>
                  <a:cubicBezTo>
                    <a:pt x="8" y="7"/>
                    <a:pt x="7" y="6"/>
                    <a:pt x="7" y="5"/>
                  </a:cubicBezTo>
                  <a:cubicBezTo>
                    <a:pt x="5" y="6"/>
                    <a:pt x="5" y="7"/>
                    <a:pt x="5" y="9"/>
                  </a:cubicBezTo>
                  <a:cubicBezTo>
                    <a:pt x="3" y="8"/>
                    <a:pt x="0" y="5"/>
                    <a:pt x="1" y="3"/>
                  </a:cubicBezTo>
                  <a:cubicBezTo>
                    <a:pt x="4" y="9"/>
                    <a:pt x="7" y="0"/>
                    <a:pt x="9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5"/>
            <p:cNvSpPr/>
            <p:nvPr/>
          </p:nvSpPr>
          <p:spPr bwMode="auto">
            <a:xfrm>
              <a:off x="1471" y="148"/>
              <a:ext cx="50" cy="31"/>
            </a:xfrm>
            <a:custGeom>
              <a:avLst/>
              <a:gdLst>
                <a:gd name="T0" fmla="*/ 7 w 32"/>
                <a:gd name="T1" fmla="*/ 12 h 20"/>
                <a:gd name="T2" fmla="*/ 6 w 32"/>
                <a:gd name="T3" fmla="*/ 19 h 20"/>
                <a:gd name="T4" fmla="*/ 4 w 32"/>
                <a:gd name="T5" fmla="*/ 14 h 20"/>
                <a:gd name="T6" fmla="*/ 3 w 32"/>
                <a:gd name="T7" fmla="*/ 16 h 20"/>
                <a:gd name="T8" fmla="*/ 1 w 32"/>
                <a:gd name="T9" fmla="*/ 14 h 20"/>
                <a:gd name="T10" fmla="*/ 0 w 32"/>
                <a:gd name="T11" fmla="*/ 12 h 20"/>
                <a:gd name="T12" fmla="*/ 32 w 32"/>
                <a:gd name="T13" fmla="*/ 0 h 20"/>
                <a:gd name="T14" fmla="*/ 7 w 32"/>
                <a:gd name="T1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7" y="12"/>
                  </a:moveTo>
                  <a:cubicBezTo>
                    <a:pt x="16" y="14"/>
                    <a:pt x="1" y="14"/>
                    <a:pt x="6" y="19"/>
                  </a:cubicBezTo>
                  <a:cubicBezTo>
                    <a:pt x="4" y="20"/>
                    <a:pt x="4" y="15"/>
                    <a:pt x="4" y="14"/>
                  </a:cubicBezTo>
                  <a:cubicBezTo>
                    <a:pt x="3" y="13"/>
                    <a:pt x="3" y="15"/>
                    <a:pt x="3" y="16"/>
                  </a:cubicBezTo>
                  <a:cubicBezTo>
                    <a:pt x="3" y="17"/>
                    <a:pt x="2" y="15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11" y="10"/>
                    <a:pt x="19" y="5"/>
                    <a:pt x="32" y="0"/>
                  </a:cubicBezTo>
                  <a:cubicBezTo>
                    <a:pt x="27" y="6"/>
                    <a:pt x="16" y="8"/>
                    <a:pt x="7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6"/>
            <p:cNvSpPr/>
            <p:nvPr/>
          </p:nvSpPr>
          <p:spPr bwMode="auto">
            <a:xfrm>
              <a:off x="1466" y="168"/>
              <a:ext cx="9" cy="12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1 h 8"/>
                <a:gd name="T4" fmla="*/ 3 w 6"/>
                <a:gd name="T5" fmla="*/ 0 h 8"/>
                <a:gd name="T6" fmla="*/ 6 w 6"/>
                <a:gd name="T7" fmla="*/ 8 h 8"/>
                <a:gd name="T8" fmla="*/ 3 w 6"/>
                <a:gd name="T9" fmla="*/ 6 h 8"/>
                <a:gd name="T10" fmla="*/ 1 w 6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3"/>
                    <a:pt x="5" y="4"/>
                    <a:pt x="6" y="8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3" y="4"/>
                    <a:pt x="4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67"/>
            <p:cNvSpPr/>
            <p:nvPr/>
          </p:nvSpPr>
          <p:spPr bwMode="auto">
            <a:xfrm>
              <a:off x="1728" y="84"/>
              <a:ext cx="27" cy="11"/>
            </a:xfrm>
            <a:custGeom>
              <a:avLst/>
              <a:gdLst>
                <a:gd name="T0" fmla="*/ 15 w 17"/>
                <a:gd name="T1" fmla="*/ 0 h 7"/>
                <a:gd name="T2" fmla="*/ 2 w 17"/>
                <a:gd name="T3" fmla="*/ 6 h 7"/>
                <a:gd name="T4" fmla="*/ 15 w 1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17" y="4"/>
                    <a:pt x="0" y="7"/>
                    <a:pt x="2" y="6"/>
                  </a:cubicBezTo>
                  <a:cubicBezTo>
                    <a:pt x="6" y="4"/>
                    <a:pt x="11" y="2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8"/>
            <p:cNvSpPr/>
            <p:nvPr/>
          </p:nvSpPr>
          <p:spPr bwMode="auto">
            <a:xfrm>
              <a:off x="1770" y="71"/>
              <a:ext cx="14" cy="11"/>
            </a:xfrm>
            <a:custGeom>
              <a:avLst/>
              <a:gdLst>
                <a:gd name="T0" fmla="*/ 5 w 9"/>
                <a:gd name="T1" fmla="*/ 6 h 7"/>
                <a:gd name="T2" fmla="*/ 9 w 9"/>
                <a:gd name="T3" fmla="*/ 5 h 7"/>
                <a:gd name="T4" fmla="*/ 7 w 9"/>
                <a:gd name="T5" fmla="*/ 6 h 7"/>
                <a:gd name="T6" fmla="*/ 5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5" y="6"/>
                  </a:moveTo>
                  <a:cubicBezTo>
                    <a:pt x="0" y="4"/>
                    <a:pt x="8" y="0"/>
                    <a:pt x="9" y="5"/>
                  </a:cubicBezTo>
                  <a:cubicBezTo>
                    <a:pt x="8" y="5"/>
                    <a:pt x="6" y="4"/>
                    <a:pt x="7" y="6"/>
                  </a:cubicBezTo>
                  <a:cubicBezTo>
                    <a:pt x="6" y="7"/>
                    <a:pt x="4" y="2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9"/>
            <p:cNvSpPr/>
            <p:nvPr/>
          </p:nvSpPr>
          <p:spPr bwMode="auto">
            <a:xfrm>
              <a:off x="1784" y="-1"/>
              <a:ext cx="233" cy="88"/>
            </a:xfrm>
            <a:custGeom>
              <a:avLst/>
              <a:gdLst>
                <a:gd name="T0" fmla="*/ 5 w 149"/>
                <a:gd name="T1" fmla="*/ 48 h 56"/>
                <a:gd name="T2" fmla="*/ 63 w 149"/>
                <a:gd name="T3" fmla="*/ 27 h 56"/>
                <a:gd name="T4" fmla="*/ 139 w 149"/>
                <a:gd name="T5" fmla="*/ 4 h 56"/>
                <a:gd name="T6" fmla="*/ 146 w 149"/>
                <a:gd name="T7" fmla="*/ 1 h 56"/>
                <a:gd name="T8" fmla="*/ 146 w 149"/>
                <a:gd name="T9" fmla="*/ 3 h 56"/>
                <a:gd name="T10" fmla="*/ 147 w 149"/>
                <a:gd name="T11" fmla="*/ 4 h 56"/>
                <a:gd name="T12" fmla="*/ 143 w 149"/>
                <a:gd name="T13" fmla="*/ 3 h 56"/>
                <a:gd name="T14" fmla="*/ 111 w 149"/>
                <a:gd name="T15" fmla="*/ 14 h 56"/>
                <a:gd name="T16" fmla="*/ 108 w 149"/>
                <a:gd name="T17" fmla="*/ 13 h 56"/>
                <a:gd name="T18" fmla="*/ 101 w 149"/>
                <a:gd name="T19" fmla="*/ 16 h 56"/>
                <a:gd name="T20" fmla="*/ 101 w 149"/>
                <a:gd name="T21" fmla="*/ 20 h 56"/>
                <a:gd name="T22" fmla="*/ 101 w 149"/>
                <a:gd name="T23" fmla="*/ 17 h 56"/>
                <a:gd name="T24" fmla="*/ 14 w 149"/>
                <a:gd name="T25" fmla="*/ 47 h 56"/>
                <a:gd name="T26" fmla="*/ 25 w 149"/>
                <a:gd name="T27" fmla="*/ 44 h 56"/>
                <a:gd name="T28" fmla="*/ 3 w 149"/>
                <a:gd name="T29" fmla="*/ 56 h 56"/>
                <a:gd name="T30" fmla="*/ 13 w 149"/>
                <a:gd name="T31" fmla="*/ 48 h 56"/>
                <a:gd name="T32" fmla="*/ 3 w 149"/>
                <a:gd name="T33" fmla="*/ 46 h 56"/>
                <a:gd name="T34" fmla="*/ 5 w 149"/>
                <a:gd name="T35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56">
                  <a:moveTo>
                    <a:pt x="5" y="48"/>
                  </a:moveTo>
                  <a:cubicBezTo>
                    <a:pt x="21" y="41"/>
                    <a:pt x="42" y="32"/>
                    <a:pt x="63" y="27"/>
                  </a:cubicBezTo>
                  <a:cubicBezTo>
                    <a:pt x="90" y="21"/>
                    <a:pt x="115" y="4"/>
                    <a:pt x="139" y="4"/>
                  </a:cubicBezTo>
                  <a:cubicBezTo>
                    <a:pt x="141" y="2"/>
                    <a:pt x="147" y="0"/>
                    <a:pt x="146" y="1"/>
                  </a:cubicBezTo>
                  <a:cubicBezTo>
                    <a:pt x="146" y="1"/>
                    <a:pt x="146" y="2"/>
                    <a:pt x="146" y="3"/>
                  </a:cubicBezTo>
                  <a:cubicBezTo>
                    <a:pt x="148" y="2"/>
                    <a:pt x="149" y="4"/>
                    <a:pt x="147" y="4"/>
                  </a:cubicBezTo>
                  <a:cubicBezTo>
                    <a:pt x="146" y="2"/>
                    <a:pt x="145" y="4"/>
                    <a:pt x="143" y="3"/>
                  </a:cubicBezTo>
                  <a:cubicBezTo>
                    <a:pt x="132" y="6"/>
                    <a:pt x="120" y="12"/>
                    <a:pt x="111" y="14"/>
                  </a:cubicBezTo>
                  <a:cubicBezTo>
                    <a:pt x="111" y="14"/>
                    <a:pt x="108" y="16"/>
                    <a:pt x="108" y="13"/>
                  </a:cubicBezTo>
                  <a:cubicBezTo>
                    <a:pt x="105" y="14"/>
                    <a:pt x="105" y="15"/>
                    <a:pt x="101" y="16"/>
                  </a:cubicBezTo>
                  <a:cubicBezTo>
                    <a:pt x="99" y="16"/>
                    <a:pt x="104" y="20"/>
                    <a:pt x="101" y="20"/>
                  </a:cubicBezTo>
                  <a:cubicBezTo>
                    <a:pt x="100" y="19"/>
                    <a:pt x="100" y="18"/>
                    <a:pt x="101" y="17"/>
                  </a:cubicBezTo>
                  <a:cubicBezTo>
                    <a:pt x="69" y="26"/>
                    <a:pt x="38" y="36"/>
                    <a:pt x="14" y="47"/>
                  </a:cubicBezTo>
                  <a:cubicBezTo>
                    <a:pt x="19" y="50"/>
                    <a:pt x="23" y="46"/>
                    <a:pt x="25" y="44"/>
                  </a:cubicBezTo>
                  <a:cubicBezTo>
                    <a:pt x="28" y="50"/>
                    <a:pt x="5" y="53"/>
                    <a:pt x="3" y="56"/>
                  </a:cubicBezTo>
                  <a:cubicBezTo>
                    <a:pt x="0" y="50"/>
                    <a:pt x="13" y="53"/>
                    <a:pt x="13" y="48"/>
                  </a:cubicBezTo>
                  <a:cubicBezTo>
                    <a:pt x="8" y="44"/>
                    <a:pt x="7" y="55"/>
                    <a:pt x="3" y="46"/>
                  </a:cubicBezTo>
                  <a:cubicBezTo>
                    <a:pt x="4" y="46"/>
                    <a:pt x="6" y="47"/>
                    <a:pt x="5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70"/>
            <p:cNvSpPr/>
            <p:nvPr/>
          </p:nvSpPr>
          <p:spPr bwMode="auto">
            <a:xfrm>
              <a:off x="2093" y="87"/>
              <a:ext cx="30" cy="9"/>
            </a:xfrm>
            <a:custGeom>
              <a:avLst/>
              <a:gdLst>
                <a:gd name="T0" fmla="*/ 19 w 19"/>
                <a:gd name="T1" fmla="*/ 2 h 6"/>
                <a:gd name="T2" fmla="*/ 0 w 19"/>
                <a:gd name="T3" fmla="*/ 6 h 6"/>
                <a:gd name="T4" fmla="*/ 19 w 1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19" y="2"/>
                  </a:moveTo>
                  <a:cubicBezTo>
                    <a:pt x="9" y="4"/>
                    <a:pt x="6" y="2"/>
                    <a:pt x="0" y="6"/>
                  </a:cubicBezTo>
                  <a:cubicBezTo>
                    <a:pt x="0" y="1"/>
                    <a:pt x="10" y="0"/>
                    <a:pt x="1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1"/>
            <p:cNvSpPr/>
            <p:nvPr/>
          </p:nvSpPr>
          <p:spPr bwMode="auto">
            <a:xfrm>
              <a:off x="2107" y="102"/>
              <a:ext cx="62" cy="33"/>
            </a:xfrm>
            <a:custGeom>
              <a:avLst/>
              <a:gdLst>
                <a:gd name="T0" fmla="*/ 0 w 40"/>
                <a:gd name="T1" fmla="*/ 18 h 21"/>
                <a:gd name="T2" fmla="*/ 30 w 40"/>
                <a:gd name="T3" fmla="*/ 4 h 21"/>
                <a:gd name="T4" fmla="*/ 28 w 40"/>
                <a:gd name="T5" fmla="*/ 1 h 21"/>
                <a:gd name="T6" fmla="*/ 40 w 40"/>
                <a:gd name="T7" fmla="*/ 0 h 21"/>
                <a:gd name="T8" fmla="*/ 1 w 40"/>
                <a:gd name="T9" fmla="*/ 21 h 21"/>
                <a:gd name="T10" fmla="*/ 1 w 40"/>
                <a:gd name="T11" fmla="*/ 19 h 21"/>
                <a:gd name="T12" fmla="*/ 0 w 40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0" y="18"/>
                  </a:moveTo>
                  <a:cubicBezTo>
                    <a:pt x="9" y="11"/>
                    <a:pt x="16" y="5"/>
                    <a:pt x="30" y="4"/>
                  </a:cubicBezTo>
                  <a:cubicBezTo>
                    <a:pt x="31" y="3"/>
                    <a:pt x="29" y="3"/>
                    <a:pt x="28" y="1"/>
                  </a:cubicBezTo>
                  <a:cubicBezTo>
                    <a:pt x="31" y="1"/>
                    <a:pt x="36" y="0"/>
                    <a:pt x="40" y="0"/>
                  </a:cubicBezTo>
                  <a:cubicBezTo>
                    <a:pt x="35" y="8"/>
                    <a:pt x="12" y="8"/>
                    <a:pt x="1" y="21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2"/>
            <p:cNvSpPr/>
            <p:nvPr/>
          </p:nvSpPr>
          <p:spPr bwMode="auto">
            <a:xfrm>
              <a:off x="2118" y="144"/>
              <a:ext cx="12" cy="19"/>
            </a:xfrm>
            <a:custGeom>
              <a:avLst/>
              <a:gdLst>
                <a:gd name="T0" fmla="*/ 1 w 8"/>
                <a:gd name="T1" fmla="*/ 6 h 12"/>
                <a:gd name="T2" fmla="*/ 3 w 8"/>
                <a:gd name="T3" fmla="*/ 3 h 12"/>
                <a:gd name="T4" fmla="*/ 7 w 8"/>
                <a:gd name="T5" fmla="*/ 7 h 12"/>
                <a:gd name="T6" fmla="*/ 6 w 8"/>
                <a:gd name="T7" fmla="*/ 10 h 12"/>
                <a:gd name="T8" fmla="*/ 1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1" y="6"/>
                  </a:moveTo>
                  <a:cubicBezTo>
                    <a:pt x="0" y="0"/>
                    <a:pt x="8" y="12"/>
                    <a:pt x="3" y="3"/>
                  </a:cubicBezTo>
                  <a:cubicBezTo>
                    <a:pt x="4" y="4"/>
                    <a:pt x="6" y="5"/>
                    <a:pt x="7" y="7"/>
                  </a:cubicBezTo>
                  <a:cubicBezTo>
                    <a:pt x="6" y="8"/>
                    <a:pt x="5" y="8"/>
                    <a:pt x="6" y="10"/>
                  </a:cubicBezTo>
                  <a:cubicBezTo>
                    <a:pt x="4" y="10"/>
                    <a:pt x="4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3"/>
            <p:cNvSpPr/>
            <p:nvPr/>
          </p:nvSpPr>
          <p:spPr bwMode="auto">
            <a:xfrm>
              <a:off x="2123" y="233"/>
              <a:ext cx="42" cy="14"/>
            </a:xfrm>
            <a:custGeom>
              <a:avLst/>
              <a:gdLst>
                <a:gd name="T0" fmla="*/ 3 w 27"/>
                <a:gd name="T1" fmla="*/ 9 h 9"/>
                <a:gd name="T2" fmla="*/ 23 w 27"/>
                <a:gd name="T3" fmla="*/ 0 h 9"/>
                <a:gd name="T4" fmla="*/ 3 w 2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9">
                  <a:moveTo>
                    <a:pt x="3" y="9"/>
                  </a:moveTo>
                  <a:cubicBezTo>
                    <a:pt x="0" y="3"/>
                    <a:pt x="21" y="1"/>
                    <a:pt x="23" y="0"/>
                  </a:cubicBezTo>
                  <a:cubicBezTo>
                    <a:pt x="27" y="4"/>
                    <a:pt x="6" y="5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4"/>
            <p:cNvSpPr/>
            <p:nvPr/>
          </p:nvSpPr>
          <p:spPr bwMode="auto">
            <a:xfrm>
              <a:off x="2162" y="227"/>
              <a:ext cx="10" cy="9"/>
            </a:xfrm>
            <a:custGeom>
              <a:avLst/>
              <a:gdLst>
                <a:gd name="T0" fmla="*/ 0 w 7"/>
                <a:gd name="T1" fmla="*/ 4 h 6"/>
                <a:gd name="T2" fmla="*/ 7 w 7"/>
                <a:gd name="T3" fmla="*/ 4 h 6"/>
                <a:gd name="T4" fmla="*/ 0 w 7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cubicBezTo>
                    <a:pt x="0" y="3"/>
                    <a:pt x="4" y="0"/>
                    <a:pt x="7" y="4"/>
                  </a:cubicBezTo>
                  <a:cubicBezTo>
                    <a:pt x="5" y="3"/>
                    <a:pt x="3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75"/>
            <p:cNvSpPr/>
            <p:nvPr/>
          </p:nvSpPr>
          <p:spPr bwMode="auto">
            <a:xfrm>
              <a:off x="1677" y="445"/>
              <a:ext cx="10" cy="16"/>
            </a:xfrm>
            <a:custGeom>
              <a:avLst/>
              <a:gdLst>
                <a:gd name="T0" fmla="*/ 3 w 7"/>
                <a:gd name="T1" fmla="*/ 8 h 10"/>
                <a:gd name="T2" fmla="*/ 0 w 7"/>
                <a:gd name="T3" fmla="*/ 6 h 10"/>
                <a:gd name="T4" fmla="*/ 7 w 7"/>
                <a:gd name="T5" fmla="*/ 1 h 10"/>
                <a:gd name="T6" fmla="*/ 3 w 7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3" y="8"/>
                  </a:moveTo>
                  <a:cubicBezTo>
                    <a:pt x="3" y="10"/>
                    <a:pt x="1" y="7"/>
                    <a:pt x="0" y="6"/>
                  </a:cubicBezTo>
                  <a:cubicBezTo>
                    <a:pt x="2" y="0"/>
                    <a:pt x="7" y="1"/>
                    <a:pt x="7" y="1"/>
                  </a:cubicBezTo>
                  <a:cubicBezTo>
                    <a:pt x="6" y="3"/>
                    <a:pt x="1" y="2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76"/>
            <p:cNvSpPr>
              <a:spLocks noEditPoints="1"/>
            </p:cNvSpPr>
            <p:nvPr/>
          </p:nvSpPr>
          <p:spPr bwMode="auto">
            <a:xfrm>
              <a:off x="1815" y="472"/>
              <a:ext cx="42" cy="43"/>
            </a:xfrm>
            <a:custGeom>
              <a:avLst/>
              <a:gdLst>
                <a:gd name="T0" fmla="*/ 25 w 27"/>
                <a:gd name="T1" fmla="*/ 13 h 28"/>
                <a:gd name="T2" fmla="*/ 25 w 27"/>
                <a:gd name="T3" fmla="*/ 16 h 28"/>
                <a:gd name="T4" fmla="*/ 21 w 27"/>
                <a:gd name="T5" fmla="*/ 12 h 28"/>
                <a:gd name="T6" fmla="*/ 19 w 27"/>
                <a:gd name="T7" fmla="*/ 23 h 28"/>
                <a:gd name="T8" fmla="*/ 24 w 27"/>
                <a:gd name="T9" fmla="*/ 25 h 28"/>
                <a:gd name="T10" fmla="*/ 15 w 27"/>
                <a:gd name="T11" fmla="*/ 26 h 28"/>
                <a:gd name="T12" fmla="*/ 19 w 27"/>
                <a:gd name="T13" fmla="*/ 22 h 28"/>
                <a:gd name="T14" fmla="*/ 12 w 27"/>
                <a:gd name="T15" fmla="*/ 21 h 28"/>
                <a:gd name="T16" fmla="*/ 0 w 27"/>
                <a:gd name="T17" fmla="*/ 3 h 28"/>
                <a:gd name="T18" fmla="*/ 4 w 27"/>
                <a:gd name="T19" fmla="*/ 6 h 28"/>
                <a:gd name="T20" fmla="*/ 10 w 27"/>
                <a:gd name="T21" fmla="*/ 16 h 28"/>
                <a:gd name="T22" fmla="*/ 4 w 27"/>
                <a:gd name="T23" fmla="*/ 4 h 28"/>
                <a:gd name="T24" fmla="*/ 7 w 27"/>
                <a:gd name="T25" fmla="*/ 0 h 28"/>
                <a:gd name="T26" fmla="*/ 17 w 27"/>
                <a:gd name="T27" fmla="*/ 16 h 28"/>
                <a:gd name="T28" fmla="*/ 20 w 27"/>
                <a:gd name="T29" fmla="*/ 6 h 28"/>
                <a:gd name="T30" fmla="*/ 26 w 27"/>
                <a:gd name="T31" fmla="*/ 13 h 28"/>
                <a:gd name="T32" fmla="*/ 25 w 27"/>
                <a:gd name="T33" fmla="*/ 13 h 28"/>
                <a:gd name="T34" fmla="*/ 14 w 27"/>
                <a:gd name="T35" fmla="*/ 15 h 28"/>
                <a:gd name="T36" fmla="*/ 7 w 27"/>
                <a:gd name="T37" fmla="*/ 6 h 28"/>
                <a:gd name="T38" fmla="*/ 14 w 27"/>
                <a:gd name="T3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5" y="13"/>
                  </a:moveTo>
                  <a:cubicBezTo>
                    <a:pt x="23" y="13"/>
                    <a:pt x="24" y="15"/>
                    <a:pt x="25" y="16"/>
                  </a:cubicBezTo>
                  <a:cubicBezTo>
                    <a:pt x="24" y="16"/>
                    <a:pt x="22" y="14"/>
                    <a:pt x="21" y="12"/>
                  </a:cubicBezTo>
                  <a:cubicBezTo>
                    <a:pt x="18" y="14"/>
                    <a:pt x="24" y="22"/>
                    <a:pt x="19" y="23"/>
                  </a:cubicBezTo>
                  <a:cubicBezTo>
                    <a:pt x="20" y="26"/>
                    <a:pt x="22" y="20"/>
                    <a:pt x="24" y="25"/>
                  </a:cubicBezTo>
                  <a:cubicBezTo>
                    <a:pt x="21" y="23"/>
                    <a:pt x="18" y="28"/>
                    <a:pt x="15" y="26"/>
                  </a:cubicBezTo>
                  <a:cubicBezTo>
                    <a:pt x="12" y="22"/>
                    <a:pt x="17" y="23"/>
                    <a:pt x="19" y="22"/>
                  </a:cubicBezTo>
                  <a:cubicBezTo>
                    <a:pt x="17" y="20"/>
                    <a:pt x="12" y="18"/>
                    <a:pt x="12" y="21"/>
                  </a:cubicBezTo>
                  <a:cubicBezTo>
                    <a:pt x="8" y="17"/>
                    <a:pt x="5" y="9"/>
                    <a:pt x="0" y="3"/>
                  </a:cubicBezTo>
                  <a:cubicBezTo>
                    <a:pt x="1" y="2"/>
                    <a:pt x="3" y="9"/>
                    <a:pt x="4" y="6"/>
                  </a:cubicBezTo>
                  <a:cubicBezTo>
                    <a:pt x="4" y="8"/>
                    <a:pt x="8" y="13"/>
                    <a:pt x="10" y="16"/>
                  </a:cubicBezTo>
                  <a:cubicBezTo>
                    <a:pt x="11" y="14"/>
                    <a:pt x="7" y="9"/>
                    <a:pt x="4" y="4"/>
                  </a:cubicBezTo>
                  <a:cubicBezTo>
                    <a:pt x="8" y="5"/>
                    <a:pt x="4" y="0"/>
                    <a:pt x="7" y="0"/>
                  </a:cubicBezTo>
                  <a:cubicBezTo>
                    <a:pt x="11" y="7"/>
                    <a:pt x="12" y="9"/>
                    <a:pt x="17" y="16"/>
                  </a:cubicBezTo>
                  <a:cubicBezTo>
                    <a:pt x="15" y="7"/>
                    <a:pt x="20" y="12"/>
                    <a:pt x="20" y="6"/>
                  </a:cubicBezTo>
                  <a:cubicBezTo>
                    <a:pt x="24" y="10"/>
                    <a:pt x="24" y="13"/>
                    <a:pt x="26" y="13"/>
                  </a:cubicBezTo>
                  <a:cubicBezTo>
                    <a:pt x="27" y="14"/>
                    <a:pt x="26" y="14"/>
                    <a:pt x="25" y="13"/>
                  </a:cubicBezTo>
                  <a:moveTo>
                    <a:pt x="14" y="15"/>
                  </a:moveTo>
                  <a:cubicBezTo>
                    <a:pt x="12" y="11"/>
                    <a:pt x="9" y="5"/>
                    <a:pt x="7" y="6"/>
                  </a:cubicBezTo>
                  <a:cubicBezTo>
                    <a:pt x="9" y="9"/>
                    <a:pt x="11" y="17"/>
                    <a:pt x="1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7"/>
            <p:cNvSpPr/>
            <p:nvPr/>
          </p:nvSpPr>
          <p:spPr bwMode="auto">
            <a:xfrm>
              <a:off x="1917" y="445"/>
              <a:ext cx="25" cy="17"/>
            </a:xfrm>
            <a:custGeom>
              <a:avLst/>
              <a:gdLst>
                <a:gd name="T0" fmla="*/ 4 w 16"/>
                <a:gd name="T1" fmla="*/ 0 h 11"/>
                <a:gd name="T2" fmla="*/ 9 w 16"/>
                <a:gd name="T3" fmla="*/ 7 h 11"/>
                <a:gd name="T4" fmla="*/ 9 w 16"/>
                <a:gd name="T5" fmla="*/ 3 h 11"/>
                <a:gd name="T6" fmla="*/ 2 w 16"/>
                <a:gd name="T7" fmla="*/ 11 h 11"/>
                <a:gd name="T8" fmla="*/ 0 w 16"/>
                <a:gd name="T9" fmla="*/ 5 h 11"/>
                <a:gd name="T10" fmla="*/ 6 w 16"/>
                <a:gd name="T11" fmla="*/ 7 h 11"/>
                <a:gd name="T12" fmla="*/ 4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4" y="0"/>
                  </a:moveTo>
                  <a:cubicBezTo>
                    <a:pt x="7" y="2"/>
                    <a:pt x="6" y="5"/>
                    <a:pt x="9" y="7"/>
                  </a:cubicBezTo>
                  <a:cubicBezTo>
                    <a:pt x="9" y="6"/>
                    <a:pt x="9" y="4"/>
                    <a:pt x="9" y="3"/>
                  </a:cubicBezTo>
                  <a:cubicBezTo>
                    <a:pt x="16" y="9"/>
                    <a:pt x="4" y="8"/>
                    <a:pt x="2" y="11"/>
                  </a:cubicBezTo>
                  <a:cubicBezTo>
                    <a:pt x="1" y="9"/>
                    <a:pt x="3" y="8"/>
                    <a:pt x="0" y="5"/>
                  </a:cubicBezTo>
                  <a:cubicBezTo>
                    <a:pt x="3" y="8"/>
                    <a:pt x="5" y="7"/>
                    <a:pt x="6" y="7"/>
                  </a:cubicBezTo>
                  <a:cubicBezTo>
                    <a:pt x="7" y="4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8"/>
            <p:cNvSpPr/>
            <p:nvPr/>
          </p:nvSpPr>
          <p:spPr bwMode="auto">
            <a:xfrm>
              <a:off x="1786" y="506"/>
              <a:ext cx="18" cy="19"/>
            </a:xfrm>
            <a:custGeom>
              <a:avLst/>
              <a:gdLst>
                <a:gd name="T0" fmla="*/ 4 w 12"/>
                <a:gd name="T1" fmla="*/ 11 h 12"/>
                <a:gd name="T2" fmla="*/ 0 w 12"/>
                <a:gd name="T3" fmla="*/ 8 h 12"/>
                <a:gd name="T4" fmla="*/ 0 w 12"/>
                <a:gd name="T5" fmla="*/ 1 h 12"/>
                <a:gd name="T6" fmla="*/ 6 w 12"/>
                <a:gd name="T7" fmla="*/ 0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3" y="12"/>
                    <a:pt x="1" y="8"/>
                    <a:pt x="0" y="8"/>
                  </a:cubicBezTo>
                  <a:cubicBezTo>
                    <a:pt x="0" y="6"/>
                    <a:pt x="2" y="4"/>
                    <a:pt x="0" y="1"/>
                  </a:cubicBezTo>
                  <a:cubicBezTo>
                    <a:pt x="5" y="4"/>
                    <a:pt x="6" y="5"/>
                    <a:pt x="6" y="0"/>
                  </a:cubicBezTo>
                  <a:cubicBezTo>
                    <a:pt x="12" y="10"/>
                    <a:pt x="2" y="2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9"/>
            <p:cNvSpPr/>
            <p:nvPr/>
          </p:nvSpPr>
          <p:spPr bwMode="auto">
            <a:xfrm>
              <a:off x="1789" y="509"/>
              <a:ext cx="42" cy="28"/>
            </a:xfrm>
            <a:custGeom>
              <a:avLst/>
              <a:gdLst>
                <a:gd name="T0" fmla="*/ 22 w 27"/>
                <a:gd name="T1" fmla="*/ 0 h 18"/>
                <a:gd name="T2" fmla="*/ 27 w 27"/>
                <a:gd name="T3" fmla="*/ 9 h 18"/>
                <a:gd name="T4" fmla="*/ 25 w 27"/>
                <a:gd name="T5" fmla="*/ 12 h 18"/>
                <a:gd name="T6" fmla="*/ 10 w 27"/>
                <a:gd name="T7" fmla="*/ 17 h 18"/>
                <a:gd name="T8" fmla="*/ 7 w 27"/>
                <a:gd name="T9" fmla="*/ 13 h 18"/>
                <a:gd name="T10" fmla="*/ 8 w 27"/>
                <a:gd name="T11" fmla="*/ 18 h 18"/>
                <a:gd name="T12" fmla="*/ 19 w 27"/>
                <a:gd name="T13" fmla="*/ 9 h 18"/>
                <a:gd name="T14" fmla="*/ 22 w 27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8">
                  <a:moveTo>
                    <a:pt x="22" y="0"/>
                  </a:moveTo>
                  <a:cubicBezTo>
                    <a:pt x="26" y="1"/>
                    <a:pt x="26" y="7"/>
                    <a:pt x="27" y="9"/>
                  </a:cubicBezTo>
                  <a:cubicBezTo>
                    <a:pt x="23" y="5"/>
                    <a:pt x="24" y="9"/>
                    <a:pt x="25" y="12"/>
                  </a:cubicBezTo>
                  <a:cubicBezTo>
                    <a:pt x="22" y="8"/>
                    <a:pt x="10" y="14"/>
                    <a:pt x="10" y="17"/>
                  </a:cubicBezTo>
                  <a:cubicBezTo>
                    <a:pt x="9" y="17"/>
                    <a:pt x="8" y="14"/>
                    <a:pt x="7" y="13"/>
                  </a:cubicBezTo>
                  <a:cubicBezTo>
                    <a:pt x="5" y="13"/>
                    <a:pt x="6" y="15"/>
                    <a:pt x="8" y="18"/>
                  </a:cubicBezTo>
                  <a:cubicBezTo>
                    <a:pt x="0" y="12"/>
                    <a:pt x="16" y="10"/>
                    <a:pt x="19" y="9"/>
                  </a:cubicBezTo>
                  <a:cubicBezTo>
                    <a:pt x="21" y="8"/>
                    <a:pt x="25" y="4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80"/>
            <p:cNvSpPr/>
            <p:nvPr/>
          </p:nvSpPr>
          <p:spPr bwMode="auto">
            <a:xfrm>
              <a:off x="1600" y="662"/>
              <a:ext cx="13" cy="9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1 h 6"/>
                <a:gd name="T4" fmla="*/ 8 w 8"/>
                <a:gd name="T5" fmla="*/ 3 h 6"/>
                <a:gd name="T6" fmla="*/ 1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4"/>
                    <a:pt x="3" y="4"/>
                    <a:pt x="0" y="1"/>
                  </a:cubicBezTo>
                  <a:cubicBezTo>
                    <a:pt x="3" y="0"/>
                    <a:pt x="6" y="0"/>
                    <a:pt x="8" y="3"/>
                  </a:cubicBezTo>
                  <a:cubicBezTo>
                    <a:pt x="4" y="1"/>
                    <a:pt x="4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81"/>
            <p:cNvSpPr/>
            <p:nvPr/>
          </p:nvSpPr>
          <p:spPr bwMode="auto">
            <a:xfrm>
              <a:off x="1605" y="660"/>
              <a:ext cx="19" cy="24"/>
            </a:xfrm>
            <a:custGeom>
              <a:avLst/>
              <a:gdLst>
                <a:gd name="T0" fmla="*/ 7 w 12"/>
                <a:gd name="T1" fmla="*/ 4 h 15"/>
                <a:gd name="T2" fmla="*/ 11 w 12"/>
                <a:gd name="T3" fmla="*/ 9 h 15"/>
                <a:gd name="T4" fmla="*/ 7 w 12"/>
                <a:gd name="T5" fmla="*/ 15 h 15"/>
                <a:gd name="T6" fmla="*/ 0 w 12"/>
                <a:gd name="T7" fmla="*/ 8 h 15"/>
                <a:gd name="T8" fmla="*/ 4 w 12"/>
                <a:gd name="T9" fmla="*/ 12 h 15"/>
                <a:gd name="T10" fmla="*/ 7 w 1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7" y="4"/>
                  </a:moveTo>
                  <a:cubicBezTo>
                    <a:pt x="7" y="0"/>
                    <a:pt x="8" y="7"/>
                    <a:pt x="11" y="9"/>
                  </a:cubicBezTo>
                  <a:cubicBezTo>
                    <a:pt x="12" y="14"/>
                    <a:pt x="5" y="11"/>
                    <a:pt x="7" y="15"/>
                  </a:cubicBezTo>
                  <a:cubicBezTo>
                    <a:pt x="5" y="13"/>
                    <a:pt x="0" y="12"/>
                    <a:pt x="0" y="8"/>
                  </a:cubicBezTo>
                  <a:cubicBezTo>
                    <a:pt x="1" y="7"/>
                    <a:pt x="3" y="12"/>
                    <a:pt x="4" y="12"/>
                  </a:cubicBezTo>
                  <a:cubicBezTo>
                    <a:pt x="9" y="11"/>
                    <a:pt x="8" y="7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2"/>
            <p:cNvSpPr/>
            <p:nvPr/>
          </p:nvSpPr>
          <p:spPr bwMode="auto">
            <a:xfrm>
              <a:off x="1652" y="671"/>
              <a:ext cx="18" cy="19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4 h 12"/>
                <a:gd name="T4" fmla="*/ 3 w 12"/>
                <a:gd name="T5" fmla="*/ 2 h 12"/>
                <a:gd name="T6" fmla="*/ 8 w 12"/>
                <a:gd name="T7" fmla="*/ 3 h 12"/>
                <a:gd name="T8" fmla="*/ 12 w 12"/>
                <a:gd name="T9" fmla="*/ 8 h 12"/>
                <a:gd name="T10" fmla="*/ 9 w 12"/>
                <a:gd name="T11" fmla="*/ 5 h 12"/>
                <a:gd name="T12" fmla="*/ 7 w 12"/>
                <a:gd name="T13" fmla="*/ 12 h 12"/>
                <a:gd name="T14" fmla="*/ 0 w 1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0" y="3"/>
                  </a:moveTo>
                  <a:cubicBezTo>
                    <a:pt x="2" y="2"/>
                    <a:pt x="5" y="8"/>
                    <a:pt x="8" y="4"/>
                  </a:cubicBezTo>
                  <a:cubicBezTo>
                    <a:pt x="6" y="1"/>
                    <a:pt x="4" y="6"/>
                    <a:pt x="3" y="2"/>
                  </a:cubicBezTo>
                  <a:cubicBezTo>
                    <a:pt x="5" y="0"/>
                    <a:pt x="7" y="4"/>
                    <a:pt x="8" y="3"/>
                  </a:cubicBezTo>
                  <a:cubicBezTo>
                    <a:pt x="10" y="4"/>
                    <a:pt x="11" y="6"/>
                    <a:pt x="12" y="8"/>
                  </a:cubicBezTo>
                  <a:cubicBezTo>
                    <a:pt x="11" y="8"/>
                    <a:pt x="10" y="6"/>
                    <a:pt x="9" y="5"/>
                  </a:cubicBezTo>
                  <a:cubicBezTo>
                    <a:pt x="9" y="11"/>
                    <a:pt x="7" y="6"/>
                    <a:pt x="7" y="12"/>
                  </a:cubicBezTo>
                  <a:cubicBezTo>
                    <a:pt x="4" y="7"/>
                    <a:pt x="4" y="6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3"/>
            <p:cNvSpPr/>
            <p:nvPr/>
          </p:nvSpPr>
          <p:spPr bwMode="auto">
            <a:xfrm>
              <a:off x="1798" y="640"/>
              <a:ext cx="27" cy="20"/>
            </a:xfrm>
            <a:custGeom>
              <a:avLst/>
              <a:gdLst>
                <a:gd name="T0" fmla="*/ 5 w 17"/>
                <a:gd name="T1" fmla="*/ 11 h 13"/>
                <a:gd name="T2" fmla="*/ 0 w 17"/>
                <a:gd name="T3" fmla="*/ 6 h 13"/>
                <a:gd name="T4" fmla="*/ 9 w 17"/>
                <a:gd name="T5" fmla="*/ 4 h 13"/>
                <a:gd name="T6" fmla="*/ 6 w 17"/>
                <a:gd name="T7" fmla="*/ 4 h 13"/>
                <a:gd name="T8" fmla="*/ 12 w 17"/>
                <a:gd name="T9" fmla="*/ 0 h 13"/>
                <a:gd name="T10" fmla="*/ 14 w 17"/>
                <a:gd name="T11" fmla="*/ 8 h 13"/>
                <a:gd name="T12" fmla="*/ 11 w 17"/>
                <a:gd name="T13" fmla="*/ 2 h 13"/>
                <a:gd name="T14" fmla="*/ 13 w 17"/>
                <a:gd name="T15" fmla="*/ 8 h 13"/>
                <a:gd name="T16" fmla="*/ 5 w 17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5" y="11"/>
                  </a:moveTo>
                  <a:cubicBezTo>
                    <a:pt x="2" y="13"/>
                    <a:pt x="3" y="9"/>
                    <a:pt x="0" y="6"/>
                  </a:cubicBezTo>
                  <a:cubicBezTo>
                    <a:pt x="5" y="9"/>
                    <a:pt x="6" y="7"/>
                    <a:pt x="9" y="4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5" y="1"/>
                    <a:pt x="10" y="1"/>
                    <a:pt x="12" y="0"/>
                  </a:cubicBezTo>
                  <a:cubicBezTo>
                    <a:pt x="14" y="3"/>
                    <a:pt x="17" y="7"/>
                    <a:pt x="14" y="8"/>
                  </a:cubicBezTo>
                  <a:cubicBezTo>
                    <a:pt x="12" y="5"/>
                    <a:pt x="14" y="4"/>
                    <a:pt x="11" y="2"/>
                  </a:cubicBezTo>
                  <a:cubicBezTo>
                    <a:pt x="10" y="3"/>
                    <a:pt x="14" y="7"/>
                    <a:pt x="13" y="8"/>
                  </a:cubicBezTo>
                  <a:cubicBezTo>
                    <a:pt x="11" y="7"/>
                    <a:pt x="4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4"/>
            <p:cNvSpPr/>
            <p:nvPr/>
          </p:nvSpPr>
          <p:spPr bwMode="auto">
            <a:xfrm>
              <a:off x="1833" y="634"/>
              <a:ext cx="12" cy="14"/>
            </a:xfrm>
            <a:custGeom>
              <a:avLst/>
              <a:gdLst>
                <a:gd name="T0" fmla="*/ 2 w 8"/>
                <a:gd name="T1" fmla="*/ 0 h 9"/>
                <a:gd name="T2" fmla="*/ 8 w 8"/>
                <a:gd name="T3" fmla="*/ 5 h 9"/>
                <a:gd name="T4" fmla="*/ 4 w 8"/>
                <a:gd name="T5" fmla="*/ 1 h 9"/>
                <a:gd name="T6" fmla="*/ 4 w 8"/>
                <a:gd name="T7" fmla="*/ 5 h 9"/>
                <a:gd name="T8" fmla="*/ 2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2" y="0"/>
                  </a:moveTo>
                  <a:cubicBezTo>
                    <a:pt x="5" y="0"/>
                    <a:pt x="7" y="1"/>
                    <a:pt x="8" y="5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0" y="0"/>
                    <a:pt x="6" y="5"/>
                    <a:pt x="4" y="5"/>
                  </a:cubicBezTo>
                  <a:cubicBezTo>
                    <a:pt x="5" y="9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5"/>
            <p:cNvSpPr/>
            <p:nvPr/>
          </p:nvSpPr>
          <p:spPr bwMode="auto">
            <a:xfrm>
              <a:off x="1716" y="726"/>
              <a:ext cx="60" cy="31"/>
            </a:xfrm>
            <a:custGeom>
              <a:avLst/>
              <a:gdLst>
                <a:gd name="T0" fmla="*/ 1 w 39"/>
                <a:gd name="T1" fmla="*/ 15 h 20"/>
                <a:gd name="T2" fmla="*/ 2 w 39"/>
                <a:gd name="T3" fmla="*/ 19 h 20"/>
                <a:gd name="T4" fmla="*/ 5 w 39"/>
                <a:gd name="T5" fmla="*/ 12 h 20"/>
                <a:gd name="T6" fmla="*/ 8 w 39"/>
                <a:gd name="T7" fmla="*/ 12 h 20"/>
                <a:gd name="T8" fmla="*/ 13 w 39"/>
                <a:gd name="T9" fmla="*/ 15 h 20"/>
                <a:gd name="T10" fmla="*/ 16 w 39"/>
                <a:gd name="T11" fmla="*/ 9 h 20"/>
                <a:gd name="T12" fmla="*/ 18 w 39"/>
                <a:gd name="T13" fmla="*/ 12 h 20"/>
                <a:gd name="T14" fmla="*/ 19 w 39"/>
                <a:gd name="T15" fmla="*/ 8 h 20"/>
                <a:gd name="T16" fmla="*/ 23 w 39"/>
                <a:gd name="T17" fmla="*/ 10 h 20"/>
                <a:gd name="T18" fmla="*/ 23 w 39"/>
                <a:gd name="T19" fmla="*/ 6 h 20"/>
                <a:gd name="T20" fmla="*/ 29 w 39"/>
                <a:gd name="T21" fmla="*/ 2 h 20"/>
                <a:gd name="T22" fmla="*/ 33 w 39"/>
                <a:gd name="T23" fmla="*/ 5 h 20"/>
                <a:gd name="T24" fmla="*/ 35 w 39"/>
                <a:gd name="T25" fmla="*/ 2 h 20"/>
                <a:gd name="T26" fmla="*/ 38 w 39"/>
                <a:gd name="T27" fmla="*/ 1 h 20"/>
                <a:gd name="T28" fmla="*/ 39 w 39"/>
                <a:gd name="T29" fmla="*/ 4 h 20"/>
                <a:gd name="T30" fmla="*/ 2 w 39"/>
                <a:gd name="T31" fmla="*/ 20 h 20"/>
                <a:gd name="T32" fmla="*/ 1 w 39"/>
                <a:gd name="T3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20">
                  <a:moveTo>
                    <a:pt x="1" y="15"/>
                  </a:moveTo>
                  <a:cubicBezTo>
                    <a:pt x="4" y="15"/>
                    <a:pt x="1" y="17"/>
                    <a:pt x="2" y="19"/>
                  </a:cubicBezTo>
                  <a:cubicBezTo>
                    <a:pt x="2" y="14"/>
                    <a:pt x="8" y="17"/>
                    <a:pt x="5" y="12"/>
                  </a:cubicBezTo>
                  <a:cubicBezTo>
                    <a:pt x="6" y="14"/>
                    <a:pt x="11" y="19"/>
                    <a:pt x="8" y="12"/>
                  </a:cubicBezTo>
                  <a:cubicBezTo>
                    <a:pt x="10" y="12"/>
                    <a:pt x="11" y="16"/>
                    <a:pt x="13" y="15"/>
                  </a:cubicBezTo>
                  <a:cubicBezTo>
                    <a:pt x="7" y="9"/>
                    <a:pt x="17" y="15"/>
                    <a:pt x="16" y="9"/>
                  </a:cubicBezTo>
                  <a:cubicBezTo>
                    <a:pt x="18" y="9"/>
                    <a:pt x="17" y="11"/>
                    <a:pt x="18" y="12"/>
                  </a:cubicBezTo>
                  <a:cubicBezTo>
                    <a:pt x="17" y="10"/>
                    <a:pt x="22" y="11"/>
                    <a:pt x="19" y="8"/>
                  </a:cubicBezTo>
                  <a:cubicBezTo>
                    <a:pt x="20" y="8"/>
                    <a:pt x="21" y="8"/>
                    <a:pt x="23" y="10"/>
                  </a:cubicBezTo>
                  <a:cubicBezTo>
                    <a:pt x="21" y="6"/>
                    <a:pt x="25" y="10"/>
                    <a:pt x="23" y="6"/>
                  </a:cubicBezTo>
                  <a:cubicBezTo>
                    <a:pt x="27" y="6"/>
                    <a:pt x="30" y="7"/>
                    <a:pt x="29" y="2"/>
                  </a:cubicBezTo>
                  <a:cubicBezTo>
                    <a:pt x="30" y="2"/>
                    <a:pt x="32" y="3"/>
                    <a:pt x="33" y="5"/>
                  </a:cubicBezTo>
                  <a:cubicBezTo>
                    <a:pt x="30" y="0"/>
                    <a:pt x="39" y="4"/>
                    <a:pt x="35" y="2"/>
                  </a:cubicBezTo>
                  <a:cubicBezTo>
                    <a:pt x="34" y="0"/>
                    <a:pt x="36" y="2"/>
                    <a:pt x="38" y="1"/>
                  </a:cubicBezTo>
                  <a:cubicBezTo>
                    <a:pt x="38" y="2"/>
                    <a:pt x="39" y="3"/>
                    <a:pt x="39" y="4"/>
                  </a:cubicBezTo>
                  <a:cubicBezTo>
                    <a:pt x="27" y="9"/>
                    <a:pt x="16" y="15"/>
                    <a:pt x="2" y="20"/>
                  </a:cubicBezTo>
                  <a:cubicBezTo>
                    <a:pt x="0" y="17"/>
                    <a:pt x="2" y="17"/>
                    <a:pt x="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6"/>
            <p:cNvSpPr/>
            <p:nvPr/>
          </p:nvSpPr>
          <p:spPr bwMode="auto">
            <a:xfrm>
              <a:off x="1544" y="858"/>
              <a:ext cx="23" cy="19"/>
            </a:xfrm>
            <a:custGeom>
              <a:avLst/>
              <a:gdLst>
                <a:gd name="T0" fmla="*/ 10 w 15"/>
                <a:gd name="T1" fmla="*/ 2 h 12"/>
                <a:gd name="T2" fmla="*/ 14 w 15"/>
                <a:gd name="T3" fmla="*/ 3 h 12"/>
                <a:gd name="T4" fmla="*/ 0 w 15"/>
                <a:gd name="T5" fmla="*/ 8 h 12"/>
                <a:gd name="T6" fmla="*/ 4 w 15"/>
                <a:gd name="T7" fmla="*/ 5 h 12"/>
                <a:gd name="T8" fmla="*/ 10 w 15"/>
                <a:gd name="T9" fmla="*/ 5 h 12"/>
                <a:gd name="T10" fmla="*/ 10 w 15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cubicBezTo>
                    <a:pt x="11" y="2"/>
                    <a:pt x="13" y="6"/>
                    <a:pt x="14" y="3"/>
                  </a:cubicBezTo>
                  <a:cubicBezTo>
                    <a:pt x="15" y="4"/>
                    <a:pt x="4" y="12"/>
                    <a:pt x="0" y="8"/>
                  </a:cubicBezTo>
                  <a:cubicBezTo>
                    <a:pt x="2" y="8"/>
                    <a:pt x="6" y="9"/>
                    <a:pt x="4" y="5"/>
                  </a:cubicBezTo>
                  <a:cubicBezTo>
                    <a:pt x="7" y="8"/>
                    <a:pt x="6" y="5"/>
                    <a:pt x="10" y="5"/>
                  </a:cubicBezTo>
                  <a:cubicBezTo>
                    <a:pt x="4" y="0"/>
                    <a:pt x="14" y="8"/>
                    <a:pt x="1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7"/>
            <p:cNvSpPr/>
            <p:nvPr/>
          </p:nvSpPr>
          <p:spPr bwMode="auto">
            <a:xfrm>
              <a:off x="1109" y="1132"/>
              <a:ext cx="12" cy="10"/>
            </a:xfrm>
            <a:custGeom>
              <a:avLst/>
              <a:gdLst>
                <a:gd name="T0" fmla="*/ 2 w 8"/>
                <a:gd name="T1" fmla="*/ 0 h 6"/>
                <a:gd name="T2" fmla="*/ 6 w 8"/>
                <a:gd name="T3" fmla="*/ 1 h 6"/>
                <a:gd name="T4" fmla="*/ 3 w 8"/>
                <a:gd name="T5" fmla="*/ 6 h 6"/>
                <a:gd name="T6" fmla="*/ 2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3" y="0"/>
                    <a:pt x="5" y="1"/>
                    <a:pt x="6" y="1"/>
                  </a:cubicBezTo>
                  <a:cubicBezTo>
                    <a:pt x="8" y="4"/>
                    <a:pt x="2" y="3"/>
                    <a:pt x="3" y="6"/>
                  </a:cubicBezTo>
                  <a:cubicBezTo>
                    <a:pt x="0" y="5"/>
                    <a:pt x="5" y="3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8"/>
            <p:cNvSpPr/>
            <p:nvPr/>
          </p:nvSpPr>
          <p:spPr bwMode="auto">
            <a:xfrm>
              <a:off x="855" y="1242"/>
              <a:ext cx="26" cy="20"/>
            </a:xfrm>
            <a:custGeom>
              <a:avLst/>
              <a:gdLst>
                <a:gd name="T0" fmla="*/ 2 w 17"/>
                <a:gd name="T1" fmla="*/ 8 h 13"/>
                <a:gd name="T2" fmla="*/ 7 w 17"/>
                <a:gd name="T3" fmla="*/ 3 h 13"/>
                <a:gd name="T4" fmla="*/ 10 w 17"/>
                <a:gd name="T5" fmla="*/ 0 h 13"/>
                <a:gd name="T6" fmla="*/ 17 w 17"/>
                <a:gd name="T7" fmla="*/ 7 h 13"/>
                <a:gd name="T8" fmla="*/ 1 w 17"/>
                <a:gd name="T9" fmla="*/ 13 h 13"/>
                <a:gd name="T10" fmla="*/ 2 w 17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2" y="8"/>
                  </a:moveTo>
                  <a:cubicBezTo>
                    <a:pt x="5" y="12"/>
                    <a:pt x="14" y="5"/>
                    <a:pt x="7" y="3"/>
                  </a:cubicBezTo>
                  <a:cubicBezTo>
                    <a:pt x="6" y="1"/>
                    <a:pt x="9" y="1"/>
                    <a:pt x="10" y="0"/>
                  </a:cubicBezTo>
                  <a:cubicBezTo>
                    <a:pt x="10" y="5"/>
                    <a:pt x="15" y="2"/>
                    <a:pt x="17" y="7"/>
                  </a:cubicBezTo>
                  <a:cubicBezTo>
                    <a:pt x="9" y="9"/>
                    <a:pt x="5" y="12"/>
                    <a:pt x="1" y="13"/>
                  </a:cubicBezTo>
                  <a:cubicBezTo>
                    <a:pt x="0" y="10"/>
                    <a:pt x="4" y="11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"/>
            <p:cNvSpPr/>
            <p:nvPr/>
          </p:nvSpPr>
          <p:spPr bwMode="auto">
            <a:xfrm>
              <a:off x="823" y="1273"/>
              <a:ext cx="10" cy="6"/>
            </a:xfrm>
            <a:custGeom>
              <a:avLst/>
              <a:gdLst>
                <a:gd name="T0" fmla="*/ 3 w 6"/>
                <a:gd name="T1" fmla="*/ 4 h 4"/>
                <a:gd name="T2" fmla="*/ 0 w 6"/>
                <a:gd name="T3" fmla="*/ 0 h 4"/>
                <a:gd name="T4" fmla="*/ 6 w 6"/>
                <a:gd name="T5" fmla="*/ 2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2" y="0"/>
                    <a:pt x="4" y="1"/>
                    <a:pt x="6" y="2"/>
                  </a:cubicBezTo>
                  <a:cubicBezTo>
                    <a:pt x="6" y="3"/>
                    <a:pt x="5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"/>
            <p:cNvSpPr/>
            <p:nvPr/>
          </p:nvSpPr>
          <p:spPr bwMode="auto">
            <a:xfrm>
              <a:off x="858" y="313"/>
              <a:ext cx="12" cy="14"/>
            </a:xfrm>
            <a:custGeom>
              <a:avLst/>
              <a:gdLst>
                <a:gd name="T0" fmla="*/ 0 w 8"/>
                <a:gd name="T1" fmla="*/ 2 h 9"/>
                <a:gd name="T2" fmla="*/ 5 w 8"/>
                <a:gd name="T3" fmla="*/ 3 h 9"/>
                <a:gd name="T4" fmla="*/ 8 w 8"/>
                <a:gd name="T5" fmla="*/ 9 h 9"/>
                <a:gd name="T6" fmla="*/ 0 w 8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2" y="0"/>
                    <a:pt x="3" y="4"/>
                    <a:pt x="5" y="3"/>
                  </a:cubicBezTo>
                  <a:cubicBezTo>
                    <a:pt x="5" y="5"/>
                    <a:pt x="6" y="7"/>
                    <a:pt x="8" y="9"/>
                  </a:cubicBezTo>
                  <a:cubicBezTo>
                    <a:pt x="5" y="9"/>
                    <a:pt x="0" y="5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1"/>
            <p:cNvSpPr/>
            <p:nvPr/>
          </p:nvSpPr>
          <p:spPr bwMode="auto">
            <a:xfrm>
              <a:off x="1672" y="43"/>
              <a:ext cx="109" cy="45"/>
            </a:xfrm>
            <a:custGeom>
              <a:avLst/>
              <a:gdLst>
                <a:gd name="T0" fmla="*/ 0 w 70"/>
                <a:gd name="T1" fmla="*/ 24 h 29"/>
                <a:gd name="T2" fmla="*/ 66 w 70"/>
                <a:gd name="T3" fmla="*/ 0 h 29"/>
                <a:gd name="T4" fmla="*/ 62 w 70"/>
                <a:gd name="T5" fmla="*/ 3 h 29"/>
                <a:gd name="T6" fmla="*/ 65 w 70"/>
                <a:gd name="T7" fmla="*/ 3 h 29"/>
                <a:gd name="T8" fmla="*/ 60 w 70"/>
                <a:gd name="T9" fmla="*/ 3 h 29"/>
                <a:gd name="T10" fmla="*/ 60 w 70"/>
                <a:gd name="T11" fmla="*/ 6 h 29"/>
                <a:gd name="T12" fmla="*/ 26 w 70"/>
                <a:gd name="T13" fmla="*/ 16 h 29"/>
                <a:gd name="T14" fmla="*/ 19 w 70"/>
                <a:gd name="T15" fmla="*/ 22 h 29"/>
                <a:gd name="T16" fmla="*/ 12 w 70"/>
                <a:gd name="T17" fmla="*/ 20 h 29"/>
                <a:gd name="T18" fmla="*/ 0 w 70"/>
                <a:gd name="T1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9">
                  <a:moveTo>
                    <a:pt x="0" y="24"/>
                  </a:moveTo>
                  <a:cubicBezTo>
                    <a:pt x="17" y="16"/>
                    <a:pt x="40" y="11"/>
                    <a:pt x="66" y="0"/>
                  </a:cubicBezTo>
                  <a:cubicBezTo>
                    <a:pt x="70" y="1"/>
                    <a:pt x="63" y="2"/>
                    <a:pt x="62" y="3"/>
                  </a:cubicBezTo>
                  <a:cubicBezTo>
                    <a:pt x="63" y="4"/>
                    <a:pt x="64" y="3"/>
                    <a:pt x="65" y="3"/>
                  </a:cubicBezTo>
                  <a:cubicBezTo>
                    <a:pt x="65" y="7"/>
                    <a:pt x="61" y="5"/>
                    <a:pt x="60" y="3"/>
                  </a:cubicBezTo>
                  <a:cubicBezTo>
                    <a:pt x="57" y="4"/>
                    <a:pt x="63" y="6"/>
                    <a:pt x="60" y="6"/>
                  </a:cubicBezTo>
                  <a:cubicBezTo>
                    <a:pt x="48" y="14"/>
                    <a:pt x="36" y="14"/>
                    <a:pt x="26" y="16"/>
                  </a:cubicBezTo>
                  <a:cubicBezTo>
                    <a:pt x="23" y="17"/>
                    <a:pt x="22" y="21"/>
                    <a:pt x="19" y="22"/>
                  </a:cubicBezTo>
                  <a:cubicBezTo>
                    <a:pt x="18" y="22"/>
                    <a:pt x="14" y="20"/>
                    <a:pt x="12" y="20"/>
                  </a:cubicBezTo>
                  <a:cubicBezTo>
                    <a:pt x="8" y="21"/>
                    <a:pt x="7" y="29"/>
                    <a:pt x="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2"/>
            <p:cNvSpPr/>
            <p:nvPr/>
          </p:nvSpPr>
          <p:spPr bwMode="auto">
            <a:xfrm>
              <a:off x="1932" y="433"/>
              <a:ext cx="49" cy="25"/>
            </a:xfrm>
            <a:custGeom>
              <a:avLst/>
              <a:gdLst>
                <a:gd name="T0" fmla="*/ 0 w 31"/>
                <a:gd name="T1" fmla="*/ 7 h 16"/>
                <a:gd name="T2" fmla="*/ 2 w 31"/>
                <a:gd name="T3" fmla="*/ 6 h 16"/>
                <a:gd name="T4" fmla="*/ 7 w 31"/>
                <a:gd name="T5" fmla="*/ 10 h 16"/>
                <a:gd name="T6" fmla="*/ 5 w 31"/>
                <a:gd name="T7" fmla="*/ 5 h 16"/>
                <a:gd name="T8" fmla="*/ 10 w 31"/>
                <a:gd name="T9" fmla="*/ 11 h 16"/>
                <a:gd name="T10" fmla="*/ 9 w 31"/>
                <a:gd name="T11" fmla="*/ 5 h 16"/>
                <a:gd name="T12" fmla="*/ 13 w 31"/>
                <a:gd name="T13" fmla="*/ 9 h 16"/>
                <a:gd name="T14" fmla="*/ 16 w 31"/>
                <a:gd name="T15" fmla="*/ 4 h 16"/>
                <a:gd name="T16" fmla="*/ 19 w 31"/>
                <a:gd name="T17" fmla="*/ 7 h 16"/>
                <a:gd name="T18" fmla="*/ 18 w 31"/>
                <a:gd name="T19" fmla="*/ 3 h 16"/>
                <a:gd name="T20" fmla="*/ 25 w 31"/>
                <a:gd name="T21" fmla="*/ 0 h 16"/>
                <a:gd name="T22" fmla="*/ 31 w 31"/>
                <a:gd name="T23" fmla="*/ 6 h 16"/>
                <a:gd name="T24" fmla="*/ 4 w 31"/>
                <a:gd name="T25" fmla="*/ 16 h 16"/>
                <a:gd name="T26" fmla="*/ 0 w 31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6">
                  <a:moveTo>
                    <a:pt x="0" y="7"/>
                  </a:moveTo>
                  <a:cubicBezTo>
                    <a:pt x="2" y="8"/>
                    <a:pt x="7" y="12"/>
                    <a:pt x="2" y="6"/>
                  </a:cubicBezTo>
                  <a:cubicBezTo>
                    <a:pt x="4" y="6"/>
                    <a:pt x="5" y="8"/>
                    <a:pt x="7" y="10"/>
                  </a:cubicBezTo>
                  <a:cubicBezTo>
                    <a:pt x="8" y="10"/>
                    <a:pt x="5" y="6"/>
                    <a:pt x="5" y="5"/>
                  </a:cubicBezTo>
                  <a:cubicBezTo>
                    <a:pt x="7" y="4"/>
                    <a:pt x="8" y="9"/>
                    <a:pt x="10" y="11"/>
                  </a:cubicBezTo>
                  <a:cubicBezTo>
                    <a:pt x="13" y="11"/>
                    <a:pt x="10" y="7"/>
                    <a:pt x="9" y="5"/>
                  </a:cubicBezTo>
                  <a:cubicBezTo>
                    <a:pt x="10" y="5"/>
                    <a:pt x="12" y="7"/>
                    <a:pt x="13" y="9"/>
                  </a:cubicBezTo>
                  <a:cubicBezTo>
                    <a:pt x="13" y="5"/>
                    <a:pt x="15" y="7"/>
                    <a:pt x="16" y="4"/>
                  </a:cubicBezTo>
                  <a:cubicBezTo>
                    <a:pt x="16" y="5"/>
                    <a:pt x="17" y="7"/>
                    <a:pt x="19" y="7"/>
                  </a:cubicBezTo>
                  <a:cubicBezTo>
                    <a:pt x="21" y="7"/>
                    <a:pt x="19" y="5"/>
                    <a:pt x="18" y="3"/>
                  </a:cubicBezTo>
                  <a:cubicBezTo>
                    <a:pt x="22" y="1"/>
                    <a:pt x="27" y="6"/>
                    <a:pt x="25" y="0"/>
                  </a:cubicBezTo>
                  <a:cubicBezTo>
                    <a:pt x="27" y="1"/>
                    <a:pt x="29" y="3"/>
                    <a:pt x="31" y="6"/>
                  </a:cubicBezTo>
                  <a:cubicBezTo>
                    <a:pt x="20" y="9"/>
                    <a:pt x="15" y="12"/>
                    <a:pt x="4" y="16"/>
                  </a:cubicBezTo>
                  <a:cubicBezTo>
                    <a:pt x="2" y="12"/>
                    <a:pt x="1" y="10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3"/>
            <p:cNvSpPr/>
            <p:nvPr/>
          </p:nvSpPr>
          <p:spPr bwMode="auto">
            <a:xfrm>
              <a:off x="1820" y="631"/>
              <a:ext cx="9" cy="14"/>
            </a:xfrm>
            <a:custGeom>
              <a:avLst/>
              <a:gdLst>
                <a:gd name="T0" fmla="*/ 5 w 6"/>
                <a:gd name="T1" fmla="*/ 9 h 9"/>
                <a:gd name="T2" fmla="*/ 0 w 6"/>
                <a:gd name="T3" fmla="*/ 2 h 9"/>
                <a:gd name="T4" fmla="*/ 5 w 6"/>
                <a:gd name="T5" fmla="*/ 0 h 9"/>
                <a:gd name="T6" fmla="*/ 5 w 6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9"/>
                  </a:moveTo>
                  <a:cubicBezTo>
                    <a:pt x="3" y="6"/>
                    <a:pt x="0" y="5"/>
                    <a:pt x="0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6" y="4"/>
                    <a:pt x="6" y="6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4"/>
            <p:cNvSpPr/>
            <p:nvPr/>
          </p:nvSpPr>
          <p:spPr bwMode="auto">
            <a:xfrm>
              <a:off x="901" y="1217"/>
              <a:ext cx="39" cy="23"/>
            </a:xfrm>
            <a:custGeom>
              <a:avLst/>
              <a:gdLst>
                <a:gd name="T0" fmla="*/ 12 w 25"/>
                <a:gd name="T1" fmla="*/ 1 h 15"/>
                <a:gd name="T2" fmla="*/ 18 w 25"/>
                <a:gd name="T3" fmla="*/ 0 h 15"/>
                <a:gd name="T4" fmla="*/ 23 w 25"/>
                <a:gd name="T5" fmla="*/ 4 h 15"/>
                <a:gd name="T6" fmla="*/ 21 w 25"/>
                <a:gd name="T7" fmla="*/ 8 h 15"/>
                <a:gd name="T8" fmla="*/ 3 w 25"/>
                <a:gd name="T9" fmla="*/ 15 h 15"/>
                <a:gd name="T10" fmla="*/ 3 w 25"/>
                <a:gd name="T11" fmla="*/ 8 h 15"/>
                <a:gd name="T12" fmla="*/ 7 w 25"/>
                <a:gd name="T13" fmla="*/ 12 h 15"/>
                <a:gd name="T14" fmla="*/ 7 w 25"/>
                <a:gd name="T15" fmla="*/ 6 h 15"/>
                <a:gd name="T16" fmla="*/ 12 w 25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12" y="1"/>
                  </a:moveTo>
                  <a:cubicBezTo>
                    <a:pt x="14" y="1"/>
                    <a:pt x="19" y="4"/>
                    <a:pt x="18" y="0"/>
                  </a:cubicBezTo>
                  <a:cubicBezTo>
                    <a:pt x="20" y="0"/>
                    <a:pt x="21" y="4"/>
                    <a:pt x="23" y="4"/>
                  </a:cubicBezTo>
                  <a:cubicBezTo>
                    <a:pt x="25" y="8"/>
                    <a:pt x="15" y="0"/>
                    <a:pt x="21" y="8"/>
                  </a:cubicBezTo>
                  <a:cubicBezTo>
                    <a:pt x="14" y="10"/>
                    <a:pt x="10" y="12"/>
                    <a:pt x="3" y="15"/>
                  </a:cubicBezTo>
                  <a:cubicBezTo>
                    <a:pt x="0" y="11"/>
                    <a:pt x="3" y="11"/>
                    <a:pt x="3" y="8"/>
                  </a:cubicBezTo>
                  <a:cubicBezTo>
                    <a:pt x="6" y="8"/>
                    <a:pt x="4" y="12"/>
                    <a:pt x="7" y="12"/>
                  </a:cubicBezTo>
                  <a:cubicBezTo>
                    <a:pt x="7" y="10"/>
                    <a:pt x="10" y="10"/>
                    <a:pt x="7" y="6"/>
                  </a:cubicBezTo>
                  <a:cubicBezTo>
                    <a:pt x="10" y="5"/>
                    <a:pt x="15" y="7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8" name="PA_文本框 2"/>
          <p:cNvSpPr txBox="1"/>
          <p:nvPr>
            <p:custDataLst>
              <p:tags r:id="rId1"/>
            </p:custDataLst>
          </p:nvPr>
        </p:nvSpPr>
        <p:spPr>
          <a:xfrm>
            <a:off x="6074164" y="2597198"/>
            <a:ext cx="5438188" cy="1568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高级素雅水彩</a:t>
            </a:r>
            <a:endParaRPr lang="en-US" altLang="zh-CN" sz="4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年终总结</a:t>
            </a:r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en-US" sz="4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9" name="圆角矩形 278"/>
          <p:cNvSpPr/>
          <p:nvPr/>
        </p:nvSpPr>
        <p:spPr>
          <a:xfrm>
            <a:off x="6122288" y="5068708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6396153" y="5095236"/>
            <a:ext cx="14020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F8F4"/>
                </a:solidFill>
                <a:latin typeface="微软雅黑" panose="020B0503020204020204" charset="-122"/>
                <a:ea typeface="微软雅黑" panose="020B0503020204020204" charset="-122"/>
              </a:rPr>
              <a:t>汇报人：唐峰</a:t>
            </a:r>
            <a:endParaRPr lang="zh-CN" altLang="en-US" sz="1600" dirty="0">
              <a:solidFill>
                <a:srgbClr val="F9F8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6227433" y="1602974"/>
            <a:ext cx="1780052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9F8F4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zh-CN" altLang="en-US" sz="4000" b="1" dirty="0">
              <a:solidFill>
                <a:srgbClr val="F9F8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6122288" y="4145001"/>
            <a:ext cx="44558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 designer can use default text to simulate what text would look like. If it is not real text.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面临问题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3744485" y="3983864"/>
          <a:ext cx="3730487" cy="2238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3744484" y="1397000"/>
          <a:ext cx="3730487" cy="2238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7721600" y="0"/>
            <a:ext cx="4470400" cy="6858000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2800" y="1397000"/>
            <a:ext cx="3048000" cy="19388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441267" y="3976231"/>
            <a:ext cx="3054383" cy="139446"/>
          </a:xfrm>
          <a:prstGeom prst="roundRect">
            <a:avLst>
              <a:gd name="adj" fmla="val 50000"/>
            </a:avLst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441266" y="3976231"/>
            <a:ext cx="1297694" cy="139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4907" y="3696582"/>
            <a:ext cx="556563" cy="308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44%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441268" y="4563595"/>
            <a:ext cx="3054383" cy="139446"/>
          </a:xfrm>
          <a:prstGeom prst="roundRect">
            <a:avLst>
              <a:gd name="adj" fmla="val 50000"/>
            </a:avLst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441267" y="4563595"/>
            <a:ext cx="1779116" cy="139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4907" y="4283946"/>
            <a:ext cx="556563" cy="308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56%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441267" y="5149056"/>
            <a:ext cx="3054383" cy="139446"/>
          </a:xfrm>
          <a:prstGeom prst="roundRect">
            <a:avLst>
              <a:gd name="adj" fmla="val 50000"/>
            </a:avLst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441266" y="5149056"/>
            <a:ext cx="1297694" cy="139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4907" y="4869407"/>
            <a:ext cx="556563" cy="308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44%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441268" y="5736421"/>
            <a:ext cx="3054383" cy="139446"/>
          </a:xfrm>
          <a:prstGeom prst="roundRect">
            <a:avLst>
              <a:gd name="adj" fmla="val 50000"/>
            </a:avLst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441267" y="5736421"/>
            <a:ext cx="1779116" cy="139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84907" y="5456771"/>
            <a:ext cx="556563" cy="308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56%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847808" y="3123965"/>
            <a:ext cx="278423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067" y="237573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面临问题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7807" y="2871129"/>
            <a:ext cx="3556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解决措施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62864" y="1811867"/>
            <a:ext cx="5128336" cy="1888067"/>
          </a:xfrm>
          <a:prstGeom prst="roundRect">
            <a:avLst>
              <a:gd name="adj" fmla="val 50000"/>
            </a:avLst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75466" y="1920583"/>
            <a:ext cx="1670634" cy="1670634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2824747" y="217765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解决措施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2824748" y="2457817"/>
            <a:ext cx="2246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87096" y="1811867"/>
            <a:ext cx="5128336" cy="1888067"/>
          </a:xfrm>
          <a:prstGeom prst="roundRect">
            <a:avLst>
              <a:gd name="adj" fmla="val 50000"/>
            </a:avLst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499698" y="1920583"/>
            <a:ext cx="1670634" cy="1670634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8548979" y="217765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解决措施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8548980" y="2457817"/>
            <a:ext cx="2246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62864" y="4058973"/>
            <a:ext cx="5128336" cy="1888067"/>
          </a:xfrm>
          <a:prstGeom prst="roundRect">
            <a:avLst>
              <a:gd name="adj" fmla="val 50000"/>
            </a:avLst>
          </a:pr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5466" y="4167689"/>
            <a:ext cx="1670634" cy="1670634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2824747" y="442475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解决措施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2824748" y="4704923"/>
            <a:ext cx="2246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387096" y="4058973"/>
            <a:ext cx="5128336" cy="1888067"/>
          </a:xfrm>
          <a:prstGeom prst="roundRect">
            <a:avLst>
              <a:gd name="adj" fmla="val 50000"/>
            </a:avLst>
          </a:prstGeom>
          <a:solidFill>
            <a:srgbClr val="B5A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499698" y="4167689"/>
            <a:ext cx="1670634" cy="1670634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8548979" y="442475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解决措施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548980" y="4704923"/>
            <a:ext cx="2246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解决措施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5334000" y="1363133"/>
          <a:ext cx="6273800" cy="371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矩形 2"/>
          <p:cNvSpPr/>
          <p:nvPr/>
        </p:nvSpPr>
        <p:spPr>
          <a:xfrm>
            <a:off x="821267" y="1512715"/>
            <a:ext cx="4267200" cy="5345285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288432" y="3094566"/>
            <a:ext cx="33855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4691" y="1994732"/>
            <a:ext cx="18501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86%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3031" y="5003799"/>
            <a:ext cx="3385524" cy="135466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750006" y="5372330"/>
            <a:ext cx="56291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1667" y="502530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解决措施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工作计划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-9626"/>
            <a:ext cx="6096000" cy="343862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990599" y="2116908"/>
            <a:ext cx="13497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990600" y="2518577"/>
            <a:ext cx="420466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5198" y="3755018"/>
            <a:ext cx="733543" cy="733543"/>
          </a:xfrm>
          <a:prstGeom prst="ellipse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1995469" y="3787548"/>
            <a:ext cx="8454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1995469" y="4036586"/>
            <a:ext cx="332833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65198" y="4862520"/>
            <a:ext cx="733543" cy="733543"/>
          </a:xfrm>
          <a:prstGeom prst="ellipse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995469" y="4895050"/>
            <a:ext cx="8454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1995469" y="5144088"/>
            <a:ext cx="332833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placeholder_286118"/>
          <p:cNvSpPr>
            <a:spLocks noChangeAspect="1"/>
          </p:cNvSpPr>
          <p:nvPr/>
        </p:nvSpPr>
        <p:spPr bwMode="auto">
          <a:xfrm>
            <a:off x="1167680" y="3937057"/>
            <a:ext cx="319641" cy="374986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F9F8F4"/>
          </a:solidFill>
          <a:ln>
            <a:noFill/>
          </a:ln>
        </p:spPr>
      </p:sp>
      <p:grpSp>
        <p:nvGrpSpPr>
          <p:cNvPr id="15" name="Group 51"/>
          <p:cNvGrpSpPr/>
          <p:nvPr/>
        </p:nvGrpSpPr>
        <p:grpSpPr>
          <a:xfrm>
            <a:off x="1166996" y="5072444"/>
            <a:ext cx="349678" cy="302424"/>
            <a:chOff x="2084388" y="3051175"/>
            <a:chExt cx="293688" cy="254001"/>
          </a:xfrm>
          <a:solidFill>
            <a:srgbClr val="F9F8F4"/>
          </a:solidFill>
        </p:grpSpPr>
        <p:sp>
          <p:nvSpPr>
            <p:cNvPr id="16" name="Freeform 154"/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156"/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6900333" y="4115818"/>
            <a:ext cx="472439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6900332" y="5200149"/>
            <a:ext cx="472439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工作计划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8201" y="1613914"/>
            <a:ext cx="2125892" cy="2125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64093" y="1613914"/>
            <a:ext cx="4046308" cy="2125892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0800000">
            <a:off x="4884509" y="3834642"/>
            <a:ext cx="2125892" cy="2125892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0800000">
            <a:off x="838201" y="3834642"/>
            <a:ext cx="4046308" cy="2125892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8626472" y="1813890"/>
            <a:ext cx="120590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8626472" y="2100527"/>
            <a:ext cx="27103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53729" y="1791715"/>
            <a:ext cx="770021" cy="770021"/>
          </a:xfrm>
          <a:prstGeom prst="ellipse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102"/>
          <p:cNvSpPr>
            <a:spLocks noEditPoints="1"/>
          </p:cNvSpPr>
          <p:nvPr/>
        </p:nvSpPr>
        <p:spPr bwMode="auto">
          <a:xfrm>
            <a:off x="7850593" y="1898557"/>
            <a:ext cx="410159" cy="49663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8626472" y="3320957"/>
            <a:ext cx="120590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626472" y="3607594"/>
            <a:ext cx="27103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653729" y="3298782"/>
            <a:ext cx="770021" cy="770021"/>
          </a:xfrm>
          <a:prstGeom prst="ellipse">
            <a:avLst/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8626471" y="4804769"/>
            <a:ext cx="120590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626471" y="5091406"/>
            <a:ext cx="27103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653728" y="4782594"/>
            <a:ext cx="770021" cy="770021"/>
          </a:xfrm>
          <a:prstGeom prst="ellipse">
            <a:avLst/>
          </a:pr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placeholder_286118"/>
          <p:cNvSpPr>
            <a:spLocks noChangeAspect="1"/>
          </p:cNvSpPr>
          <p:nvPr/>
        </p:nvSpPr>
        <p:spPr bwMode="auto">
          <a:xfrm>
            <a:off x="7870371" y="3454401"/>
            <a:ext cx="366477" cy="429931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F9F8F4"/>
          </a:solidFill>
          <a:ln>
            <a:noFill/>
          </a:ln>
        </p:spPr>
      </p:sp>
      <p:grpSp>
        <p:nvGrpSpPr>
          <p:cNvPr id="25" name="Group 51"/>
          <p:cNvGrpSpPr/>
          <p:nvPr/>
        </p:nvGrpSpPr>
        <p:grpSpPr>
          <a:xfrm>
            <a:off x="7842902" y="4986561"/>
            <a:ext cx="400915" cy="346737"/>
            <a:chOff x="2084388" y="3051175"/>
            <a:chExt cx="293688" cy="254001"/>
          </a:xfrm>
          <a:solidFill>
            <a:srgbClr val="F9F8F4"/>
          </a:solidFill>
        </p:grpSpPr>
        <p:sp>
          <p:nvSpPr>
            <p:cNvPr id="26" name="Freeform 154"/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56"/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588696" y="4528699"/>
            <a:ext cx="271039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3630911" y="2298541"/>
            <a:ext cx="271039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/>
          <p:cNvGrpSpPr/>
          <p:nvPr/>
        </p:nvGrpSpPr>
        <p:grpSpPr>
          <a:xfrm>
            <a:off x="-3751770" y="245421"/>
            <a:ext cx="9706490" cy="7877112"/>
            <a:chOff x="-3626641" y="43290"/>
            <a:chExt cx="9706490" cy="7877112"/>
          </a:xfrm>
        </p:grpSpPr>
        <p:grpSp>
          <p:nvGrpSpPr>
            <p:cNvPr id="96" name="Group 4"/>
            <p:cNvGrpSpPr>
              <a:grpSpLocks noChangeAspect="1"/>
            </p:cNvGrpSpPr>
            <p:nvPr/>
          </p:nvGrpSpPr>
          <p:grpSpPr bwMode="auto">
            <a:xfrm>
              <a:off x="-3626641" y="1430448"/>
              <a:ext cx="9706490" cy="6489954"/>
              <a:chOff x="-3" y="-1"/>
              <a:chExt cx="2218" cy="1483"/>
            </a:xfrm>
            <a:solidFill>
              <a:srgbClr val="D7B8A3"/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1054" y="213"/>
                <a:ext cx="17" cy="12"/>
              </a:xfrm>
              <a:custGeom>
                <a:avLst/>
                <a:gdLst>
                  <a:gd name="T0" fmla="*/ 9 w 11"/>
                  <a:gd name="T1" fmla="*/ 0 h 8"/>
                  <a:gd name="T2" fmla="*/ 5 w 11"/>
                  <a:gd name="T3" fmla="*/ 8 h 8"/>
                  <a:gd name="T4" fmla="*/ 1 w 11"/>
                  <a:gd name="T5" fmla="*/ 8 h 8"/>
                  <a:gd name="T6" fmla="*/ 9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11" y="6"/>
                      <a:pt x="1" y="1"/>
                      <a:pt x="5" y="8"/>
                    </a:cubicBezTo>
                    <a:cubicBezTo>
                      <a:pt x="4" y="7"/>
                      <a:pt x="3" y="7"/>
                      <a:pt x="1" y="8"/>
                    </a:cubicBezTo>
                    <a:cubicBezTo>
                      <a:pt x="0" y="3"/>
                      <a:pt x="5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"/>
              <p:cNvSpPr/>
              <p:nvPr/>
            </p:nvSpPr>
            <p:spPr bwMode="auto">
              <a:xfrm>
                <a:off x="970" y="246"/>
                <a:ext cx="25" cy="17"/>
              </a:xfrm>
              <a:custGeom>
                <a:avLst/>
                <a:gdLst>
                  <a:gd name="T0" fmla="*/ 16 w 16"/>
                  <a:gd name="T1" fmla="*/ 0 h 11"/>
                  <a:gd name="T2" fmla="*/ 1 w 16"/>
                  <a:gd name="T3" fmla="*/ 11 h 11"/>
                  <a:gd name="T4" fmla="*/ 16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cubicBezTo>
                      <a:pt x="13" y="6"/>
                      <a:pt x="8" y="6"/>
                      <a:pt x="1" y="11"/>
                    </a:cubicBezTo>
                    <a:cubicBezTo>
                      <a:pt x="0" y="4"/>
                      <a:pt x="11" y="5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933" y="271"/>
                <a:ext cx="14" cy="14"/>
              </a:xfrm>
              <a:custGeom>
                <a:avLst/>
                <a:gdLst>
                  <a:gd name="T0" fmla="*/ 9 w 9"/>
                  <a:gd name="T1" fmla="*/ 3 h 9"/>
                  <a:gd name="T2" fmla="*/ 0 w 9"/>
                  <a:gd name="T3" fmla="*/ 8 h 9"/>
                  <a:gd name="T4" fmla="*/ 9 w 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cubicBezTo>
                      <a:pt x="4" y="3"/>
                      <a:pt x="2" y="9"/>
                      <a:pt x="0" y="8"/>
                    </a:cubicBezTo>
                    <a:cubicBezTo>
                      <a:pt x="0" y="3"/>
                      <a:pt x="7" y="0"/>
                      <a:pt x="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870" y="305"/>
                <a:ext cx="16" cy="9"/>
              </a:xfrm>
              <a:custGeom>
                <a:avLst/>
                <a:gdLst>
                  <a:gd name="T0" fmla="*/ 6 w 10"/>
                  <a:gd name="T1" fmla="*/ 0 h 6"/>
                  <a:gd name="T2" fmla="*/ 10 w 10"/>
                  <a:gd name="T3" fmla="*/ 4 h 6"/>
                  <a:gd name="T4" fmla="*/ 7 w 10"/>
                  <a:gd name="T5" fmla="*/ 6 h 6"/>
                  <a:gd name="T6" fmla="*/ 3 w 10"/>
                  <a:gd name="T7" fmla="*/ 3 h 6"/>
                  <a:gd name="T8" fmla="*/ 6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6" y="0"/>
                    </a:moveTo>
                    <a:cubicBezTo>
                      <a:pt x="7" y="2"/>
                      <a:pt x="9" y="2"/>
                      <a:pt x="10" y="4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8" y="3"/>
                      <a:pt x="6" y="0"/>
                      <a:pt x="3" y="3"/>
                    </a:cubicBezTo>
                    <a:cubicBezTo>
                      <a:pt x="0" y="2"/>
                      <a:pt x="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"/>
              <p:cNvSpPr/>
              <p:nvPr/>
            </p:nvSpPr>
            <p:spPr bwMode="auto">
              <a:xfrm>
                <a:off x="702" y="391"/>
                <a:ext cx="14" cy="11"/>
              </a:xfrm>
              <a:custGeom>
                <a:avLst/>
                <a:gdLst>
                  <a:gd name="T0" fmla="*/ 5 w 9"/>
                  <a:gd name="T1" fmla="*/ 0 h 7"/>
                  <a:gd name="T2" fmla="*/ 9 w 9"/>
                  <a:gd name="T3" fmla="*/ 6 h 7"/>
                  <a:gd name="T4" fmla="*/ 0 w 9"/>
                  <a:gd name="T5" fmla="*/ 4 h 7"/>
                  <a:gd name="T6" fmla="*/ 5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5" y="4"/>
                      <a:pt x="8" y="1"/>
                      <a:pt x="9" y="6"/>
                    </a:cubicBezTo>
                    <a:cubicBezTo>
                      <a:pt x="6" y="7"/>
                      <a:pt x="3" y="7"/>
                      <a:pt x="0" y="4"/>
                    </a:cubicBezTo>
                    <a:cubicBezTo>
                      <a:pt x="2" y="3"/>
                      <a:pt x="2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1255" y="176"/>
                <a:ext cx="10" cy="11"/>
              </a:xfrm>
              <a:custGeom>
                <a:avLst/>
                <a:gdLst>
                  <a:gd name="T0" fmla="*/ 0 w 6"/>
                  <a:gd name="T1" fmla="*/ 1 h 7"/>
                  <a:gd name="T2" fmla="*/ 6 w 6"/>
                  <a:gd name="T3" fmla="*/ 3 h 7"/>
                  <a:gd name="T4" fmla="*/ 2 w 6"/>
                  <a:gd name="T5" fmla="*/ 6 h 7"/>
                  <a:gd name="T6" fmla="*/ 0 w 6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2" y="0"/>
                      <a:pt x="4" y="5"/>
                      <a:pt x="6" y="3"/>
                    </a:cubicBezTo>
                    <a:cubicBezTo>
                      <a:pt x="6" y="5"/>
                      <a:pt x="4" y="7"/>
                      <a:pt x="2" y="6"/>
                    </a:cubicBezTo>
                    <a:cubicBezTo>
                      <a:pt x="2" y="5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1"/>
              <p:cNvSpPr/>
              <p:nvPr/>
            </p:nvSpPr>
            <p:spPr bwMode="auto">
              <a:xfrm>
                <a:off x="1764" y="76"/>
                <a:ext cx="12" cy="9"/>
              </a:xfrm>
              <a:custGeom>
                <a:avLst/>
                <a:gdLst>
                  <a:gd name="T0" fmla="*/ 4 w 8"/>
                  <a:gd name="T1" fmla="*/ 0 h 6"/>
                  <a:gd name="T2" fmla="*/ 8 w 8"/>
                  <a:gd name="T3" fmla="*/ 5 h 6"/>
                  <a:gd name="T4" fmla="*/ 4 w 8"/>
                  <a:gd name="T5" fmla="*/ 3 h 6"/>
                  <a:gd name="T6" fmla="*/ 2 w 8"/>
                  <a:gd name="T7" fmla="*/ 4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0"/>
                      <a:pt x="7" y="3"/>
                      <a:pt x="8" y="5"/>
                    </a:cubicBezTo>
                    <a:cubicBezTo>
                      <a:pt x="7" y="4"/>
                      <a:pt x="5" y="5"/>
                      <a:pt x="4" y="3"/>
                    </a:cubicBezTo>
                    <a:cubicBezTo>
                      <a:pt x="4" y="6"/>
                      <a:pt x="5" y="6"/>
                      <a:pt x="2" y="4"/>
                    </a:cubicBezTo>
                    <a:cubicBezTo>
                      <a:pt x="0" y="0"/>
                      <a:pt x="5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2"/>
              <p:cNvSpPr/>
              <p:nvPr/>
            </p:nvSpPr>
            <p:spPr bwMode="auto">
              <a:xfrm>
                <a:off x="1833" y="57"/>
                <a:ext cx="23" cy="16"/>
              </a:xfrm>
              <a:custGeom>
                <a:avLst/>
                <a:gdLst>
                  <a:gd name="T0" fmla="*/ 0 w 15"/>
                  <a:gd name="T1" fmla="*/ 5 h 10"/>
                  <a:gd name="T2" fmla="*/ 14 w 15"/>
                  <a:gd name="T3" fmla="*/ 0 h 10"/>
                  <a:gd name="T4" fmla="*/ 0 w 15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5"/>
                    </a:moveTo>
                    <a:cubicBezTo>
                      <a:pt x="6" y="6"/>
                      <a:pt x="9" y="2"/>
                      <a:pt x="14" y="0"/>
                    </a:cubicBezTo>
                    <a:cubicBezTo>
                      <a:pt x="15" y="4"/>
                      <a:pt x="4" y="10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3"/>
              <p:cNvSpPr/>
              <p:nvPr/>
            </p:nvSpPr>
            <p:spPr bwMode="auto">
              <a:xfrm>
                <a:off x="1861" y="29"/>
                <a:ext cx="78" cy="33"/>
              </a:xfrm>
              <a:custGeom>
                <a:avLst/>
                <a:gdLst>
                  <a:gd name="T0" fmla="*/ 0 w 50"/>
                  <a:gd name="T1" fmla="*/ 17 h 21"/>
                  <a:gd name="T2" fmla="*/ 50 w 50"/>
                  <a:gd name="T3" fmla="*/ 0 h 21"/>
                  <a:gd name="T4" fmla="*/ 6 w 50"/>
                  <a:gd name="T5" fmla="*/ 18 h 21"/>
                  <a:gd name="T6" fmla="*/ 0 w 50"/>
                  <a:gd name="T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1">
                    <a:moveTo>
                      <a:pt x="0" y="17"/>
                    </a:moveTo>
                    <a:cubicBezTo>
                      <a:pt x="20" y="12"/>
                      <a:pt x="24" y="9"/>
                      <a:pt x="50" y="0"/>
                    </a:cubicBezTo>
                    <a:cubicBezTo>
                      <a:pt x="40" y="7"/>
                      <a:pt x="21" y="15"/>
                      <a:pt x="6" y="18"/>
                    </a:cubicBezTo>
                    <a:cubicBezTo>
                      <a:pt x="4" y="19"/>
                      <a:pt x="3" y="21"/>
                      <a:pt x="0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4"/>
              <p:cNvSpPr/>
              <p:nvPr/>
            </p:nvSpPr>
            <p:spPr bwMode="auto">
              <a:xfrm>
                <a:off x="1831" y="548"/>
                <a:ext cx="12" cy="8"/>
              </a:xfrm>
              <a:custGeom>
                <a:avLst/>
                <a:gdLst>
                  <a:gd name="T0" fmla="*/ 6 w 8"/>
                  <a:gd name="T1" fmla="*/ 0 h 5"/>
                  <a:gd name="T2" fmla="*/ 0 w 8"/>
                  <a:gd name="T3" fmla="*/ 5 h 5"/>
                  <a:gd name="T4" fmla="*/ 6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6" y="0"/>
                    </a:moveTo>
                    <a:cubicBezTo>
                      <a:pt x="8" y="4"/>
                      <a:pt x="2" y="4"/>
                      <a:pt x="0" y="5"/>
                    </a:cubicBezTo>
                    <a:cubicBezTo>
                      <a:pt x="0" y="1"/>
                      <a:pt x="2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5"/>
              <p:cNvSpPr/>
              <p:nvPr/>
            </p:nvSpPr>
            <p:spPr bwMode="auto">
              <a:xfrm>
                <a:off x="2096" y="70"/>
                <a:ext cx="19" cy="9"/>
              </a:xfrm>
              <a:custGeom>
                <a:avLst/>
                <a:gdLst>
                  <a:gd name="T0" fmla="*/ 0 w 12"/>
                  <a:gd name="T1" fmla="*/ 3 h 6"/>
                  <a:gd name="T2" fmla="*/ 9 w 12"/>
                  <a:gd name="T3" fmla="*/ 0 h 6"/>
                  <a:gd name="T4" fmla="*/ 0 w 12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cubicBezTo>
                      <a:pt x="4" y="3"/>
                      <a:pt x="6" y="0"/>
                      <a:pt x="9" y="0"/>
                    </a:cubicBezTo>
                    <a:cubicBezTo>
                      <a:pt x="12" y="2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6"/>
              <p:cNvSpPr/>
              <p:nvPr/>
            </p:nvSpPr>
            <p:spPr bwMode="auto">
              <a:xfrm>
                <a:off x="2052" y="221"/>
                <a:ext cx="24" cy="9"/>
              </a:xfrm>
              <a:custGeom>
                <a:avLst/>
                <a:gdLst>
                  <a:gd name="T0" fmla="*/ 10 w 15"/>
                  <a:gd name="T1" fmla="*/ 1 h 6"/>
                  <a:gd name="T2" fmla="*/ 4 w 15"/>
                  <a:gd name="T3" fmla="*/ 6 h 6"/>
                  <a:gd name="T4" fmla="*/ 10 w 1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0" y="1"/>
                    </a:moveTo>
                    <a:cubicBezTo>
                      <a:pt x="15" y="6"/>
                      <a:pt x="6" y="2"/>
                      <a:pt x="4" y="6"/>
                    </a:cubicBezTo>
                    <a:cubicBezTo>
                      <a:pt x="0" y="0"/>
                      <a:pt x="11" y="4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7"/>
              <p:cNvSpPr/>
              <p:nvPr/>
            </p:nvSpPr>
            <p:spPr bwMode="auto">
              <a:xfrm>
                <a:off x="2113" y="244"/>
                <a:ext cx="13" cy="11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0 h 7"/>
                  <a:gd name="T4" fmla="*/ 0 w 8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6" y="3"/>
                      <a:pt x="4" y="0"/>
                    </a:cubicBezTo>
                    <a:cubicBezTo>
                      <a:pt x="8" y="1"/>
                      <a:pt x="2" y="7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/>
              <p:nvPr/>
            </p:nvSpPr>
            <p:spPr bwMode="auto">
              <a:xfrm>
                <a:off x="1848" y="383"/>
                <a:ext cx="11" cy="15"/>
              </a:xfrm>
              <a:custGeom>
                <a:avLst/>
                <a:gdLst>
                  <a:gd name="T0" fmla="*/ 0 w 7"/>
                  <a:gd name="T1" fmla="*/ 3 h 10"/>
                  <a:gd name="T2" fmla="*/ 4 w 7"/>
                  <a:gd name="T3" fmla="*/ 9 h 10"/>
                  <a:gd name="T4" fmla="*/ 0 w 7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cubicBezTo>
                      <a:pt x="1" y="0"/>
                      <a:pt x="7" y="10"/>
                      <a:pt x="4" y="9"/>
                    </a:cubicBezTo>
                    <a:cubicBezTo>
                      <a:pt x="3" y="7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9"/>
              <p:cNvSpPr/>
              <p:nvPr/>
            </p:nvSpPr>
            <p:spPr bwMode="auto">
              <a:xfrm>
                <a:off x="1820" y="447"/>
                <a:ext cx="28" cy="14"/>
              </a:xfrm>
              <a:custGeom>
                <a:avLst/>
                <a:gdLst>
                  <a:gd name="T0" fmla="*/ 0 w 18"/>
                  <a:gd name="T1" fmla="*/ 0 h 9"/>
                  <a:gd name="T2" fmla="*/ 9 w 18"/>
                  <a:gd name="T3" fmla="*/ 0 h 9"/>
                  <a:gd name="T4" fmla="*/ 14 w 18"/>
                  <a:gd name="T5" fmla="*/ 8 h 9"/>
                  <a:gd name="T6" fmla="*/ 14 w 18"/>
                  <a:gd name="T7" fmla="*/ 6 h 9"/>
                  <a:gd name="T8" fmla="*/ 10 w 18"/>
                  <a:gd name="T9" fmla="*/ 5 h 9"/>
                  <a:gd name="T10" fmla="*/ 7 w 18"/>
                  <a:gd name="T11" fmla="*/ 9 h 9"/>
                  <a:gd name="T12" fmla="*/ 0 w 18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9">
                    <a:moveTo>
                      <a:pt x="0" y="0"/>
                    </a:moveTo>
                    <a:cubicBezTo>
                      <a:pt x="2" y="2"/>
                      <a:pt x="12" y="8"/>
                      <a:pt x="9" y="0"/>
                    </a:cubicBezTo>
                    <a:cubicBezTo>
                      <a:pt x="11" y="1"/>
                      <a:pt x="18" y="6"/>
                      <a:pt x="14" y="8"/>
                    </a:cubicBezTo>
                    <a:cubicBezTo>
                      <a:pt x="13" y="7"/>
                      <a:pt x="14" y="6"/>
                      <a:pt x="14" y="6"/>
                    </a:cubicBezTo>
                    <a:cubicBezTo>
                      <a:pt x="12" y="4"/>
                      <a:pt x="13" y="9"/>
                      <a:pt x="10" y="5"/>
                    </a:cubicBezTo>
                    <a:cubicBezTo>
                      <a:pt x="12" y="9"/>
                      <a:pt x="6" y="7"/>
                      <a:pt x="7" y="9"/>
                    </a:cubicBezTo>
                    <a:cubicBezTo>
                      <a:pt x="5" y="9"/>
                      <a:pt x="3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0"/>
              <p:cNvSpPr/>
              <p:nvPr/>
            </p:nvSpPr>
            <p:spPr bwMode="auto">
              <a:xfrm>
                <a:off x="1900" y="412"/>
                <a:ext cx="9" cy="13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6 h 8"/>
                  <a:gd name="T4" fmla="*/ 0 w 6"/>
                  <a:gd name="T5" fmla="*/ 4 h 8"/>
                  <a:gd name="T6" fmla="*/ 1 w 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3" y="0"/>
                      <a:pt x="4" y="5"/>
                      <a:pt x="6" y="6"/>
                    </a:cubicBezTo>
                    <a:cubicBezTo>
                      <a:pt x="4" y="7"/>
                      <a:pt x="2" y="8"/>
                      <a:pt x="0" y="4"/>
                    </a:cubicBezTo>
                    <a:cubicBezTo>
                      <a:pt x="0" y="2"/>
                      <a:pt x="3" y="5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1"/>
              <p:cNvSpPr/>
              <p:nvPr/>
            </p:nvSpPr>
            <p:spPr bwMode="auto">
              <a:xfrm>
                <a:off x="1745" y="506"/>
                <a:ext cx="10" cy="14"/>
              </a:xfrm>
              <a:custGeom>
                <a:avLst/>
                <a:gdLst>
                  <a:gd name="T0" fmla="*/ 0 w 6"/>
                  <a:gd name="T1" fmla="*/ 0 h 9"/>
                  <a:gd name="T2" fmla="*/ 5 w 6"/>
                  <a:gd name="T3" fmla="*/ 3 h 9"/>
                  <a:gd name="T4" fmla="*/ 6 w 6"/>
                  <a:gd name="T5" fmla="*/ 7 h 9"/>
                  <a:gd name="T6" fmla="*/ 0 w 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1" y="0"/>
                      <a:pt x="3" y="1"/>
                      <a:pt x="5" y="3"/>
                    </a:cubicBezTo>
                    <a:cubicBezTo>
                      <a:pt x="2" y="4"/>
                      <a:pt x="5" y="5"/>
                      <a:pt x="6" y="7"/>
                    </a:cubicBezTo>
                    <a:cubicBezTo>
                      <a:pt x="4" y="9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2"/>
              <p:cNvSpPr/>
              <p:nvPr/>
            </p:nvSpPr>
            <p:spPr bwMode="auto">
              <a:xfrm>
                <a:off x="1751" y="500"/>
                <a:ext cx="13" cy="15"/>
              </a:xfrm>
              <a:custGeom>
                <a:avLst/>
                <a:gdLst>
                  <a:gd name="T0" fmla="*/ 4 w 8"/>
                  <a:gd name="T1" fmla="*/ 0 h 10"/>
                  <a:gd name="T2" fmla="*/ 8 w 8"/>
                  <a:gd name="T3" fmla="*/ 8 h 10"/>
                  <a:gd name="T4" fmla="*/ 4 w 8"/>
                  <a:gd name="T5" fmla="*/ 9 h 10"/>
                  <a:gd name="T6" fmla="*/ 0 w 8"/>
                  <a:gd name="T7" fmla="*/ 3 h 10"/>
                  <a:gd name="T8" fmla="*/ 4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8" y="1"/>
                      <a:pt x="5" y="5"/>
                      <a:pt x="8" y="8"/>
                    </a:cubicBezTo>
                    <a:cubicBezTo>
                      <a:pt x="7" y="6"/>
                      <a:pt x="0" y="5"/>
                      <a:pt x="4" y="9"/>
                    </a:cubicBezTo>
                    <a:cubicBezTo>
                      <a:pt x="2" y="10"/>
                      <a:pt x="0" y="4"/>
                      <a:pt x="0" y="3"/>
                    </a:cubicBezTo>
                    <a:cubicBezTo>
                      <a:pt x="2" y="3"/>
                      <a:pt x="6" y="4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3"/>
              <p:cNvSpPr/>
              <p:nvPr/>
            </p:nvSpPr>
            <p:spPr bwMode="auto">
              <a:xfrm>
                <a:off x="1831" y="467"/>
                <a:ext cx="16" cy="14"/>
              </a:xfrm>
              <a:custGeom>
                <a:avLst/>
                <a:gdLst>
                  <a:gd name="T0" fmla="*/ 9 w 10"/>
                  <a:gd name="T1" fmla="*/ 0 h 9"/>
                  <a:gd name="T2" fmla="*/ 8 w 10"/>
                  <a:gd name="T3" fmla="*/ 4 h 9"/>
                  <a:gd name="T4" fmla="*/ 1 w 10"/>
                  <a:gd name="T5" fmla="*/ 9 h 9"/>
                  <a:gd name="T6" fmla="*/ 0 w 10"/>
                  <a:gd name="T7" fmla="*/ 6 h 9"/>
                  <a:gd name="T8" fmla="*/ 9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2"/>
                      <a:pt x="5" y="4"/>
                      <a:pt x="8" y="4"/>
                    </a:cubicBezTo>
                    <a:cubicBezTo>
                      <a:pt x="7" y="6"/>
                      <a:pt x="4" y="8"/>
                      <a:pt x="1" y="9"/>
                    </a:cubicBezTo>
                    <a:cubicBezTo>
                      <a:pt x="1" y="7"/>
                      <a:pt x="4" y="5"/>
                      <a:pt x="0" y="6"/>
                    </a:cubicBezTo>
                    <a:cubicBezTo>
                      <a:pt x="1" y="3"/>
                      <a:pt x="6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4"/>
              <p:cNvSpPr/>
              <p:nvPr/>
            </p:nvSpPr>
            <p:spPr bwMode="auto">
              <a:xfrm>
                <a:off x="1892" y="461"/>
                <a:ext cx="17" cy="17"/>
              </a:xfrm>
              <a:custGeom>
                <a:avLst/>
                <a:gdLst>
                  <a:gd name="T0" fmla="*/ 11 w 11"/>
                  <a:gd name="T1" fmla="*/ 9 h 11"/>
                  <a:gd name="T2" fmla="*/ 6 w 11"/>
                  <a:gd name="T3" fmla="*/ 5 h 11"/>
                  <a:gd name="T4" fmla="*/ 2 w 11"/>
                  <a:gd name="T5" fmla="*/ 7 h 11"/>
                  <a:gd name="T6" fmla="*/ 5 w 11"/>
                  <a:gd name="T7" fmla="*/ 10 h 11"/>
                  <a:gd name="T8" fmla="*/ 2 w 11"/>
                  <a:gd name="T9" fmla="*/ 11 h 11"/>
                  <a:gd name="T10" fmla="*/ 8 w 11"/>
                  <a:gd name="T11" fmla="*/ 1 h 11"/>
                  <a:gd name="T12" fmla="*/ 11 w 11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9"/>
                    </a:moveTo>
                    <a:cubicBezTo>
                      <a:pt x="7" y="2"/>
                      <a:pt x="5" y="10"/>
                      <a:pt x="6" y="5"/>
                    </a:cubicBezTo>
                    <a:cubicBezTo>
                      <a:pt x="3" y="2"/>
                      <a:pt x="5" y="7"/>
                      <a:pt x="2" y="7"/>
                    </a:cubicBezTo>
                    <a:cubicBezTo>
                      <a:pt x="3" y="7"/>
                      <a:pt x="4" y="8"/>
                      <a:pt x="5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0" y="7"/>
                      <a:pt x="1" y="0"/>
                      <a:pt x="8" y="1"/>
                    </a:cubicBezTo>
                    <a:cubicBezTo>
                      <a:pt x="10" y="4"/>
                      <a:pt x="9" y="5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5"/>
              <p:cNvSpPr/>
              <p:nvPr/>
            </p:nvSpPr>
            <p:spPr bwMode="auto">
              <a:xfrm>
                <a:off x="1974" y="428"/>
                <a:ext cx="14" cy="14"/>
              </a:xfrm>
              <a:custGeom>
                <a:avLst/>
                <a:gdLst>
                  <a:gd name="T0" fmla="*/ 2 w 9"/>
                  <a:gd name="T1" fmla="*/ 3 h 9"/>
                  <a:gd name="T2" fmla="*/ 3 w 9"/>
                  <a:gd name="T3" fmla="*/ 1 h 9"/>
                  <a:gd name="T4" fmla="*/ 7 w 9"/>
                  <a:gd name="T5" fmla="*/ 4 h 9"/>
                  <a:gd name="T6" fmla="*/ 5 w 9"/>
                  <a:gd name="T7" fmla="*/ 6 h 9"/>
                  <a:gd name="T8" fmla="*/ 7 w 9"/>
                  <a:gd name="T9" fmla="*/ 9 h 9"/>
                  <a:gd name="T10" fmla="*/ 2 w 9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3"/>
                    </a:moveTo>
                    <a:cubicBezTo>
                      <a:pt x="0" y="0"/>
                      <a:pt x="9" y="9"/>
                      <a:pt x="3" y="1"/>
                    </a:cubicBezTo>
                    <a:cubicBezTo>
                      <a:pt x="5" y="1"/>
                      <a:pt x="6" y="4"/>
                      <a:pt x="7" y="4"/>
                    </a:cubicBezTo>
                    <a:cubicBezTo>
                      <a:pt x="8" y="5"/>
                      <a:pt x="6" y="5"/>
                      <a:pt x="5" y="6"/>
                    </a:cubicBezTo>
                    <a:cubicBezTo>
                      <a:pt x="5" y="6"/>
                      <a:pt x="6" y="8"/>
                      <a:pt x="7" y="9"/>
                    </a:cubicBezTo>
                    <a:cubicBezTo>
                      <a:pt x="3" y="9"/>
                      <a:pt x="4" y="7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6"/>
              <p:cNvSpPr/>
              <p:nvPr/>
            </p:nvSpPr>
            <p:spPr bwMode="auto">
              <a:xfrm>
                <a:off x="1736" y="542"/>
                <a:ext cx="31" cy="17"/>
              </a:xfrm>
              <a:custGeom>
                <a:avLst/>
                <a:gdLst>
                  <a:gd name="T0" fmla="*/ 0 w 20"/>
                  <a:gd name="T1" fmla="*/ 4 h 11"/>
                  <a:gd name="T2" fmla="*/ 6 w 20"/>
                  <a:gd name="T3" fmla="*/ 6 h 11"/>
                  <a:gd name="T4" fmla="*/ 13 w 20"/>
                  <a:gd name="T5" fmla="*/ 2 h 11"/>
                  <a:gd name="T6" fmla="*/ 11 w 20"/>
                  <a:gd name="T7" fmla="*/ 4 h 11"/>
                  <a:gd name="T8" fmla="*/ 20 w 20"/>
                  <a:gd name="T9" fmla="*/ 6 h 11"/>
                  <a:gd name="T10" fmla="*/ 10 w 20"/>
                  <a:gd name="T11" fmla="*/ 11 h 11"/>
                  <a:gd name="T12" fmla="*/ 4 w 20"/>
                  <a:gd name="T13" fmla="*/ 11 h 11"/>
                  <a:gd name="T14" fmla="*/ 0 w 20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4"/>
                    </a:moveTo>
                    <a:cubicBezTo>
                      <a:pt x="4" y="8"/>
                      <a:pt x="3" y="2"/>
                      <a:pt x="6" y="6"/>
                    </a:cubicBezTo>
                    <a:cubicBezTo>
                      <a:pt x="8" y="2"/>
                      <a:pt x="8" y="2"/>
                      <a:pt x="13" y="2"/>
                    </a:cubicBezTo>
                    <a:cubicBezTo>
                      <a:pt x="13" y="2"/>
                      <a:pt x="12" y="4"/>
                      <a:pt x="11" y="4"/>
                    </a:cubicBezTo>
                    <a:cubicBezTo>
                      <a:pt x="14" y="6"/>
                      <a:pt x="17" y="0"/>
                      <a:pt x="20" y="6"/>
                    </a:cubicBezTo>
                    <a:cubicBezTo>
                      <a:pt x="15" y="7"/>
                      <a:pt x="13" y="7"/>
                      <a:pt x="10" y="11"/>
                    </a:cubicBezTo>
                    <a:cubicBezTo>
                      <a:pt x="6" y="9"/>
                      <a:pt x="5" y="7"/>
                      <a:pt x="4" y="11"/>
                    </a:cubicBezTo>
                    <a:cubicBezTo>
                      <a:pt x="2" y="9"/>
                      <a:pt x="1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7"/>
              <p:cNvSpPr/>
              <p:nvPr/>
            </p:nvSpPr>
            <p:spPr bwMode="auto">
              <a:xfrm>
                <a:off x="1689" y="575"/>
                <a:ext cx="9" cy="12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8 h 8"/>
                  <a:gd name="T4" fmla="*/ 1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2" y="0"/>
                      <a:pt x="4" y="6"/>
                      <a:pt x="6" y="8"/>
                    </a:cubicBezTo>
                    <a:cubicBezTo>
                      <a:pt x="4" y="8"/>
                      <a:pt x="0" y="3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8"/>
              <p:cNvSpPr/>
              <p:nvPr/>
            </p:nvSpPr>
            <p:spPr bwMode="auto">
              <a:xfrm>
                <a:off x="1667" y="673"/>
                <a:ext cx="11" cy="17"/>
              </a:xfrm>
              <a:custGeom>
                <a:avLst/>
                <a:gdLst>
                  <a:gd name="T0" fmla="*/ 0 w 7"/>
                  <a:gd name="T1" fmla="*/ 1 h 11"/>
                  <a:gd name="T2" fmla="*/ 7 w 7"/>
                  <a:gd name="T3" fmla="*/ 9 h 11"/>
                  <a:gd name="T4" fmla="*/ 0 w 7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3" y="0"/>
                      <a:pt x="5" y="6"/>
                      <a:pt x="7" y="9"/>
                    </a:cubicBezTo>
                    <a:cubicBezTo>
                      <a:pt x="5" y="11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9"/>
              <p:cNvSpPr/>
              <p:nvPr/>
            </p:nvSpPr>
            <p:spPr bwMode="auto">
              <a:xfrm>
                <a:off x="1636" y="688"/>
                <a:ext cx="16" cy="13"/>
              </a:xfrm>
              <a:custGeom>
                <a:avLst/>
                <a:gdLst>
                  <a:gd name="T0" fmla="*/ 0 w 10"/>
                  <a:gd name="T1" fmla="*/ 3 h 8"/>
                  <a:gd name="T2" fmla="*/ 4 w 10"/>
                  <a:gd name="T3" fmla="*/ 2 h 8"/>
                  <a:gd name="T4" fmla="*/ 10 w 10"/>
                  <a:gd name="T5" fmla="*/ 7 h 8"/>
                  <a:gd name="T6" fmla="*/ 3 w 10"/>
                  <a:gd name="T7" fmla="*/ 8 h 8"/>
                  <a:gd name="T8" fmla="*/ 0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2" y="0"/>
                      <a:pt x="8" y="8"/>
                      <a:pt x="4" y="2"/>
                    </a:cubicBezTo>
                    <a:cubicBezTo>
                      <a:pt x="6" y="1"/>
                      <a:pt x="8" y="4"/>
                      <a:pt x="10" y="7"/>
                    </a:cubicBezTo>
                    <a:cubicBezTo>
                      <a:pt x="6" y="6"/>
                      <a:pt x="6" y="5"/>
                      <a:pt x="3" y="8"/>
                    </a:cubicBezTo>
                    <a:cubicBezTo>
                      <a:pt x="2" y="6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0"/>
              <p:cNvSpPr/>
              <p:nvPr/>
            </p:nvSpPr>
            <p:spPr bwMode="auto">
              <a:xfrm>
                <a:off x="1815" y="635"/>
                <a:ext cx="16" cy="14"/>
              </a:xfrm>
              <a:custGeom>
                <a:avLst/>
                <a:gdLst>
                  <a:gd name="T0" fmla="*/ 6 w 10"/>
                  <a:gd name="T1" fmla="*/ 9 h 9"/>
                  <a:gd name="T2" fmla="*/ 0 w 10"/>
                  <a:gd name="T3" fmla="*/ 0 h 9"/>
                  <a:gd name="T4" fmla="*/ 6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5" y="5"/>
                      <a:pt x="3" y="4"/>
                      <a:pt x="0" y="0"/>
                    </a:cubicBezTo>
                    <a:cubicBezTo>
                      <a:pt x="3" y="0"/>
                      <a:pt x="10" y="7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1"/>
              <p:cNvSpPr/>
              <p:nvPr/>
            </p:nvSpPr>
            <p:spPr bwMode="auto">
              <a:xfrm>
                <a:off x="1828" y="631"/>
                <a:ext cx="9" cy="14"/>
              </a:xfrm>
              <a:custGeom>
                <a:avLst/>
                <a:gdLst>
                  <a:gd name="T0" fmla="*/ 1 w 6"/>
                  <a:gd name="T1" fmla="*/ 0 h 9"/>
                  <a:gd name="T2" fmla="*/ 5 w 6"/>
                  <a:gd name="T3" fmla="*/ 9 h 9"/>
                  <a:gd name="T4" fmla="*/ 1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6" y="2"/>
                      <a:pt x="2" y="6"/>
                      <a:pt x="5" y="9"/>
                    </a:cubicBezTo>
                    <a:cubicBezTo>
                      <a:pt x="0" y="7"/>
                      <a:pt x="3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2"/>
              <p:cNvSpPr/>
              <p:nvPr/>
            </p:nvSpPr>
            <p:spPr bwMode="auto">
              <a:xfrm>
                <a:off x="1789" y="648"/>
                <a:ext cx="9" cy="18"/>
              </a:xfrm>
              <a:custGeom>
                <a:avLst/>
                <a:gdLst>
                  <a:gd name="T0" fmla="*/ 5 w 6"/>
                  <a:gd name="T1" fmla="*/ 7 h 12"/>
                  <a:gd name="T2" fmla="*/ 0 w 6"/>
                  <a:gd name="T3" fmla="*/ 1 h 12"/>
                  <a:gd name="T4" fmla="*/ 5 w 6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2">
                    <a:moveTo>
                      <a:pt x="5" y="7"/>
                    </a:moveTo>
                    <a:cubicBezTo>
                      <a:pt x="6" y="12"/>
                      <a:pt x="0" y="2"/>
                      <a:pt x="0" y="1"/>
                    </a:cubicBezTo>
                    <a:cubicBezTo>
                      <a:pt x="3" y="0"/>
                      <a:pt x="4" y="8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3"/>
              <p:cNvSpPr/>
              <p:nvPr/>
            </p:nvSpPr>
            <p:spPr bwMode="auto">
              <a:xfrm>
                <a:off x="1845" y="623"/>
                <a:ext cx="23" cy="12"/>
              </a:xfrm>
              <a:custGeom>
                <a:avLst/>
                <a:gdLst>
                  <a:gd name="T0" fmla="*/ 11 w 15"/>
                  <a:gd name="T1" fmla="*/ 0 h 8"/>
                  <a:gd name="T2" fmla="*/ 15 w 15"/>
                  <a:gd name="T3" fmla="*/ 5 h 8"/>
                  <a:gd name="T4" fmla="*/ 6 w 15"/>
                  <a:gd name="T5" fmla="*/ 8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3"/>
                      <a:pt x="15" y="5"/>
                    </a:cubicBezTo>
                    <a:cubicBezTo>
                      <a:pt x="11" y="4"/>
                      <a:pt x="7" y="6"/>
                      <a:pt x="6" y="8"/>
                    </a:cubicBezTo>
                    <a:cubicBezTo>
                      <a:pt x="0" y="3"/>
                      <a:pt x="14" y="7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4"/>
              <p:cNvSpPr/>
              <p:nvPr/>
            </p:nvSpPr>
            <p:spPr bwMode="auto">
              <a:xfrm>
                <a:off x="1879" y="610"/>
                <a:ext cx="17" cy="11"/>
              </a:xfrm>
              <a:custGeom>
                <a:avLst/>
                <a:gdLst>
                  <a:gd name="T0" fmla="*/ 8 w 11"/>
                  <a:gd name="T1" fmla="*/ 2 h 7"/>
                  <a:gd name="T2" fmla="*/ 1 w 11"/>
                  <a:gd name="T3" fmla="*/ 6 h 7"/>
                  <a:gd name="T4" fmla="*/ 8 w 11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8" y="2"/>
                    </a:moveTo>
                    <a:cubicBezTo>
                      <a:pt x="11" y="6"/>
                      <a:pt x="3" y="7"/>
                      <a:pt x="1" y="6"/>
                    </a:cubicBezTo>
                    <a:cubicBezTo>
                      <a:pt x="0" y="0"/>
                      <a:pt x="7" y="7"/>
                      <a:pt x="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5"/>
              <p:cNvSpPr/>
              <p:nvPr/>
            </p:nvSpPr>
            <p:spPr bwMode="auto">
              <a:xfrm>
                <a:off x="1778" y="718"/>
                <a:ext cx="23" cy="11"/>
              </a:xfrm>
              <a:custGeom>
                <a:avLst/>
                <a:gdLst>
                  <a:gd name="T0" fmla="*/ 11 w 15"/>
                  <a:gd name="T1" fmla="*/ 1 h 7"/>
                  <a:gd name="T2" fmla="*/ 3 w 15"/>
                  <a:gd name="T3" fmla="*/ 7 h 7"/>
                  <a:gd name="T4" fmla="*/ 11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15" y="6"/>
                      <a:pt x="3" y="4"/>
                      <a:pt x="3" y="7"/>
                    </a:cubicBezTo>
                    <a:cubicBezTo>
                      <a:pt x="0" y="0"/>
                      <a:pt x="13" y="4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6"/>
              <p:cNvSpPr/>
              <p:nvPr/>
            </p:nvSpPr>
            <p:spPr bwMode="auto">
              <a:xfrm>
                <a:off x="1502" y="878"/>
                <a:ext cx="26" cy="14"/>
              </a:xfrm>
              <a:custGeom>
                <a:avLst/>
                <a:gdLst>
                  <a:gd name="T0" fmla="*/ 12 w 17"/>
                  <a:gd name="T1" fmla="*/ 4 h 9"/>
                  <a:gd name="T2" fmla="*/ 15 w 17"/>
                  <a:gd name="T3" fmla="*/ 0 h 9"/>
                  <a:gd name="T4" fmla="*/ 17 w 17"/>
                  <a:gd name="T5" fmla="*/ 2 h 9"/>
                  <a:gd name="T6" fmla="*/ 0 w 17"/>
                  <a:gd name="T7" fmla="*/ 9 h 9"/>
                  <a:gd name="T8" fmla="*/ 9 w 17"/>
                  <a:gd name="T9" fmla="*/ 5 h 9"/>
                  <a:gd name="T10" fmla="*/ 12 w 17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2" y="4"/>
                    </a:moveTo>
                    <a:cubicBezTo>
                      <a:pt x="6" y="1"/>
                      <a:pt x="14" y="3"/>
                      <a:pt x="15" y="0"/>
                    </a:cubicBezTo>
                    <a:cubicBezTo>
                      <a:pt x="15" y="2"/>
                      <a:pt x="16" y="2"/>
                      <a:pt x="17" y="2"/>
                    </a:cubicBezTo>
                    <a:cubicBezTo>
                      <a:pt x="15" y="5"/>
                      <a:pt x="5" y="9"/>
                      <a:pt x="0" y="9"/>
                    </a:cubicBezTo>
                    <a:cubicBezTo>
                      <a:pt x="5" y="7"/>
                      <a:pt x="4" y="6"/>
                      <a:pt x="9" y="5"/>
                    </a:cubicBezTo>
                    <a:cubicBezTo>
                      <a:pt x="4" y="1"/>
                      <a:pt x="10" y="6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7"/>
              <p:cNvSpPr/>
              <p:nvPr/>
            </p:nvSpPr>
            <p:spPr bwMode="auto">
              <a:xfrm>
                <a:off x="1507" y="899"/>
                <a:ext cx="7" cy="11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3 h 7"/>
                  <a:gd name="T4" fmla="*/ 5 w 5"/>
                  <a:gd name="T5" fmla="*/ 4 h 7"/>
                  <a:gd name="T6" fmla="*/ 3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7"/>
                      <a:pt x="1" y="5"/>
                      <a:pt x="0" y="3"/>
                    </a:cubicBezTo>
                    <a:cubicBezTo>
                      <a:pt x="2" y="3"/>
                      <a:pt x="4" y="0"/>
                      <a:pt x="5" y="4"/>
                    </a:cubicBezTo>
                    <a:cubicBezTo>
                      <a:pt x="3" y="3"/>
                      <a:pt x="3" y="4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8"/>
              <p:cNvSpPr/>
              <p:nvPr/>
            </p:nvSpPr>
            <p:spPr bwMode="auto">
              <a:xfrm>
                <a:off x="1580" y="871"/>
                <a:ext cx="15" cy="18"/>
              </a:xfrm>
              <a:custGeom>
                <a:avLst/>
                <a:gdLst>
                  <a:gd name="T0" fmla="*/ 0 w 10"/>
                  <a:gd name="T1" fmla="*/ 5 h 12"/>
                  <a:gd name="T2" fmla="*/ 10 w 10"/>
                  <a:gd name="T3" fmla="*/ 5 h 12"/>
                  <a:gd name="T4" fmla="*/ 0 w 1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0" y="5"/>
                    </a:moveTo>
                    <a:cubicBezTo>
                      <a:pt x="4" y="8"/>
                      <a:pt x="5" y="0"/>
                      <a:pt x="10" y="5"/>
                    </a:cubicBezTo>
                    <a:cubicBezTo>
                      <a:pt x="5" y="3"/>
                      <a:pt x="4" y="12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9"/>
              <p:cNvSpPr/>
              <p:nvPr/>
            </p:nvSpPr>
            <p:spPr bwMode="auto">
              <a:xfrm>
                <a:off x="1482" y="955"/>
                <a:ext cx="18" cy="8"/>
              </a:xfrm>
              <a:custGeom>
                <a:avLst/>
                <a:gdLst>
                  <a:gd name="T0" fmla="*/ 7 w 12"/>
                  <a:gd name="T1" fmla="*/ 0 h 5"/>
                  <a:gd name="T2" fmla="*/ 2 w 12"/>
                  <a:gd name="T3" fmla="*/ 5 h 5"/>
                  <a:gd name="T4" fmla="*/ 7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7" y="0"/>
                    </a:moveTo>
                    <a:cubicBezTo>
                      <a:pt x="12" y="3"/>
                      <a:pt x="4" y="4"/>
                      <a:pt x="2" y="5"/>
                    </a:cubicBezTo>
                    <a:cubicBezTo>
                      <a:pt x="0" y="0"/>
                      <a:pt x="7" y="4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0"/>
              <p:cNvSpPr/>
              <p:nvPr/>
            </p:nvSpPr>
            <p:spPr bwMode="auto">
              <a:xfrm>
                <a:off x="1432" y="975"/>
                <a:ext cx="23" cy="13"/>
              </a:xfrm>
              <a:custGeom>
                <a:avLst/>
                <a:gdLst>
                  <a:gd name="T0" fmla="*/ 13 w 15"/>
                  <a:gd name="T1" fmla="*/ 0 h 8"/>
                  <a:gd name="T2" fmla="*/ 0 w 15"/>
                  <a:gd name="T3" fmla="*/ 8 h 8"/>
                  <a:gd name="T4" fmla="*/ 13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3" y="0"/>
                    </a:moveTo>
                    <a:cubicBezTo>
                      <a:pt x="15" y="7"/>
                      <a:pt x="5" y="4"/>
                      <a:pt x="0" y="8"/>
                    </a:cubicBezTo>
                    <a:cubicBezTo>
                      <a:pt x="3" y="1"/>
                      <a:pt x="8" y="4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1"/>
              <p:cNvSpPr/>
              <p:nvPr/>
            </p:nvSpPr>
            <p:spPr bwMode="auto">
              <a:xfrm>
                <a:off x="1405" y="992"/>
                <a:ext cx="16" cy="8"/>
              </a:xfrm>
              <a:custGeom>
                <a:avLst/>
                <a:gdLst>
                  <a:gd name="T0" fmla="*/ 0 w 10"/>
                  <a:gd name="T1" fmla="*/ 5 h 5"/>
                  <a:gd name="T2" fmla="*/ 10 w 10"/>
                  <a:gd name="T3" fmla="*/ 0 h 5"/>
                  <a:gd name="T4" fmla="*/ 0 w 1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cubicBezTo>
                      <a:pt x="0" y="2"/>
                      <a:pt x="7" y="2"/>
                      <a:pt x="10" y="0"/>
                    </a:cubicBezTo>
                    <a:cubicBezTo>
                      <a:pt x="10" y="5"/>
                      <a:pt x="4" y="3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2"/>
              <p:cNvSpPr/>
              <p:nvPr/>
            </p:nvSpPr>
            <p:spPr bwMode="auto">
              <a:xfrm>
                <a:off x="1266" y="1053"/>
                <a:ext cx="18" cy="19"/>
              </a:xfrm>
              <a:custGeom>
                <a:avLst/>
                <a:gdLst>
                  <a:gd name="T0" fmla="*/ 0 w 11"/>
                  <a:gd name="T1" fmla="*/ 6 h 12"/>
                  <a:gd name="T2" fmla="*/ 3 w 11"/>
                  <a:gd name="T3" fmla="*/ 9 h 12"/>
                  <a:gd name="T4" fmla="*/ 11 w 11"/>
                  <a:gd name="T5" fmla="*/ 6 h 12"/>
                  <a:gd name="T6" fmla="*/ 4 w 11"/>
                  <a:gd name="T7" fmla="*/ 12 h 12"/>
                  <a:gd name="T8" fmla="*/ 0 w 1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6"/>
                    </a:moveTo>
                    <a:cubicBezTo>
                      <a:pt x="1" y="6"/>
                      <a:pt x="2" y="8"/>
                      <a:pt x="3" y="9"/>
                    </a:cubicBezTo>
                    <a:cubicBezTo>
                      <a:pt x="6" y="8"/>
                      <a:pt x="5" y="0"/>
                      <a:pt x="11" y="6"/>
                    </a:cubicBezTo>
                    <a:cubicBezTo>
                      <a:pt x="6" y="4"/>
                      <a:pt x="8" y="10"/>
                      <a:pt x="4" y="12"/>
                    </a:cubicBezTo>
                    <a:cubicBezTo>
                      <a:pt x="3" y="10"/>
                      <a:pt x="1" y="9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3"/>
              <p:cNvSpPr/>
              <p:nvPr/>
            </p:nvSpPr>
            <p:spPr bwMode="auto">
              <a:xfrm>
                <a:off x="1329" y="1031"/>
                <a:ext cx="18" cy="8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4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6" y="2"/>
                      <a:pt x="3" y="4"/>
                    </a:cubicBezTo>
                    <a:cubicBezTo>
                      <a:pt x="0" y="2"/>
                      <a:pt x="8" y="1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4"/>
              <p:cNvSpPr/>
              <p:nvPr/>
            </p:nvSpPr>
            <p:spPr bwMode="auto">
              <a:xfrm>
                <a:off x="1240" y="1072"/>
                <a:ext cx="12" cy="9"/>
              </a:xfrm>
              <a:custGeom>
                <a:avLst/>
                <a:gdLst>
                  <a:gd name="T0" fmla="*/ 8 w 8"/>
                  <a:gd name="T1" fmla="*/ 4 h 6"/>
                  <a:gd name="T2" fmla="*/ 5 w 8"/>
                  <a:gd name="T3" fmla="*/ 3 h 6"/>
                  <a:gd name="T4" fmla="*/ 6 w 8"/>
                  <a:gd name="T5" fmla="*/ 6 h 6"/>
                  <a:gd name="T6" fmla="*/ 2 w 8"/>
                  <a:gd name="T7" fmla="*/ 5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7" y="3"/>
                      <a:pt x="6" y="3"/>
                      <a:pt x="5" y="3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4" y="6"/>
                      <a:pt x="3" y="4"/>
                      <a:pt x="2" y="5"/>
                    </a:cubicBezTo>
                    <a:cubicBezTo>
                      <a:pt x="0" y="2"/>
                      <a:pt x="6" y="0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45"/>
              <p:cNvSpPr/>
              <p:nvPr/>
            </p:nvSpPr>
            <p:spPr bwMode="auto">
              <a:xfrm>
                <a:off x="1179" y="1098"/>
                <a:ext cx="17" cy="11"/>
              </a:xfrm>
              <a:custGeom>
                <a:avLst/>
                <a:gdLst>
                  <a:gd name="T0" fmla="*/ 11 w 11"/>
                  <a:gd name="T1" fmla="*/ 3 h 7"/>
                  <a:gd name="T2" fmla="*/ 1 w 11"/>
                  <a:gd name="T3" fmla="*/ 7 h 7"/>
                  <a:gd name="T4" fmla="*/ 11 w 11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8" y="5"/>
                      <a:pt x="2" y="3"/>
                      <a:pt x="1" y="7"/>
                    </a:cubicBezTo>
                    <a:cubicBezTo>
                      <a:pt x="0" y="1"/>
                      <a:pt x="7" y="0"/>
                      <a:pt x="1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6"/>
              <p:cNvSpPr/>
              <p:nvPr/>
            </p:nvSpPr>
            <p:spPr bwMode="auto">
              <a:xfrm>
                <a:off x="1015" y="1165"/>
                <a:ext cx="35" cy="20"/>
              </a:xfrm>
              <a:custGeom>
                <a:avLst/>
                <a:gdLst>
                  <a:gd name="T0" fmla="*/ 4 w 22"/>
                  <a:gd name="T1" fmla="*/ 5 h 13"/>
                  <a:gd name="T2" fmla="*/ 22 w 22"/>
                  <a:gd name="T3" fmla="*/ 2 h 13"/>
                  <a:gd name="T4" fmla="*/ 5 w 22"/>
                  <a:gd name="T5" fmla="*/ 13 h 13"/>
                  <a:gd name="T6" fmla="*/ 4 w 22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3">
                    <a:moveTo>
                      <a:pt x="4" y="5"/>
                    </a:moveTo>
                    <a:cubicBezTo>
                      <a:pt x="9" y="7"/>
                      <a:pt x="15" y="0"/>
                      <a:pt x="22" y="2"/>
                    </a:cubicBezTo>
                    <a:cubicBezTo>
                      <a:pt x="19" y="9"/>
                      <a:pt x="10" y="6"/>
                      <a:pt x="5" y="13"/>
                    </a:cubicBezTo>
                    <a:cubicBezTo>
                      <a:pt x="0" y="6"/>
                      <a:pt x="8" y="7"/>
                      <a:pt x="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7"/>
              <p:cNvSpPr/>
              <p:nvPr/>
            </p:nvSpPr>
            <p:spPr bwMode="auto">
              <a:xfrm>
                <a:off x="1143" y="1114"/>
                <a:ext cx="17" cy="15"/>
              </a:xfrm>
              <a:custGeom>
                <a:avLst/>
                <a:gdLst>
                  <a:gd name="T0" fmla="*/ 0 w 11"/>
                  <a:gd name="T1" fmla="*/ 4 h 10"/>
                  <a:gd name="T2" fmla="*/ 11 w 11"/>
                  <a:gd name="T3" fmla="*/ 2 h 10"/>
                  <a:gd name="T4" fmla="*/ 0 w 11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4"/>
                    </a:moveTo>
                    <a:cubicBezTo>
                      <a:pt x="3" y="4"/>
                      <a:pt x="6" y="0"/>
                      <a:pt x="11" y="2"/>
                    </a:cubicBezTo>
                    <a:cubicBezTo>
                      <a:pt x="9" y="3"/>
                      <a:pt x="4" y="10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8"/>
              <p:cNvSpPr/>
              <p:nvPr/>
            </p:nvSpPr>
            <p:spPr bwMode="auto">
              <a:xfrm>
                <a:off x="1196" y="1095"/>
                <a:ext cx="11" cy="9"/>
              </a:xfrm>
              <a:custGeom>
                <a:avLst/>
                <a:gdLst>
                  <a:gd name="T0" fmla="*/ 6 w 7"/>
                  <a:gd name="T1" fmla="*/ 0 h 6"/>
                  <a:gd name="T2" fmla="*/ 2 w 7"/>
                  <a:gd name="T3" fmla="*/ 6 h 6"/>
                  <a:gd name="T4" fmla="*/ 6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7" y="5"/>
                      <a:pt x="4" y="3"/>
                      <a:pt x="2" y="6"/>
                    </a:cubicBezTo>
                    <a:cubicBezTo>
                      <a:pt x="0" y="0"/>
                      <a:pt x="5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9"/>
              <p:cNvSpPr/>
              <p:nvPr/>
            </p:nvSpPr>
            <p:spPr bwMode="auto">
              <a:xfrm>
                <a:off x="933" y="1178"/>
                <a:ext cx="81" cy="51"/>
              </a:xfrm>
              <a:custGeom>
                <a:avLst/>
                <a:gdLst>
                  <a:gd name="T0" fmla="*/ 29 w 52"/>
                  <a:gd name="T1" fmla="*/ 8 h 33"/>
                  <a:gd name="T2" fmla="*/ 38 w 52"/>
                  <a:gd name="T3" fmla="*/ 8 h 33"/>
                  <a:gd name="T4" fmla="*/ 44 w 52"/>
                  <a:gd name="T5" fmla="*/ 9 h 33"/>
                  <a:gd name="T6" fmla="*/ 52 w 52"/>
                  <a:gd name="T7" fmla="*/ 3 h 33"/>
                  <a:gd name="T8" fmla="*/ 27 w 52"/>
                  <a:gd name="T9" fmla="*/ 18 h 33"/>
                  <a:gd name="T10" fmla="*/ 15 w 52"/>
                  <a:gd name="T11" fmla="*/ 24 h 33"/>
                  <a:gd name="T12" fmla="*/ 2 w 52"/>
                  <a:gd name="T13" fmla="*/ 26 h 33"/>
                  <a:gd name="T14" fmla="*/ 7 w 52"/>
                  <a:gd name="T15" fmla="*/ 22 h 33"/>
                  <a:gd name="T16" fmla="*/ 12 w 52"/>
                  <a:gd name="T17" fmla="*/ 24 h 33"/>
                  <a:gd name="T18" fmla="*/ 31 w 52"/>
                  <a:gd name="T19" fmla="*/ 15 h 33"/>
                  <a:gd name="T20" fmla="*/ 29 w 52"/>
                  <a:gd name="T21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3">
                    <a:moveTo>
                      <a:pt x="29" y="8"/>
                    </a:moveTo>
                    <a:cubicBezTo>
                      <a:pt x="34" y="14"/>
                      <a:pt x="41" y="12"/>
                      <a:pt x="38" y="8"/>
                    </a:cubicBezTo>
                    <a:cubicBezTo>
                      <a:pt x="40" y="7"/>
                      <a:pt x="42" y="10"/>
                      <a:pt x="44" y="9"/>
                    </a:cubicBezTo>
                    <a:cubicBezTo>
                      <a:pt x="43" y="4"/>
                      <a:pt x="47" y="0"/>
                      <a:pt x="52" y="3"/>
                    </a:cubicBezTo>
                    <a:cubicBezTo>
                      <a:pt x="50" y="13"/>
                      <a:pt x="37" y="13"/>
                      <a:pt x="27" y="18"/>
                    </a:cubicBezTo>
                    <a:cubicBezTo>
                      <a:pt x="23" y="19"/>
                      <a:pt x="19" y="22"/>
                      <a:pt x="15" y="24"/>
                    </a:cubicBezTo>
                    <a:cubicBezTo>
                      <a:pt x="12" y="26"/>
                      <a:pt x="9" y="33"/>
                      <a:pt x="2" y="26"/>
                    </a:cubicBezTo>
                    <a:cubicBezTo>
                      <a:pt x="0" y="22"/>
                      <a:pt x="10" y="30"/>
                      <a:pt x="7" y="22"/>
                    </a:cubicBezTo>
                    <a:cubicBezTo>
                      <a:pt x="9" y="20"/>
                      <a:pt x="10" y="23"/>
                      <a:pt x="12" y="24"/>
                    </a:cubicBezTo>
                    <a:cubicBezTo>
                      <a:pt x="18" y="18"/>
                      <a:pt x="22" y="15"/>
                      <a:pt x="31" y="15"/>
                    </a:cubicBezTo>
                    <a:cubicBezTo>
                      <a:pt x="32" y="13"/>
                      <a:pt x="31" y="11"/>
                      <a:pt x="2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50"/>
              <p:cNvSpPr/>
              <p:nvPr/>
            </p:nvSpPr>
            <p:spPr bwMode="auto">
              <a:xfrm>
                <a:off x="1128" y="1126"/>
                <a:ext cx="12" cy="8"/>
              </a:xfrm>
              <a:custGeom>
                <a:avLst/>
                <a:gdLst>
                  <a:gd name="T0" fmla="*/ 8 w 8"/>
                  <a:gd name="T1" fmla="*/ 0 h 5"/>
                  <a:gd name="T2" fmla="*/ 1 w 8"/>
                  <a:gd name="T3" fmla="*/ 5 h 5"/>
                  <a:gd name="T4" fmla="*/ 8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4"/>
                      <a:pt x="3" y="2"/>
                      <a:pt x="1" y="5"/>
                    </a:cubicBezTo>
                    <a:cubicBezTo>
                      <a:pt x="0" y="1"/>
                      <a:pt x="5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51"/>
              <p:cNvSpPr/>
              <p:nvPr/>
            </p:nvSpPr>
            <p:spPr bwMode="auto">
              <a:xfrm>
                <a:off x="1103" y="1139"/>
                <a:ext cx="11" cy="12"/>
              </a:xfrm>
              <a:custGeom>
                <a:avLst/>
                <a:gdLst>
                  <a:gd name="T0" fmla="*/ 0 w 7"/>
                  <a:gd name="T1" fmla="*/ 2 h 8"/>
                  <a:gd name="T2" fmla="*/ 4 w 7"/>
                  <a:gd name="T3" fmla="*/ 0 h 8"/>
                  <a:gd name="T4" fmla="*/ 0 w 7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7" y="3"/>
                      <a:pt x="3" y="8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52"/>
              <p:cNvSpPr/>
              <p:nvPr/>
            </p:nvSpPr>
            <p:spPr bwMode="auto">
              <a:xfrm>
                <a:off x="1070" y="1153"/>
                <a:ext cx="9" cy="6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2 h 4"/>
                  <a:gd name="T4" fmla="*/ 1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0" y="0"/>
                      <a:pt x="5" y="2"/>
                      <a:pt x="6" y="2"/>
                    </a:cubicBezTo>
                    <a:cubicBezTo>
                      <a:pt x="6" y="4"/>
                      <a:pt x="3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3"/>
              <p:cNvSpPr/>
              <p:nvPr/>
            </p:nvSpPr>
            <p:spPr bwMode="auto">
              <a:xfrm>
                <a:off x="1081" y="1150"/>
                <a:ext cx="12" cy="9"/>
              </a:xfrm>
              <a:custGeom>
                <a:avLst/>
                <a:gdLst>
                  <a:gd name="T0" fmla="*/ 0 w 8"/>
                  <a:gd name="T1" fmla="*/ 2 h 6"/>
                  <a:gd name="T2" fmla="*/ 6 w 8"/>
                  <a:gd name="T3" fmla="*/ 0 h 6"/>
                  <a:gd name="T4" fmla="*/ 0 w 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3" y="3"/>
                      <a:pt x="2" y="0"/>
                      <a:pt x="6" y="0"/>
                    </a:cubicBezTo>
                    <a:cubicBezTo>
                      <a:pt x="8" y="2"/>
                      <a:pt x="2" y="6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54"/>
              <p:cNvSpPr/>
              <p:nvPr/>
            </p:nvSpPr>
            <p:spPr bwMode="auto">
              <a:xfrm>
                <a:off x="880" y="1237"/>
                <a:ext cx="18" cy="12"/>
              </a:xfrm>
              <a:custGeom>
                <a:avLst/>
                <a:gdLst>
                  <a:gd name="T0" fmla="*/ 6 w 12"/>
                  <a:gd name="T1" fmla="*/ 0 h 8"/>
                  <a:gd name="T2" fmla="*/ 12 w 12"/>
                  <a:gd name="T3" fmla="*/ 4 h 8"/>
                  <a:gd name="T4" fmla="*/ 1 w 12"/>
                  <a:gd name="T5" fmla="*/ 7 h 8"/>
                  <a:gd name="T6" fmla="*/ 1 w 12"/>
                  <a:gd name="T7" fmla="*/ 6 h 8"/>
                  <a:gd name="T8" fmla="*/ 0 w 12"/>
                  <a:gd name="T9" fmla="*/ 4 h 8"/>
                  <a:gd name="T10" fmla="*/ 6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6" y="0"/>
                    </a:moveTo>
                    <a:cubicBezTo>
                      <a:pt x="8" y="1"/>
                      <a:pt x="10" y="0"/>
                      <a:pt x="12" y="4"/>
                    </a:cubicBezTo>
                    <a:cubicBezTo>
                      <a:pt x="11" y="5"/>
                      <a:pt x="5" y="8"/>
                      <a:pt x="1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3"/>
                      <a:pt x="6" y="3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55"/>
              <p:cNvSpPr/>
              <p:nvPr/>
            </p:nvSpPr>
            <p:spPr bwMode="auto">
              <a:xfrm>
                <a:off x="828" y="1266"/>
                <a:ext cx="16" cy="10"/>
              </a:xfrm>
              <a:custGeom>
                <a:avLst/>
                <a:gdLst>
                  <a:gd name="T0" fmla="*/ 1 w 10"/>
                  <a:gd name="T1" fmla="*/ 3 h 6"/>
                  <a:gd name="T2" fmla="*/ 7 w 10"/>
                  <a:gd name="T3" fmla="*/ 1 h 6"/>
                  <a:gd name="T4" fmla="*/ 5 w 10"/>
                  <a:gd name="T5" fmla="*/ 6 h 6"/>
                  <a:gd name="T6" fmla="*/ 1 w 10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3"/>
                    </a:moveTo>
                    <a:cubicBezTo>
                      <a:pt x="0" y="0"/>
                      <a:pt x="6" y="2"/>
                      <a:pt x="7" y="1"/>
                    </a:cubicBezTo>
                    <a:cubicBezTo>
                      <a:pt x="10" y="5"/>
                      <a:pt x="8" y="5"/>
                      <a:pt x="5" y="6"/>
                    </a:cubicBezTo>
                    <a:cubicBezTo>
                      <a:pt x="5" y="4"/>
                      <a:pt x="4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6"/>
              <p:cNvSpPr/>
              <p:nvPr/>
            </p:nvSpPr>
            <p:spPr bwMode="auto">
              <a:xfrm>
                <a:off x="901" y="280"/>
                <a:ext cx="24" cy="19"/>
              </a:xfrm>
              <a:custGeom>
                <a:avLst/>
                <a:gdLst>
                  <a:gd name="T0" fmla="*/ 12 w 15"/>
                  <a:gd name="T1" fmla="*/ 5 h 12"/>
                  <a:gd name="T2" fmla="*/ 8 w 15"/>
                  <a:gd name="T3" fmla="*/ 5 h 12"/>
                  <a:gd name="T4" fmla="*/ 10 w 15"/>
                  <a:gd name="T5" fmla="*/ 6 h 12"/>
                  <a:gd name="T6" fmla="*/ 5 w 15"/>
                  <a:gd name="T7" fmla="*/ 11 h 12"/>
                  <a:gd name="T8" fmla="*/ 0 w 15"/>
                  <a:gd name="T9" fmla="*/ 9 h 12"/>
                  <a:gd name="T10" fmla="*/ 4 w 15"/>
                  <a:gd name="T11" fmla="*/ 3 h 12"/>
                  <a:gd name="T12" fmla="*/ 11 w 15"/>
                  <a:gd name="T13" fmla="*/ 0 h 12"/>
                  <a:gd name="T14" fmla="*/ 15 w 15"/>
                  <a:gd name="T15" fmla="*/ 10 h 12"/>
                  <a:gd name="T16" fmla="*/ 11 w 15"/>
                  <a:gd name="T17" fmla="*/ 12 h 12"/>
                  <a:gd name="T18" fmla="*/ 12 w 15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2" y="5"/>
                    </a:moveTo>
                    <a:cubicBezTo>
                      <a:pt x="10" y="4"/>
                      <a:pt x="11" y="6"/>
                      <a:pt x="8" y="5"/>
                    </a:cubicBezTo>
                    <a:cubicBezTo>
                      <a:pt x="9" y="7"/>
                      <a:pt x="10" y="6"/>
                      <a:pt x="10" y="6"/>
                    </a:cubicBezTo>
                    <a:cubicBezTo>
                      <a:pt x="11" y="8"/>
                      <a:pt x="2" y="9"/>
                      <a:pt x="5" y="11"/>
                    </a:cubicBezTo>
                    <a:cubicBezTo>
                      <a:pt x="5" y="12"/>
                      <a:pt x="1" y="11"/>
                      <a:pt x="0" y="9"/>
                    </a:cubicBezTo>
                    <a:cubicBezTo>
                      <a:pt x="2" y="8"/>
                      <a:pt x="6" y="7"/>
                      <a:pt x="4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14" y="4"/>
                      <a:pt x="12" y="5"/>
                      <a:pt x="15" y="10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8" y="8"/>
                      <a:pt x="14" y="9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7"/>
              <p:cNvSpPr/>
              <p:nvPr/>
            </p:nvSpPr>
            <p:spPr bwMode="auto">
              <a:xfrm>
                <a:off x="780" y="344"/>
                <a:ext cx="23" cy="15"/>
              </a:xfrm>
              <a:custGeom>
                <a:avLst/>
                <a:gdLst>
                  <a:gd name="T0" fmla="*/ 15 w 15"/>
                  <a:gd name="T1" fmla="*/ 8 h 10"/>
                  <a:gd name="T2" fmla="*/ 3 w 15"/>
                  <a:gd name="T3" fmla="*/ 10 h 10"/>
                  <a:gd name="T4" fmla="*/ 0 w 15"/>
                  <a:gd name="T5" fmla="*/ 5 h 10"/>
                  <a:gd name="T6" fmla="*/ 15 w 15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11" y="6"/>
                      <a:pt x="7" y="9"/>
                      <a:pt x="3" y="10"/>
                    </a:cubicBezTo>
                    <a:cubicBezTo>
                      <a:pt x="2" y="7"/>
                      <a:pt x="2" y="8"/>
                      <a:pt x="0" y="5"/>
                    </a:cubicBezTo>
                    <a:cubicBezTo>
                      <a:pt x="7" y="4"/>
                      <a:pt x="11" y="0"/>
                      <a:pt x="1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8"/>
              <p:cNvSpPr/>
              <p:nvPr/>
            </p:nvSpPr>
            <p:spPr bwMode="auto">
              <a:xfrm>
                <a:off x="710" y="355"/>
                <a:ext cx="71" cy="47"/>
              </a:xfrm>
              <a:custGeom>
                <a:avLst/>
                <a:gdLst>
                  <a:gd name="T0" fmla="*/ 35 w 46"/>
                  <a:gd name="T1" fmla="*/ 7 h 30"/>
                  <a:gd name="T2" fmla="*/ 29 w 46"/>
                  <a:gd name="T3" fmla="*/ 14 h 30"/>
                  <a:gd name="T4" fmla="*/ 34 w 46"/>
                  <a:gd name="T5" fmla="*/ 9 h 30"/>
                  <a:gd name="T6" fmla="*/ 30 w 46"/>
                  <a:gd name="T7" fmla="*/ 7 h 30"/>
                  <a:gd name="T8" fmla="*/ 24 w 46"/>
                  <a:gd name="T9" fmla="*/ 12 h 30"/>
                  <a:gd name="T10" fmla="*/ 26 w 46"/>
                  <a:gd name="T11" fmla="*/ 17 h 30"/>
                  <a:gd name="T12" fmla="*/ 18 w 46"/>
                  <a:gd name="T13" fmla="*/ 23 h 30"/>
                  <a:gd name="T14" fmla="*/ 20 w 46"/>
                  <a:gd name="T15" fmla="*/ 19 h 30"/>
                  <a:gd name="T16" fmla="*/ 17 w 46"/>
                  <a:gd name="T17" fmla="*/ 15 h 30"/>
                  <a:gd name="T18" fmla="*/ 9 w 46"/>
                  <a:gd name="T19" fmla="*/ 19 h 30"/>
                  <a:gd name="T20" fmla="*/ 15 w 46"/>
                  <a:gd name="T21" fmla="*/ 20 h 30"/>
                  <a:gd name="T22" fmla="*/ 10 w 46"/>
                  <a:gd name="T23" fmla="*/ 24 h 30"/>
                  <a:gd name="T24" fmla="*/ 14 w 46"/>
                  <a:gd name="T25" fmla="*/ 23 h 30"/>
                  <a:gd name="T26" fmla="*/ 5 w 46"/>
                  <a:gd name="T27" fmla="*/ 25 h 30"/>
                  <a:gd name="T28" fmla="*/ 9 w 46"/>
                  <a:gd name="T29" fmla="*/ 21 h 30"/>
                  <a:gd name="T30" fmla="*/ 0 w 46"/>
                  <a:gd name="T31" fmla="*/ 20 h 30"/>
                  <a:gd name="T32" fmla="*/ 43 w 46"/>
                  <a:gd name="T33" fmla="*/ 0 h 30"/>
                  <a:gd name="T34" fmla="*/ 46 w 46"/>
                  <a:gd name="T35" fmla="*/ 7 h 30"/>
                  <a:gd name="T36" fmla="*/ 35 w 46"/>
                  <a:gd name="T37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30">
                    <a:moveTo>
                      <a:pt x="35" y="7"/>
                    </a:moveTo>
                    <a:cubicBezTo>
                      <a:pt x="36" y="11"/>
                      <a:pt x="33" y="13"/>
                      <a:pt x="29" y="14"/>
                    </a:cubicBezTo>
                    <a:cubicBezTo>
                      <a:pt x="29" y="12"/>
                      <a:pt x="31" y="10"/>
                      <a:pt x="34" y="9"/>
                    </a:cubicBezTo>
                    <a:cubicBezTo>
                      <a:pt x="33" y="6"/>
                      <a:pt x="31" y="8"/>
                      <a:pt x="30" y="7"/>
                    </a:cubicBezTo>
                    <a:cubicBezTo>
                      <a:pt x="28" y="8"/>
                      <a:pt x="29" y="11"/>
                      <a:pt x="24" y="12"/>
                    </a:cubicBezTo>
                    <a:cubicBezTo>
                      <a:pt x="23" y="14"/>
                      <a:pt x="24" y="14"/>
                      <a:pt x="26" y="17"/>
                    </a:cubicBezTo>
                    <a:cubicBezTo>
                      <a:pt x="24" y="21"/>
                      <a:pt x="21" y="20"/>
                      <a:pt x="18" y="23"/>
                    </a:cubicBezTo>
                    <a:cubicBezTo>
                      <a:pt x="16" y="21"/>
                      <a:pt x="18" y="20"/>
                      <a:pt x="20" y="19"/>
                    </a:cubicBezTo>
                    <a:cubicBezTo>
                      <a:pt x="18" y="18"/>
                      <a:pt x="17" y="17"/>
                      <a:pt x="17" y="15"/>
                    </a:cubicBezTo>
                    <a:cubicBezTo>
                      <a:pt x="14" y="16"/>
                      <a:pt x="11" y="17"/>
                      <a:pt x="9" y="19"/>
                    </a:cubicBezTo>
                    <a:cubicBezTo>
                      <a:pt x="11" y="21"/>
                      <a:pt x="13" y="19"/>
                      <a:pt x="15" y="20"/>
                    </a:cubicBezTo>
                    <a:cubicBezTo>
                      <a:pt x="17" y="23"/>
                      <a:pt x="11" y="22"/>
                      <a:pt x="10" y="24"/>
                    </a:cubicBezTo>
                    <a:cubicBezTo>
                      <a:pt x="11" y="25"/>
                      <a:pt x="13" y="24"/>
                      <a:pt x="14" y="23"/>
                    </a:cubicBezTo>
                    <a:cubicBezTo>
                      <a:pt x="15" y="30"/>
                      <a:pt x="7" y="24"/>
                      <a:pt x="5" y="25"/>
                    </a:cubicBezTo>
                    <a:cubicBezTo>
                      <a:pt x="4" y="23"/>
                      <a:pt x="9" y="24"/>
                      <a:pt x="9" y="21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13" y="14"/>
                      <a:pt x="29" y="4"/>
                      <a:pt x="43" y="0"/>
                    </a:cubicBezTo>
                    <a:cubicBezTo>
                      <a:pt x="40" y="3"/>
                      <a:pt x="46" y="6"/>
                      <a:pt x="46" y="7"/>
                    </a:cubicBezTo>
                    <a:cubicBezTo>
                      <a:pt x="41" y="3"/>
                      <a:pt x="40" y="12"/>
                      <a:pt x="3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9"/>
              <p:cNvSpPr>
                <a:spLocks noEditPoints="1"/>
              </p:cNvSpPr>
              <p:nvPr/>
            </p:nvSpPr>
            <p:spPr bwMode="auto">
              <a:xfrm>
                <a:off x="800" y="336"/>
                <a:ext cx="27" cy="16"/>
              </a:xfrm>
              <a:custGeom>
                <a:avLst/>
                <a:gdLst>
                  <a:gd name="T0" fmla="*/ 17 w 17"/>
                  <a:gd name="T1" fmla="*/ 7 h 10"/>
                  <a:gd name="T2" fmla="*/ 1 w 17"/>
                  <a:gd name="T3" fmla="*/ 9 h 10"/>
                  <a:gd name="T4" fmla="*/ 2 w 17"/>
                  <a:gd name="T5" fmla="*/ 8 h 10"/>
                  <a:gd name="T6" fmla="*/ 0 w 17"/>
                  <a:gd name="T7" fmla="*/ 4 h 10"/>
                  <a:gd name="T8" fmla="*/ 11 w 17"/>
                  <a:gd name="T9" fmla="*/ 0 h 10"/>
                  <a:gd name="T10" fmla="*/ 17 w 17"/>
                  <a:gd name="T11" fmla="*/ 7 h 10"/>
                  <a:gd name="T12" fmla="*/ 9 w 17"/>
                  <a:gd name="T13" fmla="*/ 6 h 10"/>
                  <a:gd name="T14" fmla="*/ 12 w 17"/>
                  <a:gd name="T15" fmla="*/ 2 h 10"/>
                  <a:gd name="T16" fmla="*/ 9 w 17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17" y="7"/>
                    </a:moveTo>
                    <a:cubicBezTo>
                      <a:pt x="11" y="5"/>
                      <a:pt x="8" y="10"/>
                      <a:pt x="1" y="9"/>
                    </a:cubicBezTo>
                    <a:cubicBezTo>
                      <a:pt x="0" y="8"/>
                      <a:pt x="2" y="8"/>
                      <a:pt x="2" y="8"/>
                    </a:cubicBezTo>
                    <a:cubicBezTo>
                      <a:pt x="3" y="7"/>
                      <a:pt x="1" y="6"/>
                      <a:pt x="0" y="4"/>
                    </a:cubicBezTo>
                    <a:cubicBezTo>
                      <a:pt x="1" y="2"/>
                      <a:pt x="7" y="2"/>
                      <a:pt x="11" y="0"/>
                    </a:cubicBezTo>
                    <a:cubicBezTo>
                      <a:pt x="13" y="2"/>
                      <a:pt x="15" y="3"/>
                      <a:pt x="17" y="7"/>
                    </a:cubicBezTo>
                    <a:moveTo>
                      <a:pt x="9" y="6"/>
                    </a:moveTo>
                    <a:cubicBezTo>
                      <a:pt x="10" y="5"/>
                      <a:pt x="16" y="6"/>
                      <a:pt x="12" y="2"/>
                    </a:cubicBezTo>
                    <a:cubicBezTo>
                      <a:pt x="10" y="3"/>
                      <a:pt x="6" y="1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0"/>
              <p:cNvSpPr/>
              <p:nvPr/>
            </p:nvSpPr>
            <p:spPr bwMode="auto">
              <a:xfrm>
                <a:off x="1100" y="211"/>
                <a:ext cx="93" cy="43"/>
              </a:xfrm>
              <a:custGeom>
                <a:avLst/>
                <a:gdLst>
                  <a:gd name="T0" fmla="*/ 10 w 60"/>
                  <a:gd name="T1" fmla="*/ 23 h 27"/>
                  <a:gd name="T2" fmla="*/ 15 w 60"/>
                  <a:gd name="T3" fmla="*/ 20 h 27"/>
                  <a:gd name="T4" fmla="*/ 4 w 60"/>
                  <a:gd name="T5" fmla="*/ 22 h 27"/>
                  <a:gd name="T6" fmla="*/ 17 w 60"/>
                  <a:gd name="T7" fmla="*/ 17 h 27"/>
                  <a:gd name="T8" fmla="*/ 41 w 60"/>
                  <a:gd name="T9" fmla="*/ 2 h 27"/>
                  <a:gd name="T10" fmla="*/ 44 w 60"/>
                  <a:gd name="T11" fmla="*/ 7 h 27"/>
                  <a:gd name="T12" fmla="*/ 43 w 60"/>
                  <a:gd name="T13" fmla="*/ 2 h 27"/>
                  <a:gd name="T14" fmla="*/ 46 w 60"/>
                  <a:gd name="T15" fmla="*/ 6 h 27"/>
                  <a:gd name="T16" fmla="*/ 46 w 60"/>
                  <a:gd name="T17" fmla="*/ 0 h 27"/>
                  <a:gd name="T18" fmla="*/ 49 w 60"/>
                  <a:gd name="T19" fmla="*/ 5 h 27"/>
                  <a:gd name="T20" fmla="*/ 54 w 60"/>
                  <a:gd name="T21" fmla="*/ 1 h 27"/>
                  <a:gd name="T22" fmla="*/ 37 w 60"/>
                  <a:gd name="T23" fmla="*/ 14 h 27"/>
                  <a:gd name="T24" fmla="*/ 36 w 60"/>
                  <a:gd name="T25" fmla="*/ 10 h 27"/>
                  <a:gd name="T26" fmla="*/ 35 w 60"/>
                  <a:gd name="T27" fmla="*/ 15 h 27"/>
                  <a:gd name="T28" fmla="*/ 13 w 60"/>
                  <a:gd name="T29" fmla="*/ 26 h 27"/>
                  <a:gd name="T30" fmla="*/ 10 w 60"/>
                  <a:gd name="T3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27">
                    <a:moveTo>
                      <a:pt x="10" y="23"/>
                    </a:moveTo>
                    <a:cubicBezTo>
                      <a:pt x="10" y="21"/>
                      <a:pt x="13" y="21"/>
                      <a:pt x="15" y="20"/>
                    </a:cubicBezTo>
                    <a:cubicBezTo>
                      <a:pt x="10" y="16"/>
                      <a:pt x="6" y="20"/>
                      <a:pt x="4" y="22"/>
                    </a:cubicBezTo>
                    <a:cubicBezTo>
                      <a:pt x="0" y="20"/>
                      <a:pt x="13" y="13"/>
                      <a:pt x="17" y="17"/>
                    </a:cubicBezTo>
                    <a:cubicBezTo>
                      <a:pt x="24" y="7"/>
                      <a:pt x="34" y="9"/>
                      <a:pt x="41" y="2"/>
                    </a:cubicBezTo>
                    <a:cubicBezTo>
                      <a:pt x="42" y="4"/>
                      <a:pt x="43" y="6"/>
                      <a:pt x="44" y="7"/>
                    </a:cubicBezTo>
                    <a:cubicBezTo>
                      <a:pt x="46" y="5"/>
                      <a:pt x="42" y="4"/>
                      <a:pt x="43" y="2"/>
                    </a:cubicBezTo>
                    <a:cubicBezTo>
                      <a:pt x="45" y="2"/>
                      <a:pt x="45" y="3"/>
                      <a:pt x="46" y="6"/>
                    </a:cubicBezTo>
                    <a:cubicBezTo>
                      <a:pt x="51" y="7"/>
                      <a:pt x="42" y="0"/>
                      <a:pt x="46" y="0"/>
                    </a:cubicBezTo>
                    <a:cubicBezTo>
                      <a:pt x="48" y="2"/>
                      <a:pt x="47" y="3"/>
                      <a:pt x="49" y="5"/>
                    </a:cubicBezTo>
                    <a:cubicBezTo>
                      <a:pt x="49" y="2"/>
                      <a:pt x="54" y="5"/>
                      <a:pt x="54" y="1"/>
                    </a:cubicBezTo>
                    <a:cubicBezTo>
                      <a:pt x="60" y="8"/>
                      <a:pt x="40" y="8"/>
                      <a:pt x="37" y="14"/>
                    </a:cubicBezTo>
                    <a:cubicBezTo>
                      <a:pt x="35" y="12"/>
                      <a:pt x="37" y="12"/>
                      <a:pt x="36" y="10"/>
                    </a:cubicBezTo>
                    <a:cubicBezTo>
                      <a:pt x="32" y="7"/>
                      <a:pt x="36" y="14"/>
                      <a:pt x="35" y="15"/>
                    </a:cubicBezTo>
                    <a:cubicBezTo>
                      <a:pt x="26" y="19"/>
                      <a:pt x="16" y="22"/>
                      <a:pt x="13" y="26"/>
                    </a:cubicBezTo>
                    <a:cubicBezTo>
                      <a:pt x="10" y="27"/>
                      <a:pt x="12" y="21"/>
                      <a:pt x="1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1"/>
              <p:cNvSpPr/>
              <p:nvPr/>
            </p:nvSpPr>
            <p:spPr bwMode="auto">
              <a:xfrm>
                <a:off x="986" y="246"/>
                <a:ext cx="131" cy="64"/>
              </a:xfrm>
              <a:custGeom>
                <a:avLst/>
                <a:gdLst>
                  <a:gd name="T0" fmla="*/ 62 w 84"/>
                  <a:gd name="T1" fmla="*/ 3 h 41"/>
                  <a:gd name="T2" fmla="*/ 65 w 84"/>
                  <a:gd name="T3" fmla="*/ 2 h 41"/>
                  <a:gd name="T4" fmla="*/ 66 w 84"/>
                  <a:gd name="T5" fmla="*/ 2 h 41"/>
                  <a:gd name="T6" fmla="*/ 71 w 84"/>
                  <a:gd name="T7" fmla="*/ 7 h 41"/>
                  <a:gd name="T8" fmla="*/ 80 w 84"/>
                  <a:gd name="T9" fmla="*/ 0 h 41"/>
                  <a:gd name="T10" fmla="*/ 82 w 84"/>
                  <a:gd name="T11" fmla="*/ 1 h 41"/>
                  <a:gd name="T12" fmla="*/ 84 w 84"/>
                  <a:gd name="T13" fmla="*/ 4 h 41"/>
                  <a:gd name="T14" fmla="*/ 43 w 84"/>
                  <a:gd name="T15" fmla="*/ 23 h 41"/>
                  <a:gd name="T16" fmla="*/ 38 w 84"/>
                  <a:gd name="T17" fmla="*/ 28 h 41"/>
                  <a:gd name="T18" fmla="*/ 11 w 84"/>
                  <a:gd name="T19" fmla="*/ 39 h 41"/>
                  <a:gd name="T20" fmla="*/ 3 w 84"/>
                  <a:gd name="T21" fmla="*/ 32 h 41"/>
                  <a:gd name="T22" fmla="*/ 13 w 84"/>
                  <a:gd name="T23" fmla="*/ 26 h 41"/>
                  <a:gd name="T24" fmla="*/ 8 w 84"/>
                  <a:gd name="T25" fmla="*/ 33 h 41"/>
                  <a:gd name="T26" fmla="*/ 23 w 84"/>
                  <a:gd name="T27" fmla="*/ 27 h 41"/>
                  <a:gd name="T28" fmla="*/ 21 w 84"/>
                  <a:gd name="T29" fmla="*/ 23 h 41"/>
                  <a:gd name="T30" fmla="*/ 41 w 84"/>
                  <a:gd name="T31" fmla="*/ 15 h 41"/>
                  <a:gd name="T32" fmla="*/ 41 w 84"/>
                  <a:gd name="T33" fmla="*/ 19 h 41"/>
                  <a:gd name="T34" fmla="*/ 59 w 84"/>
                  <a:gd name="T35" fmla="*/ 12 h 41"/>
                  <a:gd name="T36" fmla="*/ 56 w 84"/>
                  <a:gd name="T37" fmla="*/ 9 h 41"/>
                  <a:gd name="T38" fmla="*/ 62 w 84"/>
                  <a:gd name="T3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1">
                    <a:moveTo>
                      <a:pt x="62" y="3"/>
                    </a:moveTo>
                    <a:cubicBezTo>
                      <a:pt x="65" y="6"/>
                      <a:pt x="63" y="5"/>
                      <a:pt x="65" y="2"/>
                    </a:cubicBezTo>
                    <a:cubicBezTo>
                      <a:pt x="67" y="5"/>
                      <a:pt x="67" y="4"/>
                      <a:pt x="66" y="2"/>
                    </a:cubicBezTo>
                    <a:cubicBezTo>
                      <a:pt x="68" y="1"/>
                      <a:pt x="69" y="4"/>
                      <a:pt x="71" y="7"/>
                    </a:cubicBezTo>
                    <a:cubicBezTo>
                      <a:pt x="74" y="4"/>
                      <a:pt x="79" y="4"/>
                      <a:pt x="80" y="0"/>
                    </a:cubicBezTo>
                    <a:cubicBezTo>
                      <a:pt x="81" y="0"/>
                      <a:pt x="81" y="0"/>
                      <a:pt x="82" y="1"/>
                    </a:cubicBezTo>
                    <a:cubicBezTo>
                      <a:pt x="83" y="2"/>
                      <a:pt x="83" y="3"/>
                      <a:pt x="84" y="4"/>
                    </a:cubicBezTo>
                    <a:cubicBezTo>
                      <a:pt x="72" y="6"/>
                      <a:pt x="58" y="19"/>
                      <a:pt x="43" y="23"/>
                    </a:cubicBezTo>
                    <a:cubicBezTo>
                      <a:pt x="40" y="24"/>
                      <a:pt x="39" y="26"/>
                      <a:pt x="38" y="28"/>
                    </a:cubicBezTo>
                    <a:cubicBezTo>
                      <a:pt x="32" y="35"/>
                      <a:pt x="15" y="29"/>
                      <a:pt x="11" y="39"/>
                    </a:cubicBezTo>
                    <a:cubicBezTo>
                      <a:pt x="8" y="41"/>
                      <a:pt x="7" y="29"/>
                      <a:pt x="3" y="32"/>
                    </a:cubicBezTo>
                    <a:cubicBezTo>
                      <a:pt x="0" y="30"/>
                      <a:pt x="11" y="28"/>
                      <a:pt x="13" y="26"/>
                    </a:cubicBezTo>
                    <a:cubicBezTo>
                      <a:pt x="13" y="32"/>
                      <a:pt x="8" y="28"/>
                      <a:pt x="8" y="33"/>
                    </a:cubicBezTo>
                    <a:cubicBezTo>
                      <a:pt x="16" y="34"/>
                      <a:pt x="15" y="30"/>
                      <a:pt x="23" y="27"/>
                    </a:cubicBezTo>
                    <a:cubicBezTo>
                      <a:pt x="23" y="26"/>
                      <a:pt x="22" y="25"/>
                      <a:pt x="21" y="23"/>
                    </a:cubicBezTo>
                    <a:cubicBezTo>
                      <a:pt x="28" y="19"/>
                      <a:pt x="31" y="19"/>
                      <a:pt x="41" y="15"/>
                    </a:cubicBezTo>
                    <a:cubicBezTo>
                      <a:pt x="46" y="20"/>
                      <a:pt x="37" y="14"/>
                      <a:pt x="41" y="19"/>
                    </a:cubicBezTo>
                    <a:cubicBezTo>
                      <a:pt x="46" y="18"/>
                      <a:pt x="51" y="15"/>
                      <a:pt x="59" y="12"/>
                    </a:cubicBezTo>
                    <a:cubicBezTo>
                      <a:pt x="59" y="11"/>
                      <a:pt x="57" y="11"/>
                      <a:pt x="56" y="9"/>
                    </a:cubicBezTo>
                    <a:cubicBezTo>
                      <a:pt x="60" y="5"/>
                      <a:pt x="62" y="7"/>
                      <a:pt x="6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2"/>
              <p:cNvSpPr>
                <a:spLocks noEditPoints="1"/>
              </p:cNvSpPr>
              <p:nvPr/>
            </p:nvSpPr>
            <p:spPr bwMode="auto">
              <a:xfrm>
                <a:off x="-3" y="26"/>
                <a:ext cx="2218" cy="1456"/>
              </a:xfrm>
              <a:custGeom>
                <a:avLst/>
                <a:gdLst>
                  <a:gd name="T0" fmla="*/ 766 w 1422"/>
                  <a:gd name="T1" fmla="*/ 149 h 934"/>
                  <a:gd name="T2" fmla="*/ 858 w 1422"/>
                  <a:gd name="T3" fmla="*/ 126 h 934"/>
                  <a:gd name="T4" fmla="*/ 917 w 1422"/>
                  <a:gd name="T5" fmla="*/ 103 h 934"/>
                  <a:gd name="T6" fmla="*/ 1089 w 1422"/>
                  <a:gd name="T7" fmla="*/ 70 h 934"/>
                  <a:gd name="T8" fmla="*/ 1183 w 1422"/>
                  <a:gd name="T9" fmla="*/ 54 h 934"/>
                  <a:gd name="T10" fmla="*/ 1164 w 1422"/>
                  <a:gd name="T11" fmla="*/ 82 h 934"/>
                  <a:gd name="T12" fmla="*/ 1322 w 1422"/>
                  <a:gd name="T13" fmla="*/ 41 h 934"/>
                  <a:gd name="T14" fmla="*/ 1314 w 1422"/>
                  <a:gd name="T15" fmla="*/ 106 h 934"/>
                  <a:gd name="T16" fmla="*/ 1249 w 1422"/>
                  <a:gd name="T17" fmla="*/ 141 h 934"/>
                  <a:gd name="T18" fmla="*/ 1272 w 1422"/>
                  <a:gd name="T19" fmla="*/ 149 h 934"/>
                  <a:gd name="T20" fmla="*/ 1263 w 1422"/>
                  <a:gd name="T21" fmla="*/ 180 h 934"/>
                  <a:gd name="T22" fmla="*/ 1199 w 1422"/>
                  <a:gd name="T23" fmla="*/ 242 h 934"/>
                  <a:gd name="T24" fmla="*/ 1168 w 1422"/>
                  <a:gd name="T25" fmla="*/ 275 h 934"/>
                  <a:gd name="T26" fmla="*/ 1134 w 1422"/>
                  <a:gd name="T27" fmla="*/ 273 h 934"/>
                  <a:gd name="T28" fmla="*/ 1108 w 1422"/>
                  <a:gd name="T29" fmla="*/ 322 h 934"/>
                  <a:gd name="T30" fmla="*/ 1112 w 1422"/>
                  <a:gd name="T31" fmla="*/ 341 h 934"/>
                  <a:gd name="T32" fmla="*/ 1057 w 1422"/>
                  <a:gd name="T33" fmla="*/ 387 h 934"/>
                  <a:gd name="T34" fmla="*/ 1017 w 1422"/>
                  <a:gd name="T35" fmla="*/ 410 h 934"/>
                  <a:gd name="T36" fmla="*/ 1024 w 1422"/>
                  <a:gd name="T37" fmla="*/ 445 h 934"/>
                  <a:gd name="T38" fmla="*/ 1099 w 1422"/>
                  <a:gd name="T39" fmla="*/ 419 h 934"/>
                  <a:gd name="T40" fmla="*/ 1116 w 1422"/>
                  <a:gd name="T41" fmla="*/ 422 h 934"/>
                  <a:gd name="T42" fmla="*/ 1067 w 1422"/>
                  <a:gd name="T43" fmla="*/ 450 h 934"/>
                  <a:gd name="T44" fmla="*/ 1081 w 1422"/>
                  <a:gd name="T45" fmla="*/ 471 h 934"/>
                  <a:gd name="T46" fmla="*/ 1014 w 1422"/>
                  <a:gd name="T47" fmla="*/ 512 h 934"/>
                  <a:gd name="T48" fmla="*/ 849 w 1422"/>
                  <a:gd name="T49" fmla="*/ 613 h 934"/>
                  <a:gd name="T50" fmla="*/ 535 w 1422"/>
                  <a:gd name="T51" fmla="*/ 783 h 934"/>
                  <a:gd name="T52" fmla="*/ 230 w 1422"/>
                  <a:gd name="T53" fmla="*/ 878 h 934"/>
                  <a:gd name="T54" fmla="*/ 178 w 1422"/>
                  <a:gd name="T55" fmla="*/ 846 h 934"/>
                  <a:gd name="T56" fmla="*/ 102 w 1422"/>
                  <a:gd name="T57" fmla="*/ 728 h 934"/>
                  <a:gd name="T58" fmla="*/ 31 w 1422"/>
                  <a:gd name="T59" fmla="*/ 559 h 934"/>
                  <a:gd name="T60" fmla="*/ 189 w 1422"/>
                  <a:gd name="T61" fmla="*/ 402 h 934"/>
                  <a:gd name="T62" fmla="*/ 375 w 1422"/>
                  <a:gd name="T63" fmla="*/ 302 h 934"/>
                  <a:gd name="T64" fmla="*/ 541 w 1422"/>
                  <a:gd name="T65" fmla="*/ 217 h 934"/>
                  <a:gd name="T66" fmla="*/ 1342 w 1422"/>
                  <a:gd name="T67" fmla="*/ 67 h 934"/>
                  <a:gd name="T68" fmla="*/ 544 w 1422"/>
                  <a:gd name="T69" fmla="*/ 223 h 934"/>
                  <a:gd name="T70" fmla="*/ 387 w 1422"/>
                  <a:gd name="T71" fmla="*/ 316 h 934"/>
                  <a:gd name="T72" fmla="*/ 256 w 1422"/>
                  <a:gd name="T73" fmla="*/ 381 h 934"/>
                  <a:gd name="T74" fmla="*/ 1283 w 1422"/>
                  <a:gd name="T75" fmla="*/ 42 h 934"/>
                  <a:gd name="T76" fmla="*/ 1284 w 1422"/>
                  <a:gd name="T77" fmla="*/ 65 h 934"/>
                  <a:gd name="T78" fmla="*/ 1328 w 1422"/>
                  <a:gd name="T79" fmla="*/ 95 h 934"/>
                  <a:gd name="T80" fmla="*/ 1059 w 1422"/>
                  <a:gd name="T81" fmla="*/ 290 h 934"/>
                  <a:gd name="T82" fmla="*/ 1128 w 1422"/>
                  <a:gd name="T83" fmla="*/ 261 h 934"/>
                  <a:gd name="T84" fmla="*/ 1116 w 1422"/>
                  <a:gd name="T85" fmla="*/ 257 h 934"/>
                  <a:gd name="T86" fmla="*/ 1100 w 1422"/>
                  <a:gd name="T87" fmla="*/ 278 h 934"/>
                  <a:gd name="T88" fmla="*/ 1076 w 1422"/>
                  <a:gd name="T89" fmla="*/ 323 h 934"/>
                  <a:gd name="T90" fmla="*/ 1006 w 1422"/>
                  <a:gd name="T91" fmla="*/ 352 h 934"/>
                  <a:gd name="T92" fmla="*/ 1035 w 1422"/>
                  <a:gd name="T93" fmla="*/ 326 h 934"/>
                  <a:gd name="T94" fmla="*/ 1146 w 1422"/>
                  <a:gd name="T95" fmla="*/ 296 h 934"/>
                  <a:gd name="T96" fmla="*/ 1065 w 1422"/>
                  <a:gd name="T97" fmla="*/ 357 h 934"/>
                  <a:gd name="T98" fmla="*/ 926 w 1422"/>
                  <a:gd name="T99" fmla="*/ 461 h 934"/>
                  <a:gd name="T100" fmla="*/ 976 w 1422"/>
                  <a:gd name="T101" fmla="*/ 442 h 934"/>
                  <a:gd name="T102" fmla="*/ 390 w 1422"/>
                  <a:gd name="T103" fmla="*/ 700 h 934"/>
                  <a:gd name="T104" fmla="*/ 929 w 1422"/>
                  <a:gd name="T105" fmla="*/ 479 h 934"/>
                  <a:gd name="T106" fmla="*/ 998 w 1422"/>
                  <a:gd name="T107" fmla="*/ 458 h 934"/>
                  <a:gd name="T108" fmla="*/ 479 w 1422"/>
                  <a:gd name="T109" fmla="*/ 686 h 934"/>
                  <a:gd name="T110" fmla="*/ 410 w 1422"/>
                  <a:gd name="T111" fmla="*/ 724 h 934"/>
                  <a:gd name="T112" fmla="*/ 387 w 1422"/>
                  <a:gd name="T113" fmla="*/ 720 h 934"/>
                  <a:gd name="T114" fmla="*/ 345 w 1422"/>
                  <a:gd name="T115" fmla="*/ 739 h 934"/>
                  <a:gd name="T116" fmla="*/ 1008 w 1422"/>
                  <a:gd name="T117" fmla="*/ 483 h 934"/>
                  <a:gd name="T118" fmla="*/ 828 w 1422"/>
                  <a:gd name="T119" fmla="*/ 615 h 934"/>
                  <a:gd name="T120" fmla="*/ 812 w 1422"/>
                  <a:gd name="T121" fmla="*/ 637 h 934"/>
                  <a:gd name="T122" fmla="*/ 923 w 1422"/>
                  <a:gd name="T123" fmla="*/ 58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2" h="934">
                    <a:moveTo>
                      <a:pt x="453" y="280"/>
                    </a:moveTo>
                    <a:cubicBezTo>
                      <a:pt x="456" y="287"/>
                      <a:pt x="460" y="280"/>
                      <a:pt x="461" y="287"/>
                    </a:cubicBezTo>
                    <a:cubicBezTo>
                      <a:pt x="465" y="285"/>
                      <a:pt x="467" y="284"/>
                      <a:pt x="470" y="282"/>
                    </a:cubicBezTo>
                    <a:cubicBezTo>
                      <a:pt x="467" y="278"/>
                      <a:pt x="467" y="281"/>
                      <a:pt x="465" y="282"/>
                    </a:cubicBezTo>
                    <a:cubicBezTo>
                      <a:pt x="467" y="277"/>
                      <a:pt x="472" y="277"/>
                      <a:pt x="476" y="279"/>
                    </a:cubicBezTo>
                    <a:cubicBezTo>
                      <a:pt x="477" y="277"/>
                      <a:pt x="477" y="275"/>
                      <a:pt x="480" y="276"/>
                    </a:cubicBezTo>
                    <a:cubicBezTo>
                      <a:pt x="479" y="274"/>
                      <a:pt x="482" y="273"/>
                      <a:pt x="479" y="269"/>
                    </a:cubicBezTo>
                    <a:cubicBezTo>
                      <a:pt x="481" y="268"/>
                      <a:pt x="483" y="267"/>
                      <a:pt x="485" y="267"/>
                    </a:cubicBezTo>
                    <a:cubicBezTo>
                      <a:pt x="486" y="269"/>
                      <a:pt x="483" y="268"/>
                      <a:pt x="483" y="270"/>
                    </a:cubicBezTo>
                    <a:cubicBezTo>
                      <a:pt x="496" y="272"/>
                      <a:pt x="500" y="258"/>
                      <a:pt x="514" y="259"/>
                    </a:cubicBezTo>
                    <a:cubicBezTo>
                      <a:pt x="514" y="257"/>
                      <a:pt x="514" y="257"/>
                      <a:pt x="513" y="254"/>
                    </a:cubicBezTo>
                    <a:cubicBezTo>
                      <a:pt x="518" y="255"/>
                      <a:pt x="516" y="248"/>
                      <a:pt x="522" y="248"/>
                    </a:cubicBezTo>
                    <a:cubicBezTo>
                      <a:pt x="522" y="249"/>
                      <a:pt x="523" y="250"/>
                      <a:pt x="524" y="252"/>
                    </a:cubicBezTo>
                    <a:cubicBezTo>
                      <a:pt x="530" y="251"/>
                      <a:pt x="537" y="244"/>
                      <a:pt x="542" y="243"/>
                    </a:cubicBezTo>
                    <a:cubicBezTo>
                      <a:pt x="545" y="239"/>
                      <a:pt x="554" y="241"/>
                      <a:pt x="555" y="235"/>
                    </a:cubicBezTo>
                    <a:cubicBezTo>
                      <a:pt x="569" y="235"/>
                      <a:pt x="577" y="223"/>
                      <a:pt x="588" y="223"/>
                    </a:cubicBezTo>
                    <a:cubicBezTo>
                      <a:pt x="589" y="221"/>
                      <a:pt x="588" y="219"/>
                      <a:pt x="588" y="216"/>
                    </a:cubicBezTo>
                    <a:cubicBezTo>
                      <a:pt x="594" y="215"/>
                      <a:pt x="603" y="219"/>
                      <a:pt x="602" y="211"/>
                    </a:cubicBezTo>
                    <a:cubicBezTo>
                      <a:pt x="608" y="213"/>
                      <a:pt x="617" y="211"/>
                      <a:pt x="621" y="206"/>
                    </a:cubicBezTo>
                    <a:cubicBezTo>
                      <a:pt x="620" y="205"/>
                      <a:pt x="620" y="205"/>
                      <a:pt x="619" y="205"/>
                    </a:cubicBezTo>
                    <a:cubicBezTo>
                      <a:pt x="633" y="194"/>
                      <a:pt x="658" y="196"/>
                      <a:pt x="667" y="180"/>
                    </a:cubicBezTo>
                    <a:cubicBezTo>
                      <a:pt x="671" y="180"/>
                      <a:pt x="667" y="182"/>
                      <a:pt x="668" y="184"/>
                    </a:cubicBezTo>
                    <a:cubicBezTo>
                      <a:pt x="696" y="175"/>
                      <a:pt x="728" y="158"/>
                      <a:pt x="770" y="142"/>
                    </a:cubicBezTo>
                    <a:cubicBezTo>
                      <a:pt x="772" y="144"/>
                      <a:pt x="770" y="145"/>
                      <a:pt x="769" y="143"/>
                    </a:cubicBezTo>
                    <a:cubicBezTo>
                      <a:pt x="768" y="145"/>
                      <a:pt x="773" y="149"/>
                      <a:pt x="769" y="149"/>
                    </a:cubicBezTo>
                    <a:cubicBezTo>
                      <a:pt x="767" y="147"/>
                      <a:pt x="763" y="143"/>
                      <a:pt x="766" y="149"/>
                    </a:cubicBezTo>
                    <a:cubicBezTo>
                      <a:pt x="765" y="149"/>
                      <a:pt x="764" y="147"/>
                      <a:pt x="763" y="146"/>
                    </a:cubicBezTo>
                    <a:cubicBezTo>
                      <a:pt x="762" y="147"/>
                      <a:pt x="765" y="150"/>
                      <a:pt x="764" y="151"/>
                    </a:cubicBezTo>
                    <a:cubicBezTo>
                      <a:pt x="762" y="151"/>
                      <a:pt x="760" y="152"/>
                      <a:pt x="763" y="153"/>
                    </a:cubicBezTo>
                    <a:cubicBezTo>
                      <a:pt x="758" y="154"/>
                      <a:pt x="747" y="156"/>
                      <a:pt x="747" y="161"/>
                    </a:cubicBezTo>
                    <a:cubicBezTo>
                      <a:pt x="754" y="165"/>
                      <a:pt x="765" y="152"/>
                      <a:pt x="774" y="149"/>
                    </a:cubicBezTo>
                    <a:cubicBezTo>
                      <a:pt x="776" y="148"/>
                      <a:pt x="778" y="150"/>
                      <a:pt x="780" y="148"/>
                    </a:cubicBezTo>
                    <a:cubicBezTo>
                      <a:pt x="781" y="146"/>
                      <a:pt x="788" y="144"/>
                      <a:pt x="791" y="143"/>
                    </a:cubicBezTo>
                    <a:cubicBezTo>
                      <a:pt x="799" y="140"/>
                      <a:pt x="808" y="136"/>
                      <a:pt x="814" y="135"/>
                    </a:cubicBezTo>
                    <a:cubicBezTo>
                      <a:pt x="816" y="135"/>
                      <a:pt x="819" y="138"/>
                      <a:pt x="816" y="133"/>
                    </a:cubicBezTo>
                    <a:cubicBezTo>
                      <a:pt x="818" y="131"/>
                      <a:pt x="820" y="139"/>
                      <a:pt x="822" y="138"/>
                    </a:cubicBezTo>
                    <a:cubicBezTo>
                      <a:pt x="823" y="136"/>
                      <a:pt x="819" y="135"/>
                      <a:pt x="819" y="133"/>
                    </a:cubicBezTo>
                    <a:cubicBezTo>
                      <a:pt x="821" y="133"/>
                      <a:pt x="822" y="134"/>
                      <a:pt x="823" y="136"/>
                    </a:cubicBezTo>
                    <a:cubicBezTo>
                      <a:pt x="824" y="135"/>
                      <a:pt x="823" y="133"/>
                      <a:pt x="822" y="132"/>
                    </a:cubicBezTo>
                    <a:cubicBezTo>
                      <a:pt x="823" y="132"/>
                      <a:pt x="825" y="133"/>
                      <a:pt x="826" y="136"/>
                    </a:cubicBezTo>
                    <a:cubicBezTo>
                      <a:pt x="828" y="135"/>
                      <a:pt x="823" y="131"/>
                      <a:pt x="824" y="129"/>
                    </a:cubicBezTo>
                    <a:cubicBezTo>
                      <a:pt x="825" y="129"/>
                      <a:pt x="827" y="132"/>
                      <a:pt x="828" y="134"/>
                    </a:cubicBezTo>
                    <a:cubicBezTo>
                      <a:pt x="826" y="125"/>
                      <a:pt x="838" y="130"/>
                      <a:pt x="844" y="123"/>
                    </a:cubicBezTo>
                    <a:cubicBezTo>
                      <a:pt x="845" y="124"/>
                      <a:pt x="846" y="126"/>
                      <a:pt x="847" y="127"/>
                    </a:cubicBezTo>
                    <a:cubicBezTo>
                      <a:pt x="847" y="126"/>
                      <a:pt x="846" y="124"/>
                      <a:pt x="845" y="122"/>
                    </a:cubicBezTo>
                    <a:cubicBezTo>
                      <a:pt x="847" y="122"/>
                      <a:pt x="849" y="127"/>
                      <a:pt x="850" y="129"/>
                    </a:cubicBezTo>
                    <a:cubicBezTo>
                      <a:pt x="851" y="127"/>
                      <a:pt x="850" y="125"/>
                      <a:pt x="848" y="122"/>
                    </a:cubicBezTo>
                    <a:cubicBezTo>
                      <a:pt x="850" y="123"/>
                      <a:pt x="853" y="126"/>
                      <a:pt x="853" y="128"/>
                    </a:cubicBezTo>
                    <a:cubicBezTo>
                      <a:pt x="856" y="128"/>
                      <a:pt x="852" y="124"/>
                      <a:pt x="851" y="121"/>
                    </a:cubicBezTo>
                    <a:cubicBezTo>
                      <a:pt x="852" y="119"/>
                      <a:pt x="854" y="125"/>
                      <a:pt x="856" y="127"/>
                    </a:cubicBezTo>
                    <a:cubicBezTo>
                      <a:pt x="856" y="125"/>
                      <a:pt x="856" y="123"/>
                      <a:pt x="854" y="120"/>
                    </a:cubicBezTo>
                    <a:cubicBezTo>
                      <a:pt x="852" y="116"/>
                      <a:pt x="857" y="124"/>
                      <a:pt x="858" y="126"/>
                    </a:cubicBezTo>
                    <a:cubicBezTo>
                      <a:pt x="857" y="122"/>
                      <a:pt x="859" y="120"/>
                      <a:pt x="861" y="125"/>
                    </a:cubicBezTo>
                    <a:cubicBezTo>
                      <a:pt x="861" y="123"/>
                      <a:pt x="862" y="121"/>
                      <a:pt x="859" y="118"/>
                    </a:cubicBezTo>
                    <a:cubicBezTo>
                      <a:pt x="861" y="117"/>
                      <a:pt x="863" y="125"/>
                      <a:pt x="865" y="124"/>
                    </a:cubicBezTo>
                    <a:cubicBezTo>
                      <a:pt x="867" y="123"/>
                      <a:pt x="859" y="116"/>
                      <a:pt x="863" y="116"/>
                    </a:cubicBezTo>
                    <a:cubicBezTo>
                      <a:pt x="866" y="120"/>
                      <a:pt x="864" y="120"/>
                      <a:pt x="867" y="124"/>
                    </a:cubicBezTo>
                    <a:cubicBezTo>
                      <a:pt x="869" y="123"/>
                      <a:pt x="867" y="121"/>
                      <a:pt x="867" y="119"/>
                    </a:cubicBezTo>
                    <a:cubicBezTo>
                      <a:pt x="868" y="119"/>
                      <a:pt x="869" y="121"/>
                      <a:pt x="870" y="122"/>
                    </a:cubicBezTo>
                    <a:cubicBezTo>
                      <a:pt x="868" y="114"/>
                      <a:pt x="879" y="125"/>
                      <a:pt x="874" y="115"/>
                    </a:cubicBezTo>
                    <a:cubicBezTo>
                      <a:pt x="875" y="115"/>
                      <a:pt x="877" y="117"/>
                      <a:pt x="878" y="119"/>
                    </a:cubicBezTo>
                    <a:cubicBezTo>
                      <a:pt x="878" y="116"/>
                      <a:pt x="877" y="113"/>
                      <a:pt x="876" y="110"/>
                    </a:cubicBezTo>
                    <a:cubicBezTo>
                      <a:pt x="880" y="110"/>
                      <a:pt x="877" y="112"/>
                      <a:pt x="879" y="115"/>
                    </a:cubicBezTo>
                    <a:cubicBezTo>
                      <a:pt x="879" y="113"/>
                      <a:pt x="879" y="111"/>
                      <a:pt x="879" y="108"/>
                    </a:cubicBezTo>
                    <a:cubicBezTo>
                      <a:pt x="885" y="109"/>
                      <a:pt x="886" y="105"/>
                      <a:pt x="893" y="104"/>
                    </a:cubicBezTo>
                    <a:cubicBezTo>
                      <a:pt x="897" y="110"/>
                      <a:pt x="898" y="116"/>
                      <a:pt x="903" y="120"/>
                    </a:cubicBezTo>
                    <a:cubicBezTo>
                      <a:pt x="899" y="115"/>
                      <a:pt x="900" y="109"/>
                      <a:pt x="894" y="103"/>
                    </a:cubicBezTo>
                    <a:cubicBezTo>
                      <a:pt x="899" y="103"/>
                      <a:pt x="899" y="113"/>
                      <a:pt x="904" y="115"/>
                    </a:cubicBezTo>
                    <a:cubicBezTo>
                      <a:pt x="905" y="113"/>
                      <a:pt x="901" y="113"/>
                      <a:pt x="902" y="111"/>
                    </a:cubicBezTo>
                    <a:cubicBezTo>
                      <a:pt x="903" y="111"/>
                      <a:pt x="904" y="112"/>
                      <a:pt x="905" y="113"/>
                    </a:cubicBezTo>
                    <a:cubicBezTo>
                      <a:pt x="906" y="112"/>
                      <a:pt x="905" y="108"/>
                      <a:pt x="908" y="112"/>
                    </a:cubicBezTo>
                    <a:cubicBezTo>
                      <a:pt x="909" y="112"/>
                      <a:pt x="906" y="105"/>
                      <a:pt x="909" y="110"/>
                    </a:cubicBezTo>
                    <a:cubicBezTo>
                      <a:pt x="911" y="108"/>
                      <a:pt x="909" y="105"/>
                      <a:pt x="906" y="100"/>
                    </a:cubicBezTo>
                    <a:cubicBezTo>
                      <a:pt x="910" y="100"/>
                      <a:pt x="908" y="104"/>
                      <a:pt x="912" y="108"/>
                    </a:cubicBezTo>
                    <a:cubicBezTo>
                      <a:pt x="911" y="105"/>
                      <a:pt x="912" y="104"/>
                      <a:pt x="910" y="100"/>
                    </a:cubicBezTo>
                    <a:cubicBezTo>
                      <a:pt x="911" y="100"/>
                      <a:pt x="912" y="103"/>
                      <a:pt x="913" y="104"/>
                    </a:cubicBezTo>
                    <a:cubicBezTo>
                      <a:pt x="916" y="104"/>
                      <a:pt x="911" y="100"/>
                      <a:pt x="914" y="100"/>
                    </a:cubicBezTo>
                    <a:cubicBezTo>
                      <a:pt x="915" y="101"/>
                      <a:pt x="916" y="102"/>
                      <a:pt x="917" y="103"/>
                    </a:cubicBezTo>
                    <a:cubicBezTo>
                      <a:pt x="915" y="96"/>
                      <a:pt x="918" y="101"/>
                      <a:pt x="923" y="103"/>
                    </a:cubicBezTo>
                    <a:cubicBezTo>
                      <a:pt x="923" y="103"/>
                      <a:pt x="922" y="101"/>
                      <a:pt x="921" y="100"/>
                    </a:cubicBezTo>
                    <a:cubicBezTo>
                      <a:pt x="923" y="100"/>
                      <a:pt x="924" y="100"/>
                      <a:pt x="925" y="102"/>
                    </a:cubicBezTo>
                    <a:cubicBezTo>
                      <a:pt x="926" y="102"/>
                      <a:pt x="924" y="100"/>
                      <a:pt x="924" y="99"/>
                    </a:cubicBezTo>
                    <a:cubicBezTo>
                      <a:pt x="925" y="96"/>
                      <a:pt x="927" y="102"/>
                      <a:pt x="928" y="101"/>
                    </a:cubicBezTo>
                    <a:cubicBezTo>
                      <a:pt x="924" y="94"/>
                      <a:pt x="936" y="106"/>
                      <a:pt x="929" y="96"/>
                    </a:cubicBezTo>
                    <a:cubicBezTo>
                      <a:pt x="931" y="97"/>
                      <a:pt x="933" y="100"/>
                      <a:pt x="934" y="101"/>
                    </a:cubicBezTo>
                    <a:cubicBezTo>
                      <a:pt x="936" y="101"/>
                      <a:pt x="931" y="96"/>
                      <a:pt x="931" y="94"/>
                    </a:cubicBezTo>
                    <a:cubicBezTo>
                      <a:pt x="934" y="96"/>
                      <a:pt x="936" y="98"/>
                      <a:pt x="937" y="102"/>
                    </a:cubicBezTo>
                    <a:cubicBezTo>
                      <a:pt x="942" y="99"/>
                      <a:pt x="936" y="102"/>
                      <a:pt x="935" y="95"/>
                    </a:cubicBezTo>
                    <a:cubicBezTo>
                      <a:pt x="935" y="93"/>
                      <a:pt x="943" y="104"/>
                      <a:pt x="937" y="93"/>
                    </a:cubicBezTo>
                    <a:cubicBezTo>
                      <a:pt x="936" y="89"/>
                      <a:pt x="940" y="97"/>
                      <a:pt x="941" y="97"/>
                    </a:cubicBezTo>
                    <a:cubicBezTo>
                      <a:pt x="943" y="95"/>
                      <a:pt x="941" y="95"/>
                      <a:pt x="939" y="92"/>
                    </a:cubicBezTo>
                    <a:cubicBezTo>
                      <a:pt x="946" y="95"/>
                      <a:pt x="942" y="98"/>
                      <a:pt x="946" y="101"/>
                    </a:cubicBezTo>
                    <a:cubicBezTo>
                      <a:pt x="947" y="104"/>
                      <a:pt x="943" y="100"/>
                      <a:pt x="942" y="98"/>
                    </a:cubicBezTo>
                    <a:cubicBezTo>
                      <a:pt x="940" y="100"/>
                      <a:pt x="947" y="102"/>
                      <a:pt x="943" y="102"/>
                    </a:cubicBezTo>
                    <a:cubicBezTo>
                      <a:pt x="946" y="105"/>
                      <a:pt x="948" y="105"/>
                      <a:pt x="951" y="103"/>
                    </a:cubicBezTo>
                    <a:cubicBezTo>
                      <a:pt x="954" y="109"/>
                      <a:pt x="950" y="106"/>
                      <a:pt x="948" y="109"/>
                    </a:cubicBezTo>
                    <a:cubicBezTo>
                      <a:pt x="950" y="110"/>
                      <a:pt x="954" y="109"/>
                      <a:pt x="949" y="111"/>
                    </a:cubicBezTo>
                    <a:cubicBezTo>
                      <a:pt x="973" y="105"/>
                      <a:pt x="997" y="96"/>
                      <a:pt x="1019" y="90"/>
                    </a:cubicBezTo>
                    <a:cubicBezTo>
                      <a:pt x="1044" y="83"/>
                      <a:pt x="1061" y="68"/>
                      <a:pt x="1081" y="66"/>
                    </a:cubicBezTo>
                    <a:cubicBezTo>
                      <a:pt x="1074" y="72"/>
                      <a:pt x="1068" y="69"/>
                      <a:pt x="1062" y="76"/>
                    </a:cubicBezTo>
                    <a:cubicBezTo>
                      <a:pt x="1070" y="77"/>
                      <a:pt x="1076" y="73"/>
                      <a:pt x="1082" y="71"/>
                    </a:cubicBezTo>
                    <a:cubicBezTo>
                      <a:pt x="1084" y="71"/>
                      <a:pt x="1083" y="72"/>
                      <a:pt x="1084" y="73"/>
                    </a:cubicBezTo>
                    <a:cubicBezTo>
                      <a:pt x="1084" y="72"/>
                      <a:pt x="1088" y="72"/>
                      <a:pt x="1085" y="68"/>
                    </a:cubicBezTo>
                    <a:cubicBezTo>
                      <a:pt x="1087" y="69"/>
                      <a:pt x="1088" y="68"/>
                      <a:pt x="1089" y="70"/>
                    </a:cubicBezTo>
                    <a:cubicBezTo>
                      <a:pt x="1087" y="65"/>
                      <a:pt x="1098" y="67"/>
                      <a:pt x="1098" y="62"/>
                    </a:cubicBezTo>
                    <a:cubicBezTo>
                      <a:pt x="1093" y="61"/>
                      <a:pt x="1092" y="62"/>
                      <a:pt x="1091" y="65"/>
                    </a:cubicBezTo>
                    <a:cubicBezTo>
                      <a:pt x="1087" y="63"/>
                      <a:pt x="1086" y="64"/>
                      <a:pt x="1083" y="66"/>
                    </a:cubicBezTo>
                    <a:cubicBezTo>
                      <a:pt x="1083" y="60"/>
                      <a:pt x="1095" y="60"/>
                      <a:pt x="1100" y="56"/>
                    </a:cubicBezTo>
                    <a:cubicBezTo>
                      <a:pt x="1101" y="59"/>
                      <a:pt x="1097" y="59"/>
                      <a:pt x="1099" y="61"/>
                    </a:cubicBezTo>
                    <a:cubicBezTo>
                      <a:pt x="1131" y="56"/>
                      <a:pt x="1160" y="42"/>
                      <a:pt x="1190" y="31"/>
                    </a:cubicBezTo>
                    <a:cubicBezTo>
                      <a:pt x="1191" y="32"/>
                      <a:pt x="1190" y="32"/>
                      <a:pt x="1190" y="33"/>
                    </a:cubicBezTo>
                    <a:cubicBezTo>
                      <a:pt x="1191" y="34"/>
                      <a:pt x="1192" y="33"/>
                      <a:pt x="1193" y="33"/>
                    </a:cubicBezTo>
                    <a:cubicBezTo>
                      <a:pt x="1188" y="32"/>
                      <a:pt x="1191" y="41"/>
                      <a:pt x="1186" y="34"/>
                    </a:cubicBezTo>
                    <a:cubicBezTo>
                      <a:pt x="1186" y="35"/>
                      <a:pt x="1187" y="36"/>
                      <a:pt x="1186" y="37"/>
                    </a:cubicBezTo>
                    <a:cubicBezTo>
                      <a:pt x="1198" y="43"/>
                      <a:pt x="1226" y="25"/>
                      <a:pt x="1245" y="25"/>
                    </a:cubicBezTo>
                    <a:cubicBezTo>
                      <a:pt x="1245" y="25"/>
                      <a:pt x="1244" y="23"/>
                      <a:pt x="1244" y="22"/>
                    </a:cubicBezTo>
                    <a:cubicBezTo>
                      <a:pt x="1268" y="20"/>
                      <a:pt x="1299" y="5"/>
                      <a:pt x="1329" y="3"/>
                    </a:cubicBezTo>
                    <a:cubicBezTo>
                      <a:pt x="1331" y="3"/>
                      <a:pt x="1332" y="0"/>
                      <a:pt x="1334" y="2"/>
                    </a:cubicBezTo>
                    <a:cubicBezTo>
                      <a:pt x="1332" y="3"/>
                      <a:pt x="1331" y="4"/>
                      <a:pt x="1329" y="4"/>
                    </a:cubicBezTo>
                    <a:cubicBezTo>
                      <a:pt x="1301" y="10"/>
                      <a:pt x="1264" y="18"/>
                      <a:pt x="1244" y="28"/>
                    </a:cubicBezTo>
                    <a:cubicBezTo>
                      <a:pt x="1243" y="27"/>
                      <a:pt x="1242" y="27"/>
                      <a:pt x="1241" y="25"/>
                    </a:cubicBezTo>
                    <a:cubicBezTo>
                      <a:pt x="1241" y="31"/>
                      <a:pt x="1229" y="27"/>
                      <a:pt x="1226" y="34"/>
                    </a:cubicBezTo>
                    <a:cubicBezTo>
                      <a:pt x="1222" y="32"/>
                      <a:pt x="1217" y="34"/>
                      <a:pt x="1214" y="39"/>
                    </a:cubicBezTo>
                    <a:cubicBezTo>
                      <a:pt x="1206" y="32"/>
                      <a:pt x="1207" y="45"/>
                      <a:pt x="1202" y="41"/>
                    </a:cubicBezTo>
                    <a:cubicBezTo>
                      <a:pt x="1201" y="42"/>
                      <a:pt x="1204" y="45"/>
                      <a:pt x="1201" y="45"/>
                    </a:cubicBezTo>
                    <a:cubicBezTo>
                      <a:pt x="1200" y="44"/>
                      <a:pt x="1199" y="43"/>
                      <a:pt x="1199" y="42"/>
                    </a:cubicBezTo>
                    <a:cubicBezTo>
                      <a:pt x="1198" y="43"/>
                      <a:pt x="1199" y="45"/>
                      <a:pt x="1200" y="47"/>
                    </a:cubicBezTo>
                    <a:cubicBezTo>
                      <a:pt x="1195" y="41"/>
                      <a:pt x="1194" y="52"/>
                      <a:pt x="1192" y="48"/>
                    </a:cubicBezTo>
                    <a:cubicBezTo>
                      <a:pt x="1191" y="52"/>
                      <a:pt x="1187" y="56"/>
                      <a:pt x="1184" y="54"/>
                    </a:cubicBezTo>
                    <a:cubicBezTo>
                      <a:pt x="1184" y="54"/>
                      <a:pt x="1187" y="59"/>
                      <a:pt x="1183" y="54"/>
                    </a:cubicBezTo>
                    <a:cubicBezTo>
                      <a:pt x="1183" y="56"/>
                      <a:pt x="1183" y="57"/>
                      <a:pt x="1184" y="58"/>
                    </a:cubicBezTo>
                    <a:cubicBezTo>
                      <a:pt x="1182" y="58"/>
                      <a:pt x="1182" y="56"/>
                      <a:pt x="1181" y="55"/>
                    </a:cubicBezTo>
                    <a:cubicBezTo>
                      <a:pt x="1185" y="60"/>
                      <a:pt x="1169" y="61"/>
                      <a:pt x="1167" y="64"/>
                    </a:cubicBezTo>
                    <a:cubicBezTo>
                      <a:pt x="1166" y="66"/>
                      <a:pt x="1172" y="68"/>
                      <a:pt x="1167" y="65"/>
                    </a:cubicBezTo>
                    <a:cubicBezTo>
                      <a:pt x="1164" y="63"/>
                      <a:pt x="1163" y="69"/>
                      <a:pt x="1159" y="67"/>
                    </a:cubicBezTo>
                    <a:cubicBezTo>
                      <a:pt x="1157" y="69"/>
                      <a:pt x="1159" y="69"/>
                      <a:pt x="1161" y="72"/>
                    </a:cubicBezTo>
                    <a:cubicBezTo>
                      <a:pt x="1160" y="73"/>
                      <a:pt x="1158" y="71"/>
                      <a:pt x="1157" y="69"/>
                    </a:cubicBezTo>
                    <a:cubicBezTo>
                      <a:pt x="1156" y="70"/>
                      <a:pt x="1154" y="70"/>
                      <a:pt x="1152" y="70"/>
                    </a:cubicBezTo>
                    <a:cubicBezTo>
                      <a:pt x="1154" y="74"/>
                      <a:pt x="1156" y="69"/>
                      <a:pt x="1157" y="72"/>
                    </a:cubicBezTo>
                    <a:cubicBezTo>
                      <a:pt x="1155" y="71"/>
                      <a:pt x="1146" y="82"/>
                      <a:pt x="1141" y="76"/>
                    </a:cubicBezTo>
                    <a:cubicBezTo>
                      <a:pt x="1143" y="81"/>
                      <a:pt x="1142" y="79"/>
                      <a:pt x="1139" y="81"/>
                    </a:cubicBezTo>
                    <a:cubicBezTo>
                      <a:pt x="1138" y="80"/>
                      <a:pt x="1137" y="78"/>
                      <a:pt x="1136" y="78"/>
                    </a:cubicBezTo>
                    <a:cubicBezTo>
                      <a:pt x="1135" y="79"/>
                      <a:pt x="1137" y="80"/>
                      <a:pt x="1138" y="82"/>
                    </a:cubicBezTo>
                    <a:cubicBezTo>
                      <a:pt x="1136" y="83"/>
                      <a:pt x="1135" y="76"/>
                      <a:pt x="1133" y="79"/>
                    </a:cubicBezTo>
                    <a:cubicBezTo>
                      <a:pt x="1132" y="80"/>
                      <a:pt x="1134" y="81"/>
                      <a:pt x="1135" y="83"/>
                    </a:cubicBezTo>
                    <a:cubicBezTo>
                      <a:pt x="1133" y="84"/>
                      <a:pt x="1132" y="81"/>
                      <a:pt x="1130" y="79"/>
                    </a:cubicBezTo>
                    <a:cubicBezTo>
                      <a:pt x="1129" y="80"/>
                      <a:pt x="1131" y="83"/>
                      <a:pt x="1132" y="83"/>
                    </a:cubicBezTo>
                    <a:cubicBezTo>
                      <a:pt x="1133" y="87"/>
                      <a:pt x="1124" y="77"/>
                      <a:pt x="1131" y="85"/>
                    </a:cubicBezTo>
                    <a:cubicBezTo>
                      <a:pt x="1129" y="86"/>
                      <a:pt x="1127" y="85"/>
                      <a:pt x="1126" y="82"/>
                    </a:cubicBezTo>
                    <a:cubicBezTo>
                      <a:pt x="1125" y="83"/>
                      <a:pt x="1125" y="85"/>
                      <a:pt x="1127" y="85"/>
                    </a:cubicBezTo>
                    <a:cubicBezTo>
                      <a:pt x="1119" y="87"/>
                      <a:pt x="1114" y="91"/>
                      <a:pt x="1106" y="96"/>
                    </a:cubicBezTo>
                    <a:cubicBezTo>
                      <a:pt x="1106" y="98"/>
                      <a:pt x="1107" y="99"/>
                      <a:pt x="1108" y="100"/>
                    </a:cubicBezTo>
                    <a:cubicBezTo>
                      <a:pt x="1122" y="99"/>
                      <a:pt x="1135" y="88"/>
                      <a:pt x="1154" y="87"/>
                    </a:cubicBezTo>
                    <a:cubicBezTo>
                      <a:pt x="1155" y="84"/>
                      <a:pt x="1157" y="83"/>
                      <a:pt x="1160" y="84"/>
                    </a:cubicBezTo>
                    <a:cubicBezTo>
                      <a:pt x="1160" y="84"/>
                      <a:pt x="1157" y="79"/>
                      <a:pt x="1161" y="84"/>
                    </a:cubicBezTo>
                    <a:cubicBezTo>
                      <a:pt x="1162" y="83"/>
                      <a:pt x="1161" y="77"/>
                      <a:pt x="1164" y="82"/>
                    </a:cubicBezTo>
                    <a:cubicBezTo>
                      <a:pt x="1165" y="79"/>
                      <a:pt x="1180" y="71"/>
                      <a:pt x="1182" y="75"/>
                    </a:cubicBezTo>
                    <a:cubicBezTo>
                      <a:pt x="1189" y="68"/>
                      <a:pt x="1207" y="67"/>
                      <a:pt x="1218" y="60"/>
                    </a:cubicBezTo>
                    <a:cubicBezTo>
                      <a:pt x="1220" y="62"/>
                      <a:pt x="1219" y="63"/>
                      <a:pt x="1218" y="63"/>
                    </a:cubicBezTo>
                    <a:cubicBezTo>
                      <a:pt x="1221" y="65"/>
                      <a:pt x="1220" y="62"/>
                      <a:pt x="1224" y="62"/>
                    </a:cubicBezTo>
                    <a:cubicBezTo>
                      <a:pt x="1225" y="61"/>
                      <a:pt x="1221" y="61"/>
                      <a:pt x="1222" y="59"/>
                    </a:cubicBezTo>
                    <a:cubicBezTo>
                      <a:pt x="1224" y="58"/>
                      <a:pt x="1226" y="64"/>
                      <a:pt x="1227" y="62"/>
                    </a:cubicBezTo>
                    <a:cubicBezTo>
                      <a:pt x="1229" y="59"/>
                      <a:pt x="1223" y="61"/>
                      <a:pt x="1224" y="58"/>
                    </a:cubicBezTo>
                    <a:cubicBezTo>
                      <a:pt x="1227" y="56"/>
                      <a:pt x="1228" y="63"/>
                      <a:pt x="1230" y="62"/>
                    </a:cubicBezTo>
                    <a:cubicBezTo>
                      <a:pt x="1234" y="62"/>
                      <a:pt x="1228" y="57"/>
                      <a:pt x="1229" y="56"/>
                    </a:cubicBezTo>
                    <a:cubicBezTo>
                      <a:pt x="1234" y="53"/>
                      <a:pt x="1244" y="53"/>
                      <a:pt x="1249" y="51"/>
                    </a:cubicBezTo>
                    <a:cubicBezTo>
                      <a:pt x="1252" y="55"/>
                      <a:pt x="1247" y="53"/>
                      <a:pt x="1248" y="55"/>
                    </a:cubicBezTo>
                    <a:cubicBezTo>
                      <a:pt x="1250" y="57"/>
                      <a:pt x="1253" y="55"/>
                      <a:pt x="1250" y="53"/>
                    </a:cubicBezTo>
                    <a:cubicBezTo>
                      <a:pt x="1255" y="54"/>
                      <a:pt x="1253" y="56"/>
                      <a:pt x="1256" y="55"/>
                    </a:cubicBezTo>
                    <a:cubicBezTo>
                      <a:pt x="1254" y="51"/>
                      <a:pt x="1252" y="54"/>
                      <a:pt x="1249" y="50"/>
                    </a:cubicBezTo>
                    <a:cubicBezTo>
                      <a:pt x="1255" y="50"/>
                      <a:pt x="1257" y="44"/>
                      <a:pt x="1262" y="48"/>
                    </a:cubicBezTo>
                    <a:cubicBezTo>
                      <a:pt x="1268" y="42"/>
                      <a:pt x="1282" y="42"/>
                      <a:pt x="1288" y="39"/>
                    </a:cubicBezTo>
                    <a:cubicBezTo>
                      <a:pt x="1289" y="42"/>
                      <a:pt x="1290" y="42"/>
                      <a:pt x="1290" y="45"/>
                    </a:cubicBezTo>
                    <a:cubicBezTo>
                      <a:pt x="1293" y="42"/>
                      <a:pt x="1292" y="44"/>
                      <a:pt x="1299" y="43"/>
                    </a:cubicBezTo>
                    <a:cubicBezTo>
                      <a:pt x="1300" y="41"/>
                      <a:pt x="1301" y="39"/>
                      <a:pt x="1302" y="37"/>
                    </a:cubicBezTo>
                    <a:cubicBezTo>
                      <a:pt x="1300" y="35"/>
                      <a:pt x="1299" y="41"/>
                      <a:pt x="1297" y="41"/>
                    </a:cubicBezTo>
                    <a:cubicBezTo>
                      <a:pt x="1294" y="38"/>
                      <a:pt x="1295" y="43"/>
                      <a:pt x="1292" y="40"/>
                    </a:cubicBezTo>
                    <a:cubicBezTo>
                      <a:pt x="1307" y="31"/>
                      <a:pt x="1339" y="25"/>
                      <a:pt x="1359" y="24"/>
                    </a:cubicBezTo>
                    <a:cubicBezTo>
                      <a:pt x="1351" y="28"/>
                      <a:pt x="1325" y="30"/>
                      <a:pt x="1314" y="34"/>
                    </a:cubicBezTo>
                    <a:cubicBezTo>
                      <a:pt x="1310" y="35"/>
                      <a:pt x="1315" y="37"/>
                      <a:pt x="1317" y="40"/>
                    </a:cubicBezTo>
                    <a:cubicBezTo>
                      <a:pt x="1318" y="37"/>
                      <a:pt x="1320" y="39"/>
                      <a:pt x="1324" y="37"/>
                    </a:cubicBezTo>
                    <a:cubicBezTo>
                      <a:pt x="1327" y="40"/>
                      <a:pt x="1323" y="40"/>
                      <a:pt x="1322" y="41"/>
                    </a:cubicBezTo>
                    <a:cubicBezTo>
                      <a:pt x="1324" y="43"/>
                      <a:pt x="1326" y="39"/>
                      <a:pt x="1328" y="44"/>
                    </a:cubicBezTo>
                    <a:cubicBezTo>
                      <a:pt x="1326" y="47"/>
                      <a:pt x="1319" y="47"/>
                      <a:pt x="1313" y="49"/>
                    </a:cubicBezTo>
                    <a:cubicBezTo>
                      <a:pt x="1308" y="51"/>
                      <a:pt x="1300" y="52"/>
                      <a:pt x="1298" y="54"/>
                    </a:cubicBezTo>
                    <a:cubicBezTo>
                      <a:pt x="1297" y="54"/>
                      <a:pt x="1302" y="60"/>
                      <a:pt x="1296" y="54"/>
                    </a:cubicBezTo>
                    <a:cubicBezTo>
                      <a:pt x="1295" y="56"/>
                      <a:pt x="1300" y="60"/>
                      <a:pt x="1301" y="63"/>
                    </a:cubicBezTo>
                    <a:cubicBezTo>
                      <a:pt x="1302" y="57"/>
                      <a:pt x="1300" y="62"/>
                      <a:pt x="1304" y="63"/>
                    </a:cubicBezTo>
                    <a:cubicBezTo>
                      <a:pt x="1304" y="63"/>
                      <a:pt x="1310" y="57"/>
                      <a:pt x="1311" y="63"/>
                    </a:cubicBezTo>
                    <a:cubicBezTo>
                      <a:pt x="1313" y="60"/>
                      <a:pt x="1308" y="58"/>
                      <a:pt x="1307" y="59"/>
                    </a:cubicBezTo>
                    <a:cubicBezTo>
                      <a:pt x="1311" y="59"/>
                      <a:pt x="1318" y="58"/>
                      <a:pt x="1325" y="60"/>
                    </a:cubicBezTo>
                    <a:cubicBezTo>
                      <a:pt x="1327" y="55"/>
                      <a:pt x="1334" y="56"/>
                      <a:pt x="1340" y="57"/>
                    </a:cubicBezTo>
                    <a:cubicBezTo>
                      <a:pt x="1340" y="58"/>
                      <a:pt x="1341" y="60"/>
                      <a:pt x="1342" y="62"/>
                    </a:cubicBezTo>
                    <a:cubicBezTo>
                      <a:pt x="1342" y="59"/>
                      <a:pt x="1340" y="56"/>
                      <a:pt x="1343" y="55"/>
                    </a:cubicBezTo>
                    <a:cubicBezTo>
                      <a:pt x="1344" y="64"/>
                      <a:pt x="1351" y="58"/>
                      <a:pt x="1355" y="63"/>
                    </a:cubicBezTo>
                    <a:cubicBezTo>
                      <a:pt x="1352" y="64"/>
                      <a:pt x="1346" y="64"/>
                      <a:pt x="1347" y="68"/>
                    </a:cubicBezTo>
                    <a:cubicBezTo>
                      <a:pt x="1348" y="71"/>
                      <a:pt x="1350" y="69"/>
                      <a:pt x="1351" y="72"/>
                    </a:cubicBezTo>
                    <a:cubicBezTo>
                      <a:pt x="1351" y="70"/>
                      <a:pt x="1355" y="72"/>
                      <a:pt x="1357" y="72"/>
                    </a:cubicBezTo>
                    <a:cubicBezTo>
                      <a:pt x="1358" y="70"/>
                      <a:pt x="1361" y="72"/>
                      <a:pt x="1358" y="72"/>
                    </a:cubicBezTo>
                    <a:cubicBezTo>
                      <a:pt x="1329" y="83"/>
                      <a:pt x="1296" y="93"/>
                      <a:pt x="1277" y="103"/>
                    </a:cubicBezTo>
                    <a:cubicBezTo>
                      <a:pt x="1281" y="108"/>
                      <a:pt x="1291" y="106"/>
                      <a:pt x="1293" y="101"/>
                    </a:cubicBezTo>
                    <a:cubicBezTo>
                      <a:pt x="1296" y="106"/>
                      <a:pt x="1302" y="95"/>
                      <a:pt x="1307" y="101"/>
                    </a:cubicBezTo>
                    <a:cubicBezTo>
                      <a:pt x="1307" y="100"/>
                      <a:pt x="1306" y="98"/>
                      <a:pt x="1308" y="98"/>
                    </a:cubicBezTo>
                    <a:cubicBezTo>
                      <a:pt x="1308" y="99"/>
                      <a:pt x="1307" y="99"/>
                      <a:pt x="1308" y="100"/>
                    </a:cubicBezTo>
                    <a:cubicBezTo>
                      <a:pt x="1310" y="100"/>
                      <a:pt x="1309" y="99"/>
                      <a:pt x="1308" y="97"/>
                    </a:cubicBezTo>
                    <a:cubicBezTo>
                      <a:pt x="1309" y="97"/>
                      <a:pt x="1313" y="102"/>
                      <a:pt x="1311" y="98"/>
                    </a:cubicBezTo>
                    <a:cubicBezTo>
                      <a:pt x="1313" y="100"/>
                      <a:pt x="1316" y="103"/>
                      <a:pt x="1317" y="105"/>
                    </a:cubicBezTo>
                    <a:cubicBezTo>
                      <a:pt x="1316" y="105"/>
                      <a:pt x="1315" y="105"/>
                      <a:pt x="1314" y="106"/>
                    </a:cubicBezTo>
                    <a:cubicBezTo>
                      <a:pt x="1313" y="104"/>
                      <a:pt x="1314" y="103"/>
                      <a:pt x="1313" y="101"/>
                    </a:cubicBezTo>
                    <a:cubicBezTo>
                      <a:pt x="1311" y="99"/>
                      <a:pt x="1310" y="102"/>
                      <a:pt x="1308" y="102"/>
                    </a:cubicBezTo>
                    <a:cubicBezTo>
                      <a:pt x="1309" y="103"/>
                      <a:pt x="1311" y="102"/>
                      <a:pt x="1312" y="102"/>
                    </a:cubicBezTo>
                    <a:cubicBezTo>
                      <a:pt x="1312" y="109"/>
                      <a:pt x="1318" y="105"/>
                      <a:pt x="1320" y="104"/>
                    </a:cubicBezTo>
                    <a:cubicBezTo>
                      <a:pt x="1319" y="104"/>
                      <a:pt x="1315" y="101"/>
                      <a:pt x="1318" y="101"/>
                    </a:cubicBezTo>
                    <a:cubicBezTo>
                      <a:pt x="1316" y="97"/>
                      <a:pt x="1317" y="102"/>
                      <a:pt x="1315" y="102"/>
                    </a:cubicBezTo>
                    <a:cubicBezTo>
                      <a:pt x="1312" y="98"/>
                      <a:pt x="1317" y="99"/>
                      <a:pt x="1315" y="96"/>
                    </a:cubicBezTo>
                    <a:cubicBezTo>
                      <a:pt x="1325" y="99"/>
                      <a:pt x="1342" y="83"/>
                      <a:pt x="1356" y="83"/>
                    </a:cubicBezTo>
                    <a:cubicBezTo>
                      <a:pt x="1358" y="86"/>
                      <a:pt x="1357" y="86"/>
                      <a:pt x="1356" y="87"/>
                    </a:cubicBezTo>
                    <a:cubicBezTo>
                      <a:pt x="1355" y="86"/>
                      <a:pt x="1356" y="85"/>
                      <a:pt x="1356" y="85"/>
                    </a:cubicBezTo>
                    <a:cubicBezTo>
                      <a:pt x="1350" y="83"/>
                      <a:pt x="1358" y="89"/>
                      <a:pt x="1358" y="90"/>
                    </a:cubicBezTo>
                    <a:cubicBezTo>
                      <a:pt x="1358" y="89"/>
                      <a:pt x="1358" y="88"/>
                      <a:pt x="1359" y="90"/>
                    </a:cubicBezTo>
                    <a:cubicBezTo>
                      <a:pt x="1360" y="88"/>
                      <a:pt x="1358" y="85"/>
                      <a:pt x="1356" y="82"/>
                    </a:cubicBezTo>
                    <a:cubicBezTo>
                      <a:pt x="1358" y="84"/>
                      <a:pt x="1363" y="85"/>
                      <a:pt x="1359" y="82"/>
                    </a:cubicBezTo>
                    <a:cubicBezTo>
                      <a:pt x="1357" y="79"/>
                      <a:pt x="1362" y="83"/>
                      <a:pt x="1363" y="85"/>
                    </a:cubicBezTo>
                    <a:cubicBezTo>
                      <a:pt x="1361" y="86"/>
                      <a:pt x="1358" y="84"/>
                      <a:pt x="1361" y="89"/>
                    </a:cubicBezTo>
                    <a:cubicBezTo>
                      <a:pt x="1364" y="86"/>
                      <a:pt x="1371" y="88"/>
                      <a:pt x="1379" y="84"/>
                    </a:cubicBezTo>
                    <a:cubicBezTo>
                      <a:pt x="1377" y="81"/>
                      <a:pt x="1375" y="87"/>
                      <a:pt x="1373" y="82"/>
                    </a:cubicBezTo>
                    <a:cubicBezTo>
                      <a:pt x="1389" y="76"/>
                      <a:pt x="1405" y="76"/>
                      <a:pt x="1422" y="70"/>
                    </a:cubicBezTo>
                    <a:cubicBezTo>
                      <a:pt x="1422" y="75"/>
                      <a:pt x="1411" y="77"/>
                      <a:pt x="1407" y="77"/>
                    </a:cubicBezTo>
                    <a:cubicBezTo>
                      <a:pt x="1406" y="78"/>
                      <a:pt x="1407" y="80"/>
                      <a:pt x="1408" y="81"/>
                    </a:cubicBezTo>
                    <a:cubicBezTo>
                      <a:pt x="1361" y="90"/>
                      <a:pt x="1325" y="109"/>
                      <a:pt x="1278" y="123"/>
                    </a:cubicBezTo>
                    <a:cubicBezTo>
                      <a:pt x="1278" y="125"/>
                      <a:pt x="1278" y="126"/>
                      <a:pt x="1278" y="128"/>
                    </a:cubicBezTo>
                    <a:cubicBezTo>
                      <a:pt x="1279" y="129"/>
                      <a:pt x="1278" y="126"/>
                      <a:pt x="1280" y="128"/>
                    </a:cubicBezTo>
                    <a:cubicBezTo>
                      <a:pt x="1292" y="123"/>
                      <a:pt x="1276" y="135"/>
                      <a:pt x="1274" y="129"/>
                    </a:cubicBezTo>
                    <a:cubicBezTo>
                      <a:pt x="1272" y="135"/>
                      <a:pt x="1256" y="135"/>
                      <a:pt x="1249" y="141"/>
                    </a:cubicBezTo>
                    <a:cubicBezTo>
                      <a:pt x="1249" y="139"/>
                      <a:pt x="1249" y="139"/>
                      <a:pt x="1247" y="137"/>
                    </a:cubicBezTo>
                    <a:cubicBezTo>
                      <a:pt x="1247" y="138"/>
                      <a:pt x="1247" y="140"/>
                      <a:pt x="1249" y="143"/>
                    </a:cubicBezTo>
                    <a:cubicBezTo>
                      <a:pt x="1247" y="142"/>
                      <a:pt x="1246" y="142"/>
                      <a:pt x="1245" y="140"/>
                    </a:cubicBezTo>
                    <a:cubicBezTo>
                      <a:pt x="1244" y="141"/>
                      <a:pt x="1247" y="144"/>
                      <a:pt x="1244" y="144"/>
                    </a:cubicBezTo>
                    <a:cubicBezTo>
                      <a:pt x="1244" y="141"/>
                      <a:pt x="1242" y="142"/>
                      <a:pt x="1240" y="143"/>
                    </a:cubicBezTo>
                    <a:cubicBezTo>
                      <a:pt x="1248" y="146"/>
                      <a:pt x="1235" y="145"/>
                      <a:pt x="1235" y="145"/>
                    </a:cubicBezTo>
                    <a:cubicBezTo>
                      <a:pt x="1232" y="146"/>
                      <a:pt x="1224" y="156"/>
                      <a:pt x="1221" y="151"/>
                    </a:cubicBezTo>
                    <a:cubicBezTo>
                      <a:pt x="1217" y="158"/>
                      <a:pt x="1203" y="160"/>
                      <a:pt x="1200" y="160"/>
                    </a:cubicBezTo>
                    <a:cubicBezTo>
                      <a:pt x="1200" y="160"/>
                      <a:pt x="1200" y="166"/>
                      <a:pt x="1197" y="161"/>
                    </a:cubicBezTo>
                    <a:cubicBezTo>
                      <a:pt x="1197" y="165"/>
                      <a:pt x="1190" y="168"/>
                      <a:pt x="1186" y="165"/>
                    </a:cubicBezTo>
                    <a:cubicBezTo>
                      <a:pt x="1180" y="174"/>
                      <a:pt x="1165" y="174"/>
                      <a:pt x="1151" y="183"/>
                    </a:cubicBezTo>
                    <a:cubicBezTo>
                      <a:pt x="1155" y="188"/>
                      <a:pt x="1154" y="184"/>
                      <a:pt x="1155" y="183"/>
                    </a:cubicBezTo>
                    <a:cubicBezTo>
                      <a:pt x="1166" y="187"/>
                      <a:pt x="1183" y="177"/>
                      <a:pt x="1190" y="173"/>
                    </a:cubicBezTo>
                    <a:cubicBezTo>
                      <a:pt x="1222" y="162"/>
                      <a:pt x="1268" y="149"/>
                      <a:pt x="1304" y="134"/>
                    </a:cubicBezTo>
                    <a:cubicBezTo>
                      <a:pt x="1309" y="132"/>
                      <a:pt x="1312" y="125"/>
                      <a:pt x="1321" y="130"/>
                    </a:cubicBezTo>
                    <a:cubicBezTo>
                      <a:pt x="1318" y="131"/>
                      <a:pt x="1317" y="129"/>
                      <a:pt x="1320" y="134"/>
                    </a:cubicBezTo>
                    <a:cubicBezTo>
                      <a:pt x="1319" y="133"/>
                      <a:pt x="1314" y="130"/>
                      <a:pt x="1317" y="135"/>
                    </a:cubicBezTo>
                    <a:cubicBezTo>
                      <a:pt x="1316" y="135"/>
                      <a:pt x="1315" y="133"/>
                      <a:pt x="1314" y="131"/>
                    </a:cubicBezTo>
                    <a:cubicBezTo>
                      <a:pt x="1314" y="132"/>
                      <a:pt x="1314" y="133"/>
                      <a:pt x="1313" y="132"/>
                    </a:cubicBezTo>
                    <a:cubicBezTo>
                      <a:pt x="1312" y="133"/>
                      <a:pt x="1314" y="134"/>
                      <a:pt x="1314" y="136"/>
                    </a:cubicBezTo>
                    <a:cubicBezTo>
                      <a:pt x="1310" y="135"/>
                      <a:pt x="1310" y="135"/>
                      <a:pt x="1306" y="136"/>
                    </a:cubicBezTo>
                    <a:cubicBezTo>
                      <a:pt x="1313" y="141"/>
                      <a:pt x="1301" y="134"/>
                      <a:pt x="1306" y="141"/>
                    </a:cubicBezTo>
                    <a:cubicBezTo>
                      <a:pt x="1307" y="141"/>
                      <a:pt x="1298" y="135"/>
                      <a:pt x="1300" y="142"/>
                    </a:cubicBezTo>
                    <a:cubicBezTo>
                      <a:pt x="1288" y="142"/>
                      <a:pt x="1286" y="142"/>
                      <a:pt x="1277" y="150"/>
                    </a:cubicBezTo>
                    <a:cubicBezTo>
                      <a:pt x="1277" y="149"/>
                      <a:pt x="1277" y="148"/>
                      <a:pt x="1276" y="147"/>
                    </a:cubicBezTo>
                    <a:cubicBezTo>
                      <a:pt x="1275" y="148"/>
                      <a:pt x="1274" y="148"/>
                      <a:pt x="1272" y="149"/>
                    </a:cubicBezTo>
                    <a:cubicBezTo>
                      <a:pt x="1278" y="150"/>
                      <a:pt x="1275" y="153"/>
                      <a:pt x="1271" y="149"/>
                    </a:cubicBezTo>
                    <a:cubicBezTo>
                      <a:pt x="1272" y="151"/>
                      <a:pt x="1271" y="154"/>
                      <a:pt x="1268" y="149"/>
                    </a:cubicBezTo>
                    <a:cubicBezTo>
                      <a:pt x="1266" y="150"/>
                      <a:pt x="1270" y="153"/>
                      <a:pt x="1269" y="155"/>
                    </a:cubicBezTo>
                    <a:cubicBezTo>
                      <a:pt x="1267" y="156"/>
                      <a:pt x="1264" y="153"/>
                      <a:pt x="1268" y="158"/>
                    </a:cubicBezTo>
                    <a:cubicBezTo>
                      <a:pt x="1266" y="157"/>
                      <a:pt x="1261" y="153"/>
                      <a:pt x="1265" y="159"/>
                    </a:cubicBezTo>
                    <a:cubicBezTo>
                      <a:pt x="1261" y="155"/>
                      <a:pt x="1257" y="158"/>
                      <a:pt x="1257" y="162"/>
                    </a:cubicBezTo>
                    <a:cubicBezTo>
                      <a:pt x="1250" y="159"/>
                      <a:pt x="1253" y="169"/>
                      <a:pt x="1246" y="163"/>
                    </a:cubicBezTo>
                    <a:cubicBezTo>
                      <a:pt x="1245" y="163"/>
                      <a:pt x="1248" y="167"/>
                      <a:pt x="1247" y="168"/>
                    </a:cubicBezTo>
                    <a:cubicBezTo>
                      <a:pt x="1240" y="163"/>
                      <a:pt x="1240" y="172"/>
                      <a:pt x="1233" y="165"/>
                    </a:cubicBezTo>
                    <a:cubicBezTo>
                      <a:pt x="1233" y="166"/>
                      <a:pt x="1235" y="168"/>
                      <a:pt x="1236" y="170"/>
                    </a:cubicBezTo>
                    <a:cubicBezTo>
                      <a:pt x="1229" y="170"/>
                      <a:pt x="1228" y="173"/>
                      <a:pt x="1222" y="177"/>
                    </a:cubicBezTo>
                    <a:cubicBezTo>
                      <a:pt x="1219" y="175"/>
                      <a:pt x="1221" y="176"/>
                      <a:pt x="1219" y="172"/>
                    </a:cubicBezTo>
                    <a:cubicBezTo>
                      <a:pt x="1218" y="174"/>
                      <a:pt x="1219" y="175"/>
                      <a:pt x="1219" y="177"/>
                    </a:cubicBezTo>
                    <a:cubicBezTo>
                      <a:pt x="1217" y="177"/>
                      <a:pt x="1216" y="174"/>
                      <a:pt x="1214" y="171"/>
                    </a:cubicBezTo>
                    <a:cubicBezTo>
                      <a:pt x="1215" y="174"/>
                      <a:pt x="1216" y="178"/>
                      <a:pt x="1212" y="172"/>
                    </a:cubicBezTo>
                    <a:cubicBezTo>
                      <a:pt x="1210" y="173"/>
                      <a:pt x="1215" y="177"/>
                      <a:pt x="1215" y="180"/>
                    </a:cubicBezTo>
                    <a:cubicBezTo>
                      <a:pt x="1211" y="174"/>
                      <a:pt x="1214" y="183"/>
                      <a:pt x="1208" y="180"/>
                    </a:cubicBezTo>
                    <a:cubicBezTo>
                      <a:pt x="1209" y="183"/>
                      <a:pt x="1206" y="183"/>
                      <a:pt x="1206" y="185"/>
                    </a:cubicBezTo>
                    <a:cubicBezTo>
                      <a:pt x="1226" y="182"/>
                      <a:pt x="1254" y="170"/>
                      <a:pt x="1271" y="163"/>
                    </a:cubicBezTo>
                    <a:cubicBezTo>
                      <a:pt x="1275" y="163"/>
                      <a:pt x="1279" y="166"/>
                      <a:pt x="1280" y="160"/>
                    </a:cubicBezTo>
                    <a:cubicBezTo>
                      <a:pt x="1281" y="160"/>
                      <a:pt x="1282" y="163"/>
                      <a:pt x="1284" y="165"/>
                    </a:cubicBezTo>
                    <a:cubicBezTo>
                      <a:pt x="1281" y="167"/>
                      <a:pt x="1276" y="169"/>
                      <a:pt x="1275" y="174"/>
                    </a:cubicBezTo>
                    <a:cubicBezTo>
                      <a:pt x="1274" y="174"/>
                      <a:pt x="1273" y="172"/>
                      <a:pt x="1272" y="171"/>
                    </a:cubicBezTo>
                    <a:cubicBezTo>
                      <a:pt x="1274" y="177"/>
                      <a:pt x="1264" y="172"/>
                      <a:pt x="1267" y="176"/>
                    </a:cubicBezTo>
                    <a:cubicBezTo>
                      <a:pt x="1265" y="176"/>
                      <a:pt x="1264" y="175"/>
                      <a:pt x="1264" y="173"/>
                    </a:cubicBezTo>
                    <a:cubicBezTo>
                      <a:pt x="1264" y="175"/>
                      <a:pt x="1262" y="177"/>
                      <a:pt x="1263" y="180"/>
                    </a:cubicBezTo>
                    <a:cubicBezTo>
                      <a:pt x="1258" y="173"/>
                      <a:pt x="1259" y="186"/>
                      <a:pt x="1254" y="180"/>
                    </a:cubicBezTo>
                    <a:cubicBezTo>
                      <a:pt x="1253" y="181"/>
                      <a:pt x="1254" y="183"/>
                      <a:pt x="1256" y="186"/>
                    </a:cubicBezTo>
                    <a:cubicBezTo>
                      <a:pt x="1253" y="188"/>
                      <a:pt x="1246" y="192"/>
                      <a:pt x="1247" y="192"/>
                    </a:cubicBezTo>
                    <a:cubicBezTo>
                      <a:pt x="1238" y="196"/>
                      <a:pt x="1214" y="208"/>
                      <a:pt x="1207" y="211"/>
                    </a:cubicBezTo>
                    <a:cubicBezTo>
                      <a:pt x="1206" y="211"/>
                      <a:pt x="1208" y="213"/>
                      <a:pt x="1208" y="215"/>
                    </a:cubicBezTo>
                    <a:cubicBezTo>
                      <a:pt x="1207" y="215"/>
                      <a:pt x="1206" y="214"/>
                      <a:pt x="1205" y="212"/>
                    </a:cubicBezTo>
                    <a:cubicBezTo>
                      <a:pt x="1203" y="215"/>
                      <a:pt x="1208" y="218"/>
                      <a:pt x="1208" y="221"/>
                    </a:cubicBezTo>
                    <a:cubicBezTo>
                      <a:pt x="1209" y="223"/>
                      <a:pt x="1212" y="215"/>
                      <a:pt x="1215" y="221"/>
                    </a:cubicBezTo>
                    <a:cubicBezTo>
                      <a:pt x="1212" y="221"/>
                      <a:pt x="1210" y="223"/>
                      <a:pt x="1209" y="225"/>
                    </a:cubicBezTo>
                    <a:cubicBezTo>
                      <a:pt x="1206" y="220"/>
                      <a:pt x="1206" y="217"/>
                      <a:pt x="1201" y="213"/>
                    </a:cubicBezTo>
                    <a:cubicBezTo>
                      <a:pt x="1201" y="214"/>
                      <a:pt x="1202" y="215"/>
                      <a:pt x="1203" y="217"/>
                    </a:cubicBezTo>
                    <a:cubicBezTo>
                      <a:pt x="1202" y="218"/>
                      <a:pt x="1201" y="216"/>
                      <a:pt x="1200" y="217"/>
                    </a:cubicBezTo>
                    <a:cubicBezTo>
                      <a:pt x="1202" y="222"/>
                      <a:pt x="1206" y="220"/>
                      <a:pt x="1206" y="224"/>
                    </a:cubicBezTo>
                    <a:cubicBezTo>
                      <a:pt x="1202" y="222"/>
                      <a:pt x="1201" y="220"/>
                      <a:pt x="1199" y="223"/>
                    </a:cubicBezTo>
                    <a:cubicBezTo>
                      <a:pt x="1199" y="220"/>
                      <a:pt x="1200" y="221"/>
                      <a:pt x="1197" y="218"/>
                    </a:cubicBezTo>
                    <a:cubicBezTo>
                      <a:pt x="1185" y="223"/>
                      <a:pt x="1181" y="226"/>
                      <a:pt x="1170" y="227"/>
                    </a:cubicBezTo>
                    <a:cubicBezTo>
                      <a:pt x="1170" y="228"/>
                      <a:pt x="1170" y="230"/>
                      <a:pt x="1171" y="232"/>
                    </a:cubicBezTo>
                    <a:cubicBezTo>
                      <a:pt x="1174" y="234"/>
                      <a:pt x="1174" y="230"/>
                      <a:pt x="1176" y="230"/>
                    </a:cubicBezTo>
                    <a:cubicBezTo>
                      <a:pt x="1177" y="232"/>
                      <a:pt x="1181" y="236"/>
                      <a:pt x="1178" y="236"/>
                    </a:cubicBezTo>
                    <a:cubicBezTo>
                      <a:pt x="1180" y="238"/>
                      <a:pt x="1186" y="235"/>
                      <a:pt x="1186" y="233"/>
                    </a:cubicBezTo>
                    <a:cubicBezTo>
                      <a:pt x="1191" y="235"/>
                      <a:pt x="1183" y="237"/>
                      <a:pt x="1181" y="238"/>
                    </a:cubicBezTo>
                    <a:cubicBezTo>
                      <a:pt x="1183" y="240"/>
                      <a:pt x="1185" y="236"/>
                      <a:pt x="1188" y="236"/>
                    </a:cubicBezTo>
                    <a:cubicBezTo>
                      <a:pt x="1189" y="241"/>
                      <a:pt x="1189" y="240"/>
                      <a:pt x="1191" y="245"/>
                    </a:cubicBezTo>
                    <a:cubicBezTo>
                      <a:pt x="1195" y="245"/>
                      <a:pt x="1188" y="239"/>
                      <a:pt x="1192" y="239"/>
                    </a:cubicBezTo>
                    <a:cubicBezTo>
                      <a:pt x="1194" y="241"/>
                      <a:pt x="1193" y="242"/>
                      <a:pt x="1195" y="244"/>
                    </a:cubicBezTo>
                    <a:cubicBezTo>
                      <a:pt x="1194" y="240"/>
                      <a:pt x="1195" y="238"/>
                      <a:pt x="1199" y="242"/>
                    </a:cubicBezTo>
                    <a:cubicBezTo>
                      <a:pt x="1202" y="241"/>
                      <a:pt x="1195" y="236"/>
                      <a:pt x="1197" y="235"/>
                    </a:cubicBezTo>
                    <a:cubicBezTo>
                      <a:pt x="1196" y="231"/>
                      <a:pt x="1199" y="241"/>
                      <a:pt x="1202" y="241"/>
                    </a:cubicBezTo>
                    <a:cubicBezTo>
                      <a:pt x="1202" y="240"/>
                      <a:pt x="1200" y="238"/>
                      <a:pt x="1199" y="236"/>
                    </a:cubicBezTo>
                    <a:cubicBezTo>
                      <a:pt x="1202" y="235"/>
                      <a:pt x="1205" y="242"/>
                      <a:pt x="1205" y="244"/>
                    </a:cubicBezTo>
                    <a:cubicBezTo>
                      <a:pt x="1202" y="243"/>
                      <a:pt x="1197" y="247"/>
                      <a:pt x="1191" y="249"/>
                    </a:cubicBezTo>
                    <a:cubicBezTo>
                      <a:pt x="1191" y="246"/>
                      <a:pt x="1188" y="245"/>
                      <a:pt x="1187" y="241"/>
                    </a:cubicBezTo>
                    <a:cubicBezTo>
                      <a:pt x="1186" y="240"/>
                      <a:pt x="1184" y="241"/>
                      <a:pt x="1183" y="241"/>
                    </a:cubicBezTo>
                    <a:cubicBezTo>
                      <a:pt x="1182" y="242"/>
                      <a:pt x="1187" y="246"/>
                      <a:pt x="1184" y="247"/>
                    </a:cubicBezTo>
                    <a:cubicBezTo>
                      <a:pt x="1182" y="244"/>
                      <a:pt x="1181" y="242"/>
                      <a:pt x="1179" y="241"/>
                    </a:cubicBezTo>
                    <a:cubicBezTo>
                      <a:pt x="1178" y="242"/>
                      <a:pt x="1176" y="242"/>
                      <a:pt x="1177" y="244"/>
                    </a:cubicBezTo>
                    <a:cubicBezTo>
                      <a:pt x="1178" y="245"/>
                      <a:pt x="1178" y="243"/>
                      <a:pt x="1179" y="243"/>
                    </a:cubicBezTo>
                    <a:cubicBezTo>
                      <a:pt x="1180" y="244"/>
                      <a:pt x="1181" y="246"/>
                      <a:pt x="1182" y="247"/>
                    </a:cubicBezTo>
                    <a:cubicBezTo>
                      <a:pt x="1181" y="250"/>
                      <a:pt x="1179" y="244"/>
                      <a:pt x="1178" y="246"/>
                    </a:cubicBezTo>
                    <a:cubicBezTo>
                      <a:pt x="1175" y="243"/>
                      <a:pt x="1176" y="242"/>
                      <a:pt x="1174" y="239"/>
                    </a:cubicBezTo>
                    <a:cubicBezTo>
                      <a:pt x="1175" y="244"/>
                      <a:pt x="1170" y="242"/>
                      <a:pt x="1167" y="239"/>
                    </a:cubicBezTo>
                    <a:cubicBezTo>
                      <a:pt x="1167" y="243"/>
                      <a:pt x="1174" y="252"/>
                      <a:pt x="1177" y="255"/>
                    </a:cubicBezTo>
                    <a:cubicBezTo>
                      <a:pt x="1174" y="257"/>
                      <a:pt x="1174" y="257"/>
                      <a:pt x="1173" y="253"/>
                    </a:cubicBezTo>
                    <a:cubicBezTo>
                      <a:pt x="1176" y="259"/>
                      <a:pt x="1163" y="257"/>
                      <a:pt x="1166" y="263"/>
                    </a:cubicBezTo>
                    <a:cubicBezTo>
                      <a:pt x="1164" y="262"/>
                      <a:pt x="1163" y="261"/>
                      <a:pt x="1162" y="260"/>
                    </a:cubicBezTo>
                    <a:cubicBezTo>
                      <a:pt x="1161" y="261"/>
                      <a:pt x="1163" y="263"/>
                      <a:pt x="1164" y="265"/>
                    </a:cubicBezTo>
                    <a:cubicBezTo>
                      <a:pt x="1162" y="267"/>
                      <a:pt x="1160" y="262"/>
                      <a:pt x="1159" y="261"/>
                    </a:cubicBezTo>
                    <a:cubicBezTo>
                      <a:pt x="1158" y="263"/>
                      <a:pt x="1160" y="263"/>
                      <a:pt x="1161" y="266"/>
                    </a:cubicBezTo>
                    <a:cubicBezTo>
                      <a:pt x="1164" y="270"/>
                      <a:pt x="1164" y="265"/>
                      <a:pt x="1169" y="268"/>
                    </a:cubicBezTo>
                    <a:cubicBezTo>
                      <a:pt x="1166" y="270"/>
                      <a:pt x="1173" y="277"/>
                      <a:pt x="1174" y="280"/>
                    </a:cubicBezTo>
                    <a:cubicBezTo>
                      <a:pt x="1172" y="282"/>
                      <a:pt x="1168" y="272"/>
                      <a:pt x="1167" y="270"/>
                    </a:cubicBezTo>
                    <a:cubicBezTo>
                      <a:pt x="1164" y="270"/>
                      <a:pt x="1165" y="272"/>
                      <a:pt x="1168" y="275"/>
                    </a:cubicBezTo>
                    <a:cubicBezTo>
                      <a:pt x="1162" y="270"/>
                      <a:pt x="1156" y="274"/>
                      <a:pt x="1153" y="275"/>
                    </a:cubicBezTo>
                    <a:cubicBezTo>
                      <a:pt x="1156" y="280"/>
                      <a:pt x="1155" y="272"/>
                      <a:pt x="1158" y="278"/>
                    </a:cubicBezTo>
                    <a:cubicBezTo>
                      <a:pt x="1160" y="282"/>
                      <a:pt x="1155" y="277"/>
                      <a:pt x="1155" y="282"/>
                    </a:cubicBezTo>
                    <a:cubicBezTo>
                      <a:pt x="1154" y="280"/>
                      <a:pt x="1153" y="278"/>
                      <a:pt x="1151" y="276"/>
                    </a:cubicBezTo>
                    <a:cubicBezTo>
                      <a:pt x="1149" y="275"/>
                      <a:pt x="1151" y="279"/>
                      <a:pt x="1147" y="278"/>
                    </a:cubicBezTo>
                    <a:cubicBezTo>
                      <a:pt x="1150" y="283"/>
                      <a:pt x="1151" y="277"/>
                      <a:pt x="1152" y="279"/>
                    </a:cubicBezTo>
                    <a:cubicBezTo>
                      <a:pt x="1153" y="283"/>
                      <a:pt x="1150" y="287"/>
                      <a:pt x="1146" y="286"/>
                    </a:cubicBezTo>
                    <a:cubicBezTo>
                      <a:pt x="1147" y="287"/>
                      <a:pt x="1148" y="289"/>
                      <a:pt x="1149" y="290"/>
                    </a:cubicBezTo>
                    <a:cubicBezTo>
                      <a:pt x="1149" y="285"/>
                      <a:pt x="1155" y="292"/>
                      <a:pt x="1150" y="290"/>
                    </a:cubicBezTo>
                    <a:cubicBezTo>
                      <a:pt x="1153" y="291"/>
                      <a:pt x="1159" y="288"/>
                      <a:pt x="1158" y="286"/>
                    </a:cubicBezTo>
                    <a:cubicBezTo>
                      <a:pt x="1162" y="286"/>
                      <a:pt x="1161" y="292"/>
                      <a:pt x="1166" y="297"/>
                    </a:cubicBezTo>
                    <a:cubicBezTo>
                      <a:pt x="1163" y="297"/>
                      <a:pt x="1163" y="294"/>
                      <a:pt x="1161" y="291"/>
                    </a:cubicBezTo>
                    <a:cubicBezTo>
                      <a:pt x="1158" y="292"/>
                      <a:pt x="1165" y="299"/>
                      <a:pt x="1166" y="302"/>
                    </a:cubicBezTo>
                    <a:cubicBezTo>
                      <a:pt x="1163" y="302"/>
                      <a:pt x="1161" y="297"/>
                      <a:pt x="1158" y="292"/>
                    </a:cubicBezTo>
                    <a:cubicBezTo>
                      <a:pt x="1158" y="297"/>
                      <a:pt x="1163" y="302"/>
                      <a:pt x="1165" y="305"/>
                    </a:cubicBezTo>
                    <a:cubicBezTo>
                      <a:pt x="1169" y="312"/>
                      <a:pt x="1161" y="300"/>
                      <a:pt x="1155" y="294"/>
                    </a:cubicBezTo>
                    <a:cubicBezTo>
                      <a:pt x="1155" y="296"/>
                      <a:pt x="1161" y="305"/>
                      <a:pt x="1163" y="306"/>
                    </a:cubicBezTo>
                    <a:cubicBezTo>
                      <a:pt x="1163" y="311"/>
                      <a:pt x="1157" y="298"/>
                      <a:pt x="1154" y="297"/>
                    </a:cubicBezTo>
                    <a:cubicBezTo>
                      <a:pt x="1153" y="298"/>
                      <a:pt x="1154" y="299"/>
                      <a:pt x="1153" y="300"/>
                    </a:cubicBezTo>
                    <a:cubicBezTo>
                      <a:pt x="1164" y="318"/>
                      <a:pt x="1155" y="303"/>
                      <a:pt x="1149" y="298"/>
                    </a:cubicBezTo>
                    <a:cubicBezTo>
                      <a:pt x="1147" y="299"/>
                      <a:pt x="1151" y="302"/>
                      <a:pt x="1148" y="302"/>
                    </a:cubicBezTo>
                    <a:cubicBezTo>
                      <a:pt x="1143" y="297"/>
                      <a:pt x="1142" y="290"/>
                      <a:pt x="1135" y="283"/>
                    </a:cubicBezTo>
                    <a:cubicBezTo>
                      <a:pt x="1136" y="279"/>
                      <a:pt x="1138" y="284"/>
                      <a:pt x="1140" y="287"/>
                    </a:cubicBezTo>
                    <a:cubicBezTo>
                      <a:pt x="1139" y="283"/>
                      <a:pt x="1144" y="283"/>
                      <a:pt x="1140" y="278"/>
                    </a:cubicBezTo>
                    <a:cubicBezTo>
                      <a:pt x="1138" y="278"/>
                      <a:pt x="1139" y="280"/>
                      <a:pt x="1140" y="282"/>
                    </a:cubicBezTo>
                    <a:cubicBezTo>
                      <a:pt x="1138" y="282"/>
                      <a:pt x="1136" y="276"/>
                      <a:pt x="1134" y="273"/>
                    </a:cubicBezTo>
                    <a:cubicBezTo>
                      <a:pt x="1132" y="274"/>
                      <a:pt x="1137" y="278"/>
                      <a:pt x="1137" y="280"/>
                    </a:cubicBezTo>
                    <a:cubicBezTo>
                      <a:pt x="1134" y="280"/>
                      <a:pt x="1131" y="278"/>
                      <a:pt x="1127" y="276"/>
                    </a:cubicBezTo>
                    <a:cubicBezTo>
                      <a:pt x="1127" y="277"/>
                      <a:pt x="1129" y="279"/>
                      <a:pt x="1130" y="281"/>
                    </a:cubicBezTo>
                    <a:cubicBezTo>
                      <a:pt x="1133" y="283"/>
                      <a:pt x="1126" y="279"/>
                      <a:pt x="1124" y="274"/>
                    </a:cubicBezTo>
                    <a:cubicBezTo>
                      <a:pt x="1123" y="276"/>
                      <a:pt x="1128" y="281"/>
                      <a:pt x="1130" y="286"/>
                    </a:cubicBezTo>
                    <a:cubicBezTo>
                      <a:pt x="1128" y="288"/>
                      <a:pt x="1129" y="281"/>
                      <a:pt x="1125" y="283"/>
                    </a:cubicBezTo>
                    <a:cubicBezTo>
                      <a:pt x="1124" y="286"/>
                      <a:pt x="1129" y="288"/>
                      <a:pt x="1129" y="291"/>
                    </a:cubicBezTo>
                    <a:cubicBezTo>
                      <a:pt x="1128" y="291"/>
                      <a:pt x="1126" y="288"/>
                      <a:pt x="1124" y="286"/>
                    </a:cubicBezTo>
                    <a:cubicBezTo>
                      <a:pt x="1122" y="287"/>
                      <a:pt x="1124" y="291"/>
                      <a:pt x="1120" y="286"/>
                    </a:cubicBezTo>
                    <a:cubicBezTo>
                      <a:pt x="1119" y="287"/>
                      <a:pt x="1121" y="290"/>
                      <a:pt x="1119" y="290"/>
                    </a:cubicBezTo>
                    <a:cubicBezTo>
                      <a:pt x="1115" y="287"/>
                      <a:pt x="1115" y="285"/>
                      <a:pt x="1111" y="282"/>
                    </a:cubicBezTo>
                    <a:cubicBezTo>
                      <a:pt x="1108" y="287"/>
                      <a:pt x="1101" y="288"/>
                      <a:pt x="1098" y="288"/>
                    </a:cubicBezTo>
                    <a:cubicBezTo>
                      <a:pt x="1097" y="289"/>
                      <a:pt x="1098" y="291"/>
                      <a:pt x="1099" y="293"/>
                    </a:cubicBezTo>
                    <a:cubicBezTo>
                      <a:pt x="1098" y="293"/>
                      <a:pt x="1097" y="291"/>
                      <a:pt x="1096" y="290"/>
                    </a:cubicBezTo>
                    <a:cubicBezTo>
                      <a:pt x="1095" y="292"/>
                      <a:pt x="1097" y="297"/>
                      <a:pt x="1092" y="292"/>
                    </a:cubicBezTo>
                    <a:cubicBezTo>
                      <a:pt x="1095" y="296"/>
                      <a:pt x="1091" y="298"/>
                      <a:pt x="1090" y="301"/>
                    </a:cubicBezTo>
                    <a:cubicBezTo>
                      <a:pt x="1088" y="299"/>
                      <a:pt x="1085" y="299"/>
                      <a:pt x="1083" y="294"/>
                    </a:cubicBezTo>
                    <a:cubicBezTo>
                      <a:pt x="1082" y="296"/>
                      <a:pt x="1087" y="301"/>
                      <a:pt x="1089" y="305"/>
                    </a:cubicBezTo>
                    <a:cubicBezTo>
                      <a:pt x="1091" y="307"/>
                      <a:pt x="1093" y="305"/>
                      <a:pt x="1095" y="308"/>
                    </a:cubicBezTo>
                    <a:cubicBezTo>
                      <a:pt x="1096" y="306"/>
                      <a:pt x="1096" y="305"/>
                      <a:pt x="1093" y="302"/>
                    </a:cubicBezTo>
                    <a:cubicBezTo>
                      <a:pt x="1097" y="304"/>
                      <a:pt x="1100" y="308"/>
                      <a:pt x="1104" y="305"/>
                    </a:cubicBezTo>
                    <a:cubicBezTo>
                      <a:pt x="1106" y="309"/>
                      <a:pt x="1104" y="308"/>
                      <a:pt x="1106" y="312"/>
                    </a:cubicBezTo>
                    <a:cubicBezTo>
                      <a:pt x="1103" y="314"/>
                      <a:pt x="1099" y="314"/>
                      <a:pt x="1099" y="317"/>
                    </a:cubicBezTo>
                    <a:cubicBezTo>
                      <a:pt x="1102" y="321"/>
                      <a:pt x="1102" y="316"/>
                      <a:pt x="1105" y="316"/>
                    </a:cubicBezTo>
                    <a:cubicBezTo>
                      <a:pt x="1107" y="319"/>
                      <a:pt x="1103" y="319"/>
                      <a:pt x="1104" y="322"/>
                    </a:cubicBezTo>
                    <a:cubicBezTo>
                      <a:pt x="1108" y="326"/>
                      <a:pt x="1103" y="315"/>
                      <a:pt x="1108" y="322"/>
                    </a:cubicBezTo>
                    <a:cubicBezTo>
                      <a:pt x="1108" y="320"/>
                      <a:pt x="1112" y="310"/>
                      <a:pt x="1114" y="316"/>
                    </a:cubicBezTo>
                    <a:cubicBezTo>
                      <a:pt x="1117" y="316"/>
                      <a:pt x="1113" y="312"/>
                      <a:pt x="1114" y="311"/>
                    </a:cubicBezTo>
                    <a:cubicBezTo>
                      <a:pt x="1115" y="311"/>
                      <a:pt x="1116" y="313"/>
                      <a:pt x="1117" y="315"/>
                    </a:cubicBezTo>
                    <a:cubicBezTo>
                      <a:pt x="1119" y="314"/>
                      <a:pt x="1118" y="311"/>
                      <a:pt x="1118" y="309"/>
                    </a:cubicBezTo>
                    <a:cubicBezTo>
                      <a:pt x="1121" y="310"/>
                      <a:pt x="1123" y="314"/>
                      <a:pt x="1126" y="317"/>
                    </a:cubicBezTo>
                    <a:cubicBezTo>
                      <a:pt x="1124" y="319"/>
                      <a:pt x="1122" y="317"/>
                      <a:pt x="1120" y="314"/>
                    </a:cubicBezTo>
                    <a:cubicBezTo>
                      <a:pt x="1119" y="315"/>
                      <a:pt x="1125" y="320"/>
                      <a:pt x="1120" y="320"/>
                    </a:cubicBezTo>
                    <a:cubicBezTo>
                      <a:pt x="1121" y="321"/>
                      <a:pt x="1125" y="323"/>
                      <a:pt x="1123" y="320"/>
                    </a:cubicBezTo>
                    <a:cubicBezTo>
                      <a:pt x="1126" y="320"/>
                      <a:pt x="1124" y="323"/>
                      <a:pt x="1126" y="324"/>
                    </a:cubicBezTo>
                    <a:cubicBezTo>
                      <a:pt x="1124" y="324"/>
                      <a:pt x="1121" y="323"/>
                      <a:pt x="1119" y="325"/>
                    </a:cubicBezTo>
                    <a:cubicBezTo>
                      <a:pt x="1129" y="327"/>
                      <a:pt x="1114" y="325"/>
                      <a:pt x="1119" y="330"/>
                    </a:cubicBezTo>
                    <a:cubicBezTo>
                      <a:pt x="1117" y="331"/>
                      <a:pt x="1116" y="328"/>
                      <a:pt x="1114" y="327"/>
                    </a:cubicBezTo>
                    <a:cubicBezTo>
                      <a:pt x="1116" y="332"/>
                      <a:pt x="1117" y="334"/>
                      <a:pt x="1112" y="328"/>
                    </a:cubicBezTo>
                    <a:cubicBezTo>
                      <a:pt x="1111" y="328"/>
                      <a:pt x="1111" y="330"/>
                      <a:pt x="1112" y="332"/>
                    </a:cubicBezTo>
                    <a:cubicBezTo>
                      <a:pt x="1110" y="331"/>
                      <a:pt x="1109" y="328"/>
                      <a:pt x="1107" y="327"/>
                    </a:cubicBezTo>
                    <a:cubicBezTo>
                      <a:pt x="1105" y="331"/>
                      <a:pt x="1114" y="337"/>
                      <a:pt x="1117" y="342"/>
                    </a:cubicBezTo>
                    <a:cubicBezTo>
                      <a:pt x="1112" y="342"/>
                      <a:pt x="1112" y="334"/>
                      <a:pt x="1108" y="338"/>
                    </a:cubicBezTo>
                    <a:cubicBezTo>
                      <a:pt x="1108" y="336"/>
                      <a:pt x="1108" y="335"/>
                      <a:pt x="1109" y="334"/>
                    </a:cubicBezTo>
                    <a:cubicBezTo>
                      <a:pt x="1107" y="331"/>
                      <a:pt x="1105" y="331"/>
                      <a:pt x="1103" y="327"/>
                    </a:cubicBezTo>
                    <a:cubicBezTo>
                      <a:pt x="1102" y="328"/>
                      <a:pt x="1104" y="331"/>
                      <a:pt x="1105" y="333"/>
                    </a:cubicBezTo>
                    <a:cubicBezTo>
                      <a:pt x="1102" y="334"/>
                      <a:pt x="1104" y="331"/>
                      <a:pt x="1102" y="329"/>
                    </a:cubicBezTo>
                    <a:cubicBezTo>
                      <a:pt x="1101" y="330"/>
                      <a:pt x="1101" y="331"/>
                      <a:pt x="1102" y="333"/>
                    </a:cubicBezTo>
                    <a:cubicBezTo>
                      <a:pt x="1096" y="326"/>
                      <a:pt x="1101" y="337"/>
                      <a:pt x="1095" y="333"/>
                    </a:cubicBezTo>
                    <a:cubicBezTo>
                      <a:pt x="1094" y="335"/>
                      <a:pt x="1098" y="335"/>
                      <a:pt x="1099" y="339"/>
                    </a:cubicBezTo>
                    <a:cubicBezTo>
                      <a:pt x="1101" y="338"/>
                      <a:pt x="1098" y="335"/>
                      <a:pt x="1101" y="335"/>
                    </a:cubicBezTo>
                    <a:cubicBezTo>
                      <a:pt x="1106" y="345"/>
                      <a:pt x="1107" y="340"/>
                      <a:pt x="1112" y="341"/>
                    </a:cubicBezTo>
                    <a:cubicBezTo>
                      <a:pt x="1112" y="343"/>
                      <a:pt x="1110" y="345"/>
                      <a:pt x="1106" y="345"/>
                    </a:cubicBezTo>
                    <a:cubicBezTo>
                      <a:pt x="1104" y="345"/>
                      <a:pt x="1108" y="349"/>
                      <a:pt x="1109" y="351"/>
                    </a:cubicBezTo>
                    <a:cubicBezTo>
                      <a:pt x="1107" y="353"/>
                      <a:pt x="1105" y="348"/>
                      <a:pt x="1103" y="345"/>
                    </a:cubicBezTo>
                    <a:cubicBezTo>
                      <a:pt x="1100" y="347"/>
                      <a:pt x="1106" y="352"/>
                      <a:pt x="1106" y="355"/>
                    </a:cubicBezTo>
                    <a:cubicBezTo>
                      <a:pt x="1101" y="353"/>
                      <a:pt x="1101" y="354"/>
                      <a:pt x="1099" y="358"/>
                    </a:cubicBezTo>
                    <a:cubicBezTo>
                      <a:pt x="1101" y="353"/>
                      <a:pt x="1092" y="353"/>
                      <a:pt x="1096" y="359"/>
                    </a:cubicBezTo>
                    <a:cubicBezTo>
                      <a:pt x="1093" y="357"/>
                      <a:pt x="1091" y="353"/>
                      <a:pt x="1089" y="350"/>
                    </a:cubicBezTo>
                    <a:cubicBezTo>
                      <a:pt x="1093" y="352"/>
                      <a:pt x="1095" y="346"/>
                      <a:pt x="1091" y="342"/>
                    </a:cubicBezTo>
                    <a:cubicBezTo>
                      <a:pt x="1089" y="342"/>
                      <a:pt x="1095" y="347"/>
                      <a:pt x="1091" y="346"/>
                    </a:cubicBezTo>
                    <a:cubicBezTo>
                      <a:pt x="1089" y="342"/>
                      <a:pt x="1087" y="342"/>
                      <a:pt x="1084" y="340"/>
                    </a:cubicBezTo>
                    <a:cubicBezTo>
                      <a:pt x="1082" y="341"/>
                      <a:pt x="1089" y="344"/>
                      <a:pt x="1085" y="344"/>
                    </a:cubicBezTo>
                    <a:cubicBezTo>
                      <a:pt x="1083" y="342"/>
                      <a:pt x="1084" y="341"/>
                      <a:pt x="1083" y="339"/>
                    </a:cubicBezTo>
                    <a:cubicBezTo>
                      <a:pt x="1081" y="337"/>
                      <a:pt x="1082" y="342"/>
                      <a:pt x="1079" y="337"/>
                    </a:cubicBezTo>
                    <a:cubicBezTo>
                      <a:pt x="1078" y="339"/>
                      <a:pt x="1082" y="341"/>
                      <a:pt x="1083" y="344"/>
                    </a:cubicBezTo>
                    <a:cubicBezTo>
                      <a:pt x="1081" y="342"/>
                      <a:pt x="1079" y="342"/>
                      <a:pt x="1077" y="338"/>
                    </a:cubicBezTo>
                    <a:cubicBezTo>
                      <a:pt x="1076" y="340"/>
                      <a:pt x="1077" y="347"/>
                      <a:pt x="1071" y="343"/>
                    </a:cubicBezTo>
                    <a:cubicBezTo>
                      <a:pt x="1070" y="345"/>
                      <a:pt x="1074" y="350"/>
                      <a:pt x="1077" y="355"/>
                    </a:cubicBezTo>
                    <a:cubicBezTo>
                      <a:pt x="1080" y="355"/>
                      <a:pt x="1075" y="350"/>
                      <a:pt x="1079" y="353"/>
                    </a:cubicBezTo>
                    <a:cubicBezTo>
                      <a:pt x="1080" y="354"/>
                      <a:pt x="1078" y="354"/>
                      <a:pt x="1080" y="357"/>
                    </a:cubicBezTo>
                    <a:cubicBezTo>
                      <a:pt x="1077" y="358"/>
                      <a:pt x="1075" y="356"/>
                      <a:pt x="1074" y="359"/>
                    </a:cubicBezTo>
                    <a:cubicBezTo>
                      <a:pt x="1075" y="360"/>
                      <a:pt x="1076" y="361"/>
                      <a:pt x="1077" y="362"/>
                    </a:cubicBezTo>
                    <a:cubicBezTo>
                      <a:pt x="1078" y="360"/>
                      <a:pt x="1081" y="360"/>
                      <a:pt x="1084" y="361"/>
                    </a:cubicBezTo>
                    <a:cubicBezTo>
                      <a:pt x="1080" y="365"/>
                      <a:pt x="1072" y="369"/>
                      <a:pt x="1064" y="368"/>
                    </a:cubicBezTo>
                    <a:cubicBezTo>
                      <a:pt x="1064" y="370"/>
                      <a:pt x="1063" y="371"/>
                      <a:pt x="1062" y="373"/>
                    </a:cubicBezTo>
                    <a:cubicBezTo>
                      <a:pt x="1068" y="373"/>
                      <a:pt x="1060" y="379"/>
                      <a:pt x="1062" y="384"/>
                    </a:cubicBezTo>
                    <a:cubicBezTo>
                      <a:pt x="1061" y="382"/>
                      <a:pt x="1055" y="384"/>
                      <a:pt x="1057" y="387"/>
                    </a:cubicBezTo>
                    <a:cubicBezTo>
                      <a:pt x="1055" y="385"/>
                      <a:pt x="1052" y="387"/>
                      <a:pt x="1050" y="384"/>
                    </a:cubicBezTo>
                    <a:cubicBezTo>
                      <a:pt x="1050" y="384"/>
                      <a:pt x="1049" y="386"/>
                      <a:pt x="1051" y="388"/>
                    </a:cubicBezTo>
                    <a:cubicBezTo>
                      <a:pt x="1048" y="388"/>
                      <a:pt x="1045" y="381"/>
                      <a:pt x="1042" y="381"/>
                    </a:cubicBezTo>
                    <a:cubicBezTo>
                      <a:pt x="1040" y="384"/>
                      <a:pt x="1047" y="386"/>
                      <a:pt x="1044" y="388"/>
                    </a:cubicBezTo>
                    <a:cubicBezTo>
                      <a:pt x="1041" y="390"/>
                      <a:pt x="1039" y="380"/>
                      <a:pt x="1036" y="382"/>
                    </a:cubicBezTo>
                    <a:cubicBezTo>
                      <a:pt x="1035" y="383"/>
                      <a:pt x="1040" y="388"/>
                      <a:pt x="1041" y="390"/>
                    </a:cubicBezTo>
                    <a:cubicBezTo>
                      <a:pt x="1038" y="391"/>
                      <a:pt x="1035" y="385"/>
                      <a:pt x="1035" y="383"/>
                    </a:cubicBezTo>
                    <a:cubicBezTo>
                      <a:pt x="1032" y="385"/>
                      <a:pt x="1038" y="389"/>
                      <a:pt x="1039" y="394"/>
                    </a:cubicBezTo>
                    <a:cubicBezTo>
                      <a:pt x="1037" y="393"/>
                      <a:pt x="1032" y="385"/>
                      <a:pt x="1032" y="384"/>
                    </a:cubicBezTo>
                    <a:cubicBezTo>
                      <a:pt x="1032" y="384"/>
                      <a:pt x="1031" y="384"/>
                      <a:pt x="1031" y="384"/>
                    </a:cubicBezTo>
                    <a:cubicBezTo>
                      <a:pt x="1031" y="386"/>
                      <a:pt x="1035" y="392"/>
                      <a:pt x="1037" y="393"/>
                    </a:cubicBezTo>
                    <a:cubicBezTo>
                      <a:pt x="1038" y="396"/>
                      <a:pt x="1035" y="395"/>
                      <a:pt x="1034" y="393"/>
                    </a:cubicBezTo>
                    <a:cubicBezTo>
                      <a:pt x="1033" y="393"/>
                      <a:pt x="1034" y="395"/>
                      <a:pt x="1032" y="395"/>
                    </a:cubicBezTo>
                    <a:cubicBezTo>
                      <a:pt x="1029" y="393"/>
                      <a:pt x="1030" y="389"/>
                      <a:pt x="1028" y="388"/>
                    </a:cubicBezTo>
                    <a:cubicBezTo>
                      <a:pt x="1026" y="384"/>
                      <a:pt x="1031" y="389"/>
                      <a:pt x="1031" y="391"/>
                    </a:cubicBezTo>
                    <a:cubicBezTo>
                      <a:pt x="1032" y="390"/>
                      <a:pt x="1031" y="389"/>
                      <a:pt x="1031" y="387"/>
                    </a:cubicBezTo>
                    <a:cubicBezTo>
                      <a:pt x="1028" y="385"/>
                      <a:pt x="1027" y="386"/>
                      <a:pt x="1025" y="388"/>
                    </a:cubicBezTo>
                    <a:cubicBezTo>
                      <a:pt x="1027" y="389"/>
                      <a:pt x="1028" y="390"/>
                      <a:pt x="1029" y="392"/>
                    </a:cubicBezTo>
                    <a:cubicBezTo>
                      <a:pt x="1030" y="392"/>
                      <a:pt x="1020" y="387"/>
                      <a:pt x="1021" y="391"/>
                    </a:cubicBezTo>
                    <a:cubicBezTo>
                      <a:pt x="1018" y="386"/>
                      <a:pt x="1016" y="396"/>
                      <a:pt x="1011" y="391"/>
                    </a:cubicBezTo>
                    <a:cubicBezTo>
                      <a:pt x="1009" y="395"/>
                      <a:pt x="1002" y="395"/>
                      <a:pt x="1007" y="401"/>
                    </a:cubicBezTo>
                    <a:cubicBezTo>
                      <a:pt x="1006" y="402"/>
                      <a:pt x="1004" y="397"/>
                      <a:pt x="1003" y="396"/>
                    </a:cubicBezTo>
                    <a:cubicBezTo>
                      <a:pt x="1002" y="398"/>
                      <a:pt x="1005" y="401"/>
                      <a:pt x="1008" y="407"/>
                    </a:cubicBezTo>
                    <a:cubicBezTo>
                      <a:pt x="1009" y="403"/>
                      <a:pt x="1013" y="405"/>
                      <a:pt x="1019" y="404"/>
                    </a:cubicBezTo>
                    <a:cubicBezTo>
                      <a:pt x="1020" y="407"/>
                      <a:pt x="1015" y="406"/>
                      <a:pt x="1014" y="406"/>
                    </a:cubicBezTo>
                    <a:cubicBezTo>
                      <a:pt x="1012" y="407"/>
                      <a:pt x="1016" y="407"/>
                      <a:pt x="1017" y="410"/>
                    </a:cubicBezTo>
                    <a:cubicBezTo>
                      <a:pt x="1012" y="407"/>
                      <a:pt x="1015" y="412"/>
                      <a:pt x="1019" y="416"/>
                    </a:cubicBezTo>
                    <a:cubicBezTo>
                      <a:pt x="1017" y="416"/>
                      <a:pt x="1015" y="413"/>
                      <a:pt x="1013" y="410"/>
                    </a:cubicBezTo>
                    <a:cubicBezTo>
                      <a:pt x="1017" y="418"/>
                      <a:pt x="1014" y="415"/>
                      <a:pt x="1016" y="420"/>
                    </a:cubicBezTo>
                    <a:cubicBezTo>
                      <a:pt x="1015" y="421"/>
                      <a:pt x="1014" y="418"/>
                      <a:pt x="1012" y="417"/>
                    </a:cubicBezTo>
                    <a:cubicBezTo>
                      <a:pt x="1009" y="421"/>
                      <a:pt x="993" y="427"/>
                      <a:pt x="993" y="433"/>
                    </a:cubicBezTo>
                    <a:cubicBezTo>
                      <a:pt x="992" y="434"/>
                      <a:pt x="990" y="428"/>
                      <a:pt x="988" y="427"/>
                    </a:cubicBezTo>
                    <a:cubicBezTo>
                      <a:pt x="986" y="427"/>
                      <a:pt x="990" y="431"/>
                      <a:pt x="991" y="433"/>
                    </a:cubicBezTo>
                    <a:cubicBezTo>
                      <a:pt x="981" y="432"/>
                      <a:pt x="982" y="441"/>
                      <a:pt x="978" y="441"/>
                    </a:cubicBezTo>
                    <a:cubicBezTo>
                      <a:pt x="981" y="441"/>
                      <a:pt x="986" y="449"/>
                      <a:pt x="986" y="452"/>
                    </a:cubicBezTo>
                    <a:cubicBezTo>
                      <a:pt x="991" y="450"/>
                      <a:pt x="992" y="451"/>
                      <a:pt x="996" y="450"/>
                    </a:cubicBezTo>
                    <a:cubicBezTo>
                      <a:pt x="995" y="447"/>
                      <a:pt x="994" y="447"/>
                      <a:pt x="992" y="445"/>
                    </a:cubicBezTo>
                    <a:cubicBezTo>
                      <a:pt x="994" y="450"/>
                      <a:pt x="989" y="446"/>
                      <a:pt x="986" y="442"/>
                    </a:cubicBezTo>
                    <a:cubicBezTo>
                      <a:pt x="985" y="442"/>
                      <a:pt x="989" y="449"/>
                      <a:pt x="990" y="448"/>
                    </a:cubicBezTo>
                    <a:cubicBezTo>
                      <a:pt x="992" y="450"/>
                      <a:pt x="988" y="449"/>
                      <a:pt x="987" y="451"/>
                    </a:cubicBezTo>
                    <a:cubicBezTo>
                      <a:pt x="986" y="446"/>
                      <a:pt x="984" y="445"/>
                      <a:pt x="981" y="441"/>
                    </a:cubicBezTo>
                    <a:cubicBezTo>
                      <a:pt x="984" y="441"/>
                      <a:pt x="985" y="439"/>
                      <a:pt x="986" y="438"/>
                    </a:cubicBezTo>
                    <a:cubicBezTo>
                      <a:pt x="988" y="439"/>
                      <a:pt x="989" y="444"/>
                      <a:pt x="991" y="443"/>
                    </a:cubicBezTo>
                    <a:cubicBezTo>
                      <a:pt x="987" y="437"/>
                      <a:pt x="995" y="436"/>
                      <a:pt x="1000" y="435"/>
                    </a:cubicBezTo>
                    <a:cubicBezTo>
                      <a:pt x="1001" y="437"/>
                      <a:pt x="998" y="436"/>
                      <a:pt x="999" y="438"/>
                    </a:cubicBezTo>
                    <a:cubicBezTo>
                      <a:pt x="1002" y="441"/>
                      <a:pt x="1002" y="436"/>
                      <a:pt x="1003" y="436"/>
                    </a:cubicBezTo>
                    <a:cubicBezTo>
                      <a:pt x="1005" y="438"/>
                      <a:pt x="1002" y="443"/>
                      <a:pt x="998" y="443"/>
                    </a:cubicBezTo>
                    <a:cubicBezTo>
                      <a:pt x="1002" y="443"/>
                      <a:pt x="1014" y="442"/>
                      <a:pt x="1009" y="437"/>
                    </a:cubicBezTo>
                    <a:cubicBezTo>
                      <a:pt x="1012" y="438"/>
                      <a:pt x="1011" y="442"/>
                      <a:pt x="1014" y="445"/>
                    </a:cubicBezTo>
                    <a:cubicBezTo>
                      <a:pt x="1013" y="442"/>
                      <a:pt x="1015" y="441"/>
                      <a:pt x="1011" y="438"/>
                    </a:cubicBezTo>
                    <a:cubicBezTo>
                      <a:pt x="1015" y="439"/>
                      <a:pt x="1020" y="446"/>
                      <a:pt x="1024" y="443"/>
                    </a:cubicBezTo>
                    <a:cubicBezTo>
                      <a:pt x="1027" y="446"/>
                      <a:pt x="1025" y="451"/>
                      <a:pt x="1024" y="445"/>
                    </a:cubicBezTo>
                    <a:cubicBezTo>
                      <a:pt x="1024" y="446"/>
                      <a:pt x="1023" y="447"/>
                      <a:pt x="1024" y="448"/>
                    </a:cubicBezTo>
                    <a:cubicBezTo>
                      <a:pt x="1026" y="451"/>
                      <a:pt x="1028" y="447"/>
                      <a:pt x="1029" y="449"/>
                    </a:cubicBezTo>
                    <a:cubicBezTo>
                      <a:pt x="1030" y="448"/>
                      <a:pt x="1030" y="446"/>
                      <a:pt x="1028" y="444"/>
                    </a:cubicBezTo>
                    <a:cubicBezTo>
                      <a:pt x="1031" y="444"/>
                      <a:pt x="1030" y="446"/>
                      <a:pt x="1032" y="448"/>
                    </a:cubicBezTo>
                    <a:cubicBezTo>
                      <a:pt x="1034" y="447"/>
                      <a:pt x="1033" y="446"/>
                      <a:pt x="1035" y="445"/>
                    </a:cubicBezTo>
                    <a:cubicBezTo>
                      <a:pt x="1033" y="444"/>
                      <a:pt x="1031" y="446"/>
                      <a:pt x="1029" y="441"/>
                    </a:cubicBezTo>
                    <a:cubicBezTo>
                      <a:pt x="1035" y="444"/>
                      <a:pt x="1030" y="441"/>
                      <a:pt x="1032" y="438"/>
                    </a:cubicBezTo>
                    <a:cubicBezTo>
                      <a:pt x="1033" y="441"/>
                      <a:pt x="1035" y="440"/>
                      <a:pt x="1036" y="443"/>
                    </a:cubicBezTo>
                    <a:cubicBezTo>
                      <a:pt x="1033" y="438"/>
                      <a:pt x="1040" y="442"/>
                      <a:pt x="1036" y="436"/>
                    </a:cubicBezTo>
                    <a:cubicBezTo>
                      <a:pt x="1041" y="438"/>
                      <a:pt x="1044" y="440"/>
                      <a:pt x="1047" y="434"/>
                    </a:cubicBezTo>
                    <a:cubicBezTo>
                      <a:pt x="1034" y="436"/>
                      <a:pt x="1047" y="433"/>
                      <a:pt x="1049" y="428"/>
                    </a:cubicBezTo>
                    <a:cubicBezTo>
                      <a:pt x="1050" y="430"/>
                      <a:pt x="1055" y="433"/>
                      <a:pt x="1054" y="435"/>
                    </a:cubicBezTo>
                    <a:cubicBezTo>
                      <a:pt x="1059" y="439"/>
                      <a:pt x="1059" y="434"/>
                      <a:pt x="1065" y="434"/>
                    </a:cubicBezTo>
                    <a:cubicBezTo>
                      <a:pt x="1064" y="432"/>
                      <a:pt x="1065" y="431"/>
                      <a:pt x="1062" y="428"/>
                    </a:cubicBezTo>
                    <a:cubicBezTo>
                      <a:pt x="1061" y="427"/>
                      <a:pt x="1061" y="429"/>
                      <a:pt x="1060" y="429"/>
                    </a:cubicBezTo>
                    <a:cubicBezTo>
                      <a:pt x="1059" y="427"/>
                      <a:pt x="1057" y="424"/>
                      <a:pt x="1059" y="424"/>
                    </a:cubicBezTo>
                    <a:cubicBezTo>
                      <a:pt x="1058" y="422"/>
                      <a:pt x="1056" y="422"/>
                      <a:pt x="1055" y="423"/>
                    </a:cubicBezTo>
                    <a:cubicBezTo>
                      <a:pt x="1055" y="420"/>
                      <a:pt x="1059" y="416"/>
                      <a:pt x="1065" y="423"/>
                    </a:cubicBezTo>
                    <a:cubicBezTo>
                      <a:pt x="1063" y="424"/>
                      <a:pt x="1061" y="422"/>
                      <a:pt x="1059" y="422"/>
                    </a:cubicBezTo>
                    <a:cubicBezTo>
                      <a:pt x="1061" y="428"/>
                      <a:pt x="1064" y="423"/>
                      <a:pt x="1066" y="425"/>
                    </a:cubicBezTo>
                    <a:cubicBezTo>
                      <a:pt x="1068" y="429"/>
                      <a:pt x="1066" y="432"/>
                      <a:pt x="1070" y="434"/>
                    </a:cubicBezTo>
                    <a:cubicBezTo>
                      <a:pt x="1067" y="428"/>
                      <a:pt x="1073" y="431"/>
                      <a:pt x="1075" y="427"/>
                    </a:cubicBezTo>
                    <a:cubicBezTo>
                      <a:pt x="1077" y="430"/>
                      <a:pt x="1078" y="431"/>
                      <a:pt x="1080" y="430"/>
                    </a:cubicBezTo>
                    <a:cubicBezTo>
                      <a:pt x="1076" y="426"/>
                      <a:pt x="1076" y="427"/>
                      <a:pt x="1080" y="425"/>
                    </a:cubicBezTo>
                    <a:cubicBezTo>
                      <a:pt x="1081" y="426"/>
                      <a:pt x="1081" y="428"/>
                      <a:pt x="1082" y="429"/>
                    </a:cubicBezTo>
                    <a:cubicBezTo>
                      <a:pt x="1087" y="423"/>
                      <a:pt x="1098" y="427"/>
                      <a:pt x="1099" y="419"/>
                    </a:cubicBezTo>
                    <a:cubicBezTo>
                      <a:pt x="1100" y="419"/>
                      <a:pt x="1101" y="421"/>
                      <a:pt x="1102" y="422"/>
                    </a:cubicBezTo>
                    <a:cubicBezTo>
                      <a:pt x="1105" y="421"/>
                      <a:pt x="1100" y="411"/>
                      <a:pt x="1106" y="419"/>
                    </a:cubicBezTo>
                    <a:cubicBezTo>
                      <a:pt x="1107" y="418"/>
                      <a:pt x="1106" y="416"/>
                      <a:pt x="1105" y="415"/>
                    </a:cubicBezTo>
                    <a:cubicBezTo>
                      <a:pt x="1106" y="415"/>
                      <a:pt x="1107" y="416"/>
                      <a:pt x="1109" y="418"/>
                    </a:cubicBezTo>
                    <a:cubicBezTo>
                      <a:pt x="1111" y="417"/>
                      <a:pt x="1105" y="413"/>
                      <a:pt x="1109" y="413"/>
                    </a:cubicBezTo>
                    <a:cubicBezTo>
                      <a:pt x="1110" y="415"/>
                      <a:pt x="1111" y="416"/>
                      <a:pt x="1112" y="418"/>
                    </a:cubicBezTo>
                    <a:cubicBezTo>
                      <a:pt x="1113" y="417"/>
                      <a:pt x="1112" y="415"/>
                      <a:pt x="1110" y="413"/>
                    </a:cubicBezTo>
                    <a:cubicBezTo>
                      <a:pt x="1116" y="420"/>
                      <a:pt x="1117" y="404"/>
                      <a:pt x="1124" y="411"/>
                    </a:cubicBezTo>
                    <a:cubicBezTo>
                      <a:pt x="1126" y="410"/>
                      <a:pt x="1122" y="404"/>
                      <a:pt x="1127" y="410"/>
                    </a:cubicBezTo>
                    <a:cubicBezTo>
                      <a:pt x="1129" y="408"/>
                      <a:pt x="1131" y="403"/>
                      <a:pt x="1135" y="408"/>
                    </a:cubicBezTo>
                    <a:cubicBezTo>
                      <a:pt x="1135" y="407"/>
                      <a:pt x="1134" y="405"/>
                      <a:pt x="1136" y="405"/>
                    </a:cubicBezTo>
                    <a:cubicBezTo>
                      <a:pt x="1138" y="408"/>
                      <a:pt x="1140" y="406"/>
                      <a:pt x="1142" y="411"/>
                    </a:cubicBezTo>
                    <a:cubicBezTo>
                      <a:pt x="1143" y="410"/>
                      <a:pt x="1139" y="406"/>
                      <a:pt x="1141" y="405"/>
                    </a:cubicBezTo>
                    <a:cubicBezTo>
                      <a:pt x="1144" y="405"/>
                      <a:pt x="1143" y="409"/>
                      <a:pt x="1144" y="411"/>
                    </a:cubicBezTo>
                    <a:cubicBezTo>
                      <a:pt x="1144" y="409"/>
                      <a:pt x="1149" y="409"/>
                      <a:pt x="1144" y="406"/>
                    </a:cubicBezTo>
                    <a:cubicBezTo>
                      <a:pt x="1142" y="402"/>
                      <a:pt x="1149" y="407"/>
                      <a:pt x="1146" y="404"/>
                    </a:cubicBezTo>
                    <a:cubicBezTo>
                      <a:pt x="1148" y="404"/>
                      <a:pt x="1150" y="409"/>
                      <a:pt x="1147" y="408"/>
                    </a:cubicBezTo>
                    <a:cubicBezTo>
                      <a:pt x="1150" y="412"/>
                      <a:pt x="1150" y="403"/>
                      <a:pt x="1152" y="409"/>
                    </a:cubicBezTo>
                    <a:cubicBezTo>
                      <a:pt x="1146" y="411"/>
                      <a:pt x="1141" y="413"/>
                      <a:pt x="1139" y="416"/>
                    </a:cubicBezTo>
                    <a:cubicBezTo>
                      <a:pt x="1138" y="414"/>
                      <a:pt x="1137" y="413"/>
                      <a:pt x="1136" y="411"/>
                    </a:cubicBezTo>
                    <a:cubicBezTo>
                      <a:pt x="1135" y="412"/>
                      <a:pt x="1137" y="414"/>
                      <a:pt x="1138" y="416"/>
                    </a:cubicBezTo>
                    <a:cubicBezTo>
                      <a:pt x="1135" y="417"/>
                      <a:pt x="1129" y="417"/>
                      <a:pt x="1126" y="421"/>
                    </a:cubicBezTo>
                    <a:cubicBezTo>
                      <a:pt x="1122" y="417"/>
                      <a:pt x="1131" y="416"/>
                      <a:pt x="1133" y="415"/>
                    </a:cubicBezTo>
                    <a:cubicBezTo>
                      <a:pt x="1129" y="413"/>
                      <a:pt x="1122" y="415"/>
                      <a:pt x="1123" y="421"/>
                    </a:cubicBezTo>
                    <a:cubicBezTo>
                      <a:pt x="1119" y="418"/>
                      <a:pt x="1117" y="420"/>
                      <a:pt x="1114" y="420"/>
                    </a:cubicBezTo>
                    <a:cubicBezTo>
                      <a:pt x="1113" y="421"/>
                      <a:pt x="1115" y="423"/>
                      <a:pt x="1116" y="422"/>
                    </a:cubicBezTo>
                    <a:cubicBezTo>
                      <a:pt x="1117" y="426"/>
                      <a:pt x="1113" y="422"/>
                      <a:pt x="1112" y="421"/>
                    </a:cubicBezTo>
                    <a:cubicBezTo>
                      <a:pt x="1111" y="424"/>
                      <a:pt x="1106" y="423"/>
                      <a:pt x="1112" y="427"/>
                    </a:cubicBezTo>
                    <a:cubicBezTo>
                      <a:pt x="1110" y="427"/>
                      <a:pt x="1109" y="425"/>
                      <a:pt x="1107" y="423"/>
                    </a:cubicBezTo>
                    <a:cubicBezTo>
                      <a:pt x="1107" y="424"/>
                      <a:pt x="1107" y="425"/>
                      <a:pt x="1105" y="425"/>
                    </a:cubicBezTo>
                    <a:cubicBezTo>
                      <a:pt x="1106" y="426"/>
                      <a:pt x="1107" y="427"/>
                      <a:pt x="1108" y="428"/>
                    </a:cubicBezTo>
                    <a:cubicBezTo>
                      <a:pt x="1107" y="428"/>
                      <a:pt x="1105" y="426"/>
                      <a:pt x="1104" y="424"/>
                    </a:cubicBezTo>
                    <a:cubicBezTo>
                      <a:pt x="1103" y="425"/>
                      <a:pt x="1105" y="427"/>
                      <a:pt x="1106" y="429"/>
                    </a:cubicBezTo>
                    <a:cubicBezTo>
                      <a:pt x="1102" y="424"/>
                      <a:pt x="1102" y="429"/>
                      <a:pt x="1098" y="428"/>
                    </a:cubicBezTo>
                    <a:cubicBezTo>
                      <a:pt x="1104" y="433"/>
                      <a:pt x="1095" y="431"/>
                      <a:pt x="1094" y="433"/>
                    </a:cubicBezTo>
                    <a:cubicBezTo>
                      <a:pt x="1093" y="433"/>
                      <a:pt x="1095" y="437"/>
                      <a:pt x="1095" y="437"/>
                    </a:cubicBezTo>
                    <a:cubicBezTo>
                      <a:pt x="1094" y="437"/>
                      <a:pt x="1088" y="431"/>
                      <a:pt x="1089" y="436"/>
                    </a:cubicBezTo>
                    <a:cubicBezTo>
                      <a:pt x="1089" y="435"/>
                      <a:pt x="1089" y="434"/>
                      <a:pt x="1088" y="432"/>
                    </a:cubicBezTo>
                    <a:cubicBezTo>
                      <a:pt x="1087" y="434"/>
                      <a:pt x="1088" y="435"/>
                      <a:pt x="1089" y="438"/>
                    </a:cubicBezTo>
                    <a:cubicBezTo>
                      <a:pt x="1088" y="438"/>
                      <a:pt x="1086" y="435"/>
                      <a:pt x="1085" y="433"/>
                    </a:cubicBezTo>
                    <a:cubicBezTo>
                      <a:pt x="1086" y="438"/>
                      <a:pt x="1078" y="437"/>
                      <a:pt x="1078" y="436"/>
                    </a:cubicBezTo>
                    <a:cubicBezTo>
                      <a:pt x="1077" y="439"/>
                      <a:pt x="1082" y="440"/>
                      <a:pt x="1083" y="443"/>
                    </a:cubicBezTo>
                    <a:cubicBezTo>
                      <a:pt x="1081" y="444"/>
                      <a:pt x="1079" y="440"/>
                      <a:pt x="1077" y="437"/>
                    </a:cubicBezTo>
                    <a:cubicBezTo>
                      <a:pt x="1076" y="438"/>
                      <a:pt x="1076" y="439"/>
                      <a:pt x="1075" y="439"/>
                    </a:cubicBezTo>
                    <a:cubicBezTo>
                      <a:pt x="1076" y="443"/>
                      <a:pt x="1078" y="442"/>
                      <a:pt x="1080" y="444"/>
                    </a:cubicBezTo>
                    <a:cubicBezTo>
                      <a:pt x="1077" y="446"/>
                      <a:pt x="1075" y="438"/>
                      <a:pt x="1073" y="440"/>
                    </a:cubicBezTo>
                    <a:cubicBezTo>
                      <a:pt x="1071" y="440"/>
                      <a:pt x="1075" y="443"/>
                      <a:pt x="1076" y="443"/>
                    </a:cubicBezTo>
                    <a:cubicBezTo>
                      <a:pt x="1077" y="445"/>
                      <a:pt x="1074" y="444"/>
                      <a:pt x="1075" y="446"/>
                    </a:cubicBezTo>
                    <a:cubicBezTo>
                      <a:pt x="1073" y="448"/>
                      <a:pt x="1072" y="441"/>
                      <a:pt x="1070" y="444"/>
                    </a:cubicBezTo>
                    <a:cubicBezTo>
                      <a:pt x="1069" y="446"/>
                      <a:pt x="1073" y="444"/>
                      <a:pt x="1073" y="447"/>
                    </a:cubicBezTo>
                    <a:cubicBezTo>
                      <a:pt x="1070" y="446"/>
                      <a:pt x="1067" y="444"/>
                      <a:pt x="1064" y="442"/>
                    </a:cubicBezTo>
                    <a:cubicBezTo>
                      <a:pt x="1064" y="443"/>
                      <a:pt x="1067" y="447"/>
                      <a:pt x="1067" y="450"/>
                    </a:cubicBezTo>
                    <a:cubicBezTo>
                      <a:pt x="1065" y="450"/>
                      <a:pt x="1066" y="446"/>
                      <a:pt x="1063" y="444"/>
                    </a:cubicBezTo>
                    <a:cubicBezTo>
                      <a:pt x="1063" y="445"/>
                      <a:pt x="1064" y="446"/>
                      <a:pt x="1064" y="448"/>
                    </a:cubicBezTo>
                    <a:cubicBezTo>
                      <a:pt x="1060" y="443"/>
                      <a:pt x="1060" y="447"/>
                      <a:pt x="1057" y="446"/>
                    </a:cubicBezTo>
                    <a:cubicBezTo>
                      <a:pt x="1055" y="447"/>
                      <a:pt x="1060" y="451"/>
                      <a:pt x="1061" y="454"/>
                    </a:cubicBezTo>
                    <a:cubicBezTo>
                      <a:pt x="1058" y="453"/>
                      <a:pt x="1056" y="452"/>
                      <a:pt x="1057" y="449"/>
                    </a:cubicBezTo>
                    <a:cubicBezTo>
                      <a:pt x="1055" y="447"/>
                      <a:pt x="1056" y="452"/>
                      <a:pt x="1053" y="449"/>
                    </a:cubicBezTo>
                    <a:cubicBezTo>
                      <a:pt x="1054" y="454"/>
                      <a:pt x="1057" y="453"/>
                      <a:pt x="1058" y="456"/>
                    </a:cubicBezTo>
                    <a:cubicBezTo>
                      <a:pt x="1054" y="455"/>
                      <a:pt x="1054" y="454"/>
                      <a:pt x="1049" y="448"/>
                    </a:cubicBezTo>
                    <a:cubicBezTo>
                      <a:pt x="1048" y="449"/>
                      <a:pt x="1052" y="452"/>
                      <a:pt x="1052" y="454"/>
                    </a:cubicBezTo>
                    <a:cubicBezTo>
                      <a:pt x="1038" y="454"/>
                      <a:pt x="1031" y="465"/>
                      <a:pt x="1016" y="469"/>
                    </a:cubicBezTo>
                    <a:cubicBezTo>
                      <a:pt x="1015" y="470"/>
                      <a:pt x="1018" y="473"/>
                      <a:pt x="1016" y="473"/>
                    </a:cubicBezTo>
                    <a:cubicBezTo>
                      <a:pt x="1021" y="474"/>
                      <a:pt x="1026" y="471"/>
                      <a:pt x="1031" y="473"/>
                    </a:cubicBezTo>
                    <a:cubicBezTo>
                      <a:pt x="1035" y="466"/>
                      <a:pt x="1044" y="464"/>
                      <a:pt x="1057" y="463"/>
                    </a:cubicBezTo>
                    <a:cubicBezTo>
                      <a:pt x="1055" y="459"/>
                      <a:pt x="1060" y="455"/>
                      <a:pt x="1064" y="460"/>
                    </a:cubicBezTo>
                    <a:cubicBezTo>
                      <a:pt x="1065" y="459"/>
                      <a:pt x="1063" y="457"/>
                      <a:pt x="1062" y="455"/>
                    </a:cubicBezTo>
                    <a:cubicBezTo>
                      <a:pt x="1066" y="459"/>
                      <a:pt x="1066" y="453"/>
                      <a:pt x="1071" y="460"/>
                    </a:cubicBezTo>
                    <a:cubicBezTo>
                      <a:pt x="1056" y="468"/>
                      <a:pt x="1055" y="470"/>
                      <a:pt x="1044" y="477"/>
                    </a:cubicBezTo>
                    <a:cubicBezTo>
                      <a:pt x="1050" y="478"/>
                      <a:pt x="1054" y="471"/>
                      <a:pt x="1060" y="479"/>
                    </a:cubicBezTo>
                    <a:cubicBezTo>
                      <a:pt x="1061" y="478"/>
                      <a:pt x="1059" y="476"/>
                      <a:pt x="1058" y="474"/>
                    </a:cubicBezTo>
                    <a:cubicBezTo>
                      <a:pt x="1065" y="481"/>
                      <a:pt x="1069" y="467"/>
                      <a:pt x="1072" y="472"/>
                    </a:cubicBezTo>
                    <a:cubicBezTo>
                      <a:pt x="1074" y="472"/>
                      <a:pt x="1072" y="470"/>
                      <a:pt x="1071" y="468"/>
                    </a:cubicBezTo>
                    <a:cubicBezTo>
                      <a:pt x="1073" y="468"/>
                      <a:pt x="1074" y="469"/>
                      <a:pt x="1075" y="471"/>
                    </a:cubicBezTo>
                    <a:cubicBezTo>
                      <a:pt x="1075" y="470"/>
                      <a:pt x="1075" y="469"/>
                      <a:pt x="1074" y="467"/>
                    </a:cubicBezTo>
                    <a:cubicBezTo>
                      <a:pt x="1075" y="467"/>
                      <a:pt x="1076" y="469"/>
                      <a:pt x="1077" y="470"/>
                    </a:cubicBezTo>
                    <a:cubicBezTo>
                      <a:pt x="1078" y="469"/>
                      <a:pt x="1076" y="467"/>
                      <a:pt x="1078" y="467"/>
                    </a:cubicBezTo>
                    <a:cubicBezTo>
                      <a:pt x="1080" y="468"/>
                      <a:pt x="1081" y="469"/>
                      <a:pt x="1081" y="471"/>
                    </a:cubicBezTo>
                    <a:cubicBezTo>
                      <a:pt x="1085" y="471"/>
                      <a:pt x="1079" y="466"/>
                      <a:pt x="1078" y="464"/>
                    </a:cubicBezTo>
                    <a:cubicBezTo>
                      <a:pt x="1080" y="464"/>
                      <a:pt x="1085" y="469"/>
                      <a:pt x="1083" y="471"/>
                    </a:cubicBezTo>
                    <a:cubicBezTo>
                      <a:pt x="1085" y="472"/>
                      <a:pt x="1089" y="471"/>
                      <a:pt x="1089" y="476"/>
                    </a:cubicBezTo>
                    <a:cubicBezTo>
                      <a:pt x="1084" y="471"/>
                      <a:pt x="1086" y="474"/>
                      <a:pt x="1085" y="477"/>
                    </a:cubicBezTo>
                    <a:cubicBezTo>
                      <a:pt x="1083" y="476"/>
                      <a:pt x="1082" y="474"/>
                      <a:pt x="1084" y="473"/>
                    </a:cubicBezTo>
                    <a:cubicBezTo>
                      <a:pt x="1080" y="472"/>
                      <a:pt x="1082" y="476"/>
                      <a:pt x="1079" y="471"/>
                    </a:cubicBezTo>
                    <a:cubicBezTo>
                      <a:pt x="1080" y="476"/>
                      <a:pt x="1074" y="478"/>
                      <a:pt x="1072" y="475"/>
                    </a:cubicBezTo>
                    <a:cubicBezTo>
                      <a:pt x="1070" y="476"/>
                      <a:pt x="1075" y="481"/>
                      <a:pt x="1076" y="481"/>
                    </a:cubicBezTo>
                    <a:cubicBezTo>
                      <a:pt x="1075" y="478"/>
                      <a:pt x="1077" y="478"/>
                      <a:pt x="1080" y="476"/>
                    </a:cubicBezTo>
                    <a:cubicBezTo>
                      <a:pt x="1081" y="477"/>
                      <a:pt x="1081" y="477"/>
                      <a:pt x="1080" y="478"/>
                    </a:cubicBezTo>
                    <a:cubicBezTo>
                      <a:pt x="1081" y="478"/>
                      <a:pt x="1081" y="479"/>
                      <a:pt x="1082" y="480"/>
                    </a:cubicBezTo>
                    <a:cubicBezTo>
                      <a:pt x="1070" y="484"/>
                      <a:pt x="1057" y="491"/>
                      <a:pt x="1053" y="495"/>
                    </a:cubicBezTo>
                    <a:cubicBezTo>
                      <a:pt x="1052" y="494"/>
                      <a:pt x="1053" y="493"/>
                      <a:pt x="1052" y="492"/>
                    </a:cubicBezTo>
                    <a:cubicBezTo>
                      <a:pt x="1048" y="492"/>
                      <a:pt x="1053" y="496"/>
                      <a:pt x="1050" y="496"/>
                    </a:cubicBezTo>
                    <a:cubicBezTo>
                      <a:pt x="1049" y="492"/>
                      <a:pt x="1048" y="499"/>
                      <a:pt x="1042" y="499"/>
                    </a:cubicBezTo>
                    <a:cubicBezTo>
                      <a:pt x="1041" y="498"/>
                      <a:pt x="1040" y="496"/>
                      <a:pt x="1039" y="495"/>
                    </a:cubicBezTo>
                    <a:cubicBezTo>
                      <a:pt x="1046" y="496"/>
                      <a:pt x="1044" y="491"/>
                      <a:pt x="1052" y="491"/>
                    </a:cubicBezTo>
                    <a:cubicBezTo>
                      <a:pt x="1047" y="487"/>
                      <a:pt x="1047" y="490"/>
                      <a:pt x="1050" y="486"/>
                    </a:cubicBezTo>
                    <a:cubicBezTo>
                      <a:pt x="1043" y="486"/>
                      <a:pt x="1043" y="493"/>
                      <a:pt x="1037" y="493"/>
                    </a:cubicBezTo>
                    <a:cubicBezTo>
                      <a:pt x="1036" y="494"/>
                      <a:pt x="1036" y="499"/>
                      <a:pt x="1038" y="499"/>
                    </a:cubicBezTo>
                    <a:cubicBezTo>
                      <a:pt x="1039" y="502"/>
                      <a:pt x="1034" y="502"/>
                      <a:pt x="1033" y="503"/>
                    </a:cubicBezTo>
                    <a:cubicBezTo>
                      <a:pt x="1031" y="501"/>
                      <a:pt x="1030" y="500"/>
                      <a:pt x="1029" y="500"/>
                    </a:cubicBezTo>
                    <a:cubicBezTo>
                      <a:pt x="1026" y="497"/>
                      <a:pt x="1029" y="497"/>
                      <a:pt x="1027" y="495"/>
                    </a:cubicBezTo>
                    <a:cubicBezTo>
                      <a:pt x="1025" y="492"/>
                      <a:pt x="1028" y="499"/>
                      <a:pt x="1024" y="496"/>
                    </a:cubicBezTo>
                    <a:cubicBezTo>
                      <a:pt x="1027" y="498"/>
                      <a:pt x="1029" y="502"/>
                      <a:pt x="1031" y="502"/>
                    </a:cubicBezTo>
                    <a:cubicBezTo>
                      <a:pt x="1025" y="510"/>
                      <a:pt x="1018" y="508"/>
                      <a:pt x="1014" y="512"/>
                    </a:cubicBezTo>
                    <a:cubicBezTo>
                      <a:pt x="1010" y="514"/>
                      <a:pt x="1013" y="509"/>
                      <a:pt x="1012" y="507"/>
                    </a:cubicBezTo>
                    <a:cubicBezTo>
                      <a:pt x="1008" y="509"/>
                      <a:pt x="1013" y="510"/>
                      <a:pt x="1012" y="513"/>
                    </a:cubicBezTo>
                    <a:cubicBezTo>
                      <a:pt x="1010" y="514"/>
                      <a:pt x="1008" y="516"/>
                      <a:pt x="1007" y="512"/>
                    </a:cubicBezTo>
                    <a:cubicBezTo>
                      <a:pt x="1011" y="517"/>
                      <a:pt x="995" y="520"/>
                      <a:pt x="993" y="518"/>
                    </a:cubicBezTo>
                    <a:cubicBezTo>
                      <a:pt x="992" y="519"/>
                      <a:pt x="992" y="520"/>
                      <a:pt x="994" y="522"/>
                    </a:cubicBezTo>
                    <a:cubicBezTo>
                      <a:pt x="987" y="520"/>
                      <a:pt x="982" y="530"/>
                      <a:pt x="976" y="531"/>
                    </a:cubicBezTo>
                    <a:cubicBezTo>
                      <a:pt x="977" y="532"/>
                      <a:pt x="978" y="532"/>
                      <a:pt x="979" y="534"/>
                    </a:cubicBezTo>
                    <a:cubicBezTo>
                      <a:pt x="996" y="525"/>
                      <a:pt x="1007" y="521"/>
                      <a:pt x="1023" y="516"/>
                    </a:cubicBezTo>
                    <a:cubicBezTo>
                      <a:pt x="1008" y="523"/>
                      <a:pt x="998" y="530"/>
                      <a:pt x="989" y="534"/>
                    </a:cubicBezTo>
                    <a:cubicBezTo>
                      <a:pt x="988" y="535"/>
                      <a:pt x="985" y="535"/>
                      <a:pt x="985" y="535"/>
                    </a:cubicBezTo>
                    <a:cubicBezTo>
                      <a:pt x="981" y="542"/>
                      <a:pt x="966" y="535"/>
                      <a:pt x="968" y="546"/>
                    </a:cubicBezTo>
                    <a:cubicBezTo>
                      <a:pt x="964" y="544"/>
                      <a:pt x="965" y="545"/>
                      <a:pt x="966" y="548"/>
                    </a:cubicBezTo>
                    <a:cubicBezTo>
                      <a:pt x="965" y="548"/>
                      <a:pt x="964" y="546"/>
                      <a:pt x="963" y="545"/>
                    </a:cubicBezTo>
                    <a:cubicBezTo>
                      <a:pt x="962" y="546"/>
                      <a:pt x="964" y="547"/>
                      <a:pt x="964" y="549"/>
                    </a:cubicBezTo>
                    <a:cubicBezTo>
                      <a:pt x="963" y="549"/>
                      <a:pt x="961" y="545"/>
                      <a:pt x="960" y="546"/>
                    </a:cubicBezTo>
                    <a:cubicBezTo>
                      <a:pt x="964" y="548"/>
                      <a:pt x="960" y="550"/>
                      <a:pt x="958" y="546"/>
                    </a:cubicBezTo>
                    <a:cubicBezTo>
                      <a:pt x="959" y="549"/>
                      <a:pt x="957" y="548"/>
                      <a:pt x="957" y="548"/>
                    </a:cubicBezTo>
                    <a:cubicBezTo>
                      <a:pt x="938" y="557"/>
                      <a:pt x="914" y="575"/>
                      <a:pt x="884" y="585"/>
                    </a:cubicBezTo>
                    <a:cubicBezTo>
                      <a:pt x="883" y="586"/>
                      <a:pt x="885" y="588"/>
                      <a:pt x="886" y="587"/>
                    </a:cubicBezTo>
                    <a:cubicBezTo>
                      <a:pt x="876" y="589"/>
                      <a:pt x="856" y="598"/>
                      <a:pt x="855" y="610"/>
                    </a:cubicBezTo>
                    <a:cubicBezTo>
                      <a:pt x="856" y="609"/>
                      <a:pt x="852" y="606"/>
                      <a:pt x="854" y="605"/>
                    </a:cubicBezTo>
                    <a:cubicBezTo>
                      <a:pt x="850" y="601"/>
                      <a:pt x="849" y="604"/>
                      <a:pt x="846" y="605"/>
                    </a:cubicBezTo>
                    <a:cubicBezTo>
                      <a:pt x="850" y="607"/>
                      <a:pt x="850" y="613"/>
                      <a:pt x="846" y="607"/>
                    </a:cubicBezTo>
                    <a:cubicBezTo>
                      <a:pt x="845" y="608"/>
                      <a:pt x="851" y="616"/>
                      <a:pt x="847" y="614"/>
                    </a:cubicBezTo>
                    <a:cubicBezTo>
                      <a:pt x="850" y="619"/>
                      <a:pt x="850" y="614"/>
                      <a:pt x="853" y="615"/>
                    </a:cubicBezTo>
                    <a:cubicBezTo>
                      <a:pt x="852" y="614"/>
                      <a:pt x="850" y="613"/>
                      <a:pt x="849" y="613"/>
                    </a:cubicBezTo>
                    <a:cubicBezTo>
                      <a:pt x="848" y="609"/>
                      <a:pt x="856" y="612"/>
                      <a:pt x="855" y="614"/>
                    </a:cubicBezTo>
                    <a:cubicBezTo>
                      <a:pt x="868" y="606"/>
                      <a:pt x="892" y="606"/>
                      <a:pt x="900" y="593"/>
                    </a:cubicBezTo>
                    <a:cubicBezTo>
                      <a:pt x="898" y="591"/>
                      <a:pt x="896" y="590"/>
                      <a:pt x="894" y="590"/>
                    </a:cubicBezTo>
                    <a:cubicBezTo>
                      <a:pt x="895" y="592"/>
                      <a:pt x="896" y="591"/>
                      <a:pt x="897" y="591"/>
                    </a:cubicBezTo>
                    <a:cubicBezTo>
                      <a:pt x="894" y="595"/>
                      <a:pt x="886" y="597"/>
                      <a:pt x="882" y="600"/>
                    </a:cubicBezTo>
                    <a:cubicBezTo>
                      <a:pt x="881" y="594"/>
                      <a:pt x="892" y="595"/>
                      <a:pt x="894" y="591"/>
                    </a:cubicBezTo>
                    <a:cubicBezTo>
                      <a:pt x="893" y="590"/>
                      <a:pt x="892" y="590"/>
                      <a:pt x="891" y="588"/>
                    </a:cubicBezTo>
                    <a:cubicBezTo>
                      <a:pt x="898" y="588"/>
                      <a:pt x="902" y="586"/>
                      <a:pt x="906" y="586"/>
                    </a:cubicBezTo>
                    <a:cubicBezTo>
                      <a:pt x="905" y="584"/>
                      <a:pt x="904" y="584"/>
                      <a:pt x="903" y="585"/>
                    </a:cubicBezTo>
                    <a:cubicBezTo>
                      <a:pt x="915" y="579"/>
                      <a:pt x="926" y="570"/>
                      <a:pt x="937" y="570"/>
                    </a:cubicBezTo>
                    <a:cubicBezTo>
                      <a:pt x="939" y="564"/>
                      <a:pt x="956" y="563"/>
                      <a:pt x="961" y="558"/>
                    </a:cubicBezTo>
                    <a:cubicBezTo>
                      <a:pt x="948" y="571"/>
                      <a:pt x="916" y="580"/>
                      <a:pt x="901" y="591"/>
                    </a:cubicBezTo>
                    <a:cubicBezTo>
                      <a:pt x="924" y="594"/>
                      <a:pt x="934" y="573"/>
                      <a:pt x="955" y="573"/>
                    </a:cubicBezTo>
                    <a:cubicBezTo>
                      <a:pt x="948" y="570"/>
                      <a:pt x="960" y="570"/>
                      <a:pt x="959" y="574"/>
                    </a:cubicBezTo>
                    <a:cubicBezTo>
                      <a:pt x="963" y="574"/>
                      <a:pt x="957" y="568"/>
                      <a:pt x="956" y="571"/>
                    </a:cubicBezTo>
                    <a:cubicBezTo>
                      <a:pt x="956" y="568"/>
                      <a:pt x="961" y="569"/>
                      <a:pt x="963" y="567"/>
                    </a:cubicBezTo>
                    <a:cubicBezTo>
                      <a:pt x="966" y="572"/>
                      <a:pt x="960" y="567"/>
                      <a:pt x="961" y="572"/>
                    </a:cubicBezTo>
                    <a:cubicBezTo>
                      <a:pt x="973" y="569"/>
                      <a:pt x="973" y="566"/>
                      <a:pt x="987" y="563"/>
                    </a:cubicBezTo>
                    <a:cubicBezTo>
                      <a:pt x="872" y="624"/>
                      <a:pt x="773" y="671"/>
                      <a:pt x="677" y="716"/>
                    </a:cubicBezTo>
                    <a:cubicBezTo>
                      <a:pt x="657" y="729"/>
                      <a:pt x="619" y="746"/>
                      <a:pt x="597" y="753"/>
                    </a:cubicBezTo>
                    <a:cubicBezTo>
                      <a:pt x="599" y="757"/>
                      <a:pt x="596" y="760"/>
                      <a:pt x="593" y="755"/>
                    </a:cubicBezTo>
                    <a:cubicBezTo>
                      <a:pt x="595" y="761"/>
                      <a:pt x="582" y="764"/>
                      <a:pt x="580" y="762"/>
                    </a:cubicBezTo>
                    <a:cubicBezTo>
                      <a:pt x="577" y="766"/>
                      <a:pt x="573" y="767"/>
                      <a:pt x="568" y="767"/>
                    </a:cubicBezTo>
                    <a:cubicBezTo>
                      <a:pt x="567" y="767"/>
                      <a:pt x="568" y="769"/>
                      <a:pt x="569" y="770"/>
                    </a:cubicBezTo>
                    <a:cubicBezTo>
                      <a:pt x="562" y="774"/>
                      <a:pt x="544" y="777"/>
                      <a:pt x="539" y="784"/>
                    </a:cubicBezTo>
                    <a:cubicBezTo>
                      <a:pt x="538" y="786"/>
                      <a:pt x="535" y="783"/>
                      <a:pt x="535" y="783"/>
                    </a:cubicBezTo>
                    <a:cubicBezTo>
                      <a:pt x="529" y="786"/>
                      <a:pt x="524" y="791"/>
                      <a:pt x="516" y="795"/>
                    </a:cubicBezTo>
                    <a:cubicBezTo>
                      <a:pt x="502" y="802"/>
                      <a:pt x="484" y="811"/>
                      <a:pt x="469" y="819"/>
                    </a:cubicBezTo>
                    <a:cubicBezTo>
                      <a:pt x="462" y="823"/>
                      <a:pt x="455" y="829"/>
                      <a:pt x="447" y="828"/>
                    </a:cubicBezTo>
                    <a:cubicBezTo>
                      <a:pt x="434" y="837"/>
                      <a:pt x="416" y="848"/>
                      <a:pt x="402" y="851"/>
                    </a:cubicBezTo>
                    <a:cubicBezTo>
                      <a:pt x="400" y="852"/>
                      <a:pt x="404" y="855"/>
                      <a:pt x="405" y="857"/>
                    </a:cubicBezTo>
                    <a:cubicBezTo>
                      <a:pt x="370" y="863"/>
                      <a:pt x="343" y="892"/>
                      <a:pt x="314" y="898"/>
                    </a:cubicBezTo>
                    <a:cubicBezTo>
                      <a:pt x="314" y="902"/>
                      <a:pt x="307" y="908"/>
                      <a:pt x="303" y="905"/>
                    </a:cubicBezTo>
                    <a:cubicBezTo>
                      <a:pt x="285" y="919"/>
                      <a:pt x="271" y="927"/>
                      <a:pt x="251" y="934"/>
                    </a:cubicBezTo>
                    <a:cubicBezTo>
                      <a:pt x="250" y="927"/>
                      <a:pt x="247" y="932"/>
                      <a:pt x="244" y="928"/>
                    </a:cubicBezTo>
                    <a:cubicBezTo>
                      <a:pt x="250" y="928"/>
                      <a:pt x="250" y="925"/>
                      <a:pt x="252" y="922"/>
                    </a:cubicBezTo>
                    <a:cubicBezTo>
                      <a:pt x="249" y="918"/>
                      <a:pt x="249" y="917"/>
                      <a:pt x="250" y="914"/>
                    </a:cubicBezTo>
                    <a:cubicBezTo>
                      <a:pt x="245" y="915"/>
                      <a:pt x="248" y="913"/>
                      <a:pt x="243" y="912"/>
                    </a:cubicBezTo>
                    <a:cubicBezTo>
                      <a:pt x="243" y="914"/>
                      <a:pt x="245" y="921"/>
                      <a:pt x="246" y="918"/>
                    </a:cubicBezTo>
                    <a:cubicBezTo>
                      <a:pt x="246" y="923"/>
                      <a:pt x="243" y="918"/>
                      <a:pt x="242" y="914"/>
                    </a:cubicBezTo>
                    <a:cubicBezTo>
                      <a:pt x="242" y="917"/>
                      <a:pt x="242" y="918"/>
                      <a:pt x="239" y="918"/>
                    </a:cubicBezTo>
                    <a:cubicBezTo>
                      <a:pt x="238" y="916"/>
                      <a:pt x="239" y="915"/>
                      <a:pt x="240" y="913"/>
                    </a:cubicBezTo>
                    <a:cubicBezTo>
                      <a:pt x="238" y="911"/>
                      <a:pt x="237" y="918"/>
                      <a:pt x="236" y="912"/>
                    </a:cubicBezTo>
                    <a:cubicBezTo>
                      <a:pt x="234" y="914"/>
                      <a:pt x="236" y="914"/>
                      <a:pt x="238" y="917"/>
                    </a:cubicBezTo>
                    <a:cubicBezTo>
                      <a:pt x="235" y="917"/>
                      <a:pt x="232" y="918"/>
                      <a:pt x="229" y="918"/>
                    </a:cubicBezTo>
                    <a:cubicBezTo>
                      <a:pt x="227" y="911"/>
                      <a:pt x="228" y="912"/>
                      <a:pt x="224" y="907"/>
                    </a:cubicBezTo>
                    <a:cubicBezTo>
                      <a:pt x="229" y="908"/>
                      <a:pt x="229" y="904"/>
                      <a:pt x="231" y="901"/>
                    </a:cubicBezTo>
                    <a:cubicBezTo>
                      <a:pt x="234" y="905"/>
                      <a:pt x="231" y="905"/>
                      <a:pt x="232" y="907"/>
                    </a:cubicBezTo>
                    <a:cubicBezTo>
                      <a:pt x="234" y="905"/>
                      <a:pt x="236" y="903"/>
                      <a:pt x="235" y="899"/>
                    </a:cubicBezTo>
                    <a:cubicBezTo>
                      <a:pt x="232" y="899"/>
                      <a:pt x="229" y="900"/>
                      <a:pt x="226" y="894"/>
                    </a:cubicBezTo>
                    <a:cubicBezTo>
                      <a:pt x="230" y="892"/>
                      <a:pt x="228" y="886"/>
                      <a:pt x="233" y="883"/>
                    </a:cubicBezTo>
                    <a:cubicBezTo>
                      <a:pt x="232" y="880"/>
                      <a:pt x="225" y="880"/>
                      <a:pt x="230" y="878"/>
                    </a:cubicBezTo>
                    <a:cubicBezTo>
                      <a:pt x="228" y="876"/>
                      <a:pt x="227" y="879"/>
                      <a:pt x="225" y="879"/>
                    </a:cubicBezTo>
                    <a:cubicBezTo>
                      <a:pt x="224" y="877"/>
                      <a:pt x="224" y="876"/>
                      <a:pt x="226" y="876"/>
                    </a:cubicBezTo>
                    <a:cubicBezTo>
                      <a:pt x="222" y="878"/>
                      <a:pt x="214" y="885"/>
                      <a:pt x="205" y="887"/>
                    </a:cubicBezTo>
                    <a:cubicBezTo>
                      <a:pt x="203" y="885"/>
                      <a:pt x="204" y="884"/>
                      <a:pt x="203" y="882"/>
                    </a:cubicBezTo>
                    <a:cubicBezTo>
                      <a:pt x="203" y="886"/>
                      <a:pt x="201" y="884"/>
                      <a:pt x="199" y="885"/>
                    </a:cubicBezTo>
                    <a:cubicBezTo>
                      <a:pt x="200" y="884"/>
                      <a:pt x="198" y="880"/>
                      <a:pt x="200" y="879"/>
                    </a:cubicBezTo>
                    <a:cubicBezTo>
                      <a:pt x="204" y="882"/>
                      <a:pt x="203" y="881"/>
                      <a:pt x="209" y="883"/>
                    </a:cubicBezTo>
                    <a:cubicBezTo>
                      <a:pt x="206" y="880"/>
                      <a:pt x="203" y="877"/>
                      <a:pt x="200" y="879"/>
                    </a:cubicBezTo>
                    <a:cubicBezTo>
                      <a:pt x="200" y="873"/>
                      <a:pt x="195" y="874"/>
                      <a:pt x="193" y="876"/>
                    </a:cubicBezTo>
                    <a:cubicBezTo>
                      <a:pt x="190" y="873"/>
                      <a:pt x="198" y="875"/>
                      <a:pt x="194" y="871"/>
                    </a:cubicBezTo>
                    <a:cubicBezTo>
                      <a:pt x="196" y="873"/>
                      <a:pt x="199" y="875"/>
                      <a:pt x="201" y="873"/>
                    </a:cubicBezTo>
                    <a:cubicBezTo>
                      <a:pt x="202" y="871"/>
                      <a:pt x="200" y="871"/>
                      <a:pt x="201" y="869"/>
                    </a:cubicBezTo>
                    <a:cubicBezTo>
                      <a:pt x="199" y="870"/>
                      <a:pt x="197" y="866"/>
                      <a:pt x="194" y="865"/>
                    </a:cubicBezTo>
                    <a:cubicBezTo>
                      <a:pt x="194" y="867"/>
                      <a:pt x="196" y="868"/>
                      <a:pt x="196" y="870"/>
                    </a:cubicBezTo>
                    <a:cubicBezTo>
                      <a:pt x="194" y="870"/>
                      <a:pt x="194" y="866"/>
                      <a:pt x="191" y="868"/>
                    </a:cubicBezTo>
                    <a:cubicBezTo>
                      <a:pt x="193" y="864"/>
                      <a:pt x="183" y="856"/>
                      <a:pt x="178" y="850"/>
                    </a:cubicBezTo>
                    <a:cubicBezTo>
                      <a:pt x="177" y="851"/>
                      <a:pt x="179" y="853"/>
                      <a:pt x="179" y="854"/>
                    </a:cubicBezTo>
                    <a:cubicBezTo>
                      <a:pt x="178" y="854"/>
                      <a:pt x="177" y="852"/>
                      <a:pt x="175" y="853"/>
                    </a:cubicBezTo>
                    <a:cubicBezTo>
                      <a:pt x="175" y="850"/>
                      <a:pt x="178" y="847"/>
                      <a:pt x="179" y="848"/>
                    </a:cubicBezTo>
                    <a:cubicBezTo>
                      <a:pt x="178" y="852"/>
                      <a:pt x="183" y="852"/>
                      <a:pt x="188" y="858"/>
                    </a:cubicBezTo>
                    <a:cubicBezTo>
                      <a:pt x="190" y="857"/>
                      <a:pt x="190" y="856"/>
                      <a:pt x="188" y="853"/>
                    </a:cubicBezTo>
                    <a:cubicBezTo>
                      <a:pt x="186" y="852"/>
                      <a:pt x="186" y="855"/>
                      <a:pt x="183" y="852"/>
                    </a:cubicBezTo>
                    <a:cubicBezTo>
                      <a:pt x="182" y="850"/>
                      <a:pt x="185" y="852"/>
                      <a:pt x="186" y="851"/>
                    </a:cubicBezTo>
                    <a:cubicBezTo>
                      <a:pt x="184" y="849"/>
                      <a:pt x="183" y="850"/>
                      <a:pt x="182" y="850"/>
                    </a:cubicBezTo>
                    <a:cubicBezTo>
                      <a:pt x="180" y="848"/>
                      <a:pt x="180" y="846"/>
                      <a:pt x="182" y="846"/>
                    </a:cubicBezTo>
                    <a:cubicBezTo>
                      <a:pt x="181" y="845"/>
                      <a:pt x="176" y="843"/>
                      <a:pt x="178" y="846"/>
                    </a:cubicBezTo>
                    <a:cubicBezTo>
                      <a:pt x="175" y="843"/>
                      <a:pt x="173" y="843"/>
                      <a:pt x="170" y="839"/>
                    </a:cubicBezTo>
                    <a:cubicBezTo>
                      <a:pt x="172" y="837"/>
                      <a:pt x="173" y="840"/>
                      <a:pt x="175" y="840"/>
                    </a:cubicBezTo>
                    <a:cubicBezTo>
                      <a:pt x="175" y="836"/>
                      <a:pt x="173" y="833"/>
                      <a:pt x="170" y="830"/>
                    </a:cubicBezTo>
                    <a:cubicBezTo>
                      <a:pt x="171" y="830"/>
                      <a:pt x="172" y="829"/>
                      <a:pt x="174" y="829"/>
                    </a:cubicBezTo>
                    <a:cubicBezTo>
                      <a:pt x="171" y="825"/>
                      <a:pt x="172" y="824"/>
                      <a:pt x="169" y="820"/>
                    </a:cubicBezTo>
                    <a:cubicBezTo>
                      <a:pt x="173" y="819"/>
                      <a:pt x="177" y="818"/>
                      <a:pt x="178" y="815"/>
                    </a:cubicBezTo>
                    <a:cubicBezTo>
                      <a:pt x="174" y="814"/>
                      <a:pt x="171" y="814"/>
                      <a:pt x="169" y="812"/>
                    </a:cubicBezTo>
                    <a:cubicBezTo>
                      <a:pt x="166" y="818"/>
                      <a:pt x="161" y="813"/>
                      <a:pt x="160" y="815"/>
                    </a:cubicBezTo>
                    <a:cubicBezTo>
                      <a:pt x="155" y="806"/>
                      <a:pt x="154" y="806"/>
                      <a:pt x="154" y="799"/>
                    </a:cubicBezTo>
                    <a:cubicBezTo>
                      <a:pt x="154" y="799"/>
                      <a:pt x="155" y="800"/>
                      <a:pt x="156" y="801"/>
                    </a:cubicBezTo>
                    <a:cubicBezTo>
                      <a:pt x="154" y="798"/>
                      <a:pt x="156" y="797"/>
                      <a:pt x="151" y="792"/>
                    </a:cubicBezTo>
                    <a:cubicBezTo>
                      <a:pt x="149" y="793"/>
                      <a:pt x="156" y="799"/>
                      <a:pt x="152" y="798"/>
                    </a:cubicBezTo>
                    <a:cubicBezTo>
                      <a:pt x="151" y="795"/>
                      <a:pt x="149" y="791"/>
                      <a:pt x="146" y="789"/>
                    </a:cubicBezTo>
                    <a:cubicBezTo>
                      <a:pt x="144" y="785"/>
                      <a:pt x="149" y="788"/>
                      <a:pt x="149" y="790"/>
                    </a:cubicBezTo>
                    <a:cubicBezTo>
                      <a:pt x="152" y="790"/>
                      <a:pt x="149" y="787"/>
                      <a:pt x="152" y="787"/>
                    </a:cubicBezTo>
                    <a:cubicBezTo>
                      <a:pt x="149" y="783"/>
                      <a:pt x="151" y="791"/>
                      <a:pt x="148" y="787"/>
                    </a:cubicBezTo>
                    <a:cubicBezTo>
                      <a:pt x="144" y="783"/>
                      <a:pt x="149" y="784"/>
                      <a:pt x="150" y="784"/>
                    </a:cubicBezTo>
                    <a:cubicBezTo>
                      <a:pt x="147" y="782"/>
                      <a:pt x="149" y="783"/>
                      <a:pt x="149" y="780"/>
                    </a:cubicBezTo>
                    <a:cubicBezTo>
                      <a:pt x="147" y="780"/>
                      <a:pt x="140" y="781"/>
                      <a:pt x="138" y="783"/>
                    </a:cubicBezTo>
                    <a:cubicBezTo>
                      <a:pt x="136" y="780"/>
                      <a:pt x="135" y="781"/>
                      <a:pt x="131" y="778"/>
                    </a:cubicBezTo>
                    <a:cubicBezTo>
                      <a:pt x="134" y="777"/>
                      <a:pt x="123" y="765"/>
                      <a:pt x="119" y="762"/>
                    </a:cubicBezTo>
                    <a:cubicBezTo>
                      <a:pt x="121" y="763"/>
                      <a:pt x="122" y="764"/>
                      <a:pt x="124" y="765"/>
                    </a:cubicBezTo>
                    <a:cubicBezTo>
                      <a:pt x="124" y="761"/>
                      <a:pt x="117" y="752"/>
                      <a:pt x="116" y="757"/>
                    </a:cubicBezTo>
                    <a:cubicBezTo>
                      <a:pt x="116" y="754"/>
                      <a:pt x="112" y="755"/>
                      <a:pt x="112" y="751"/>
                    </a:cubicBezTo>
                    <a:cubicBezTo>
                      <a:pt x="113" y="750"/>
                      <a:pt x="114" y="754"/>
                      <a:pt x="115" y="753"/>
                    </a:cubicBezTo>
                    <a:cubicBezTo>
                      <a:pt x="114" y="746"/>
                      <a:pt x="106" y="739"/>
                      <a:pt x="102" y="728"/>
                    </a:cubicBezTo>
                    <a:cubicBezTo>
                      <a:pt x="104" y="726"/>
                      <a:pt x="105" y="727"/>
                      <a:pt x="107" y="725"/>
                    </a:cubicBezTo>
                    <a:cubicBezTo>
                      <a:pt x="106" y="723"/>
                      <a:pt x="105" y="722"/>
                      <a:pt x="104" y="720"/>
                    </a:cubicBezTo>
                    <a:cubicBezTo>
                      <a:pt x="100" y="718"/>
                      <a:pt x="100" y="721"/>
                      <a:pt x="98" y="720"/>
                    </a:cubicBezTo>
                    <a:cubicBezTo>
                      <a:pt x="97" y="718"/>
                      <a:pt x="102" y="713"/>
                      <a:pt x="95" y="711"/>
                    </a:cubicBezTo>
                    <a:cubicBezTo>
                      <a:pt x="98" y="706"/>
                      <a:pt x="81" y="690"/>
                      <a:pt x="76" y="680"/>
                    </a:cubicBezTo>
                    <a:cubicBezTo>
                      <a:pt x="72" y="679"/>
                      <a:pt x="69" y="679"/>
                      <a:pt x="66" y="677"/>
                    </a:cubicBezTo>
                    <a:cubicBezTo>
                      <a:pt x="67" y="675"/>
                      <a:pt x="67" y="670"/>
                      <a:pt x="70" y="671"/>
                    </a:cubicBezTo>
                    <a:cubicBezTo>
                      <a:pt x="69" y="664"/>
                      <a:pt x="65" y="656"/>
                      <a:pt x="59" y="651"/>
                    </a:cubicBezTo>
                    <a:cubicBezTo>
                      <a:pt x="61" y="649"/>
                      <a:pt x="61" y="650"/>
                      <a:pt x="63" y="648"/>
                    </a:cubicBezTo>
                    <a:cubicBezTo>
                      <a:pt x="60" y="647"/>
                      <a:pt x="56" y="645"/>
                      <a:pt x="52" y="645"/>
                    </a:cubicBezTo>
                    <a:cubicBezTo>
                      <a:pt x="54" y="643"/>
                      <a:pt x="53" y="640"/>
                      <a:pt x="50" y="636"/>
                    </a:cubicBezTo>
                    <a:cubicBezTo>
                      <a:pt x="52" y="634"/>
                      <a:pt x="49" y="631"/>
                      <a:pt x="52" y="628"/>
                    </a:cubicBezTo>
                    <a:cubicBezTo>
                      <a:pt x="48" y="625"/>
                      <a:pt x="49" y="626"/>
                      <a:pt x="50" y="623"/>
                    </a:cubicBezTo>
                    <a:cubicBezTo>
                      <a:pt x="47" y="621"/>
                      <a:pt x="45" y="621"/>
                      <a:pt x="44" y="623"/>
                    </a:cubicBezTo>
                    <a:cubicBezTo>
                      <a:pt x="41" y="622"/>
                      <a:pt x="38" y="615"/>
                      <a:pt x="37" y="619"/>
                    </a:cubicBezTo>
                    <a:cubicBezTo>
                      <a:pt x="34" y="616"/>
                      <a:pt x="36" y="615"/>
                      <a:pt x="33" y="612"/>
                    </a:cubicBezTo>
                    <a:cubicBezTo>
                      <a:pt x="38" y="609"/>
                      <a:pt x="45" y="608"/>
                      <a:pt x="44" y="599"/>
                    </a:cubicBezTo>
                    <a:cubicBezTo>
                      <a:pt x="39" y="598"/>
                      <a:pt x="44" y="598"/>
                      <a:pt x="38" y="590"/>
                    </a:cubicBezTo>
                    <a:cubicBezTo>
                      <a:pt x="43" y="593"/>
                      <a:pt x="38" y="589"/>
                      <a:pt x="35" y="585"/>
                    </a:cubicBezTo>
                    <a:cubicBezTo>
                      <a:pt x="39" y="586"/>
                      <a:pt x="36" y="580"/>
                      <a:pt x="41" y="580"/>
                    </a:cubicBezTo>
                    <a:cubicBezTo>
                      <a:pt x="38" y="578"/>
                      <a:pt x="28" y="581"/>
                      <a:pt x="28" y="582"/>
                    </a:cubicBezTo>
                    <a:cubicBezTo>
                      <a:pt x="27" y="583"/>
                      <a:pt x="23" y="577"/>
                      <a:pt x="26" y="578"/>
                    </a:cubicBezTo>
                    <a:cubicBezTo>
                      <a:pt x="24" y="576"/>
                      <a:pt x="22" y="580"/>
                      <a:pt x="20" y="580"/>
                    </a:cubicBezTo>
                    <a:cubicBezTo>
                      <a:pt x="23" y="571"/>
                      <a:pt x="37" y="568"/>
                      <a:pt x="43" y="558"/>
                    </a:cubicBezTo>
                    <a:cubicBezTo>
                      <a:pt x="39" y="557"/>
                      <a:pt x="35" y="561"/>
                      <a:pt x="31" y="562"/>
                    </a:cubicBezTo>
                    <a:cubicBezTo>
                      <a:pt x="31" y="561"/>
                      <a:pt x="31" y="560"/>
                      <a:pt x="31" y="559"/>
                    </a:cubicBezTo>
                    <a:cubicBezTo>
                      <a:pt x="26" y="560"/>
                      <a:pt x="21" y="565"/>
                      <a:pt x="17" y="563"/>
                    </a:cubicBezTo>
                    <a:cubicBezTo>
                      <a:pt x="13" y="559"/>
                      <a:pt x="20" y="560"/>
                      <a:pt x="21" y="559"/>
                    </a:cubicBezTo>
                    <a:cubicBezTo>
                      <a:pt x="19" y="554"/>
                      <a:pt x="20" y="559"/>
                      <a:pt x="18" y="557"/>
                    </a:cubicBezTo>
                    <a:cubicBezTo>
                      <a:pt x="27" y="549"/>
                      <a:pt x="40" y="542"/>
                      <a:pt x="49" y="531"/>
                    </a:cubicBezTo>
                    <a:cubicBezTo>
                      <a:pt x="93" y="491"/>
                      <a:pt x="155" y="454"/>
                      <a:pt x="211" y="420"/>
                    </a:cubicBezTo>
                    <a:cubicBezTo>
                      <a:pt x="210" y="418"/>
                      <a:pt x="209" y="418"/>
                      <a:pt x="207" y="416"/>
                    </a:cubicBezTo>
                    <a:cubicBezTo>
                      <a:pt x="196" y="426"/>
                      <a:pt x="179" y="436"/>
                      <a:pt x="162" y="442"/>
                    </a:cubicBezTo>
                    <a:cubicBezTo>
                      <a:pt x="161" y="442"/>
                      <a:pt x="162" y="444"/>
                      <a:pt x="163" y="445"/>
                    </a:cubicBezTo>
                    <a:cubicBezTo>
                      <a:pt x="156" y="443"/>
                      <a:pt x="153" y="450"/>
                      <a:pt x="150" y="453"/>
                    </a:cubicBezTo>
                    <a:cubicBezTo>
                      <a:pt x="139" y="463"/>
                      <a:pt x="121" y="467"/>
                      <a:pt x="108" y="478"/>
                    </a:cubicBezTo>
                    <a:cubicBezTo>
                      <a:pt x="87" y="493"/>
                      <a:pt x="65" y="510"/>
                      <a:pt x="44" y="524"/>
                    </a:cubicBezTo>
                    <a:cubicBezTo>
                      <a:pt x="34" y="531"/>
                      <a:pt x="24" y="536"/>
                      <a:pt x="12" y="542"/>
                    </a:cubicBezTo>
                    <a:cubicBezTo>
                      <a:pt x="10" y="541"/>
                      <a:pt x="18" y="538"/>
                      <a:pt x="15" y="533"/>
                    </a:cubicBezTo>
                    <a:cubicBezTo>
                      <a:pt x="11" y="528"/>
                      <a:pt x="10" y="539"/>
                      <a:pt x="6" y="533"/>
                    </a:cubicBezTo>
                    <a:cubicBezTo>
                      <a:pt x="11" y="531"/>
                      <a:pt x="14" y="528"/>
                      <a:pt x="18" y="525"/>
                    </a:cubicBezTo>
                    <a:cubicBezTo>
                      <a:pt x="10" y="518"/>
                      <a:pt x="9" y="527"/>
                      <a:pt x="3" y="528"/>
                    </a:cubicBezTo>
                    <a:cubicBezTo>
                      <a:pt x="0" y="524"/>
                      <a:pt x="7" y="522"/>
                      <a:pt x="7" y="525"/>
                    </a:cubicBezTo>
                    <a:cubicBezTo>
                      <a:pt x="30" y="501"/>
                      <a:pt x="64" y="465"/>
                      <a:pt x="104" y="450"/>
                    </a:cubicBezTo>
                    <a:cubicBezTo>
                      <a:pt x="104" y="449"/>
                      <a:pt x="105" y="448"/>
                      <a:pt x="106" y="448"/>
                    </a:cubicBezTo>
                    <a:cubicBezTo>
                      <a:pt x="104" y="446"/>
                      <a:pt x="103" y="448"/>
                      <a:pt x="102" y="448"/>
                    </a:cubicBezTo>
                    <a:cubicBezTo>
                      <a:pt x="108" y="443"/>
                      <a:pt x="131" y="439"/>
                      <a:pt x="128" y="431"/>
                    </a:cubicBezTo>
                    <a:cubicBezTo>
                      <a:pt x="142" y="428"/>
                      <a:pt x="156" y="417"/>
                      <a:pt x="169" y="411"/>
                    </a:cubicBezTo>
                    <a:cubicBezTo>
                      <a:pt x="170" y="411"/>
                      <a:pt x="168" y="409"/>
                      <a:pt x="168" y="409"/>
                    </a:cubicBezTo>
                    <a:cubicBezTo>
                      <a:pt x="167" y="406"/>
                      <a:pt x="173" y="410"/>
                      <a:pt x="174" y="409"/>
                    </a:cubicBezTo>
                    <a:cubicBezTo>
                      <a:pt x="173" y="400"/>
                      <a:pt x="183" y="405"/>
                      <a:pt x="182" y="399"/>
                    </a:cubicBezTo>
                    <a:cubicBezTo>
                      <a:pt x="185" y="398"/>
                      <a:pt x="187" y="399"/>
                      <a:pt x="189" y="402"/>
                    </a:cubicBezTo>
                    <a:cubicBezTo>
                      <a:pt x="187" y="398"/>
                      <a:pt x="193" y="398"/>
                      <a:pt x="191" y="394"/>
                    </a:cubicBezTo>
                    <a:cubicBezTo>
                      <a:pt x="201" y="393"/>
                      <a:pt x="210" y="381"/>
                      <a:pt x="220" y="385"/>
                    </a:cubicBezTo>
                    <a:cubicBezTo>
                      <a:pt x="224" y="384"/>
                      <a:pt x="218" y="375"/>
                      <a:pt x="224" y="377"/>
                    </a:cubicBezTo>
                    <a:cubicBezTo>
                      <a:pt x="222" y="379"/>
                      <a:pt x="227" y="384"/>
                      <a:pt x="224" y="385"/>
                    </a:cubicBezTo>
                    <a:cubicBezTo>
                      <a:pt x="226" y="387"/>
                      <a:pt x="229" y="383"/>
                      <a:pt x="225" y="380"/>
                    </a:cubicBezTo>
                    <a:cubicBezTo>
                      <a:pt x="228" y="377"/>
                      <a:pt x="230" y="378"/>
                      <a:pt x="230" y="373"/>
                    </a:cubicBezTo>
                    <a:cubicBezTo>
                      <a:pt x="232" y="375"/>
                      <a:pt x="231" y="375"/>
                      <a:pt x="232" y="377"/>
                    </a:cubicBezTo>
                    <a:cubicBezTo>
                      <a:pt x="236" y="376"/>
                      <a:pt x="235" y="373"/>
                      <a:pt x="233" y="369"/>
                    </a:cubicBezTo>
                    <a:cubicBezTo>
                      <a:pt x="236" y="368"/>
                      <a:pt x="233" y="371"/>
                      <a:pt x="235" y="374"/>
                    </a:cubicBezTo>
                    <a:cubicBezTo>
                      <a:pt x="237" y="374"/>
                      <a:pt x="236" y="372"/>
                      <a:pt x="235" y="372"/>
                    </a:cubicBezTo>
                    <a:cubicBezTo>
                      <a:pt x="237" y="368"/>
                      <a:pt x="242" y="372"/>
                      <a:pt x="244" y="370"/>
                    </a:cubicBezTo>
                    <a:cubicBezTo>
                      <a:pt x="247" y="369"/>
                      <a:pt x="239" y="366"/>
                      <a:pt x="242" y="365"/>
                    </a:cubicBezTo>
                    <a:cubicBezTo>
                      <a:pt x="248" y="368"/>
                      <a:pt x="247" y="357"/>
                      <a:pt x="257" y="363"/>
                    </a:cubicBezTo>
                    <a:cubicBezTo>
                      <a:pt x="257" y="358"/>
                      <a:pt x="272" y="360"/>
                      <a:pt x="266" y="354"/>
                    </a:cubicBezTo>
                    <a:cubicBezTo>
                      <a:pt x="270" y="354"/>
                      <a:pt x="273" y="346"/>
                      <a:pt x="280" y="353"/>
                    </a:cubicBezTo>
                    <a:cubicBezTo>
                      <a:pt x="280" y="349"/>
                      <a:pt x="285" y="347"/>
                      <a:pt x="286" y="343"/>
                    </a:cubicBezTo>
                    <a:cubicBezTo>
                      <a:pt x="287" y="343"/>
                      <a:pt x="288" y="345"/>
                      <a:pt x="289" y="346"/>
                    </a:cubicBezTo>
                    <a:cubicBezTo>
                      <a:pt x="290" y="345"/>
                      <a:pt x="292" y="343"/>
                      <a:pt x="289" y="339"/>
                    </a:cubicBezTo>
                    <a:cubicBezTo>
                      <a:pt x="291" y="339"/>
                      <a:pt x="293" y="342"/>
                      <a:pt x="295" y="342"/>
                    </a:cubicBezTo>
                    <a:cubicBezTo>
                      <a:pt x="296" y="340"/>
                      <a:pt x="297" y="337"/>
                      <a:pt x="297" y="334"/>
                    </a:cubicBezTo>
                    <a:cubicBezTo>
                      <a:pt x="307" y="338"/>
                      <a:pt x="315" y="329"/>
                      <a:pt x="315" y="325"/>
                    </a:cubicBezTo>
                    <a:cubicBezTo>
                      <a:pt x="323" y="326"/>
                      <a:pt x="326" y="327"/>
                      <a:pt x="328" y="321"/>
                    </a:cubicBezTo>
                    <a:cubicBezTo>
                      <a:pt x="335" y="324"/>
                      <a:pt x="339" y="314"/>
                      <a:pt x="346" y="321"/>
                    </a:cubicBezTo>
                    <a:cubicBezTo>
                      <a:pt x="348" y="318"/>
                      <a:pt x="343" y="320"/>
                      <a:pt x="342" y="315"/>
                    </a:cubicBezTo>
                    <a:cubicBezTo>
                      <a:pt x="347" y="314"/>
                      <a:pt x="356" y="314"/>
                      <a:pt x="358" y="307"/>
                    </a:cubicBezTo>
                    <a:cubicBezTo>
                      <a:pt x="366" y="313"/>
                      <a:pt x="368" y="303"/>
                      <a:pt x="375" y="302"/>
                    </a:cubicBezTo>
                    <a:cubicBezTo>
                      <a:pt x="375" y="303"/>
                      <a:pt x="376" y="304"/>
                      <a:pt x="377" y="304"/>
                    </a:cubicBezTo>
                    <a:cubicBezTo>
                      <a:pt x="378" y="306"/>
                      <a:pt x="375" y="305"/>
                      <a:pt x="376" y="307"/>
                    </a:cubicBezTo>
                    <a:cubicBezTo>
                      <a:pt x="378" y="310"/>
                      <a:pt x="380" y="306"/>
                      <a:pt x="382" y="306"/>
                    </a:cubicBezTo>
                    <a:cubicBezTo>
                      <a:pt x="378" y="302"/>
                      <a:pt x="380" y="305"/>
                      <a:pt x="378" y="300"/>
                    </a:cubicBezTo>
                    <a:cubicBezTo>
                      <a:pt x="385" y="303"/>
                      <a:pt x="381" y="296"/>
                      <a:pt x="384" y="294"/>
                    </a:cubicBezTo>
                    <a:cubicBezTo>
                      <a:pt x="386" y="297"/>
                      <a:pt x="384" y="297"/>
                      <a:pt x="384" y="298"/>
                    </a:cubicBezTo>
                    <a:cubicBezTo>
                      <a:pt x="385" y="300"/>
                      <a:pt x="387" y="300"/>
                      <a:pt x="388" y="299"/>
                    </a:cubicBezTo>
                    <a:cubicBezTo>
                      <a:pt x="385" y="296"/>
                      <a:pt x="391" y="293"/>
                      <a:pt x="387" y="294"/>
                    </a:cubicBezTo>
                    <a:cubicBezTo>
                      <a:pt x="391" y="289"/>
                      <a:pt x="400" y="288"/>
                      <a:pt x="401" y="284"/>
                    </a:cubicBezTo>
                    <a:cubicBezTo>
                      <a:pt x="402" y="285"/>
                      <a:pt x="400" y="285"/>
                      <a:pt x="401" y="287"/>
                    </a:cubicBezTo>
                    <a:cubicBezTo>
                      <a:pt x="402" y="287"/>
                      <a:pt x="403" y="287"/>
                      <a:pt x="403" y="289"/>
                    </a:cubicBezTo>
                    <a:cubicBezTo>
                      <a:pt x="417" y="279"/>
                      <a:pt x="436" y="272"/>
                      <a:pt x="451" y="263"/>
                    </a:cubicBezTo>
                    <a:cubicBezTo>
                      <a:pt x="453" y="266"/>
                      <a:pt x="454" y="269"/>
                      <a:pt x="456" y="267"/>
                    </a:cubicBezTo>
                    <a:cubicBezTo>
                      <a:pt x="455" y="265"/>
                      <a:pt x="454" y="265"/>
                      <a:pt x="455" y="266"/>
                    </a:cubicBezTo>
                    <a:cubicBezTo>
                      <a:pt x="453" y="255"/>
                      <a:pt x="481" y="256"/>
                      <a:pt x="481" y="243"/>
                    </a:cubicBezTo>
                    <a:cubicBezTo>
                      <a:pt x="484" y="245"/>
                      <a:pt x="485" y="243"/>
                      <a:pt x="486" y="241"/>
                    </a:cubicBezTo>
                    <a:cubicBezTo>
                      <a:pt x="487" y="242"/>
                      <a:pt x="488" y="244"/>
                      <a:pt x="488" y="245"/>
                    </a:cubicBezTo>
                    <a:cubicBezTo>
                      <a:pt x="496" y="235"/>
                      <a:pt x="512" y="241"/>
                      <a:pt x="513" y="227"/>
                    </a:cubicBezTo>
                    <a:cubicBezTo>
                      <a:pt x="515" y="226"/>
                      <a:pt x="517" y="226"/>
                      <a:pt x="519" y="225"/>
                    </a:cubicBezTo>
                    <a:cubicBezTo>
                      <a:pt x="519" y="227"/>
                      <a:pt x="514" y="228"/>
                      <a:pt x="522" y="229"/>
                    </a:cubicBezTo>
                    <a:cubicBezTo>
                      <a:pt x="519" y="230"/>
                      <a:pt x="513" y="231"/>
                      <a:pt x="513" y="237"/>
                    </a:cubicBezTo>
                    <a:cubicBezTo>
                      <a:pt x="517" y="238"/>
                      <a:pt x="526" y="229"/>
                      <a:pt x="533" y="229"/>
                    </a:cubicBezTo>
                    <a:cubicBezTo>
                      <a:pt x="530" y="222"/>
                      <a:pt x="527" y="231"/>
                      <a:pt x="525" y="225"/>
                    </a:cubicBezTo>
                    <a:cubicBezTo>
                      <a:pt x="532" y="225"/>
                      <a:pt x="523" y="217"/>
                      <a:pt x="530" y="217"/>
                    </a:cubicBezTo>
                    <a:cubicBezTo>
                      <a:pt x="529" y="220"/>
                      <a:pt x="532" y="221"/>
                      <a:pt x="532" y="224"/>
                    </a:cubicBezTo>
                    <a:cubicBezTo>
                      <a:pt x="537" y="223"/>
                      <a:pt x="534" y="218"/>
                      <a:pt x="541" y="217"/>
                    </a:cubicBezTo>
                    <a:cubicBezTo>
                      <a:pt x="541" y="218"/>
                      <a:pt x="541" y="219"/>
                      <a:pt x="541" y="220"/>
                    </a:cubicBezTo>
                    <a:cubicBezTo>
                      <a:pt x="543" y="219"/>
                      <a:pt x="545" y="218"/>
                      <a:pt x="547" y="218"/>
                    </a:cubicBezTo>
                    <a:cubicBezTo>
                      <a:pt x="548" y="217"/>
                      <a:pt x="544" y="215"/>
                      <a:pt x="543" y="212"/>
                    </a:cubicBezTo>
                    <a:cubicBezTo>
                      <a:pt x="544" y="211"/>
                      <a:pt x="545" y="211"/>
                      <a:pt x="546" y="211"/>
                    </a:cubicBezTo>
                    <a:cubicBezTo>
                      <a:pt x="548" y="213"/>
                      <a:pt x="549" y="215"/>
                      <a:pt x="551" y="217"/>
                    </a:cubicBezTo>
                    <a:cubicBezTo>
                      <a:pt x="563" y="208"/>
                      <a:pt x="582" y="195"/>
                      <a:pt x="603" y="186"/>
                    </a:cubicBezTo>
                    <a:cubicBezTo>
                      <a:pt x="611" y="182"/>
                      <a:pt x="619" y="177"/>
                      <a:pt x="626" y="177"/>
                    </a:cubicBezTo>
                    <a:cubicBezTo>
                      <a:pt x="623" y="177"/>
                      <a:pt x="628" y="183"/>
                      <a:pt x="630" y="179"/>
                    </a:cubicBezTo>
                    <a:cubicBezTo>
                      <a:pt x="633" y="181"/>
                      <a:pt x="632" y="181"/>
                      <a:pt x="635" y="184"/>
                    </a:cubicBezTo>
                    <a:cubicBezTo>
                      <a:pt x="627" y="192"/>
                      <a:pt x="605" y="194"/>
                      <a:pt x="602" y="204"/>
                    </a:cubicBezTo>
                    <a:cubicBezTo>
                      <a:pt x="601" y="202"/>
                      <a:pt x="600" y="201"/>
                      <a:pt x="600" y="200"/>
                    </a:cubicBezTo>
                    <a:cubicBezTo>
                      <a:pt x="598" y="206"/>
                      <a:pt x="589" y="202"/>
                      <a:pt x="592" y="209"/>
                    </a:cubicBezTo>
                    <a:cubicBezTo>
                      <a:pt x="578" y="209"/>
                      <a:pt x="574" y="214"/>
                      <a:pt x="566" y="221"/>
                    </a:cubicBezTo>
                    <a:cubicBezTo>
                      <a:pt x="565" y="222"/>
                      <a:pt x="565" y="220"/>
                      <a:pt x="565" y="220"/>
                    </a:cubicBezTo>
                    <a:cubicBezTo>
                      <a:pt x="551" y="223"/>
                      <a:pt x="540" y="235"/>
                      <a:pt x="526" y="242"/>
                    </a:cubicBezTo>
                    <a:cubicBezTo>
                      <a:pt x="527" y="242"/>
                      <a:pt x="522" y="244"/>
                      <a:pt x="522" y="244"/>
                    </a:cubicBezTo>
                    <a:cubicBezTo>
                      <a:pt x="510" y="251"/>
                      <a:pt x="494" y="255"/>
                      <a:pt x="483" y="260"/>
                    </a:cubicBezTo>
                    <a:cubicBezTo>
                      <a:pt x="477" y="263"/>
                      <a:pt x="475" y="269"/>
                      <a:pt x="468" y="268"/>
                    </a:cubicBezTo>
                    <a:cubicBezTo>
                      <a:pt x="465" y="273"/>
                      <a:pt x="458" y="273"/>
                      <a:pt x="453" y="280"/>
                    </a:cubicBezTo>
                    <a:moveTo>
                      <a:pt x="1344" y="71"/>
                    </a:moveTo>
                    <a:cubicBezTo>
                      <a:pt x="1344" y="71"/>
                      <a:pt x="1344" y="72"/>
                      <a:pt x="1344" y="73"/>
                    </a:cubicBezTo>
                    <a:cubicBezTo>
                      <a:pt x="1339" y="73"/>
                      <a:pt x="1336" y="72"/>
                      <a:pt x="1335" y="75"/>
                    </a:cubicBezTo>
                    <a:cubicBezTo>
                      <a:pt x="1341" y="76"/>
                      <a:pt x="1344" y="76"/>
                      <a:pt x="1345" y="71"/>
                    </a:cubicBezTo>
                    <a:cubicBezTo>
                      <a:pt x="1348" y="72"/>
                      <a:pt x="1346" y="74"/>
                      <a:pt x="1348" y="74"/>
                    </a:cubicBezTo>
                    <a:cubicBezTo>
                      <a:pt x="1347" y="72"/>
                      <a:pt x="1350" y="72"/>
                      <a:pt x="1349" y="70"/>
                    </a:cubicBezTo>
                    <a:cubicBezTo>
                      <a:pt x="1347" y="70"/>
                      <a:pt x="1344" y="70"/>
                      <a:pt x="1342" y="67"/>
                    </a:cubicBezTo>
                    <a:cubicBezTo>
                      <a:pt x="1340" y="68"/>
                      <a:pt x="1342" y="71"/>
                      <a:pt x="1341" y="72"/>
                    </a:cubicBezTo>
                    <a:cubicBezTo>
                      <a:pt x="1343" y="73"/>
                      <a:pt x="1342" y="68"/>
                      <a:pt x="1344" y="71"/>
                    </a:cubicBezTo>
                    <a:moveTo>
                      <a:pt x="1013" y="447"/>
                    </a:moveTo>
                    <a:cubicBezTo>
                      <a:pt x="1012" y="445"/>
                      <a:pt x="1011" y="443"/>
                      <a:pt x="1009" y="441"/>
                    </a:cubicBezTo>
                    <a:cubicBezTo>
                      <a:pt x="1004" y="441"/>
                      <a:pt x="1011" y="450"/>
                      <a:pt x="1013" y="447"/>
                    </a:cubicBezTo>
                    <a:moveTo>
                      <a:pt x="1030" y="493"/>
                    </a:moveTo>
                    <a:cubicBezTo>
                      <a:pt x="1032" y="497"/>
                      <a:pt x="1033" y="501"/>
                      <a:pt x="1037" y="500"/>
                    </a:cubicBezTo>
                    <a:cubicBezTo>
                      <a:pt x="1033" y="497"/>
                      <a:pt x="1037" y="494"/>
                      <a:pt x="1033" y="493"/>
                    </a:cubicBezTo>
                    <a:cubicBezTo>
                      <a:pt x="1033" y="494"/>
                      <a:pt x="1034" y="499"/>
                      <a:pt x="1032" y="496"/>
                    </a:cubicBezTo>
                    <a:cubicBezTo>
                      <a:pt x="1033" y="496"/>
                      <a:pt x="1031" y="493"/>
                      <a:pt x="1030" y="493"/>
                    </a:cubicBezTo>
                    <a:moveTo>
                      <a:pt x="208" y="880"/>
                    </a:moveTo>
                    <a:cubicBezTo>
                      <a:pt x="206" y="876"/>
                      <a:pt x="210" y="879"/>
                      <a:pt x="209" y="877"/>
                    </a:cubicBezTo>
                    <a:cubicBezTo>
                      <a:pt x="207" y="877"/>
                      <a:pt x="202" y="875"/>
                      <a:pt x="203" y="878"/>
                    </a:cubicBezTo>
                    <a:cubicBezTo>
                      <a:pt x="204" y="878"/>
                      <a:pt x="206" y="879"/>
                      <a:pt x="208" y="880"/>
                    </a:cubicBezTo>
                    <a:moveTo>
                      <a:pt x="598" y="195"/>
                    </a:moveTo>
                    <a:cubicBezTo>
                      <a:pt x="605" y="193"/>
                      <a:pt x="609" y="194"/>
                      <a:pt x="609" y="187"/>
                    </a:cubicBezTo>
                    <a:cubicBezTo>
                      <a:pt x="603" y="188"/>
                      <a:pt x="599" y="191"/>
                      <a:pt x="598" y="195"/>
                    </a:cubicBezTo>
                    <a:moveTo>
                      <a:pt x="579" y="201"/>
                    </a:moveTo>
                    <a:cubicBezTo>
                      <a:pt x="582" y="206"/>
                      <a:pt x="584" y="201"/>
                      <a:pt x="587" y="201"/>
                    </a:cubicBezTo>
                    <a:cubicBezTo>
                      <a:pt x="584" y="197"/>
                      <a:pt x="580" y="199"/>
                      <a:pt x="579" y="201"/>
                    </a:cubicBezTo>
                    <a:moveTo>
                      <a:pt x="569" y="210"/>
                    </a:moveTo>
                    <a:cubicBezTo>
                      <a:pt x="573" y="208"/>
                      <a:pt x="577" y="207"/>
                      <a:pt x="577" y="204"/>
                    </a:cubicBezTo>
                    <a:cubicBezTo>
                      <a:pt x="574" y="205"/>
                      <a:pt x="568" y="206"/>
                      <a:pt x="569" y="210"/>
                    </a:cubicBezTo>
                    <a:moveTo>
                      <a:pt x="544" y="223"/>
                    </a:moveTo>
                    <a:cubicBezTo>
                      <a:pt x="547" y="222"/>
                      <a:pt x="550" y="221"/>
                      <a:pt x="550" y="218"/>
                    </a:cubicBezTo>
                    <a:cubicBezTo>
                      <a:pt x="548" y="220"/>
                      <a:pt x="541" y="218"/>
                      <a:pt x="544" y="223"/>
                    </a:cubicBezTo>
                    <a:moveTo>
                      <a:pt x="411" y="300"/>
                    </a:moveTo>
                    <a:cubicBezTo>
                      <a:pt x="418" y="305"/>
                      <a:pt x="426" y="297"/>
                      <a:pt x="428" y="293"/>
                    </a:cubicBezTo>
                    <a:cubicBezTo>
                      <a:pt x="432" y="295"/>
                      <a:pt x="437" y="295"/>
                      <a:pt x="441" y="295"/>
                    </a:cubicBezTo>
                    <a:cubicBezTo>
                      <a:pt x="438" y="289"/>
                      <a:pt x="444" y="291"/>
                      <a:pt x="447" y="291"/>
                    </a:cubicBezTo>
                    <a:cubicBezTo>
                      <a:pt x="449" y="288"/>
                      <a:pt x="445" y="282"/>
                      <a:pt x="450" y="283"/>
                    </a:cubicBezTo>
                    <a:cubicBezTo>
                      <a:pt x="439" y="283"/>
                      <a:pt x="423" y="297"/>
                      <a:pt x="411" y="300"/>
                    </a:cubicBezTo>
                    <a:moveTo>
                      <a:pt x="719" y="174"/>
                    </a:moveTo>
                    <a:cubicBezTo>
                      <a:pt x="723" y="171"/>
                      <a:pt x="729" y="174"/>
                      <a:pt x="728" y="168"/>
                    </a:cubicBezTo>
                    <a:cubicBezTo>
                      <a:pt x="723" y="172"/>
                      <a:pt x="721" y="167"/>
                      <a:pt x="719" y="174"/>
                    </a:cubicBezTo>
                    <a:moveTo>
                      <a:pt x="733" y="170"/>
                    </a:moveTo>
                    <a:cubicBezTo>
                      <a:pt x="736" y="167"/>
                      <a:pt x="740" y="167"/>
                      <a:pt x="745" y="165"/>
                    </a:cubicBezTo>
                    <a:cubicBezTo>
                      <a:pt x="739" y="158"/>
                      <a:pt x="733" y="167"/>
                      <a:pt x="731" y="167"/>
                    </a:cubicBezTo>
                    <a:cubicBezTo>
                      <a:pt x="730" y="166"/>
                      <a:pt x="730" y="165"/>
                      <a:pt x="729" y="166"/>
                    </a:cubicBezTo>
                    <a:cubicBezTo>
                      <a:pt x="730" y="167"/>
                      <a:pt x="732" y="170"/>
                      <a:pt x="733" y="170"/>
                    </a:cubicBezTo>
                    <a:moveTo>
                      <a:pt x="398" y="310"/>
                    </a:moveTo>
                    <a:cubicBezTo>
                      <a:pt x="399" y="313"/>
                      <a:pt x="412" y="307"/>
                      <a:pt x="410" y="302"/>
                    </a:cubicBezTo>
                    <a:cubicBezTo>
                      <a:pt x="406" y="305"/>
                      <a:pt x="396" y="305"/>
                      <a:pt x="398" y="310"/>
                    </a:cubicBezTo>
                    <a:moveTo>
                      <a:pt x="389" y="319"/>
                    </a:moveTo>
                    <a:cubicBezTo>
                      <a:pt x="391" y="319"/>
                      <a:pt x="392" y="318"/>
                      <a:pt x="393" y="317"/>
                    </a:cubicBezTo>
                    <a:cubicBezTo>
                      <a:pt x="389" y="313"/>
                      <a:pt x="394" y="314"/>
                      <a:pt x="393" y="312"/>
                    </a:cubicBezTo>
                    <a:cubicBezTo>
                      <a:pt x="391" y="312"/>
                      <a:pt x="387" y="311"/>
                      <a:pt x="386" y="314"/>
                    </a:cubicBezTo>
                    <a:cubicBezTo>
                      <a:pt x="389" y="314"/>
                      <a:pt x="387" y="317"/>
                      <a:pt x="389" y="319"/>
                    </a:cubicBezTo>
                    <a:moveTo>
                      <a:pt x="387" y="316"/>
                    </a:moveTo>
                    <a:cubicBezTo>
                      <a:pt x="386" y="316"/>
                      <a:pt x="385" y="313"/>
                      <a:pt x="383" y="314"/>
                    </a:cubicBezTo>
                    <a:cubicBezTo>
                      <a:pt x="381" y="316"/>
                      <a:pt x="381" y="319"/>
                      <a:pt x="383" y="323"/>
                    </a:cubicBezTo>
                    <a:cubicBezTo>
                      <a:pt x="387" y="322"/>
                      <a:pt x="388" y="319"/>
                      <a:pt x="387" y="316"/>
                    </a:cubicBezTo>
                    <a:moveTo>
                      <a:pt x="327" y="349"/>
                    </a:moveTo>
                    <a:cubicBezTo>
                      <a:pt x="329" y="345"/>
                      <a:pt x="332" y="347"/>
                      <a:pt x="336" y="349"/>
                    </a:cubicBezTo>
                    <a:cubicBezTo>
                      <a:pt x="330" y="344"/>
                      <a:pt x="335" y="344"/>
                      <a:pt x="336" y="341"/>
                    </a:cubicBezTo>
                    <a:cubicBezTo>
                      <a:pt x="329" y="340"/>
                      <a:pt x="329" y="348"/>
                      <a:pt x="323" y="342"/>
                    </a:cubicBezTo>
                    <a:cubicBezTo>
                      <a:pt x="322" y="345"/>
                      <a:pt x="325" y="345"/>
                      <a:pt x="327" y="349"/>
                    </a:cubicBezTo>
                    <a:moveTo>
                      <a:pt x="352" y="335"/>
                    </a:moveTo>
                    <a:cubicBezTo>
                      <a:pt x="354" y="333"/>
                      <a:pt x="360" y="334"/>
                      <a:pt x="355" y="329"/>
                    </a:cubicBezTo>
                    <a:cubicBezTo>
                      <a:pt x="355" y="331"/>
                      <a:pt x="349" y="330"/>
                      <a:pt x="352" y="335"/>
                    </a:cubicBezTo>
                    <a:moveTo>
                      <a:pt x="358" y="330"/>
                    </a:moveTo>
                    <a:cubicBezTo>
                      <a:pt x="360" y="330"/>
                      <a:pt x="362" y="333"/>
                      <a:pt x="364" y="334"/>
                    </a:cubicBezTo>
                    <a:cubicBezTo>
                      <a:pt x="361" y="328"/>
                      <a:pt x="370" y="330"/>
                      <a:pt x="369" y="323"/>
                    </a:cubicBezTo>
                    <a:cubicBezTo>
                      <a:pt x="364" y="325"/>
                      <a:pt x="360" y="327"/>
                      <a:pt x="358" y="330"/>
                    </a:cubicBezTo>
                    <a:moveTo>
                      <a:pt x="287" y="366"/>
                    </a:moveTo>
                    <a:cubicBezTo>
                      <a:pt x="289" y="369"/>
                      <a:pt x="289" y="371"/>
                      <a:pt x="289" y="373"/>
                    </a:cubicBezTo>
                    <a:cubicBezTo>
                      <a:pt x="285" y="376"/>
                      <a:pt x="285" y="377"/>
                      <a:pt x="281" y="376"/>
                    </a:cubicBezTo>
                    <a:cubicBezTo>
                      <a:pt x="282" y="378"/>
                      <a:pt x="280" y="378"/>
                      <a:pt x="282" y="381"/>
                    </a:cubicBezTo>
                    <a:cubicBezTo>
                      <a:pt x="289" y="378"/>
                      <a:pt x="291" y="377"/>
                      <a:pt x="294" y="372"/>
                    </a:cubicBezTo>
                    <a:cubicBezTo>
                      <a:pt x="291" y="368"/>
                      <a:pt x="291" y="360"/>
                      <a:pt x="290" y="363"/>
                    </a:cubicBezTo>
                    <a:cubicBezTo>
                      <a:pt x="291" y="365"/>
                      <a:pt x="288" y="365"/>
                      <a:pt x="287" y="366"/>
                    </a:cubicBezTo>
                    <a:moveTo>
                      <a:pt x="297" y="362"/>
                    </a:moveTo>
                    <a:cubicBezTo>
                      <a:pt x="298" y="363"/>
                      <a:pt x="299" y="364"/>
                      <a:pt x="300" y="365"/>
                    </a:cubicBezTo>
                    <a:cubicBezTo>
                      <a:pt x="301" y="362"/>
                      <a:pt x="305" y="362"/>
                      <a:pt x="304" y="359"/>
                    </a:cubicBezTo>
                    <a:cubicBezTo>
                      <a:pt x="300" y="359"/>
                      <a:pt x="299" y="360"/>
                      <a:pt x="297" y="362"/>
                    </a:cubicBezTo>
                    <a:moveTo>
                      <a:pt x="256" y="386"/>
                    </a:moveTo>
                    <a:cubicBezTo>
                      <a:pt x="259" y="387"/>
                      <a:pt x="257" y="385"/>
                      <a:pt x="259" y="385"/>
                    </a:cubicBezTo>
                    <a:cubicBezTo>
                      <a:pt x="258" y="383"/>
                      <a:pt x="257" y="382"/>
                      <a:pt x="256" y="381"/>
                    </a:cubicBezTo>
                    <a:cubicBezTo>
                      <a:pt x="257" y="381"/>
                      <a:pt x="258" y="381"/>
                      <a:pt x="259" y="382"/>
                    </a:cubicBezTo>
                    <a:cubicBezTo>
                      <a:pt x="255" y="376"/>
                      <a:pt x="255" y="384"/>
                      <a:pt x="256" y="386"/>
                    </a:cubicBezTo>
                    <a:moveTo>
                      <a:pt x="268" y="387"/>
                    </a:moveTo>
                    <a:cubicBezTo>
                      <a:pt x="264" y="387"/>
                      <a:pt x="264" y="380"/>
                      <a:pt x="261" y="382"/>
                    </a:cubicBezTo>
                    <a:cubicBezTo>
                      <a:pt x="265" y="391"/>
                      <a:pt x="253" y="394"/>
                      <a:pt x="247" y="394"/>
                    </a:cubicBezTo>
                    <a:cubicBezTo>
                      <a:pt x="248" y="396"/>
                      <a:pt x="249" y="398"/>
                      <a:pt x="249" y="399"/>
                    </a:cubicBezTo>
                    <a:cubicBezTo>
                      <a:pt x="255" y="395"/>
                      <a:pt x="270" y="392"/>
                      <a:pt x="268" y="385"/>
                    </a:cubicBezTo>
                    <a:cubicBezTo>
                      <a:pt x="268" y="386"/>
                      <a:pt x="268" y="387"/>
                      <a:pt x="268" y="387"/>
                    </a:cubicBezTo>
                    <a:moveTo>
                      <a:pt x="1262" y="51"/>
                    </a:moveTo>
                    <a:cubicBezTo>
                      <a:pt x="1258" y="50"/>
                      <a:pt x="1263" y="50"/>
                      <a:pt x="1264" y="52"/>
                    </a:cubicBezTo>
                    <a:cubicBezTo>
                      <a:pt x="1263" y="50"/>
                      <a:pt x="1262" y="49"/>
                      <a:pt x="1262" y="48"/>
                    </a:cubicBezTo>
                    <a:cubicBezTo>
                      <a:pt x="1260" y="50"/>
                      <a:pt x="1254" y="49"/>
                      <a:pt x="1255" y="52"/>
                    </a:cubicBezTo>
                    <a:cubicBezTo>
                      <a:pt x="1255" y="52"/>
                      <a:pt x="1256" y="52"/>
                      <a:pt x="1257" y="53"/>
                    </a:cubicBezTo>
                    <a:cubicBezTo>
                      <a:pt x="1256" y="53"/>
                      <a:pt x="1257" y="55"/>
                      <a:pt x="1258" y="54"/>
                    </a:cubicBezTo>
                    <a:cubicBezTo>
                      <a:pt x="1258" y="52"/>
                      <a:pt x="1257" y="50"/>
                      <a:pt x="1261" y="53"/>
                    </a:cubicBezTo>
                    <a:cubicBezTo>
                      <a:pt x="1260" y="51"/>
                      <a:pt x="1262" y="53"/>
                      <a:pt x="1262" y="51"/>
                    </a:cubicBezTo>
                    <a:moveTo>
                      <a:pt x="1265" y="51"/>
                    </a:moveTo>
                    <a:cubicBezTo>
                      <a:pt x="1271" y="53"/>
                      <a:pt x="1269" y="46"/>
                      <a:pt x="1276" y="50"/>
                    </a:cubicBezTo>
                    <a:cubicBezTo>
                      <a:pt x="1275" y="48"/>
                      <a:pt x="1276" y="48"/>
                      <a:pt x="1276" y="46"/>
                    </a:cubicBezTo>
                    <a:cubicBezTo>
                      <a:pt x="1277" y="47"/>
                      <a:pt x="1278" y="49"/>
                      <a:pt x="1279" y="48"/>
                    </a:cubicBezTo>
                    <a:cubicBezTo>
                      <a:pt x="1273" y="43"/>
                      <a:pt x="1264" y="49"/>
                      <a:pt x="1265" y="51"/>
                    </a:cubicBezTo>
                    <a:moveTo>
                      <a:pt x="1288" y="46"/>
                    </a:moveTo>
                    <a:cubicBezTo>
                      <a:pt x="1285" y="45"/>
                      <a:pt x="1291" y="46"/>
                      <a:pt x="1288" y="42"/>
                    </a:cubicBezTo>
                    <a:cubicBezTo>
                      <a:pt x="1282" y="38"/>
                      <a:pt x="1286" y="52"/>
                      <a:pt x="1288" y="46"/>
                    </a:cubicBezTo>
                    <a:moveTo>
                      <a:pt x="1280" y="48"/>
                    </a:moveTo>
                    <a:cubicBezTo>
                      <a:pt x="1280" y="46"/>
                      <a:pt x="1288" y="45"/>
                      <a:pt x="1283" y="42"/>
                    </a:cubicBezTo>
                    <a:cubicBezTo>
                      <a:pt x="1285" y="44"/>
                      <a:pt x="1275" y="45"/>
                      <a:pt x="1280" y="48"/>
                    </a:cubicBezTo>
                    <a:moveTo>
                      <a:pt x="1302" y="42"/>
                    </a:moveTo>
                    <a:cubicBezTo>
                      <a:pt x="1303" y="42"/>
                      <a:pt x="1308" y="46"/>
                      <a:pt x="1307" y="42"/>
                    </a:cubicBezTo>
                    <a:cubicBezTo>
                      <a:pt x="1301" y="40"/>
                      <a:pt x="1309" y="42"/>
                      <a:pt x="1307" y="38"/>
                    </a:cubicBezTo>
                    <a:cubicBezTo>
                      <a:pt x="1304" y="38"/>
                      <a:pt x="1302" y="39"/>
                      <a:pt x="1302" y="42"/>
                    </a:cubicBezTo>
                    <a:moveTo>
                      <a:pt x="1127" y="120"/>
                    </a:moveTo>
                    <a:cubicBezTo>
                      <a:pt x="1131" y="122"/>
                      <a:pt x="1131" y="120"/>
                      <a:pt x="1132" y="118"/>
                    </a:cubicBezTo>
                    <a:cubicBezTo>
                      <a:pt x="1133" y="120"/>
                      <a:pt x="1137" y="125"/>
                      <a:pt x="1136" y="120"/>
                    </a:cubicBezTo>
                    <a:cubicBezTo>
                      <a:pt x="1134" y="121"/>
                      <a:pt x="1132" y="116"/>
                      <a:pt x="1134" y="116"/>
                    </a:cubicBezTo>
                    <a:cubicBezTo>
                      <a:pt x="1137" y="120"/>
                      <a:pt x="1137" y="122"/>
                      <a:pt x="1140" y="123"/>
                    </a:cubicBezTo>
                    <a:cubicBezTo>
                      <a:pt x="1138" y="121"/>
                      <a:pt x="1142" y="116"/>
                      <a:pt x="1139" y="119"/>
                    </a:cubicBezTo>
                    <a:cubicBezTo>
                      <a:pt x="1137" y="120"/>
                      <a:pt x="1134" y="114"/>
                      <a:pt x="1132" y="115"/>
                    </a:cubicBezTo>
                    <a:cubicBezTo>
                      <a:pt x="1132" y="118"/>
                      <a:pt x="1127" y="116"/>
                      <a:pt x="1127" y="120"/>
                    </a:cubicBezTo>
                    <a:moveTo>
                      <a:pt x="1175" y="106"/>
                    </a:moveTo>
                    <a:cubicBezTo>
                      <a:pt x="1178" y="107"/>
                      <a:pt x="1179" y="102"/>
                      <a:pt x="1184" y="106"/>
                    </a:cubicBezTo>
                    <a:cubicBezTo>
                      <a:pt x="1181" y="102"/>
                      <a:pt x="1184" y="106"/>
                      <a:pt x="1186" y="104"/>
                    </a:cubicBezTo>
                    <a:cubicBezTo>
                      <a:pt x="1185" y="103"/>
                      <a:pt x="1183" y="101"/>
                      <a:pt x="1184" y="101"/>
                    </a:cubicBezTo>
                    <a:cubicBezTo>
                      <a:pt x="1185" y="103"/>
                      <a:pt x="1187" y="103"/>
                      <a:pt x="1188" y="103"/>
                    </a:cubicBezTo>
                    <a:cubicBezTo>
                      <a:pt x="1186" y="100"/>
                      <a:pt x="1191" y="101"/>
                      <a:pt x="1191" y="96"/>
                    </a:cubicBezTo>
                    <a:cubicBezTo>
                      <a:pt x="1184" y="100"/>
                      <a:pt x="1177" y="101"/>
                      <a:pt x="1175" y="106"/>
                    </a:cubicBezTo>
                    <a:moveTo>
                      <a:pt x="1193" y="98"/>
                    </a:moveTo>
                    <a:cubicBezTo>
                      <a:pt x="1199" y="98"/>
                      <a:pt x="1199" y="95"/>
                      <a:pt x="1205" y="96"/>
                    </a:cubicBezTo>
                    <a:cubicBezTo>
                      <a:pt x="1203" y="94"/>
                      <a:pt x="1204" y="93"/>
                      <a:pt x="1203" y="91"/>
                    </a:cubicBezTo>
                    <a:cubicBezTo>
                      <a:pt x="1199" y="95"/>
                      <a:pt x="1193" y="93"/>
                      <a:pt x="1193" y="98"/>
                    </a:cubicBezTo>
                    <a:moveTo>
                      <a:pt x="1286" y="69"/>
                    </a:moveTo>
                    <a:cubicBezTo>
                      <a:pt x="1283" y="69"/>
                      <a:pt x="1286" y="66"/>
                      <a:pt x="1284" y="65"/>
                    </a:cubicBezTo>
                    <a:cubicBezTo>
                      <a:pt x="1278" y="63"/>
                      <a:pt x="1271" y="64"/>
                      <a:pt x="1267" y="65"/>
                    </a:cubicBezTo>
                    <a:cubicBezTo>
                      <a:pt x="1268" y="67"/>
                      <a:pt x="1269" y="67"/>
                      <a:pt x="1270" y="68"/>
                    </a:cubicBezTo>
                    <a:cubicBezTo>
                      <a:pt x="1268" y="67"/>
                      <a:pt x="1264" y="70"/>
                      <a:pt x="1264" y="72"/>
                    </a:cubicBezTo>
                    <a:cubicBezTo>
                      <a:pt x="1274" y="76"/>
                      <a:pt x="1283" y="67"/>
                      <a:pt x="1286" y="69"/>
                    </a:cubicBezTo>
                    <a:moveTo>
                      <a:pt x="1287" y="60"/>
                    </a:moveTo>
                    <a:cubicBezTo>
                      <a:pt x="1290" y="65"/>
                      <a:pt x="1283" y="60"/>
                      <a:pt x="1285" y="65"/>
                    </a:cubicBezTo>
                    <a:cubicBezTo>
                      <a:pt x="1289" y="64"/>
                      <a:pt x="1289" y="65"/>
                      <a:pt x="1294" y="64"/>
                    </a:cubicBezTo>
                    <a:cubicBezTo>
                      <a:pt x="1293" y="60"/>
                      <a:pt x="1295" y="59"/>
                      <a:pt x="1298" y="61"/>
                    </a:cubicBezTo>
                    <a:cubicBezTo>
                      <a:pt x="1295" y="58"/>
                      <a:pt x="1296" y="53"/>
                      <a:pt x="1292" y="54"/>
                    </a:cubicBezTo>
                    <a:cubicBezTo>
                      <a:pt x="1295" y="60"/>
                      <a:pt x="1290" y="57"/>
                      <a:pt x="1287" y="60"/>
                    </a:cubicBezTo>
                    <a:moveTo>
                      <a:pt x="1240" y="83"/>
                    </a:moveTo>
                    <a:cubicBezTo>
                      <a:pt x="1248" y="79"/>
                      <a:pt x="1258" y="80"/>
                      <a:pt x="1262" y="74"/>
                    </a:cubicBezTo>
                    <a:cubicBezTo>
                      <a:pt x="1257" y="68"/>
                      <a:pt x="1257" y="77"/>
                      <a:pt x="1252" y="73"/>
                    </a:cubicBezTo>
                    <a:cubicBezTo>
                      <a:pt x="1252" y="74"/>
                      <a:pt x="1252" y="75"/>
                      <a:pt x="1251" y="76"/>
                    </a:cubicBezTo>
                    <a:cubicBezTo>
                      <a:pt x="1245" y="74"/>
                      <a:pt x="1241" y="77"/>
                      <a:pt x="1240" y="83"/>
                    </a:cubicBezTo>
                    <a:moveTo>
                      <a:pt x="1348" y="87"/>
                    </a:moveTo>
                    <a:cubicBezTo>
                      <a:pt x="1343" y="88"/>
                      <a:pt x="1342" y="91"/>
                      <a:pt x="1339" y="92"/>
                    </a:cubicBezTo>
                    <a:cubicBezTo>
                      <a:pt x="1341" y="91"/>
                      <a:pt x="1343" y="101"/>
                      <a:pt x="1342" y="97"/>
                    </a:cubicBezTo>
                    <a:cubicBezTo>
                      <a:pt x="1343" y="96"/>
                      <a:pt x="1340" y="92"/>
                      <a:pt x="1343" y="92"/>
                    </a:cubicBezTo>
                    <a:cubicBezTo>
                      <a:pt x="1343" y="100"/>
                      <a:pt x="1347" y="88"/>
                      <a:pt x="1348" y="87"/>
                    </a:cubicBezTo>
                    <a:moveTo>
                      <a:pt x="1354" y="90"/>
                    </a:moveTo>
                    <a:cubicBezTo>
                      <a:pt x="1351" y="92"/>
                      <a:pt x="1352" y="87"/>
                      <a:pt x="1349" y="87"/>
                    </a:cubicBezTo>
                    <a:cubicBezTo>
                      <a:pt x="1350" y="90"/>
                      <a:pt x="1350" y="92"/>
                      <a:pt x="1349" y="93"/>
                    </a:cubicBezTo>
                    <a:cubicBezTo>
                      <a:pt x="1348" y="92"/>
                      <a:pt x="1347" y="90"/>
                      <a:pt x="1346" y="91"/>
                    </a:cubicBezTo>
                    <a:cubicBezTo>
                      <a:pt x="1351" y="99"/>
                      <a:pt x="1355" y="88"/>
                      <a:pt x="1354" y="90"/>
                    </a:cubicBezTo>
                    <a:moveTo>
                      <a:pt x="1328" y="95"/>
                    </a:moveTo>
                    <a:cubicBezTo>
                      <a:pt x="1331" y="99"/>
                      <a:pt x="1330" y="100"/>
                      <a:pt x="1333" y="102"/>
                    </a:cubicBezTo>
                    <a:cubicBezTo>
                      <a:pt x="1332" y="101"/>
                      <a:pt x="1331" y="100"/>
                      <a:pt x="1332" y="99"/>
                    </a:cubicBezTo>
                    <a:cubicBezTo>
                      <a:pt x="1333" y="99"/>
                      <a:pt x="1335" y="101"/>
                      <a:pt x="1336" y="101"/>
                    </a:cubicBezTo>
                    <a:cubicBezTo>
                      <a:pt x="1333" y="97"/>
                      <a:pt x="1330" y="98"/>
                      <a:pt x="1328" y="95"/>
                    </a:cubicBezTo>
                    <a:moveTo>
                      <a:pt x="1400" y="82"/>
                    </a:moveTo>
                    <a:cubicBezTo>
                      <a:pt x="1394" y="77"/>
                      <a:pt x="1383" y="81"/>
                      <a:pt x="1386" y="83"/>
                    </a:cubicBezTo>
                    <a:cubicBezTo>
                      <a:pt x="1387" y="83"/>
                      <a:pt x="1396" y="80"/>
                      <a:pt x="1400" y="82"/>
                    </a:cubicBezTo>
                    <a:moveTo>
                      <a:pt x="1107" y="200"/>
                    </a:moveTo>
                    <a:cubicBezTo>
                      <a:pt x="1108" y="199"/>
                      <a:pt x="1116" y="200"/>
                      <a:pt x="1113" y="194"/>
                    </a:cubicBezTo>
                    <a:cubicBezTo>
                      <a:pt x="1111" y="196"/>
                      <a:pt x="1105" y="195"/>
                      <a:pt x="1107" y="200"/>
                    </a:cubicBezTo>
                    <a:moveTo>
                      <a:pt x="512" y="447"/>
                    </a:moveTo>
                    <a:cubicBezTo>
                      <a:pt x="511" y="448"/>
                      <a:pt x="511" y="453"/>
                      <a:pt x="507" y="450"/>
                    </a:cubicBezTo>
                    <a:cubicBezTo>
                      <a:pt x="508" y="449"/>
                      <a:pt x="509" y="449"/>
                      <a:pt x="508" y="448"/>
                    </a:cubicBezTo>
                    <a:cubicBezTo>
                      <a:pt x="504" y="448"/>
                      <a:pt x="509" y="457"/>
                      <a:pt x="509" y="456"/>
                    </a:cubicBezTo>
                    <a:cubicBezTo>
                      <a:pt x="511" y="455"/>
                      <a:pt x="518" y="455"/>
                      <a:pt x="520" y="452"/>
                    </a:cubicBezTo>
                    <a:cubicBezTo>
                      <a:pt x="517" y="446"/>
                      <a:pt x="513" y="452"/>
                      <a:pt x="512" y="450"/>
                    </a:cubicBezTo>
                    <a:cubicBezTo>
                      <a:pt x="512" y="449"/>
                      <a:pt x="515" y="446"/>
                      <a:pt x="512" y="447"/>
                    </a:cubicBezTo>
                    <a:moveTo>
                      <a:pt x="1086" y="262"/>
                    </a:moveTo>
                    <a:cubicBezTo>
                      <a:pt x="1075" y="268"/>
                      <a:pt x="1061" y="272"/>
                      <a:pt x="1052" y="275"/>
                    </a:cubicBezTo>
                    <a:cubicBezTo>
                      <a:pt x="1057" y="282"/>
                      <a:pt x="1029" y="282"/>
                      <a:pt x="1039" y="289"/>
                    </a:cubicBezTo>
                    <a:cubicBezTo>
                      <a:pt x="1038" y="286"/>
                      <a:pt x="1053" y="279"/>
                      <a:pt x="1052" y="285"/>
                    </a:cubicBezTo>
                    <a:cubicBezTo>
                      <a:pt x="1053" y="282"/>
                      <a:pt x="1056" y="281"/>
                      <a:pt x="1058" y="278"/>
                    </a:cubicBezTo>
                    <a:cubicBezTo>
                      <a:pt x="1061" y="281"/>
                      <a:pt x="1063" y="285"/>
                      <a:pt x="1064" y="289"/>
                    </a:cubicBezTo>
                    <a:cubicBezTo>
                      <a:pt x="1059" y="286"/>
                      <a:pt x="1057" y="289"/>
                      <a:pt x="1054" y="287"/>
                    </a:cubicBezTo>
                    <a:cubicBezTo>
                      <a:pt x="1055" y="289"/>
                      <a:pt x="1057" y="293"/>
                      <a:pt x="1058" y="293"/>
                    </a:cubicBezTo>
                    <a:cubicBezTo>
                      <a:pt x="1058" y="291"/>
                      <a:pt x="1057" y="290"/>
                      <a:pt x="1059" y="290"/>
                    </a:cubicBezTo>
                    <a:cubicBezTo>
                      <a:pt x="1060" y="291"/>
                      <a:pt x="1059" y="293"/>
                      <a:pt x="1061" y="293"/>
                    </a:cubicBezTo>
                    <a:cubicBezTo>
                      <a:pt x="1063" y="290"/>
                      <a:pt x="1071" y="292"/>
                      <a:pt x="1073" y="288"/>
                    </a:cubicBezTo>
                    <a:cubicBezTo>
                      <a:pt x="1073" y="285"/>
                      <a:pt x="1068" y="285"/>
                      <a:pt x="1070" y="283"/>
                    </a:cubicBezTo>
                    <a:cubicBezTo>
                      <a:pt x="1072" y="283"/>
                      <a:pt x="1074" y="288"/>
                      <a:pt x="1076" y="287"/>
                    </a:cubicBezTo>
                    <a:cubicBezTo>
                      <a:pt x="1075" y="285"/>
                      <a:pt x="1073" y="283"/>
                      <a:pt x="1073" y="282"/>
                    </a:cubicBezTo>
                    <a:cubicBezTo>
                      <a:pt x="1075" y="282"/>
                      <a:pt x="1076" y="286"/>
                      <a:pt x="1078" y="286"/>
                    </a:cubicBezTo>
                    <a:cubicBezTo>
                      <a:pt x="1076" y="283"/>
                      <a:pt x="1075" y="281"/>
                      <a:pt x="1076" y="280"/>
                    </a:cubicBezTo>
                    <a:cubicBezTo>
                      <a:pt x="1077" y="282"/>
                      <a:pt x="1079" y="284"/>
                      <a:pt x="1080" y="285"/>
                    </a:cubicBezTo>
                    <a:cubicBezTo>
                      <a:pt x="1087" y="282"/>
                      <a:pt x="1093" y="280"/>
                      <a:pt x="1096" y="279"/>
                    </a:cubicBezTo>
                    <a:cubicBezTo>
                      <a:pt x="1093" y="275"/>
                      <a:pt x="1091" y="271"/>
                      <a:pt x="1091" y="269"/>
                    </a:cubicBezTo>
                    <a:cubicBezTo>
                      <a:pt x="1092" y="270"/>
                      <a:pt x="1093" y="271"/>
                      <a:pt x="1094" y="270"/>
                    </a:cubicBezTo>
                    <a:cubicBezTo>
                      <a:pt x="1091" y="262"/>
                      <a:pt x="1087" y="275"/>
                      <a:pt x="1086" y="268"/>
                    </a:cubicBezTo>
                    <a:cubicBezTo>
                      <a:pt x="1089" y="270"/>
                      <a:pt x="1090" y="266"/>
                      <a:pt x="1086" y="262"/>
                    </a:cubicBezTo>
                    <a:moveTo>
                      <a:pt x="1098" y="270"/>
                    </a:moveTo>
                    <a:cubicBezTo>
                      <a:pt x="1096" y="265"/>
                      <a:pt x="1092" y="266"/>
                      <a:pt x="1092" y="261"/>
                    </a:cubicBezTo>
                    <a:cubicBezTo>
                      <a:pt x="1090" y="262"/>
                      <a:pt x="1089" y="263"/>
                      <a:pt x="1089" y="264"/>
                    </a:cubicBezTo>
                    <a:cubicBezTo>
                      <a:pt x="1092" y="266"/>
                      <a:pt x="1095" y="269"/>
                      <a:pt x="1098" y="270"/>
                    </a:cubicBezTo>
                    <a:moveTo>
                      <a:pt x="1102" y="266"/>
                    </a:moveTo>
                    <a:cubicBezTo>
                      <a:pt x="1100" y="262"/>
                      <a:pt x="1100" y="259"/>
                      <a:pt x="1096" y="257"/>
                    </a:cubicBezTo>
                    <a:cubicBezTo>
                      <a:pt x="1099" y="262"/>
                      <a:pt x="1098" y="264"/>
                      <a:pt x="1102" y="266"/>
                    </a:cubicBezTo>
                    <a:moveTo>
                      <a:pt x="1147" y="239"/>
                    </a:moveTo>
                    <a:cubicBezTo>
                      <a:pt x="1139" y="238"/>
                      <a:pt x="1136" y="242"/>
                      <a:pt x="1127" y="245"/>
                    </a:cubicBezTo>
                    <a:cubicBezTo>
                      <a:pt x="1127" y="249"/>
                      <a:pt x="1131" y="251"/>
                      <a:pt x="1133" y="256"/>
                    </a:cubicBezTo>
                    <a:cubicBezTo>
                      <a:pt x="1129" y="257"/>
                      <a:pt x="1129" y="260"/>
                      <a:pt x="1124" y="261"/>
                    </a:cubicBezTo>
                    <a:cubicBezTo>
                      <a:pt x="1126" y="263"/>
                      <a:pt x="1127" y="266"/>
                      <a:pt x="1129" y="266"/>
                    </a:cubicBezTo>
                    <a:cubicBezTo>
                      <a:pt x="1131" y="264"/>
                      <a:pt x="1127" y="263"/>
                      <a:pt x="1128" y="261"/>
                    </a:cubicBezTo>
                    <a:cubicBezTo>
                      <a:pt x="1130" y="264"/>
                      <a:pt x="1132" y="264"/>
                      <a:pt x="1135" y="264"/>
                    </a:cubicBezTo>
                    <a:cubicBezTo>
                      <a:pt x="1134" y="262"/>
                      <a:pt x="1132" y="262"/>
                      <a:pt x="1132" y="261"/>
                    </a:cubicBezTo>
                    <a:cubicBezTo>
                      <a:pt x="1135" y="262"/>
                      <a:pt x="1138" y="265"/>
                      <a:pt x="1141" y="263"/>
                    </a:cubicBezTo>
                    <a:cubicBezTo>
                      <a:pt x="1138" y="259"/>
                      <a:pt x="1151" y="259"/>
                      <a:pt x="1152" y="253"/>
                    </a:cubicBezTo>
                    <a:cubicBezTo>
                      <a:pt x="1153" y="255"/>
                      <a:pt x="1154" y="255"/>
                      <a:pt x="1156" y="255"/>
                    </a:cubicBezTo>
                    <a:cubicBezTo>
                      <a:pt x="1150" y="248"/>
                      <a:pt x="1159" y="256"/>
                      <a:pt x="1157" y="252"/>
                    </a:cubicBezTo>
                    <a:cubicBezTo>
                      <a:pt x="1156" y="252"/>
                      <a:pt x="1156" y="248"/>
                      <a:pt x="1154" y="246"/>
                    </a:cubicBezTo>
                    <a:cubicBezTo>
                      <a:pt x="1151" y="245"/>
                      <a:pt x="1153" y="251"/>
                      <a:pt x="1151" y="247"/>
                    </a:cubicBezTo>
                    <a:cubicBezTo>
                      <a:pt x="1150" y="246"/>
                      <a:pt x="1150" y="246"/>
                      <a:pt x="1149" y="245"/>
                    </a:cubicBezTo>
                    <a:cubicBezTo>
                      <a:pt x="1152" y="245"/>
                      <a:pt x="1153" y="245"/>
                      <a:pt x="1152" y="242"/>
                    </a:cubicBezTo>
                    <a:cubicBezTo>
                      <a:pt x="1155" y="247"/>
                      <a:pt x="1161" y="256"/>
                      <a:pt x="1161" y="250"/>
                    </a:cubicBezTo>
                    <a:cubicBezTo>
                      <a:pt x="1160" y="250"/>
                      <a:pt x="1159" y="251"/>
                      <a:pt x="1158" y="248"/>
                    </a:cubicBezTo>
                    <a:cubicBezTo>
                      <a:pt x="1162" y="251"/>
                      <a:pt x="1164" y="249"/>
                      <a:pt x="1163" y="245"/>
                    </a:cubicBezTo>
                    <a:cubicBezTo>
                      <a:pt x="1164" y="250"/>
                      <a:pt x="1165" y="251"/>
                      <a:pt x="1164" y="255"/>
                    </a:cubicBezTo>
                    <a:cubicBezTo>
                      <a:pt x="1166" y="255"/>
                      <a:pt x="1167" y="256"/>
                      <a:pt x="1168" y="255"/>
                    </a:cubicBezTo>
                    <a:cubicBezTo>
                      <a:pt x="1167" y="253"/>
                      <a:pt x="1166" y="251"/>
                      <a:pt x="1164" y="249"/>
                    </a:cubicBezTo>
                    <a:cubicBezTo>
                      <a:pt x="1166" y="249"/>
                      <a:pt x="1165" y="247"/>
                      <a:pt x="1167" y="246"/>
                    </a:cubicBezTo>
                    <a:cubicBezTo>
                      <a:pt x="1168" y="248"/>
                      <a:pt x="1170" y="253"/>
                      <a:pt x="1171" y="250"/>
                    </a:cubicBezTo>
                    <a:cubicBezTo>
                      <a:pt x="1169" y="247"/>
                      <a:pt x="1168" y="240"/>
                      <a:pt x="1164" y="240"/>
                    </a:cubicBezTo>
                    <a:cubicBezTo>
                      <a:pt x="1165" y="242"/>
                      <a:pt x="1165" y="243"/>
                      <a:pt x="1163" y="244"/>
                    </a:cubicBezTo>
                    <a:cubicBezTo>
                      <a:pt x="1161" y="239"/>
                      <a:pt x="1162" y="241"/>
                      <a:pt x="1161" y="243"/>
                    </a:cubicBezTo>
                    <a:cubicBezTo>
                      <a:pt x="1159" y="241"/>
                      <a:pt x="1158" y="240"/>
                      <a:pt x="1157" y="239"/>
                    </a:cubicBezTo>
                    <a:cubicBezTo>
                      <a:pt x="1159" y="240"/>
                      <a:pt x="1160" y="236"/>
                      <a:pt x="1164" y="236"/>
                    </a:cubicBezTo>
                    <a:cubicBezTo>
                      <a:pt x="1156" y="233"/>
                      <a:pt x="1151" y="239"/>
                      <a:pt x="1148" y="242"/>
                    </a:cubicBezTo>
                    <a:cubicBezTo>
                      <a:pt x="1149" y="242"/>
                      <a:pt x="1148" y="240"/>
                      <a:pt x="1147" y="239"/>
                    </a:cubicBezTo>
                    <a:moveTo>
                      <a:pt x="1116" y="257"/>
                    </a:moveTo>
                    <a:cubicBezTo>
                      <a:pt x="1113" y="254"/>
                      <a:pt x="1117" y="254"/>
                      <a:pt x="1118" y="253"/>
                    </a:cubicBezTo>
                    <a:cubicBezTo>
                      <a:pt x="1114" y="248"/>
                      <a:pt x="1115" y="254"/>
                      <a:pt x="1112" y="252"/>
                    </a:cubicBezTo>
                    <a:cubicBezTo>
                      <a:pt x="1113" y="254"/>
                      <a:pt x="1113" y="257"/>
                      <a:pt x="1116" y="257"/>
                    </a:cubicBezTo>
                    <a:moveTo>
                      <a:pt x="1121" y="249"/>
                    </a:moveTo>
                    <a:cubicBezTo>
                      <a:pt x="1122" y="250"/>
                      <a:pt x="1123" y="251"/>
                      <a:pt x="1123" y="253"/>
                    </a:cubicBezTo>
                    <a:cubicBezTo>
                      <a:pt x="1125" y="249"/>
                      <a:pt x="1128" y="254"/>
                      <a:pt x="1128" y="251"/>
                    </a:cubicBezTo>
                    <a:cubicBezTo>
                      <a:pt x="1127" y="251"/>
                      <a:pt x="1127" y="250"/>
                      <a:pt x="1127" y="248"/>
                    </a:cubicBezTo>
                    <a:cubicBezTo>
                      <a:pt x="1124" y="248"/>
                      <a:pt x="1123" y="247"/>
                      <a:pt x="1121" y="249"/>
                    </a:cubicBezTo>
                    <a:moveTo>
                      <a:pt x="1038" y="292"/>
                    </a:moveTo>
                    <a:cubicBezTo>
                      <a:pt x="1036" y="291"/>
                      <a:pt x="1035" y="284"/>
                      <a:pt x="1032" y="286"/>
                    </a:cubicBezTo>
                    <a:cubicBezTo>
                      <a:pt x="1036" y="290"/>
                      <a:pt x="1034" y="293"/>
                      <a:pt x="1038" y="292"/>
                    </a:cubicBezTo>
                    <a:moveTo>
                      <a:pt x="1114" y="275"/>
                    </a:moveTo>
                    <a:cubicBezTo>
                      <a:pt x="1113" y="272"/>
                      <a:pt x="1108" y="263"/>
                      <a:pt x="1105" y="262"/>
                    </a:cubicBezTo>
                    <a:cubicBezTo>
                      <a:pt x="1108" y="266"/>
                      <a:pt x="1111" y="274"/>
                      <a:pt x="1114" y="275"/>
                    </a:cubicBezTo>
                    <a:moveTo>
                      <a:pt x="1118" y="274"/>
                    </a:moveTo>
                    <a:cubicBezTo>
                      <a:pt x="1116" y="271"/>
                      <a:pt x="1110" y="260"/>
                      <a:pt x="1108" y="261"/>
                    </a:cubicBezTo>
                    <a:cubicBezTo>
                      <a:pt x="1111" y="265"/>
                      <a:pt x="1114" y="272"/>
                      <a:pt x="1118" y="274"/>
                    </a:cubicBezTo>
                    <a:moveTo>
                      <a:pt x="1123" y="272"/>
                    </a:moveTo>
                    <a:cubicBezTo>
                      <a:pt x="1121" y="269"/>
                      <a:pt x="1115" y="257"/>
                      <a:pt x="1115" y="261"/>
                    </a:cubicBezTo>
                    <a:cubicBezTo>
                      <a:pt x="1119" y="265"/>
                      <a:pt x="1120" y="272"/>
                      <a:pt x="1123" y="272"/>
                    </a:cubicBezTo>
                    <a:moveTo>
                      <a:pt x="1126" y="265"/>
                    </a:moveTo>
                    <a:cubicBezTo>
                      <a:pt x="1124" y="265"/>
                      <a:pt x="1122" y="258"/>
                      <a:pt x="1120" y="260"/>
                    </a:cubicBezTo>
                    <a:cubicBezTo>
                      <a:pt x="1122" y="263"/>
                      <a:pt x="1124" y="265"/>
                      <a:pt x="1124" y="267"/>
                    </a:cubicBezTo>
                    <a:cubicBezTo>
                      <a:pt x="1125" y="265"/>
                      <a:pt x="1127" y="267"/>
                      <a:pt x="1126" y="265"/>
                    </a:cubicBezTo>
                    <a:moveTo>
                      <a:pt x="1100" y="277"/>
                    </a:moveTo>
                    <a:cubicBezTo>
                      <a:pt x="1100" y="277"/>
                      <a:pt x="1099" y="277"/>
                      <a:pt x="1100" y="278"/>
                    </a:cubicBezTo>
                    <a:cubicBezTo>
                      <a:pt x="1102" y="280"/>
                      <a:pt x="1104" y="278"/>
                      <a:pt x="1101" y="275"/>
                    </a:cubicBezTo>
                    <a:cubicBezTo>
                      <a:pt x="1099" y="276"/>
                      <a:pt x="1096" y="272"/>
                      <a:pt x="1094" y="272"/>
                    </a:cubicBezTo>
                    <a:cubicBezTo>
                      <a:pt x="1094" y="274"/>
                      <a:pt x="1094" y="275"/>
                      <a:pt x="1096" y="277"/>
                    </a:cubicBezTo>
                    <a:cubicBezTo>
                      <a:pt x="1097" y="277"/>
                      <a:pt x="1099" y="274"/>
                      <a:pt x="1100" y="277"/>
                    </a:cubicBezTo>
                    <a:moveTo>
                      <a:pt x="946" y="340"/>
                    </a:moveTo>
                    <a:cubicBezTo>
                      <a:pt x="948" y="344"/>
                      <a:pt x="952" y="341"/>
                      <a:pt x="949" y="338"/>
                    </a:cubicBezTo>
                    <a:cubicBezTo>
                      <a:pt x="941" y="340"/>
                      <a:pt x="935" y="341"/>
                      <a:pt x="928" y="347"/>
                    </a:cubicBezTo>
                    <a:cubicBezTo>
                      <a:pt x="933" y="348"/>
                      <a:pt x="945" y="346"/>
                      <a:pt x="946" y="340"/>
                    </a:cubicBezTo>
                    <a:moveTo>
                      <a:pt x="1079" y="305"/>
                    </a:moveTo>
                    <a:cubicBezTo>
                      <a:pt x="1080" y="306"/>
                      <a:pt x="1082" y="311"/>
                      <a:pt x="1084" y="308"/>
                    </a:cubicBezTo>
                    <a:cubicBezTo>
                      <a:pt x="1081" y="305"/>
                      <a:pt x="1079" y="303"/>
                      <a:pt x="1078" y="299"/>
                    </a:cubicBezTo>
                    <a:cubicBezTo>
                      <a:pt x="1080" y="301"/>
                      <a:pt x="1082" y="306"/>
                      <a:pt x="1084" y="306"/>
                    </a:cubicBezTo>
                    <a:cubicBezTo>
                      <a:pt x="1081" y="301"/>
                      <a:pt x="1080" y="298"/>
                      <a:pt x="1076" y="295"/>
                    </a:cubicBezTo>
                    <a:cubicBezTo>
                      <a:pt x="1077" y="302"/>
                      <a:pt x="1067" y="299"/>
                      <a:pt x="1066" y="304"/>
                    </a:cubicBezTo>
                    <a:cubicBezTo>
                      <a:pt x="1061" y="301"/>
                      <a:pt x="1057" y="315"/>
                      <a:pt x="1051" y="312"/>
                    </a:cubicBezTo>
                    <a:cubicBezTo>
                      <a:pt x="1051" y="314"/>
                      <a:pt x="1053" y="317"/>
                      <a:pt x="1051" y="318"/>
                    </a:cubicBezTo>
                    <a:cubicBezTo>
                      <a:pt x="1048" y="315"/>
                      <a:pt x="1047" y="317"/>
                      <a:pt x="1047" y="319"/>
                    </a:cubicBezTo>
                    <a:cubicBezTo>
                      <a:pt x="1046" y="318"/>
                      <a:pt x="1046" y="317"/>
                      <a:pt x="1045" y="317"/>
                    </a:cubicBezTo>
                    <a:cubicBezTo>
                      <a:pt x="1051" y="326"/>
                      <a:pt x="1053" y="314"/>
                      <a:pt x="1058" y="319"/>
                    </a:cubicBezTo>
                    <a:cubicBezTo>
                      <a:pt x="1063" y="326"/>
                      <a:pt x="1064" y="330"/>
                      <a:pt x="1068" y="332"/>
                    </a:cubicBezTo>
                    <a:cubicBezTo>
                      <a:pt x="1065" y="326"/>
                      <a:pt x="1058" y="322"/>
                      <a:pt x="1058" y="316"/>
                    </a:cubicBezTo>
                    <a:cubicBezTo>
                      <a:pt x="1058" y="316"/>
                      <a:pt x="1059" y="316"/>
                      <a:pt x="1059" y="315"/>
                    </a:cubicBezTo>
                    <a:cubicBezTo>
                      <a:pt x="1061" y="319"/>
                      <a:pt x="1063" y="322"/>
                      <a:pt x="1065" y="325"/>
                    </a:cubicBezTo>
                    <a:cubicBezTo>
                      <a:pt x="1067" y="324"/>
                      <a:pt x="1068" y="323"/>
                      <a:pt x="1069" y="326"/>
                    </a:cubicBezTo>
                    <a:cubicBezTo>
                      <a:pt x="1071" y="325"/>
                      <a:pt x="1070" y="320"/>
                      <a:pt x="1072" y="325"/>
                    </a:cubicBezTo>
                    <a:cubicBezTo>
                      <a:pt x="1074" y="323"/>
                      <a:pt x="1072" y="321"/>
                      <a:pt x="1076" y="323"/>
                    </a:cubicBezTo>
                    <a:cubicBezTo>
                      <a:pt x="1077" y="322"/>
                      <a:pt x="1073" y="318"/>
                      <a:pt x="1074" y="317"/>
                    </a:cubicBezTo>
                    <a:cubicBezTo>
                      <a:pt x="1076" y="319"/>
                      <a:pt x="1078" y="325"/>
                      <a:pt x="1080" y="325"/>
                    </a:cubicBezTo>
                    <a:cubicBezTo>
                      <a:pt x="1077" y="319"/>
                      <a:pt x="1076" y="316"/>
                      <a:pt x="1072" y="316"/>
                    </a:cubicBezTo>
                    <a:cubicBezTo>
                      <a:pt x="1071" y="317"/>
                      <a:pt x="1074" y="321"/>
                      <a:pt x="1071" y="321"/>
                    </a:cubicBezTo>
                    <a:cubicBezTo>
                      <a:pt x="1069" y="316"/>
                      <a:pt x="1069" y="319"/>
                      <a:pt x="1066" y="316"/>
                    </a:cubicBezTo>
                    <a:cubicBezTo>
                      <a:pt x="1068" y="315"/>
                      <a:pt x="1069" y="318"/>
                      <a:pt x="1071" y="317"/>
                    </a:cubicBezTo>
                    <a:cubicBezTo>
                      <a:pt x="1072" y="314"/>
                      <a:pt x="1067" y="313"/>
                      <a:pt x="1069" y="312"/>
                    </a:cubicBezTo>
                    <a:cubicBezTo>
                      <a:pt x="1072" y="314"/>
                      <a:pt x="1071" y="312"/>
                      <a:pt x="1074" y="312"/>
                    </a:cubicBezTo>
                    <a:cubicBezTo>
                      <a:pt x="1072" y="308"/>
                      <a:pt x="1077" y="308"/>
                      <a:pt x="1075" y="305"/>
                    </a:cubicBezTo>
                    <a:cubicBezTo>
                      <a:pt x="1079" y="309"/>
                      <a:pt x="1073" y="308"/>
                      <a:pt x="1077" y="311"/>
                    </a:cubicBezTo>
                    <a:cubicBezTo>
                      <a:pt x="1080" y="310"/>
                      <a:pt x="1077" y="306"/>
                      <a:pt x="1079" y="305"/>
                    </a:cubicBezTo>
                    <a:moveTo>
                      <a:pt x="1087" y="307"/>
                    </a:moveTo>
                    <a:cubicBezTo>
                      <a:pt x="1085" y="302"/>
                      <a:pt x="1084" y="296"/>
                      <a:pt x="1079" y="296"/>
                    </a:cubicBezTo>
                    <a:cubicBezTo>
                      <a:pt x="1085" y="299"/>
                      <a:pt x="1082" y="306"/>
                      <a:pt x="1087" y="307"/>
                    </a:cubicBezTo>
                    <a:moveTo>
                      <a:pt x="964" y="359"/>
                    </a:moveTo>
                    <a:cubicBezTo>
                      <a:pt x="961" y="354"/>
                      <a:pt x="961" y="352"/>
                      <a:pt x="957" y="349"/>
                    </a:cubicBezTo>
                    <a:cubicBezTo>
                      <a:pt x="961" y="354"/>
                      <a:pt x="960" y="358"/>
                      <a:pt x="964" y="359"/>
                    </a:cubicBezTo>
                    <a:moveTo>
                      <a:pt x="983" y="359"/>
                    </a:moveTo>
                    <a:cubicBezTo>
                      <a:pt x="981" y="356"/>
                      <a:pt x="981" y="353"/>
                      <a:pt x="978" y="353"/>
                    </a:cubicBezTo>
                    <a:cubicBezTo>
                      <a:pt x="983" y="358"/>
                      <a:pt x="979" y="359"/>
                      <a:pt x="981" y="362"/>
                    </a:cubicBezTo>
                    <a:cubicBezTo>
                      <a:pt x="983" y="359"/>
                      <a:pt x="981" y="359"/>
                      <a:pt x="985" y="362"/>
                    </a:cubicBezTo>
                    <a:cubicBezTo>
                      <a:pt x="983" y="358"/>
                      <a:pt x="998" y="365"/>
                      <a:pt x="995" y="355"/>
                    </a:cubicBezTo>
                    <a:cubicBezTo>
                      <a:pt x="991" y="354"/>
                      <a:pt x="988" y="357"/>
                      <a:pt x="986" y="356"/>
                    </a:cubicBezTo>
                    <a:cubicBezTo>
                      <a:pt x="985" y="351"/>
                      <a:pt x="989" y="353"/>
                      <a:pt x="985" y="346"/>
                    </a:cubicBezTo>
                    <a:cubicBezTo>
                      <a:pt x="989" y="351"/>
                      <a:pt x="993" y="355"/>
                      <a:pt x="997" y="356"/>
                    </a:cubicBezTo>
                    <a:cubicBezTo>
                      <a:pt x="999" y="351"/>
                      <a:pt x="1004" y="354"/>
                      <a:pt x="1006" y="352"/>
                    </a:cubicBezTo>
                    <a:cubicBezTo>
                      <a:pt x="1005" y="350"/>
                      <a:pt x="1004" y="348"/>
                      <a:pt x="1002" y="348"/>
                    </a:cubicBezTo>
                    <a:cubicBezTo>
                      <a:pt x="1003" y="350"/>
                      <a:pt x="996" y="356"/>
                      <a:pt x="992" y="351"/>
                    </a:cubicBezTo>
                    <a:cubicBezTo>
                      <a:pt x="994" y="351"/>
                      <a:pt x="986" y="339"/>
                      <a:pt x="987" y="342"/>
                    </a:cubicBezTo>
                    <a:cubicBezTo>
                      <a:pt x="988" y="344"/>
                      <a:pt x="992" y="348"/>
                      <a:pt x="990" y="349"/>
                    </a:cubicBezTo>
                    <a:cubicBezTo>
                      <a:pt x="990" y="349"/>
                      <a:pt x="989" y="349"/>
                      <a:pt x="989" y="349"/>
                    </a:cubicBezTo>
                    <a:cubicBezTo>
                      <a:pt x="987" y="346"/>
                      <a:pt x="987" y="344"/>
                      <a:pt x="984" y="344"/>
                    </a:cubicBezTo>
                    <a:cubicBezTo>
                      <a:pt x="985" y="345"/>
                      <a:pt x="984" y="345"/>
                      <a:pt x="982" y="346"/>
                    </a:cubicBezTo>
                    <a:cubicBezTo>
                      <a:pt x="983" y="347"/>
                      <a:pt x="985" y="349"/>
                      <a:pt x="984" y="350"/>
                    </a:cubicBezTo>
                    <a:cubicBezTo>
                      <a:pt x="982" y="346"/>
                      <a:pt x="976" y="347"/>
                      <a:pt x="977" y="350"/>
                    </a:cubicBezTo>
                    <a:cubicBezTo>
                      <a:pt x="977" y="349"/>
                      <a:pt x="978" y="349"/>
                      <a:pt x="978" y="350"/>
                    </a:cubicBezTo>
                    <a:cubicBezTo>
                      <a:pt x="979" y="350"/>
                      <a:pt x="980" y="351"/>
                      <a:pt x="981" y="351"/>
                    </a:cubicBezTo>
                    <a:cubicBezTo>
                      <a:pt x="980" y="349"/>
                      <a:pt x="979" y="348"/>
                      <a:pt x="981" y="348"/>
                    </a:cubicBezTo>
                    <a:cubicBezTo>
                      <a:pt x="983" y="353"/>
                      <a:pt x="986" y="357"/>
                      <a:pt x="983" y="359"/>
                    </a:cubicBezTo>
                    <a:moveTo>
                      <a:pt x="925" y="378"/>
                    </a:moveTo>
                    <a:cubicBezTo>
                      <a:pt x="923" y="379"/>
                      <a:pt x="921" y="374"/>
                      <a:pt x="919" y="376"/>
                    </a:cubicBezTo>
                    <a:cubicBezTo>
                      <a:pt x="922" y="379"/>
                      <a:pt x="918" y="381"/>
                      <a:pt x="922" y="382"/>
                    </a:cubicBezTo>
                    <a:cubicBezTo>
                      <a:pt x="919" y="376"/>
                      <a:pt x="925" y="380"/>
                      <a:pt x="925" y="378"/>
                    </a:cubicBezTo>
                    <a:moveTo>
                      <a:pt x="919" y="384"/>
                    </a:moveTo>
                    <a:cubicBezTo>
                      <a:pt x="918" y="382"/>
                      <a:pt x="913" y="373"/>
                      <a:pt x="914" y="377"/>
                    </a:cubicBezTo>
                    <a:cubicBezTo>
                      <a:pt x="920" y="384"/>
                      <a:pt x="916" y="385"/>
                      <a:pt x="921" y="390"/>
                    </a:cubicBezTo>
                    <a:cubicBezTo>
                      <a:pt x="924" y="385"/>
                      <a:pt x="941" y="385"/>
                      <a:pt x="941" y="376"/>
                    </a:cubicBezTo>
                    <a:cubicBezTo>
                      <a:pt x="934" y="377"/>
                      <a:pt x="930" y="387"/>
                      <a:pt x="928" y="380"/>
                    </a:cubicBezTo>
                    <a:cubicBezTo>
                      <a:pt x="925" y="383"/>
                      <a:pt x="923" y="382"/>
                      <a:pt x="919" y="384"/>
                    </a:cubicBezTo>
                    <a:moveTo>
                      <a:pt x="1041" y="335"/>
                    </a:moveTo>
                    <a:cubicBezTo>
                      <a:pt x="1041" y="332"/>
                      <a:pt x="1038" y="327"/>
                      <a:pt x="1038" y="324"/>
                    </a:cubicBezTo>
                    <a:cubicBezTo>
                      <a:pt x="1037" y="325"/>
                      <a:pt x="1036" y="325"/>
                      <a:pt x="1035" y="326"/>
                    </a:cubicBezTo>
                    <a:cubicBezTo>
                      <a:pt x="1039" y="329"/>
                      <a:pt x="1038" y="335"/>
                      <a:pt x="1041" y="335"/>
                    </a:cubicBezTo>
                    <a:moveTo>
                      <a:pt x="1051" y="331"/>
                    </a:moveTo>
                    <a:cubicBezTo>
                      <a:pt x="1051" y="331"/>
                      <a:pt x="1050" y="331"/>
                      <a:pt x="1050" y="330"/>
                    </a:cubicBezTo>
                    <a:cubicBezTo>
                      <a:pt x="1051" y="329"/>
                      <a:pt x="1051" y="329"/>
                      <a:pt x="1052" y="329"/>
                    </a:cubicBezTo>
                    <a:cubicBezTo>
                      <a:pt x="1051" y="326"/>
                      <a:pt x="1049" y="324"/>
                      <a:pt x="1048" y="325"/>
                    </a:cubicBezTo>
                    <a:cubicBezTo>
                      <a:pt x="1048" y="326"/>
                      <a:pt x="1050" y="328"/>
                      <a:pt x="1049" y="329"/>
                    </a:cubicBezTo>
                    <a:cubicBezTo>
                      <a:pt x="1048" y="327"/>
                      <a:pt x="1047" y="327"/>
                      <a:pt x="1046" y="327"/>
                    </a:cubicBezTo>
                    <a:cubicBezTo>
                      <a:pt x="1047" y="328"/>
                      <a:pt x="1048" y="330"/>
                      <a:pt x="1049" y="331"/>
                    </a:cubicBezTo>
                    <a:cubicBezTo>
                      <a:pt x="1050" y="330"/>
                      <a:pt x="1052" y="332"/>
                      <a:pt x="1051" y="331"/>
                    </a:cubicBezTo>
                    <a:moveTo>
                      <a:pt x="973" y="367"/>
                    </a:moveTo>
                    <a:cubicBezTo>
                      <a:pt x="970" y="362"/>
                      <a:pt x="973" y="363"/>
                      <a:pt x="975" y="365"/>
                    </a:cubicBezTo>
                    <a:cubicBezTo>
                      <a:pt x="973" y="363"/>
                      <a:pt x="972" y="358"/>
                      <a:pt x="970" y="358"/>
                    </a:cubicBezTo>
                    <a:cubicBezTo>
                      <a:pt x="972" y="363"/>
                      <a:pt x="967" y="363"/>
                      <a:pt x="973" y="367"/>
                    </a:cubicBezTo>
                    <a:moveTo>
                      <a:pt x="978" y="365"/>
                    </a:moveTo>
                    <a:cubicBezTo>
                      <a:pt x="976" y="361"/>
                      <a:pt x="976" y="359"/>
                      <a:pt x="972" y="357"/>
                    </a:cubicBezTo>
                    <a:cubicBezTo>
                      <a:pt x="975" y="361"/>
                      <a:pt x="974" y="365"/>
                      <a:pt x="978" y="365"/>
                    </a:cubicBezTo>
                    <a:moveTo>
                      <a:pt x="1043" y="331"/>
                    </a:moveTo>
                    <a:cubicBezTo>
                      <a:pt x="1044" y="333"/>
                      <a:pt x="1045" y="331"/>
                      <a:pt x="1047" y="331"/>
                    </a:cubicBezTo>
                    <a:cubicBezTo>
                      <a:pt x="1043" y="326"/>
                      <a:pt x="1044" y="330"/>
                      <a:pt x="1041" y="329"/>
                    </a:cubicBezTo>
                    <a:cubicBezTo>
                      <a:pt x="1042" y="330"/>
                      <a:pt x="1042" y="330"/>
                      <a:pt x="1043" y="331"/>
                    </a:cubicBezTo>
                    <a:moveTo>
                      <a:pt x="1146" y="296"/>
                    </a:moveTo>
                    <a:cubicBezTo>
                      <a:pt x="1149" y="297"/>
                      <a:pt x="1143" y="292"/>
                      <a:pt x="1146" y="292"/>
                    </a:cubicBezTo>
                    <a:cubicBezTo>
                      <a:pt x="1147" y="291"/>
                      <a:pt x="1149" y="293"/>
                      <a:pt x="1148" y="291"/>
                    </a:cubicBezTo>
                    <a:cubicBezTo>
                      <a:pt x="1146" y="291"/>
                      <a:pt x="1145" y="289"/>
                      <a:pt x="1143" y="287"/>
                    </a:cubicBezTo>
                    <a:cubicBezTo>
                      <a:pt x="1143" y="287"/>
                      <a:pt x="1142" y="287"/>
                      <a:pt x="1141" y="288"/>
                    </a:cubicBezTo>
                    <a:cubicBezTo>
                      <a:pt x="1144" y="291"/>
                      <a:pt x="1143" y="293"/>
                      <a:pt x="1146" y="296"/>
                    </a:cubicBezTo>
                    <a:moveTo>
                      <a:pt x="958" y="372"/>
                    </a:moveTo>
                    <a:cubicBezTo>
                      <a:pt x="959" y="369"/>
                      <a:pt x="962" y="370"/>
                      <a:pt x="963" y="367"/>
                    </a:cubicBezTo>
                    <a:cubicBezTo>
                      <a:pt x="961" y="368"/>
                      <a:pt x="960" y="366"/>
                      <a:pt x="959" y="366"/>
                    </a:cubicBezTo>
                    <a:cubicBezTo>
                      <a:pt x="961" y="370"/>
                      <a:pt x="954" y="366"/>
                      <a:pt x="958" y="372"/>
                    </a:cubicBezTo>
                    <a:moveTo>
                      <a:pt x="1061" y="333"/>
                    </a:moveTo>
                    <a:cubicBezTo>
                      <a:pt x="1062" y="334"/>
                      <a:pt x="1063" y="337"/>
                      <a:pt x="1064" y="337"/>
                    </a:cubicBezTo>
                    <a:cubicBezTo>
                      <a:pt x="1060" y="332"/>
                      <a:pt x="1064" y="334"/>
                      <a:pt x="1066" y="333"/>
                    </a:cubicBezTo>
                    <a:cubicBezTo>
                      <a:pt x="1063" y="329"/>
                      <a:pt x="1062" y="331"/>
                      <a:pt x="1061" y="333"/>
                    </a:cubicBezTo>
                    <a:moveTo>
                      <a:pt x="1063" y="349"/>
                    </a:moveTo>
                    <a:cubicBezTo>
                      <a:pt x="1065" y="349"/>
                      <a:pt x="1069" y="350"/>
                      <a:pt x="1066" y="345"/>
                    </a:cubicBezTo>
                    <a:cubicBezTo>
                      <a:pt x="1064" y="345"/>
                      <a:pt x="1065" y="347"/>
                      <a:pt x="1065" y="348"/>
                    </a:cubicBezTo>
                    <a:cubicBezTo>
                      <a:pt x="1064" y="347"/>
                      <a:pt x="1062" y="344"/>
                      <a:pt x="1061" y="344"/>
                    </a:cubicBezTo>
                    <a:cubicBezTo>
                      <a:pt x="1062" y="345"/>
                      <a:pt x="1061" y="346"/>
                      <a:pt x="1060" y="344"/>
                    </a:cubicBezTo>
                    <a:cubicBezTo>
                      <a:pt x="1060" y="344"/>
                      <a:pt x="1059" y="343"/>
                      <a:pt x="1059" y="344"/>
                    </a:cubicBezTo>
                    <a:cubicBezTo>
                      <a:pt x="1060" y="345"/>
                      <a:pt x="1061" y="347"/>
                      <a:pt x="1063" y="349"/>
                    </a:cubicBezTo>
                    <a:moveTo>
                      <a:pt x="459" y="601"/>
                    </a:moveTo>
                    <a:cubicBezTo>
                      <a:pt x="458" y="602"/>
                      <a:pt x="457" y="600"/>
                      <a:pt x="456" y="600"/>
                    </a:cubicBezTo>
                    <a:cubicBezTo>
                      <a:pt x="456" y="601"/>
                      <a:pt x="457" y="602"/>
                      <a:pt x="457" y="602"/>
                    </a:cubicBezTo>
                    <a:cubicBezTo>
                      <a:pt x="456" y="602"/>
                      <a:pt x="456" y="601"/>
                      <a:pt x="455" y="601"/>
                    </a:cubicBezTo>
                    <a:cubicBezTo>
                      <a:pt x="458" y="603"/>
                      <a:pt x="461" y="610"/>
                      <a:pt x="460" y="607"/>
                    </a:cubicBezTo>
                    <a:cubicBezTo>
                      <a:pt x="460" y="605"/>
                      <a:pt x="459" y="603"/>
                      <a:pt x="459" y="601"/>
                    </a:cubicBezTo>
                    <a:moveTo>
                      <a:pt x="1065" y="357"/>
                    </a:moveTo>
                    <a:cubicBezTo>
                      <a:pt x="1068" y="357"/>
                      <a:pt x="1067" y="354"/>
                      <a:pt x="1071" y="353"/>
                    </a:cubicBezTo>
                    <a:cubicBezTo>
                      <a:pt x="1072" y="354"/>
                      <a:pt x="1073" y="356"/>
                      <a:pt x="1074" y="356"/>
                    </a:cubicBezTo>
                    <a:cubicBezTo>
                      <a:pt x="1073" y="355"/>
                      <a:pt x="1074" y="354"/>
                      <a:pt x="1072" y="351"/>
                    </a:cubicBezTo>
                    <a:cubicBezTo>
                      <a:pt x="1067" y="353"/>
                      <a:pt x="1064" y="353"/>
                      <a:pt x="1065" y="357"/>
                    </a:cubicBezTo>
                    <a:moveTo>
                      <a:pt x="912" y="442"/>
                    </a:moveTo>
                    <a:cubicBezTo>
                      <a:pt x="913" y="441"/>
                      <a:pt x="919" y="442"/>
                      <a:pt x="915" y="438"/>
                    </a:cubicBezTo>
                    <a:cubicBezTo>
                      <a:pt x="913" y="439"/>
                      <a:pt x="910" y="439"/>
                      <a:pt x="912" y="442"/>
                    </a:cubicBezTo>
                    <a:moveTo>
                      <a:pt x="974" y="427"/>
                    </a:moveTo>
                    <a:cubicBezTo>
                      <a:pt x="974" y="428"/>
                      <a:pt x="973" y="429"/>
                      <a:pt x="971" y="428"/>
                    </a:cubicBezTo>
                    <a:cubicBezTo>
                      <a:pt x="973" y="430"/>
                      <a:pt x="974" y="431"/>
                      <a:pt x="976" y="432"/>
                    </a:cubicBezTo>
                    <a:cubicBezTo>
                      <a:pt x="976" y="427"/>
                      <a:pt x="983" y="426"/>
                      <a:pt x="984" y="421"/>
                    </a:cubicBezTo>
                    <a:cubicBezTo>
                      <a:pt x="985" y="423"/>
                      <a:pt x="986" y="425"/>
                      <a:pt x="987" y="424"/>
                    </a:cubicBezTo>
                    <a:cubicBezTo>
                      <a:pt x="986" y="423"/>
                      <a:pt x="984" y="421"/>
                      <a:pt x="985" y="421"/>
                    </a:cubicBezTo>
                    <a:cubicBezTo>
                      <a:pt x="987" y="420"/>
                      <a:pt x="988" y="424"/>
                      <a:pt x="989" y="423"/>
                    </a:cubicBezTo>
                    <a:cubicBezTo>
                      <a:pt x="989" y="422"/>
                      <a:pt x="987" y="419"/>
                      <a:pt x="989" y="419"/>
                    </a:cubicBezTo>
                    <a:cubicBezTo>
                      <a:pt x="993" y="424"/>
                      <a:pt x="996" y="419"/>
                      <a:pt x="999" y="418"/>
                    </a:cubicBezTo>
                    <a:cubicBezTo>
                      <a:pt x="996" y="413"/>
                      <a:pt x="993" y="415"/>
                      <a:pt x="992" y="409"/>
                    </a:cubicBezTo>
                    <a:cubicBezTo>
                      <a:pt x="988" y="408"/>
                      <a:pt x="985" y="409"/>
                      <a:pt x="985" y="414"/>
                    </a:cubicBezTo>
                    <a:cubicBezTo>
                      <a:pt x="987" y="414"/>
                      <a:pt x="989" y="414"/>
                      <a:pt x="991" y="415"/>
                    </a:cubicBezTo>
                    <a:cubicBezTo>
                      <a:pt x="988" y="416"/>
                      <a:pt x="987" y="415"/>
                      <a:pt x="988" y="418"/>
                    </a:cubicBezTo>
                    <a:cubicBezTo>
                      <a:pt x="983" y="416"/>
                      <a:pt x="974" y="423"/>
                      <a:pt x="970" y="426"/>
                    </a:cubicBezTo>
                    <a:cubicBezTo>
                      <a:pt x="971" y="427"/>
                      <a:pt x="973" y="424"/>
                      <a:pt x="974" y="427"/>
                    </a:cubicBezTo>
                    <a:moveTo>
                      <a:pt x="926" y="461"/>
                    </a:moveTo>
                    <a:cubicBezTo>
                      <a:pt x="932" y="464"/>
                      <a:pt x="944" y="461"/>
                      <a:pt x="945" y="455"/>
                    </a:cubicBezTo>
                    <a:cubicBezTo>
                      <a:pt x="940" y="456"/>
                      <a:pt x="932" y="455"/>
                      <a:pt x="929" y="458"/>
                    </a:cubicBezTo>
                    <a:cubicBezTo>
                      <a:pt x="929" y="455"/>
                      <a:pt x="926" y="454"/>
                      <a:pt x="927" y="451"/>
                    </a:cubicBezTo>
                    <a:cubicBezTo>
                      <a:pt x="926" y="452"/>
                      <a:pt x="921" y="451"/>
                      <a:pt x="922" y="454"/>
                    </a:cubicBezTo>
                    <a:cubicBezTo>
                      <a:pt x="925" y="456"/>
                      <a:pt x="924" y="452"/>
                      <a:pt x="926" y="454"/>
                    </a:cubicBezTo>
                    <a:cubicBezTo>
                      <a:pt x="927" y="455"/>
                      <a:pt x="927" y="456"/>
                      <a:pt x="928" y="457"/>
                    </a:cubicBezTo>
                    <a:cubicBezTo>
                      <a:pt x="926" y="458"/>
                      <a:pt x="924" y="459"/>
                      <a:pt x="926" y="461"/>
                    </a:cubicBezTo>
                    <a:moveTo>
                      <a:pt x="938" y="446"/>
                    </a:moveTo>
                    <a:cubicBezTo>
                      <a:pt x="936" y="448"/>
                      <a:pt x="931" y="447"/>
                      <a:pt x="932" y="450"/>
                    </a:cubicBezTo>
                    <a:cubicBezTo>
                      <a:pt x="934" y="449"/>
                      <a:pt x="939" y="451"/>
                      <a:pt x="938" y="446"/>
                    </a:cubicBezTo>
                    <a:moveTo>
                      <a:pt x="880" y="476"/>
                    </a:moveTo>
                    <a:cubicBezTo>
                      <a:pt x="882" y="474"/>
                      <a:pt x="888" y="474"/>
                      <a:pt x="888" y="471"/>
                    </a:cubicBezTo>
                    <a:cubicBezTo>
                      <a:pt x="884" y="468"/>
                      <a:pt x="878" y="471"/>
                      <a:pt x="880" y="476"/>
                    </a:cubicBezTo>
                    <a:moveTo>
                      <a:pt x="384" y="683"/>
                    </a:moveTo>
                    <a:cubicBezTo>
                      <a:pt x="387" y="686"/>
                      <a:pt x="387" y="678"/>
                      <a:pt x="384" y="678"/>
                    </a:cubicBezTo>
                    <a:cubicBezTo>
                      <a:pt x="385" y="680"/>
                      <a:pt x="382" y="681"/>
                      <a:pt x="384" y="683"/>
                    </a:cubicBezTo>
                    <a:moveTo>
                      <a:pt x="465" y="651"/>
                    </a:moveTo>
                    <a:cubicBezTo>
                      <a:pt x="466" y="650"/>
                      <a:pt x="468" y="650"/>
                      <a:pt x="467" y="648"/>
                    </a:cubicBezTo>
                    <a:cubicBezTo>
                      <a:pt x="466" y="648"/>
                      <a:pt x="465" y="649"/>
                      <a:pt x="463" y="648"/>
                    </a:cubicBezTo>
                    <a:cubicBezTo>
                      <a:pt x="464" y="647"/>
                      <a:pt x="463" y="646"/>
                      <a:pt x="462" y="647"/>
                    </a:cubicBezTo>
                    <a:cubicBezTo>
                      <a:pt x="463" y="648"/>
                      <a:pt x="464" y="650"/>
                      <a:pt x="465" y="651"/>
                    </a:cubicBezTo>
                    <a:moveTo>
                      <a:pt x="965" y="443"/>
                    </a:moveTo>
                    <a:cubicBezTo>
                      <a:pt x="965" y="446"/>
                      <a:pt x="963" y="447"/>
                      <a:pt x="961" y="448"/>
                    </a:cubicBezTo>
                    <a:cubicBezTo>
                      <a:pt x="961" y="446"/>
                      <a:pt x="958" y="444"/>
                      <a:pt x="959" y="446"/>
                    </a:cubicBezTo>
                    <a:cubicBezTo>
                      <a:pt x="961" y="449"/>
                      <a:pt x="963" y="452"/>
                      <a:pt x="964" y="451"/>
                    </a:cubicBezTo>
                    <a:cubicBezTo>
                      <a:pt x="964" y="449"/>
                      <a:pt x="967" y="450"/>
                      <a:pt x="970" y="450"/>
                    </a:cubicBezTo>
                    <a:cubicBezTo>
                      <a:pt x="966" y="446"/>
                      <a:pt x="971" y="447"/>
                      <a:pt x="970" y="444"/>
                    </a:cubicBezTo>
                    <a:cubicBezTo>
                      <a:pt x="967" y="445"/>
                      <a:pt x="968" y="448"/>
                      <a:pt x="965" y="443"/>
                    </a:cubicBezTo>
                    <a:moveTo>
                      <a:pt x="500" y="637"/>
                    </a:moveTo>
                    <a:cubicBezTo>
                      <a:pt x="504" y="642"/>
                      <a:pt x="508" y="638"/>
                      <a:pt x="508" y="634"/>
                    </a:cubicBezTo>
                    <a:cubicBezTo>
                      <a:pt x="505" y="636"/>
                      <a:pt x="504" y="637"/>
                      <a:pt x="500" y="637"/>
                    </a:cubicBezTo>
                    <a:moveTo>
                      <a:pt x="973" y="448"/>
                    </a:moveTo>
                    <a:cubicBezTo>
                      <a:pt x="975" y="447"/>
                      <a:pt x="976" y="445"/>
                      <a:pt x="976" y="442"/>
                    </a:cubicBezTo>
                    <a:cubicBezTo>
                      <a:pt x="975" y="445"/>
                      <a:pt x="970" y="442"/>
                      <a:pt x="973" y="448"/>
                    </a:cubicBezTo>
                    <a:moveTo>
                      <a:pt x="957" y="454"/>
                    </a:moveTo>
                    <a:cubicBezTo>
                      <a:pt x="957" y="456"/>
                      <a:pt x="955" y="456"/>
                      <a:pt x="951" y="458"/>
                    </a:cubicBezTo>
                    <a:cubicBezTo>
                      <a:pt x="953" y="463"/>
                      <a:pt x="955" y="457"/>
                      <a:pt x="957" y="460"/>
                    </a:cubicBezTo>
                    <a:cubicBezTo>
                      <a:pt x="957" y="468"/>
                      <a:pt x="942" y="465"/>
                      <a:pt x="942" y="469"/>
                    </a:cubicBezTo>
                    <a:cubicBezTo>
                      <a:pt x="942" y="467"/>
                      <a:pt x="942" y="466"/>
                      <a:pt x="940" y="464"/>
                    </a:cubicBezTo>
                    <a:cubicBezTo>
                      <a:pt x="938" y="465"/>
                      <a:pt x="938" y="472"/>
                      <a:pt x="943" y="474"/>
                    </a:cubicBezTo>
                    <a:cubicBezTo>
                      <a:pt x="939" y="467"/>
                      <a:pt x="950" y="471"/>
                      <a:pt x="952" y="467"/>
                    </a:cubicBezTo>
                    <a:cubicBezTo>
                      <a:pt x="952" y="470"/>
                      <a:pt x="953" y="468"/>
                      <a:pt x="955" y="470"/>
                    </a:cubicBezTo>
                    <a:cubicBezTo>
                      <a:pt x="958" y="468"/>
                      <a:pt x="956" y="466"/>
                      <a:pt x="956" y="465"/>
                    </a:cubicBezTo>
                    <a:cubicBezTo>
                      <a:pt x="957" y="465"/>
                      <a:pt x="958" y="468"/>
                      <a:pt x="960" y="466"/>
                    </a:cubicBezTo>
                    <a:cubicBezTo>
                      <a:pt x="959" y="464"/>
                      <a:pt x="956" y="464"/>
                      <a:pt x="957" y="463"/>
                    </a:cubicBezTo>
                    <a:cubicBezTo>
                      <a:pt x="959" y="462"/>
                      <a:pt x="960" y="468"/>
                      <a:pt x="962" y="465"/>
                    </a:cubicBezTo>
                    <a:cubicBezTo>
                      <a:pt x="961" y="462"/>
                      <a:pt x="963" y="457"/>
                      <a:pt x="957" y="454"/>
                    </a:cubicBezTo>
                    <a:moveTo>
                      <a:pt x="964" y="460"/>
                    </a:moveTo>
                    <a:cubicBezTo>
                      <a:pt x="965" y="460"/>
                      <a:pt x="966" y="459"/>
                      <a:pt x="967" y="459"/>
                    </a:cubicBezTo>
                    <a:cubicBezTo>
                      <a:pt x="965" y="457"/>
                      <a:pt x="964" y="453"/>
                      <a:pt x="962" y="453"/>
                    </a:cubicBezTo>
                    <a:cubicBezTo>
                      <a:pt x="964" y="458"/>
                      <a:pt x="960" y="453"/>
                      <a:pt x="959" y="453"/>
                    </a:cubicBezTo>
                    <a:cubicBezTo>
                      <a:pt x="961" y="456"/>
                      <a:pt x="962" y="458"/>
                      <a:pt x="964" y="460"/>
                    </a:cubicBezTo>
                    <a:moveTo>
                      <a:pt x="524" y="642"/>
                    </a:moveTo>
                    <a:cubicBezTo>
                      <a:pt x="522" y="640"/>
                      <a:pt x="525" y="640"/>
                      <a:pt x="524" y="639"/>
                    </a:cubicBezTo>
                    <a:cubicBezTo>
                      <a:pt x="523" y="641"/>
                      <a:pt x="521" y="635"/>
                      <a:pt x="520" y="636"/>
                    </a:cubicBezTo>
                    <a:cubicBezTo>
                      <a:pt x="520" y="637"/>
                      <a:pt x="522" y="642"/>
                      <a:pt x="524" y="642"/>
                    </a:cubicBezTo>
                    <a:moveTo>
                      <a:pt x="390" y="700"/>
                    </a:moveTo>
                    <a:cubicBezTo>
                      <a:pt x="390" y="698"/>
                      <a:pt x="388" y="690"/>
                      <a:pt x="387" y="694"/>
                    </a:cubicBezTo>
                    <a:cubicBezTo>
                      <a:pt x="390" y="694"/>
                      <a:pt x="386" y="700"/>
                      <a:pt x="390" y="700"/>
                    </a:cubicBezTo>
                    <a:moveTo>
                      <a:pt x="398" y="689"/>
                    </a:moveTo>
                    <a:cubicBezTo>
                      <a:pt x="398" y="693"/>
                      <a:pt x="396" y="688"/>
                      <a:pt x="394" y="690"/>
                    </a:cubicBezTo>
                    <a:cubicBezTo>
                      <a:pt x="395" y="692"/>
                      <a:pt x="396" y="691"/>
                      <a:pt x="397" y="692"/>
                    </a:cubicBezTo>
                    <a:cubicBezTo>
                      <a:pt x="397" y="693"/>
                      <a:pt x="397" y="694"/>
                      <a:pt x="398" y="694"/>
                    </a:cubicBezTo>
                    <a:cubicBezTo>
                      <a:pt x="397" y="692"/>
                      <a:pt x="402" y="689"/>
                      <a:pt x="398" y="689"/>
                    </a:cubicBezTo>
                    <a:moveTo>
                      <a:pt x="435" y="675"/>
                    </a:moveTo>
                    <a:cubicBezTo>
                      <a:pt x="435" y="676"/>
                      <a:pt x="436" y="677"/>
                      <a:pt x="436" y="676"/>
                    </a:cubicBezTo>
                    <a:cubicBezTo>
                      <a:pt x="435" y="674"/>
                      <a:pt x="440" y="677"/>
                      <a:pt x="437" y="672"/>
                    </a:cubicBezTo>
                    <a:cubicBezTo>
                      <a:pt x="435" y="672"/>
                      <a:pt x="434" y="673"/>
                      <a:pt x="433" y="673"/>
                    </a:cubicBezTo>
                    <a:cubicBezTo>
                      <a:pt x="434" y="674"/>
                      <a:pt x="434" y="675"/>
                      <a:pt x="435" y="675"/>
                    </a:cubicBezTo>
                    <a:moveTo>
                      <a:pt x="628" y="597"/>
                    </a:moveTo>
                    <a:cubicBezTo>
                      <a:pt x="625" y="597"/>
                      <a:pt x="624" y="601"/>
                      <a:pt x="622" y="601"/>
                    </a:cubicBezTo>
                    <a:cubicBezTo>
                      <a:pt x="625" y="602"/>
                      <a:pt x="630" y="601"/>
                      <a:pt x="628" y="597"/>
                    </a:cubicBezTo>
                    <a:moveTo>
                      <a:pt x="427" y="695"/>
                    </a:moveTo>
                    <a:cubicBezTo>
                      <a:pt x="429" y="696"/>
                      <a:pt x="433" y="698"/>
                      <a:pt x="432" y="694"/>
                    </a:cubicBezTo>
                    <a:cubicBezTo>
                      <a:pt x="431" y="694"/>
                      <a:pt x="431" y="695"/>
                      <a:pt x="430" y="694"/>
                    </a:cubicBezTo>
                    <a:cubicBezTo>
                      <a:pt x="427" y="690"/>
                      <a:pt x="428" y="687"/>
                      <a:pt x="425" y="686"/>
                    </a:cubicBezTo>
                    <a:cubicBezTo>
                      <a:pt x="426" y="685"/>
                      <a:pt x="426" y="684"/>
                      <a:pt x="425" y="682"/>
                    </a:cubicBezTo>
                    <a:cubicBezTo>
                      <a:pt x="424" y="683"/>
                      <a:pt x="423" y="682"/>
                      <a:pt x="422" y="682"/>
                    </a:cubicBezTo>
                    <a:cubicBezTo>
                      <a:pt x="426" y="689"/>
                      <a:pt x="425" y="689"/>
                      <a:pt x="427" y="695"/>
                    </a:cubicBezTo>
                    <a:moveTo>
                      <a:pt x="929" y="479"/>
                    </a:moveTo>
                    <a:cubicBezTo>
                      <a:pt x="934" y="481"/>
                      <a:pt x="938" y="474"/>
                      <a:pt x="941" y="475"/>
                    </a:cubicBezTo>
                    <a:cubicBezTo>
                      <a:pt x="940" y="474"/>
                      <a:pt x="938" y="471"/>
                      <a:pt x="937" y="471"/>
                    </a:cubicBezTo>
                    <a:cubicBezTo>
                      <a:pt x="940" y="476"/>
                      <a:pt x="931" y="476"/>
                      <a:pt x="929" y="474"/>
                    </a:cubicBezTo>
                    <a:cubicBezTo>
                      <a:pt x="930" y="474"/>
                      <a:pt x="929" y="473"/>
                      <a:pt x="928" y="474"/>
                    </a:cubicBezTo>
                    <a:cubicBezTo>
                      <a:pt x="930" y="476"/>
                      <a:pt x="928" y="476"/>
                      <a:pt x="929" y="479"/>
                    </a:cubicBezTo>
                    <a:moveTo>
                      <a:pt x="489" y="662"/>
                    </a:moveTo>
                    <a:cubicBezTo>
                      <a:pt x="491" y="663"/>
                      <a:pt x="492" y="668"/>
                      <a:pt x="494" y="667"/>
                    </a:cubicBezTo>
                    <a:cubicBezTo>
                      <a:pt x="493" y="666"/>
                      <a:pt x="492" y="665"/>
                      <a:pt x="493" y="665"/>
                    </a:cubicBezTo>
                    <a:cubicBezTo>
                      <a:pt x="494" y="666"/>
                      <a:pt x="495" y="665"/>
                      <a:pt x="496" y="665"/>
                    </a:cubicBezTo>
                    <a:cubicBezTo>
                      <a:pt x="494" y="662"/>
                      <a:pt x="495" y="661"/>
                      <a:pt x="492" y="658"/>
                    </a:cubicBezTo>
                    <a:cubicBezTo>
                      <a:pt x="490" y="658"/>
                      <a:pt x="486" y="658"/>
                      <a:pt x="488" y="659"/>
                    </a:cubicBezTo>
                    <a:cubicBezTo>
                      <a:pt x="492" y="660"/>
                      <a:pt x="493" y="666"/>
                      <a:pt x="489" y="662"/>
                    </a:cubicBezTo>
                    <a:moveTo>
                      <a:pt x="440" y="686"/>
                    </a:moveTo>
                    <a:cubicBezTo>
                      <a:pt x="442" y="686"/>
                      <a:pt x="444" y="685"/>
                      <a:pt x="445" y="686"/>
                    </a:cubicBezTo>
                    <a:cubicBezTo>
                      <a:pt x="444" y="684"/>
                      <a:pt x="443" y="681"/>
                      <a:pt x="442" y="681"/>
                    </a:cubicBezTo>
                    <a:cubicBezTo>
                      <a:pt x="438" y="683"/>
                      <a:pt x="438" y="679"/>
                      <a:pt x="440" y="686"/>
                    </a:cubicBezTo>
                    <a:moveTo>
                      <a:pt x="1016" y="447"/>
                    </a:moveTo>
                    <a:cubicBezTo>
                      <a:pt x="1019" y="447"/>
                      <a:pt x="1021" y="446"/>
                      <a:pt x="1018" y="442"/>
                    </a:cubicBezTo>
                    <a:cubicBezTo>
                      <a:pt x="1017" y="442"/>
                      <a:pt x="1016" y="443"/>
                      <a:pt x="1016" y="443"/>
                    </a:cubicBezTo>
                    <a:cubicBezTo>
                      <a:pt x="1017" y="445"/>
                      <a:pt x="1016" y="446"/>
                      <a:pt x="1016" y="447"/>
                    </a:cubicBezTo>
                    <a:moveTo>
                      <a:pt x="473" y="674"/>
                    </a:moveTo>
                    <a:cubicBezTo>
                      <a:pt x="469" y="671"/>
                      <a:pt x="467" y="679"/>
                      <a:pt x="473" y="679"/>
                    </a:cubicBezTo>
                    <a:cubicBezTo>
                      <a:pt x="470" y="675"/>
                      <a:pt x="474" y="678"/>
                      <a:pt x="473" y="674"/>
                    </a:cubicBezTo>
                    <a:cubicBezTo>
                      <a:pt x="473" y="675"/>
                      <a:pt x="474" y="676"/>
                      <a:pt x="473" y="674"/>
                    </a:cubicBezTo>
                    <a:moveTo>
                      <a:pt x="997" y="460"/>
                    </a:moveTo>
                    <a:cubicBezTo>
                      <a:pt x="995" y="460"/>
                      <a:pt x="994" y="457"/>
                      <a:pt x="992" y="459"/>
                    </a:cubicBezTo>
                    <a:cubicBezTo>
                      <a:pt x="993" y="460"/>
                      <a:pt x="991" y="460"/>
                      <a:pt x="993" y="463"/>
                    </a:cubicBezTo>
                    <a:cubicBezTo>
                      <a:pt x="998" y="467"/>
                      <a:pt x="999" y="461"/>
                      <a:pt x="1003" y="460"/>
                    </a:cubicBezTo>
                    <a:cubicBezTo>
                      <a:pt x="1000" y="457"/>
                      <a:pt x="1000" y="456"/>
                      <a:pt x="999" y="453"/>
                    </a:cubicBezTo>
                    <a:cubicBezTo>
                      <a:pt x="997" y="453"/>
                      <a:pt x="995" y="452"/>
                      <a:pt x="995" y="454"/>
                    </a:cubicBezTo>
                    <a:cubicBezTo>
                      <a:pt x="996" y="454"/>
                      <a:pt x="1000" y="457"/>
                      <a:pt x="998" y="458"/>
                    </a:cubicBezTo>
                    <a:cubicBezTo>
                      <a:pt x="996" y="454"/>
                      <a:pt x="998" y="460"/>
                      <a:pt x="997" y="460"/>
                    </a:cubicBezTo>
                    <a:moveTo>
                      <a:pt x="497" y="662"/>
                    </a:moveTo>
                    <a:cubicBezTo>
                      <a:pt x="498" y="663"/>
                      <a:pt x="500" y="670"/>
                      <a:pt x="500" y="666"/>
                    </a:cubicBezTo>
                    <a:cubicBezTo>
                      <a:pt x="499" y="664"/>
                      <a:pt x="499" y="663"/>
                      <a:pt x="499" y="662"/>
                    </a:cubicBezTo>
                    <a:cubicBezTo>
                      <a:pt x="500" y="663"/>
                      <a:pt x="501" y="663"/>
                      <a:pt x="501" y="664"/>
                    </a:cubicBezTo>
                    <a:cubicBezTo>
                      <a:pt x="503" y="667"/>
                      <a:pt x="504" y="669"/>
                      <a:pt x="507" y="671"/>
                    </a:cubicBezTo>
                    <a:cubicBezTo>
                      <a:pt x="504" y="667"/>
                      <a:pt x="506" y="667"/>
                      <a:pt x="505" y="664"/>
                    </a:cubicBezTo>
                    <a:cubicBezTo>
                      <a:pt x="500" y="663"/>
                      <a:pt x="502" y="662"/>
                      <a:pt x="498" y="659"/>
                    </a:cubicBezTo>
                    <a:cubicBezTo>
                      <a:pt x="499" y="661"/>
                      <a:pt x="498" y="661"/>
                      <a:pt x="497" y="662"/>
                    </a:cubicBezTo>
                    <a:moveTo>
                      <a:pt x="1009" y="457"/>
                    </a:moveTo>
                    <a:cubicBezTo>
                      <a:pt x="1009" y="458"/>
                      <a:pt x="1008" y="458"/>
                      <a:pt x="1007" y="458"/>
                    </a:cubicBezTo>
                    <a:cubicBezTo>
                      <a:pt x="998" y="444"/>
                      <a:pt x="1010" y="462"/>
                      <a:pt x="1001" y="456"/>
                    </a:cubicBezTo>
                    <a:cubicBezTo>
                      <a:pt x="1004" y="459"/>
                      <a:pt x="1003" y="463"/>
                      <a:pt x="1005" y="462"/>
                    </a:cubicBezTo>
                    <a:cubicBezTo>
                      <a:pt x="1004" y="458"/>
                      <a:pt x="1009" y="460"/>
                      <a:pt x="1009" y="457"/>
                    </a:cubicBezTo>
                    <a:moveTo>
                      <a:pt x="462" y="683"/>
                    </a:moveTo>
                    <a:cubicBezTo>
                      <a:pt x="460" y="679"/>
                      <a:pt x="454" y="677"/>
                      <a:pt x="455" y="680"/>
                    </a:cubicBezTo>
                    <a:cubicBezTo>
                      <a:pt x="461" y="682"/>
                      <a:pt x="463" y="692"/>
                      <a:pt x="469" y="696"/>
                    </a:cubicBezTo>
                    <a:cubicBezTo>
                      <a:pt x="465" y="693"/>
                      <a:pt x="469" y="690"/>
                      <a:pt x="465" y="689"/>
                    </a:cubicBezTo>
                    <a:cubicBezTo>
                      <a:pt x="467" y="692"/>
                      <a:pt x="457" y="681"/>
                      <a:pt x="459" y="680"/>
                    </a:cubicBezTo>
                    <a:cubicBezTo>
                      <a:pt x="460" y="682"/>
                      <a:pt x="461" y="683"/>
                      <a:pt x="462" y="683"/>
                    </a:cubicBezTo>
                    <a:moveTo>
                      <a:pt x="452" y="683"/>
                    </a:moveTo>
                    <a:cubicBezTo>
                      <a:pt x="452" y="684"/>
                      <a:pt x="455" y="688"/>
                      <a:pt x="456" y="692"/>
                    </a:cubicBezTo>
                    <a:cubicBezTo>
                      <a:pt x="458" y="689"/>
                      <a:pt x="459" y="693"/>
                      <a:pt x="461" y="693"/>
                    </a:cubicBezTo>
                    <a:cubicBezTo>
                      <a:pt x="460" y="689"/>
                      <a:pt x="459" y="686"/>
                      <a:pt x="456" y="682"/>
                    </a:cubicBezTo>
                    <a:cubicBezTo>
                      <a:pt x="454" y="683"/>
                      <a:pt x="452" y="680"/>
                      <a:pt x="452" y="683"/>
                    </a:cubicBezTo>
                    <a:moveTo>
                      <a:pt x="479" y="686"/>
                    </a:moveTo>
                    <a:cubicBezTo>
                      <a:pt x="477" y="685"/>
                      <a:pt x="478" y="683"/>
                      <a:pt x="475" y="681"/>
                    </a:cubicBezTo>
                    <a:cubicBezTo>
                      <a:pt x="476" y="680"/>
                      <a:pt x="476" y="680"/>
                      <a:pt x="475" y="678"/>
                    </a:cubicBezTo>
                    <a:cubicBezTo>
                      <a:pt x="471" y="678"/>
                      <a:pt x="476" y="682"/>
                      <a:pt x="475" y="684"/>
                    </a:cubicBezTo>
                    <a:cubicBezTo>
                      <a:pt x="471" y="682"/>
                      <a:pt x="471" y="682"/>
                      <a:pt x="469" y="685"/>
                    </a:cubicBezTo>
                    <a:cubicBezTo>
                      <a:pt x="465" y="681"/>
                      <a:pt x="466" y="676"/>
                      <a:pt x="462" y="677"/>
                    </a:cubicBezTo>
                    <a:cubicBezTo>
                      <a:pt x="465" y="680"/>
                      <a:pt x="467" y="684"/>
                      <a:pt x="470" y="687"/>
                    </a:cubicBezTo>
                    <a:cubicBezTo>
                      <a:pt x="469" y="688"/>
                      <a:pt x="469" y="692"/>
                      <a:pt x="472" y="692"/>
                    </a:cubicBezTo>
                    <a:cubicBezTo>
                      <a:pt x="468" y="686"/>
                      <a:pt x="473" y="686"/>
                      <a:pt x="474" y="684"/>
                    </a:cubicBezTo>
                    <a:cubicBezTo>
                      <a:pt x="475" y="688"/>
                      <a:pt x="480" y="690"/>
                      <a:pt x="479" y="686"/>
                    </a:cubicBezTo>
                    <a:moveTo>
                      <a:pt x="482" y="677"/>
                    </a:moveTo>
                    <a:cubicBezTo>
                      <a:pt x="482" y="681"/>
                      <a:pt x="479" y="681"/>
                      <a:pt x="478" y="683"/>
                    </a:cubicBezTo>
                    <a:cubicBezTo>
                      <a:pt x="478" y="682"/>
                      <a:pt x="479" y="682"/>
                      <a:pt x="479" y="683"/>
                    </a:cubicBezTo>
                    <a:cubicBezTo>
                      <a:pt x="479" y="684"/>
                      <a:pt x="478" y="684"/>
                      <a:pt x="478" y="684"/>
                    </a:cubicBezTo>
                    <a:cubicBezTo>
                      <a:pt x="480" y="687"/>
                      <a:pt x="481" y="687"/>
                      <a:pt x="483" y="686"/>
                    </a:cubicBezTo>
                    <a:cubicBezTo>
                      <a:pt x="480" y="681"/>
                      <a:pt x="485" y="681"/>
                      <a:pt x="488" y="683"/>
                    </a:cubicBezTo>
                    <a:cubicBezTo>
                      <a:pt x="485" y="677"/>
                      <a:pt x="489" y="681"/>
                      <a:pt x="491" y="679"/>
                    </a:cubicBezTo>
                    <a:cubicBezTo>
                      <a:pt x="489" y="680"/>
                      <a:pt x="488" y="671"/>
                      <a:pt x="488" y="675"/>
                    </a:cubicBezTo>
                    <a:cubicBezTo>
                      <a:pt x="488" y="677"/>
                      <a:pt x="483" y="676"/>
                      <a:pt x="484" y="680"/>
                    </a:cubicBezTo>
                    <a:cubicBezTo>
                      <a:pt x="483" y="678"/>
                      <a:pt x="483" y="677"/>
                      <a:pt x="482" y="677"/>
                    </a:cubicBezTo>
                    <a:moveTo>
                      <a:pt x="410" y="724"/>
                    </a:moveTo>
                    <a:cubicBezTo>
                      <a:pt x="414" y="724"/>
                      <a:pt x="412" y="717"/>
                      <a:pt x="408" y="717"/>
                    </a:cubicBezTo>
                    <a:cubicBezTo>
                      <a:pt x="409" y="718"/>
                      <a:pt x="411" y="720"/>
                      <a:pt x="410" y="721"/>
                    </a:cubicBezTo>
                    <a:cubicBezTo>
                      <a:pt x="408" y="718"/>
                      <a:pt x="406" y="714"/>
                      <a:pt x="404" y="713"/>
                    </a:cubicBezTo>
                    <a:cubicBezTo>
                      <a:pt x="406" y="712"/>
                      <a:pt x="403" y="710"/>
                      <a:pt x="407" y="710"/>
                    </a:cubicBezTo>
                    <a:cubicBezTo>
                      <a:pt x="405" y="710"/>
                      <a:pt x="401" y="705"/>
                      <a:pt x="401" y="705"/>
                    </a:cubicBezTo>
                    <a:cubicBezTo>
                      <a:pt x="403" y="712"/>
                      <a:pt x="402" y="716"/>
                      <a:pt x="410" y="724"/>
                    </a:cubicBezTo>
                    <a:moveTo>
                      <a:pt x="413" y="708"/>
                    </a:moveTo>
                    <a:cubicBezTo>
                      <a:pt x="409" y="704"/>
                      <a:pt x="416" y="706"/>
                      <a:pt x="413" y="703"/>
                    </a:cubicBezTo>
                    <a:cubicBezTo>
                      <a:pt x="412" y="704"/>
                      <a:pt x="410" y="700"/>
                      <a:pt x="409" y="701"/>
                    </a:cubicBezTo>
                    <a:cubicBezTo>
                      <a:pt x="409" y="702"/>
                      <a:pt x="411" y="708"/>
                      <a:pt x="413" y="708"/>
                    </a:cubicBezTo>
                    <a:moveTo>
                      <a:pt x="493" y="678"/>
                    </a:moveTo>
                    <a:cubicBezTo>
                      <a:pt x="493" y="678"/>
                      <a:pt x="493" y="679"/>
                      <a:pt x="494" y="679"/>
                    </a:cubicBezTo>
                    <a:cubicBezTo>
                      <a:pt x="494" y="678"/>
                      <a:pt x="493" y="677"/>
                      <a:pt x="494" y="677"/>
                    </a:cubicBezTo>
                    <a:cubicBezTo>
                      <a:pt x="495" y="678"/>
                      <a:pt x="496" y="678"/>
                      <a:pt x="495" y="677"/>
                    </a:cubicBezTo>
                    <a:cubicBezTo>
                      <a:pt x="493" y="678"/>
                      <a:pt x="495" y="673"/>
                      <a:pt x="492" y="674"/>
                    </a:cubicBezTo>
                    <a:cubicBezTo>
                      <a:pt x="494" y="679"/>
                      <a:pt x="487" y="667"/>
                      <a:pt x="489" y="672"/>
                    </a:cubicBezTo>
                    <a:cubicBezTo>
                      <a:pt x="490" y="676"/>
                      <a:pt x="492" y="675"/>
                      <a:pt x="493" y="678"/>
                    </a:cubicBezTo>
                    <a:moveTo>
                      <a:pt x="398" y="715"/>
                    </a:moveTo>
                    <a:cubicBezTo>
                      <a:pt x="402" y="716"/>
                      <a:pt x="402" y="711"/>
                      <a:pt x="399" y="711"/>
                    </a:cubicBezTo>
                    <a:cubicBezTo>
                      <a:pt x="400" y="712"/>
                      <a:pt x="397" y="713"/>
                      <a:pt x="396" y="712"/>
                    </a:cubicBezTo>
                    <a:cubicBezTo>
                      <a:pt x="396" y="711"/>
                      <a:pt x="395" y="711"/>
                      <a:pt x="395" y="711"/>
                    </a:cubicBezTo>
                    <a:cubicBezTo>
                      <a:pt x="396" y="713"/>
                      <a:pt x="397" y="713"/>
                      <a:pt x="398" y="715"/>
                    </a:cubicBezTo>
                    <a:moveTo>
                      <a:pt x="499" y="668"/>
                    </a:moveTo>
                    <a:cubicBezTo>
                      <a:pt x="497" y="671"/>
                      <a:pt x="499" y="671"/>
                      <a:pt x="494" y="670"/>
                    </a:cubicBezTo>
                    <a:cubicBezTo>
                      <a:pt x="499" y="674"/>
                      <a:pt x="496" y="674"/>
                      <a:pt x="496" y="677"/>
                    </a:cubicBezTo>
                    <a:cubicBezTo>
                      <a:pt x="497" y="677"/>
                      <a:pt x="497" y="676"/>
                      <a:pt x="498" y="677"/>
                    </a:cubicBezTo>
                    <a:cubicBezTo>
                      <a:pt x="499" y="678"/>
                      <a:pt x="500" y="679"/>
                      <a:pt x="500" y="679"/>
                    </a:cubicBezTo>
                    <a:cubicBezTo>
                      <a:pt x="497" y="674"/>
                      <a:pt x="501" y="673"/>
                      <a:pt x="499" y="668"/>
                    </a:cubicBezTo>
                    <a:moveTo>
                      <a:pt x="387" y="722"/>
                    </a:moveTo>
                    <a:cubicBezTo>
                      <a:pt x="385" y="722"/>
                      <a:pt x="384" y="718"/>
                      <a:pt x="382" y="719"/>
                    </a:cubicBezTo>
                    <a:cubicBezTo>
                      <a:pt x="384" y="723"/>
                      <a:pt x="387" y="724"/>
                      <a:pt x="389" y="724"/>
                    </a:cubicBezTo>
                    <a:cubicBezTo>
                      <a:pt x="387" y="722"/>
                      <a:pt x="388" y="720"/>
                      <a:pt x="387" y="720"/>
                    </a:cubicBezTo>
                    <a:cubicBezTo>
                      <a:pt x="387" y="721"/>
                      <a:pt x="388" y="722"/>
                      <a:pt x="387" y="722"/>
                    </a:cubicBezTo>
                    <a:moveTo>
                      <a:pt x="414" y="709"/>
                    </a:moveTo>
                    <a:cubicBezTo>
                      <a:pt x="415" y="711"/>
                      <a:pt x="417" y="712"/>
                      <a:pt x="418" y="712"/>
                    </a:cubicBezTo>
                    <a:cubicBezTo>
                      <a:pt x="417" y="710"/>
                      <a:pt x="419" y="710"/>
                      <a:pt x="418" y="709"/>
                    </a:cubicBezTo>
                    <a:cubicBezTo>
                      <a:pt x="417" y="709"/>
                      <a:pt x="416" y="710"/>
                      <a:pt x="415" y="709"/>
                    </a:cubicBezTo>
                    <a:cubicBezTo>
                      <a:pt x="416" y="707"/>
                      <a:pt x="421" y="708"/>
                      <a:pt x="417" y="705"/>
                    </a:cubicBezTo>
                    <a:cubicBezTo>
                      <a:pt x="416" y="706"/>
                      <a:pt x="415" y="707"/>
                      <a:pt x="414" y="709"/>
                    </a:cubicBezTo>
                    <a:moveTo>
                      <a:pt x="452" y="692"/>
                    </a:moveTo>
                    <a:cubicBezTo>
                      <a:pt x="450" y="690"/>
                      <a:pt x="445" y="697"/>
                      <a:pt x="446" y="697"/>
                    </a:cubicBezTo>
                    <a:cubicBezTo>
                      <a:pt x="449" y="694"/>
                      <a:pt x="452" y="699"/>
                      <a:pt x="454" y="700"/>
                    </a:cubicBezTo>
                    <a:cubicBezTo>
                      <a:pt x="454" y="697"/>
                      <a:pt x="449" y="695"/>
                      <a:pt x="451" y="693"/>
                    </a:cubicBezTo>
                    <a:cubicBezTo>
                      <a:pt x="453" y="695"/>
                      <a:pt x="455" y="701"/>
                      <a:pt x="457" y="700"/>
                    </a:cubicBezTo>
                    <a:cubicBezTo>
                      <a:pt x="455" y="696"/>
                      <a:pt x="458" y="695"/>
                      <a:pt x="455" y="691"/>
                    </a:cubicBezTo>
                    <a:cubicBezTo>
                      <a:pt x="451" y="691"/>
                      <a:pt x="456" y="695"/>
                      <a:pt x="454" y="697"/>
                    </a:cubicBezTo>
                    <a:cubicBezTo>
                      <a:pt x="453" y="694"/>
                      <a:pt x="454" y="694"/>
                      <a:pt x="452" y="692"/>
                    </a:cubicBezTo>
                    <a:moveTo>
                      <a:pt x="463" y="702"/>
                    </a:moveTo>
                    <a:cubicBezTo>
                      <a:pt x="464" y="701"/>
                      <a:pt x="458" y="691"/>
                      <a:pt x="456" y="693"/>
                    </a:cubicBezTo>
                    <a:cubicBezTo>
                      <a:pt x="461" y="697"/>
                      <a:pt x="460" y="702"/>
                      <a:pt x="463" y="702"/>
                    </a:cubicBezTo>
                    <a:moveTo>
                      <a:pt x="394" y="725"/>
                    </a:moveTo>
                    <a:cubicBezTo>
                      <a:pt x="398" y="729"/>
                      <a:pt x="393" y="717"/>
                      <a:pt x="400" y="722"/>
                    </a:cubicBezTo>
                    <a:cubicBezTo>
                      <a:pt x="397" y="717"/>
                      <a:pt x="395" y="719"/>
                      <a:pt x="392" y="716"/>
                    </a:cubicBezTo>
                    <a:cubicBezTo>
                      <a:pt x="393" y="718"/>
                      <a:pt x="391" y="718"/>
                      <a:pt x="391" y="720"/>
                    </a:cubicBezTo>
                    <a:cubicBezTo>
                      <a:pt x="394" y="718"/>
                      <a:pt x="396" y="725"/>
                      <a:pt x="394" y="725"/>
                    </a:cubicBezTo>
                    <a:moveTo>
                      <a:pt x="343" y="740"/>
                    </a:moveTo>
                    <a:cubicBezTo>
                      <a:pt x="344" y="741"/>
                      <a:pt x="345" y="742"/>
                      <a:pt x="345" y="743"/>
                    </a:cubicBezTo>
                    <a:cubicBezTo>
                      <a:pt x="349" y="744"/>
                      <a:pt x="343" y="739"/>
                      <a:pt x="345" y="739"/>
                    </a:cubicBezTo>
                    <a:cubicBezTo>
                      <a:pt x="346" y="740"/>
                      <a:pt x="347" y="741"/>
                      <a:pt x="349" y="740"/>
                    </a:cubicBezTo>
                    <a:cubicBezTo>
                      <a:pt x="346" y="736"/>
                      <a:pt x="345" y="738"/>
                      <a:pt x="343" y="740"/>
                    </a:cubicBezTo>
                    <a:moveTo>
                      <a:pt x="438" y="709"/>
                    </a:moveTo>
                    <a:cubicBezTo>
                      <a:pt x="440" y="709"/>
                      <a:pt x="442" y="705"/>
                      <a:pt x="439" y="704"/>
                    </a:cubicBezTo>
                    <a:cubicBezTo>
                      <a:pt x="441" y="708"/>
                      <a:pt x="436" y="704"/>
                      <a:pt x="436" y="706"/>
                    </a:cubicBezTo>
                    <a:cubicBezTo>
                      <a:pt x="436" y="707"/>
                      <a:pt x="437" y="708"/>
                      <a:pt x="438" y="709"/>
                    </a:cubicBezTo>
                    <a:moveTo>
                      <a:pt x="452" y="703"/>
                    </a:moveTo>
                    <a:cubicBezTo>
                      <a:pt x="451" y="704"/>
                      <a:pt x="449" y="704"/>
                      <a:pt x="450" y="706"/>
                    </a:cubicBezTo>
                    <a:cubicBezTo>
                      <a:pt x="452" y="705"/>
                      <a:pt x="453" y="705"/>
                      <a:pt x="454" y="703"/>
                    </a:cubicBezTo>
                    <a:cubicBezTo>
                      <a:pt x="452" y="701"/>
                      <a:pt x="451" y="700"/>
                      <a:pt x="450" y="700"/>
                    </a:cubicBezTo>
                    <a:cubicBezTo>
                      <a:pt x="450" y="701"/>
                      <a:pt x="451" y="702"/>
                      <a:pt x="452" y="703"/>
                    </a:cubicBezTo>
                    <a:moveTo>
                      <a:pt x="363" y="743"/>
                    </a:moveTo>
                    <a:cubicBezTo>
                      <a:pt x="362" y="743"/>
                      <a:pt x="361" y="742"/>
                      <a:pt x="360" y="743"/>
                    </a:cubicBezTo>
                    <a:cubicBezTo>
                      <a:pt x="363" y="748"/>
                      <a:pt x="366" y="746"/>
                      <a:pt x="368" y="750"/>
                    </a:cubicBezTo>
                    <a:cubicBezTo>
                      <a:pt x="366" y="747"/>
                      <a:pt x="364" y="741"/>
                      <a:pt x="362" y="741"/>
                    </a:cubicBezTo>
                    <a:cubicBezTo>
                      <a:pt x="362" y="742"/>
                      <a:pt x="363" y="742"/>
                      <a:pt x="363" y="743"/>
                    </a:cubicBezTo>
                    <a:moveTo>
                      <a:pt x="395" y="734"/>
                    </a:moveTo>
                    <a:cubicBezTo>
                      <a:pt x="396" y="732"/>
                      <a:pt x="397" y="731"/>
                      <a:pt x="397" y="729"/>
                    </a:cubicBezTo>
                    <a:cubicBezTo>
                      <a:pt x="392" y="728"/>
                      <a:pt x="394" y="729"/>
                      <a:pt x="395" y="734"/>
                    </a:cubicBezTo>
                    <a:moveTo>
                      <a:pt x="998" y="481"/>
                    </a:moveTo>
                    <a:cubicBezTo>
                      <a:pt x="998" y="478"/>
                      <a:pt x="1005" y="475"/>
                      <a:pt x="997" y="480"/>
                    </a:cubicBezTo>
                    <a:cubicBezTo>
                      <a:pt x="1004" y="489"/>
                      <a:pt x="1000" y="486"/>
                      <a:pt x="998" y="481"/>
                    </a:cubicBezTo>
                    <a:moveTo>
                      <a:pt x="1006" y="476"/>
                    </a:moveTo>
                    <a:cubicBezTo>
                      <a:pt x="1005" y="480"/>
                      <a:pt x="1002" y="478"/>
                      <a:pt x="1000" y="482"/>
                    </a:cubicBezTo>
                    <a:cubicBezTo>
                      <a:pt x="1001" y="484"/>
                      <a:pt x="1003" y="485"/>
                      <a:pt x="1005" y="486"/>
                    </a:cubicBezTo>
                    <a:cubicBezTo>
                      <a:pt x="1001" y="481"/>
                      <a:pt x="1005" y="481"/>
                      <a:pt x="1008" y="483"/>
                    </a:cubicBezTo>
                    <a:cubicBezTo>
                      <a:pt x="1008" y="484"/>
                      <a:pt x="1009" y="485"/>
                      <a:pt x="1010" y="485"/>
                    </a:cubicBezTo>
                    <a:cubicBezTo>
                      <a:pt x="1008" y="482"/>
                      <a:pt x="1005" y="478"/>
                      <a:pt x="1006" y="476"/>
                    </a:cubicBezTo>
                    <a:moveTo>
                      <a:pt x="385" y="750"/>
                    </a:moveTo>
                    <a:cubicBezTo>
                      <a:pt x="386" y="749"/>
                      <a:pt x="391" y="749"/>
                      <a:pt x="389" y="747"/>
                    </a:cubicBezTo>
                    <a:cubicBezTo>
                      <a:pt x="385" y="749"/>
                      <a:pt x="389" y="737"/>
                      <a:pt x="388" y="740"/>
                    </a:cubicBezTo>
                    <a:cubicBezTo>
                      <a:pt x="384" y="742"/>
                      <a:pt x="385" y="746"/>
                      <a:pt x="385" y="750"/>
                    </a:cubicBezTo>
                    <a:moveTo>
                      <a:pt x="1032" y="484"/>
                    </a:moveTo>
                    <a:cubicBezTo>
                      <a:pt x="1030" y="480"/>
                      <a:pt x="1027" y="485"/>
                      <a:pt x="1024" y="483"/>
                    </a:cubicBezTo>
                    <a:cubicBezTo>
                      <a:pt x="1027" y="489"/>
                      <a:pt x="1030" y="482"/>
                      <a:pt x="1032" y="484"/>
                    </a:cubicBezTo>
                    <a:moveTo>
                      <a:pt x="1072" y="481"/>
                    </a:moveTo>
                    <a:cubicBezTo>
                      <a:pt x="1069" y="478"/>
                      <a:pt x="1067" y="479"/>
                      <a:pt x="1065" y="477"/>
                    </a:cubicBezTo>
                    <a:cubicBezTo>
                      <a:pt x="1068" y="480"/>
                      <a:pt x="1064" y="480"/>
                      <a:pt x="1062" y="481"/>
                    </a:cubicBezTo>
                    <a:cubicBezTo>
                      <a:pt x="1065" y="486"/>
                      <a:pt x="1063" y="478"/>
                      <a:pt x="1066" y="482"/>
                    </a:cubicBezTo>
                    <a:cubicBezTo>
                      <a:pt x="1066" y="482"/>
                      <a:pt x="1067" y="484"/>
                      <a:pt x="1068" y="484"/>
                    </a:cubicBezTo>
                    <a:cubicBezTo>
                      <a:pt x="1067" y="483"/>
                      <a:pt x="1067" y="481"/>
                      <a:pt x="1067" y="480"/>
                    </a:cubicBezTo>
                    <a:cubicBezTo>
                      <a:pt x="1068" y="482"/>
                      <a:pt x="1069" y="484"/>
                      <a:pt x="1070" y="483"/>
                    </a:cubicBezTo>
                    <a:cubicBezTo>
                      <a:pt x="1069" y="482"/>
                      <a:pt x="1068" y="480"/>
                      <a:pt x="1069" y="480"/>
                    </a:cubicBezTo>
                    <a:cubicBezTo>
                      <a:pt x="1070" y="481"/>
                      <a:pt x="1071" y="482"/>
                      <a:pt x="1072" y="481"/>
                    </a:cubicBezTo>
                    <a:moveTo>
                      <a:pt x="1058" y="484"/>
                    </a:moveTo>
                    <a:cubicBezTo>
                      <a:pt x="1056" y="485"/>
                      <a:pt x="1055" y="484"/>
                      <a:pt x="1054" y="484"/>
                    </a:cubicBezTo>
                    <a:cubicBezTo>
                      <a:pt x="1057" y="487"/>
                      <a:pt x="1053" y="489"/>
                      <a:pt x="1056" y="489"/>
                    </a:cubicBezTo>
                    <a:cubicBezTo>
                      <a:pt x="1055" y="487"/>
                      <a:pt x="1059" y="487"/>
                      <a:pt x="1058" y="484"/>
                    </a:cubicBezTo>
                    <a:moveTo>
                      <a:pt x="1023" y="506"/>
                    </a:moveTo>
                    <a:cubicBezTo>
                      <a:pt x="1025" y="506"/>
                      <a:pt x="1021" y="499"/>
                      <a:pt x="1020" y="500"/>
                    </a:cubicBezTo>
                    <a:cubicBezTo>
                      <a:pt x="1019" y="500"/>
                      <a:pt x="1020" y="507"/>
                      <a:pt x="1023" y="506"/>
                    </a:cubicBezTo>
                    <a:moveTo>
                      <a:pt x="828" y="615"/>
                    </a:moveTo>
                    <a:cubicBezTo>
                      <a:pt x="829" y="617"/>
                      <a:pt x="830" y="619"/>
                      <a:pt x="829" y="619"/>
                    </a:cubicBezTo>
                    <a:cubicBezTo>
                      <a:pt x="826" y="619"/>
                      <a:pt x="824" y="627"/>
                      <a:pt x="815" y="628"/>
                    </a:cubicBezTo>
                    <a:cubicBezTo>
                      <a:pt x="817" y="631"/>
                      <a:pt x="816" y="632"/>
                      <a:pt x="817" y="635"/>
                    </a:cubicBezTo>
                    <a:cubicBezTo>
                      <a:pt x="820" y="630"/>
                      <a:pt x="827" y="629"/>
                      <a:pt x="829" y="622"/>
                    </a:cubicBezTo>
                    <a:cubicBezTo>
                      <a:pt x="836" y="627"/>
                      <a:pt x="837" y="617"/>
                      <a:pt x="843" y="621"/>
                    </a:cubicBezTo>
                    <a:cubicBezTo>
                      <a:pt x="842" y="618"/>
                      <a:pt x="846" y="618"/>
                      <a:pt x="844" y="613"/>
                    </a:cubicBezTo>
                    <a:cubicBezTo>
                      <a:pt x="840" y="615"/>
                      <a:pt x="840" y="615"/>
                      <a:pt x="841" y="611"/>
                    </a:cubicBezTo>
                    <a:cubicBezTo>
                      <a:pt x="839" y="613"/>
                      <a:pt x="837" y="612"/>
                      <a:pt x="834" y="611"/>
                    </a:cubicBezTo>
                    <a:cubicBezTo>
                      <a:pt x="835" y="613"/>
                      <a:pt x="837" y="616"/>
                      <a:pt x="836" y="616"/>
                    </a:cubicBezTo>
                    <a:cubicBezTo>
                      <a:pt x="834" y="615"/>
                      <a:pt x="832" y="615"/>
                      <a:pt x="830" y="613"/>
                    </a:cubicBezTo>
                    <a:cubicBezTo>
                      <a:pt x="830" y="615"/>
                      <a:pt x="829" y="615"/>
                      <a:pt x="828" y="615"/>
                    </a:cubicBezTo>
                    <a:moveTo>
                      <a:pt x="767" y="648"/>
                    </a:moveTo>
                    <a:cubicBezTo>
                      <a:pt x="768" y="649"/>
                      <a:pt x="768" y="649"/>
                      <a:pt x="769" y="649"/>
                    </a:cubicBezTo>
                    <a:cubicBezTo>
                      <a:pt x="765" y="643"/>
                      <a:pt x="761" y="646"/>
                      <a:pt x="761" y="649"/>
                    </a:cubicBezTo>
                    <a:cubicBezTo>
                      <a:pt x="764" y="650"/>
                      <a:pt x="763" y="645"/>
                      <a:pt x="767" y="648"/>
                    </a:cubicBezTo>
                    <a:moveTo>
                      <a:pt x="727" y="670"/>
                    </a:moveTo>
                    <a:cubicBezTo>
                      <a:pt x="729" y="673"/>
                      <a:pt x="730" y="672"/>
                      <a:pt x="732" y="673"/>
                    </a:cubicBezTo>
                    <a:cubicBezTo>
                      <a:pt x="731" y="670"/>
                      <a:pt x="729" y="666"/>
                      <a:pt x="730" y="663"/>
                    </a:cubicBezTo>
                    <a:cubicBezTo>
                      <a:pt x="729" y="664"/>
                      <a:pt x="728" y="664"/>
                      <a:pt x="727" y="664"/>
                    </a:cubicBezTo>
                    <a:cubicBezTo>
                      <a:pt x="729" y="667"/>
                      <a:pt x="732" y="673"/>
                      <a:pt x="727" y="670"/>
                    </a:cubicBezTo>
                    <a:moveTo>
                      <a:pt x="799" y="642"/>
                    </a:moveTo>
                    <a:cubicBezTo>
                      <a:pt x="801" y="640"/>
                      <a:pt x="801" y="637"/>
                      <a:pt x="802" y="635"/>
                    </a:cubicBezTo>
                    <a:cubicBezTo>
                      <a:pt x="799" y="634"/>
                      <a:pt x="800" y="640"/>
                      <a:pt x="797" y="637"/>
                    </a:cubicBezTo>
                    <a:cubicBezTo>
                      <a:pt x="798" y="636"/>
                      <a:pt x="799" y="636"/>
                      <a:pt x="798" y="635"/>
                    </a:cubicBezTo>
                    <a:cubicBezTo>
                      <a:pt x="796" y="636"/>
                      <a:pt x="797" y="639"/>
                      <a:pt x="799" y="642"/>
                    </a:cubicBezTo>
                    <a:moveTo>
                      <a:pt x="812" y="637"/>
                    </a:moveTo>
                    <a:cubicBezTo>
                      <a:pt x="810" y="634"/>
                      <a:pt x="814" y="634"/>
                      <a:pt x="811" y="631"/>
                    </a:cubicBezTo>
                    <a:cubicBezTo>
                      <a:pt x="810" y="632"/>
                      <a:pt x="809" y="630"/>
                      <a:pt x="808" y="631"/>
                    </a:cubicBezTo>
                    <a:cubicBezTo>
                      <a:pt x="807" y="633"/>
                      <a:pt x="810" y="636"/>
                      <a:pt x="812" y="637"/>
                    </a:cubicBezTo>
                    <a:moveTo>
                      <a:pt x="656" y="702"/>
                    </a:moveTo>
                    <a:cubicBezTo>
                      <a:pt x="658" y="704"/>
                      <a:pt x="659" y="705"/>
                      <a:pt x="660" y="704"/>
                    </a:cubicBezTo>
                    <a:cubicBezTo>
                      <a:pt x="658" y="702"/>
                      <a:pt x="659" y="698"/>
                      <a:pt x="656" y="698"/>
                    </a:cubicBezTo>
                    <a:cubicBezTo>
                      <a:pt x="656" y="701"/>
                      <a:pt x="658" y="702"/>
                      <a:pt x="658" y="703"/>
                    </a:cubicBezTo>
                    <a:cubicBezTo>
                      <a:pt x="657" y="702"/>
                      <a:pt x="657" y="702"/>
                      <a:pt x="656" y="702"/>
                    </a:cubicBezTo>
                    <a:moveTo>
                      <a:pt x="776" y="654"/>
                    </a:moveTo>
                    <a:cubicBezTo>
                      <a:pt x="777" y="653"/>
                      <a:pt x="775" y="650"/>
                      <a:pt x="779" y="652"/>
                    </a:cubicBezTo>
                    <a:cubicBezTo>
                      <a:pt x="778" y="651"/>
                      <a:pt x="777" y="650"/>
                      <a:pt x="776" y="648"/>
                    </a:cubicBezTo>
                    <a:cubicBezTo>
                      <a:pt x="776" y="649"/>
                      <a:pt x="775" y="649"/>
                      <a:pt x="774" y="649"/>
                    </a:cubicBezTo>
                    <a:cubicBezTo>
                      <a:pt x="778" y="652"/>
                      <a:pt x="773" y="654"/>
                      <a:pt x="776" y="654"/>
                    </a:cubicBezTo>
                    <a:moveTo>
                      <a:pt x="902" y="600"/>
                    </a:moveTo>
                    <a:cubicBezTo>
                      <a:pt x="907" y="605"/>
                      <a:pt x="909" y="600"/>
                      <a:pt x="913" y="599"/>
                    </a:cubicBezTo>
                    <a:cubicBezTo>
                      <a:pt x="912" y="597"/>
                      <a:pt x="911" y="595"/>
                      <a:pt x="909" y="593"/>
                    </a:cubicBezTo>
                    <a:cubicBezTo>
                      <a:pt x="903" y="594"/>
                      <a:pt x="906" y="599"/>
                      <a:pt x="902" y="600"/>
                    </a:cubicBezTo>
                    <a:moveTo>
                      <a:pt x="663" y="700"/>
                    </a:moveTo>
                    <a:cubicBezTo>
                      <a:pt x="662" y="702"/>
                      <a:pt x="664" y="705"/>
                      <a:pt x="663" y="707"/>
                    </a:cubicBezTo>
                    <a:cubicBezTo>
                      <a:pt x="664" y="706"/>
                      <a:pt x="665" y="707"/>
                      <a:pt x="666" y="707"/>
                    </a:cubicBezTo>
                    <a:cubicBezTo>
                      <a:pt x="662" y="703"/>
                      <a:pt x="665" y="702"/>
                      <a:pt x="665" y="700"/>
                    </a:cubicBezTo>
                    <a:cubicBezTo>
                      <a:pt x="664" y="701"/>
                      <a:pt x="662" y="697"/>
                      <a:pt x="661" y="697"/>
                    </a:cubicBezTo>
                    <a:cubicBezTo>
                      <a:pt x="662" y="698"/>
                      <a:pt x="662" y="699"/>
                      <a:pt x="663" y="700"/>
                    </a:cubicBezTo>
                    <a:moveTo>
                      <a:pt x="920" y="593"/>
                    </a:moveTo>
                    <a:cubicBezTo>
                      <a:pt x="919" y="593"/>
                      <a:pt x="916" y="596"/>
                      <a:pt x="919" y="596"/>
                    </a:cubicBezTo>
                    <a:cubicBezTo>
                      <a:pt x="922" y="594"/>
                      <a:pt x="927" y="593"/>
                      <a:pt x="923" y="589"/>
                    </a:cubicBezTo>
                    <a:cubicBezTo>
                      <a:pt x="925" y="595"/>
                      <a:pt x="918" y="590"/>
                      <a:pt x="919" y="593"/>
                    </a:cubicBezTo>
                    <a:cubicBezTo>
                      <a:pt x="919" y="592"/>
                      <a:pt x="920" y="592"/>
                      <a:pt x="920" y="593"/>
                    </a:cubicBezTo>
                    <a:moveTo>
                      <a:pt x="859" y="623"/>
                    </a:moveTo>
                    <a:cubicBezTo>
                      <a:pt x="862" y="625"/>
                      <a:pt x="868" y="624"/>
                      <a:pt x="866" y="620"/>
                    </a:cubicBezTo>
                    <a:cubicBezTo>
                      <a:pt x="865" y="620"/>
                      <a:pt x="864" y="619"/>
                      <a:pt x="863" y="617"/>
                    </a:cubicBezTo>
                    <a:cubicBezTo>
                      <a:pt x="860" y="618"/>
                      <a:pt x="857" y="619"/>
                      <a:pt x="859" y="623"/>
                    </a:cubicBezTo>
                    <a:moveTo>
                      <a:pt x="229" y="909"/>
                    </a:moveTo>
                    <a:cubicBezTo>
                      <a:pt x="234" y="914"/>
                      <a:pt x="228" y="912"/>
                      <a:pt x="230" y="916"/>
                    </a:cubicBezTo>
                    <a:cubicBezTo>
                      <a:pt x="232" y="914"/>
                      <a:pt x="231" y="915"/>
                      <a:pt x="234" y="915"/>
                    </a:cubicBezTo>
                    <a:cubicBezTo>
                      <a:pt x="233" y="913"/>
                      <a:pt x="233" y="907"/>
                      <a:pt x="230" y="906"/>
                    </a:cubicBezTo>
                    <a:cubicBezTo>
                      <a:pt x="236" y="915"/>
                      <a:pt x="228" y="908"/>
                      <a:pt x="229" y="90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3"/>
              <p:cNvSpPr/>
              <p:nvPr/>
            </p:nvSpPr>
            <p:spPr bwMode="auto">
              <a:xfrm>
                <a:off x="1664" y="729"/>
                <a:ext cx="36" cy="36"/>
              </a:xfrm>
              <a:custGeom>
                <a:avLst/>
                <a:gdLst>
                  <a:gd name="T0" fmla="*/ 17 w 23"/>
                  <a:gd name="T1" fmla="*/ 20 h 23"/>
                  <a:gd name="T2" fmla="*/ 12 w 23"/>
                  <a:gd name="T3" fmla="*/ 12 h 23"/>
                  <a:gd name="T4" fmla="*/ 19 w 23"/>
                  <a:gd name="T5" fmla="*/ 9 h 23"/>
                  <a:gd name="T6" fmla="*/ 15 w 23"/>
                  <a:gd name="T7" fmla="*/ 3 h 23"/>
                  <a:gd name="T8" fmla="*/ 13 w 23"/>
                  <a:gd name="T9" fmla="*/ 7 h 23"/>
                  <a:gd name="T10" fmla="*/ 6 w 23"/>
                  <a:gd name="T11" fmla="*/ 4 h 23"/>
                  <a:gd name="T12" fmla="*/ 9 w 23"/>
                  <a:gd name="T13" fmla="*/ 9 h 23"/>
                  <a:gd name="T14" fmla="*/ 5 w 23"/>
                  <a:gd name="T15" fmla="*/ 5 h 23"/>
                  <a:gd name="T16" fmla="*/ 3 w 23"/>
                  <a:gd name="T17" fmla="*/ 8 h 23"/>
                  <a:gd name="T18" fmla="*/ 0 w 23"/>
                  <a:gd name="T19" fmla="*/ 4 h 23"/>
                  <a:gd name="T20" fmla="*/ 5 w 23"/>
                  <a:gd name="T21" fmla="*/ 2 h 23"/>
                  <a:gd name="T22" fmla="*/ 9 w 23"/>
                  <a:gd name="T23" fmla="*/ 4 h 23"/>
                  <a:gd name="T24" fmla="*/ 16 w 23"/>
                  <a:gd name="T25" fmla="*/ 0 h 23"/>
                  <a:gd name="T26" fmla="*/ 20 w 23"/>
                  <a:gd name="T27" fmla="*/ 5 h 23"/>
                  <a:gd name="T28" fmla="*/ 16 w 23"/>
                  <a:gd name="T29" fmla="*/ 3 h 23"/>
                  <a:gd name="T30" fmla="*/ 22 w 23"/>
                  <a:gd name="T31" fmla="*/ 14 h 23"/>
                  <a:gd name="T32" fmla="*/ 23 w 23"/>
                  <a:gd name="T33" fmla="*/ 23 h 23"/>
                  <a:gd name="T34" fmla="*/ 18 w 23"/>
                  <a:gd name="T35" fmla="*/ 15 h 23"/>
                  <a:gd name="T36" fmla="*/ 17 w 23"/>
                  <a:gd name="T37" fmla="*/ 19 h 23"/>
                  <a:gd name="T38" fmla="*/ 17 w 23"/>
                  <a:gd name="T3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14" y="16"/>
                      <a:pt x="14" y="14"/>
                      <a:pt x="12" y="12"/>
                    </a:cubicBezTo>
                    <a:cubicBezTo>
                      <a:pt x="17" y="16"/>
                      <a:pt x="14" y="9"/>
                      <a:pt x="19" y="9"/>
                    </a:cubicBezTo>
                    <a:cubicBezTo>
                      <a:pt x="17" y="5"/>
                      <a:pt x="15" y="6"/>
                      <a:pt x="15" y="3"/>
                    </a:cubicBezTo>
                    <a:cubicBezTo>
                      <a:pt x="14" y="4"/>
                      <a:pt x="15" y="7"/>
                      <a:pt x="13" y="7"/>
                    </a:cubicBezTo>
                    <a:cubicBezTo>
                      <a:pt x="13" y="1"/>
                      <a:pt x="10" y="10"/>
                      <a:pt x="6" y="4"/>
                    </a:cubicBezTo>
                    <a:cubicBezTo>
                      <a:pt x="6" y="5"/>
                      <a:pt x="8" y="7"/>
                      <a:pt x="9" y="9"/>
                    </a:cubicBezTo>
                    <a:cubicBezTo>
                      <a:pt x="6" y="9"/>
                      <a:pt x="7" y="7"/>
                      <a:pt x="5" y="5"/>
                    </a:cubicBezTo>
                    <a:cubicBezTo>
                      <a:pt x="4" y="7"/>
                      <a:pt x="1" y="4"/>
                      <a:pt x="3" y="8"/>
                    </a:cubicBezTo>
                    <a:cubicBezTo>
                      <a:pt x="1" y="9"/>
                      <a:pt x="1" y="4"/>
                      <a:pt x="0" y="4"/>
                    </a:cubicBezTo>
                    <a:cubicBezTo>
                      <a:pt x="3" y="4"/>
                      <a:pt x="5" y="4"/>
                      <a:pt x="5" y="2"/>
                    </a:cubicBezTo>
                    <a:cubicBezTo>
                      <a:pt x="6" y="1"/>
                      <a:pt x="8" y="5"/>
                      <a:pt x="9" y="4"/>
                    </a:cubicBezTo>
                    <a:cubicBezTo>
                      <a:pt x="7" y="1"/>
                      <a:pt x="12" y="4"/>
                      <a:pt x="16" y="0"/>
                    </a:cubicBezTo>
                    <a:cubicBezTo>
                      <a:pt x="17" y="1"/>
                      <a:pt x="19" y="3"/>
                      <a:pt x="20" y="5"/>
                    </a:cubicBezTo>
                    <a:cubicBezTo>
                      <a:pt x="22" y="10"/>
                      <a:pt x="17" y="1"/>
                      <a:pt x="16" y="3"/>
                    </a:cubicBezTo>
                    <a:cubicBezTo>
                      <a:pt x="17" y="6"/>
                      <a:pt x="19" y="10"/>
                      <a:pt x="22" y="14"/>
                    </a:cubicBezTo>
                    <a:cubicBezTo>
                      <a:pt x="19" y="16"/>
                      <a:pt x="20" y="17"/>
                      <a:pt x="23" y="23"/>
                    </a:cubicBezTo>
                    <a:cubicBezTo>
                      <a:pt x="19" y="23"/>
                      <a:pt x="20" y="18"/>
                      <a:pt x="18" y="15"/>
                    </a:cubicBezTo>
                    <a:cubicBezTo>
                      <a:pt x="16" y="16"/>
                      <a:pt x="16" y="17"/>
                      <a:pt x="17" y="19"/>
                    </a:cubicBezTo>
                    <a:cubicBezTo>
                      <a:pt x="17" y="15"/>
                      <a:pt x="20" y="20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64"/>
              <p:cNvSpPr/>
              <p:nvPr/>
            </p:nvSpPr>
            <p:spPr bwMode="auto">
              <a:xfrm>
                <a:off x="1689" y="721"/>
                <a:ext cx="14" cy="14"/>
              </a:xfrm>
              <a:custGeom>
                <a:avLst/>
                <a:gdLst>
                  <a:gd name="T0" fmla="*/ 9 w 9"/>
                  <a:gd name="T1" fmla="*/ 7 h 9"/>
                  <a:gd name="T2" fmla="*/ 7 w 9"/>
                  <a:gd name="T3" fmla="*/ 5 h 9"/>
                  <a:gd name="T4" fmla="*/ 5 w 9"/>
                  <a:gd name="T5" fmla="*/ 9 h 9"/>
                  <a:gd name="T6" fmla="*/ 1 w 9"/>
                  <a:gd name="T7" fmla="*/ 3 h 9"/>
                  <a:gd name="T8" fmla="*/ 9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7"/>
                    </a:moveTo>
                    <a:cubicBezTo>
                      <a:pt x="8" y="7"/>
                      <a:pt x="7" y="6"/>
                      <a:pt x="7" y="5"/>
                    </a:cubicBezTo>
                    <a:cubicBezTo>
                      <a:pt x="5" y="6"/>
                      <a:pt x="5" y="7"/>
                      <a:pt x="5" y="9"/>
                    </a:cubicBezTo>
                    <a:cubicBezTo>
                      <a:pt x="3" y="8"/>
                      <a:pt x="0" y="5"/>
                      <a:pt x="1" y="3"/>
                    </a:cubicBezTo>
                    <a:cubicBezTo>
                      <a:pt x="4" y="9"/>
                      <a:pt x="7" y="0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65"/>
              <p:cNvSpPr/>
              <p:nvPr/>
            </p:nvSpPr>
            <p:spPr bwMode="auto">
              <a:xfrm>
                <a:off x="1471" y="148"/>
                <a:ext cx="50" cy="31"/>
              </a:xfrm>
              <a:custGeom>
                <a:avLst/>
                <a:gdLst>
                  <a:gd name="T0" fmla="*/ 7 w 32"/>
                  <a:gd name="T1" fmla="*/ 12 h 20"/>
                  <a:gd name="T2" fmla="*/ 6 w 32"/>
                  <a:gd name="T3" fmla="*/ 19 h 20"/>
                  <a:gd name="T4" fmla="*/ 4 w 32"/>
                  <a:gd name="T5" fmla="*/ 14 h 20"/>
                  <a:gd name="T6" fmla="*/ 3 w 32"/>
                  <a:gd name="T7" fmla="*/ 16 h 20"/>
                  <a:gd name="T8" fmla="*/ 1 w 32"/>
                  <a:gd name="T9" fmla="*/ 14 h 20"/>
                  <a:gd name="T10" fmla="*/ 0 w 32"/>
                  <a:gd name="T11" fmla="*/ 12 h 20"/>
                  <a:gd name="T12" fmla="*/ 32 w 32"/>
                  <a:gd name="T13" fmla="*/ 0 h 20"/>
                  <a:gd name="T14" fmla="*/ 7 w 32"/>
                  <a:gd name="T1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0">
                    <a:moveTo>
                      <a:pt x="7" y="12"/>
                    </a:moveTo>
                    <a:cubicBezTo>
                      <a:pt x="16" y="14"/>
                      <a:pt x="1" y="14"/>
                      <a:pt x="6" y="19"/>
                    </a:cubicBezTo>
                    <a:cubicBezTo>
                      <a:pt x="4" y="20"/>
                      <a:pt x="4" y="15"/>
                      <a:pt x="4" y="14"/>
                    </a:cubicBezTo>
                    <a:cubicBezTo>
                      <a:pt x="3" y="13"/>
                      <a:pt x="3" y="15"/>
                      <a:pt x="3" y="16"/>
                    </a:cubicBezTo>
                    <a:cubicBezTo>
                      <a:pt x="3" y="17"/>
                      <a:pt x="2" y="15"/>
                      <a:pt x="1" y="14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11" y="10"/>
                      <a:pt x="19" y="5"/>
                      <a:pt x="32" y="0"/>
                    </a:cubicBezTo>
                    <a:cubicBezTo>
                      <a:pt x="27" y="6"/>
                      <a:pt x="16" y="8"/>
                      <a:pt x="7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66"/>
              <p:cNvSpPr/>
              <p:nvPr/>
            </p:nvSpPr>
            <p:spPr bwMode="auto">
              <a:xfrm>
                <a:off x="1466" y="168"/>
                <a:ext cx="9" cy="12"/>
              </a:xfrm>
              <a:custGeom>
                <a:avLst/>
                <a:gdLst>
                  <a:gd name="T0" fmla="*/ 1 w 6"/>
                  <a:gd name="T1" fmla="*/ 3 h 8"/>
                  <a:gd name="T2" fmla="*/ 1 w 6"/>
                  <a:gd name="T3" fmla="*/ 1 h 8"/>
                  <a:gd name="T4" fmla="*/ 3 w 6"/>
                  <a:gd name="T5" fmla="*/ 0 h 8"/>
                  <a:gd name="T6" fmla="*/ 6 w 6"/>
                  <a:gd name="T7" fmla="*/ 8 h 8"/>
                  <a:gd name="T8" fmla="*/ 3 w 6"/>
                  <a:gd name="T9" fmla="*/ 6 h 8"/>
                  <a:gd name="T10" fmla="*/ 1 w 6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1" y="3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3"/>
                      <a:pt x="5" y="4"/>
                      <a:pt x="6" y="8"/>
                    </a:cubicBezTo>
                    <a:cubicBezTo>
                      <a:pt x="5" y="8"/>
                      <a:pt x="4" y="6"/>
                      <a:pt x="3" y="6"/>
                    </a:cubicBezTo>
                    <a:cubicBezTo>
                      <a:pt x="3" y="4"/>
                      <a:pt x="4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67"/>
              <p:cNvSpPr/>
              <p:nvPr/>
            </p:nvSpPr>
            <p:spPr bwMode="auto">
              <a:xfrm>
                <a:off x="1728" y="84"/>
                <a:ext cx="27" cy="11"/>
              </a:xfrm>
              <a:custGeom>
                <a:avLst/>
                <a:gdLst>
                  <a:gd name="T0" fmla="*/ 15 w 17"/>
                  <a:gd name="T1" fmla="*/ 0 h 7"/>
                  <a:gd name="T2" fmla="*/ 2 w 17"/>
                  <a:gd name="T3" fmla="*/ 6 h 7"/>
                  <a:gd name="T4" fmla="*/ 15 w 1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17" y="4"/>
                      <a:pt x="0" y="7"/>
                      <a:pt x="2" y="6"/>
                    </a:cubicBezTo>
                    <a:cubicBezTo>
                      <a:pt x="6" y="4"/>
                      <a:pt x="11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68"/>
              <p:cNvSpPr/>
              <p:nvPr/>
            </p:nvSpPr>
            <p:spPr bwMode="auto">
              <a:xfrm>
                <a:off x="1770" y="71"/>
                <a:ext cx="14" cy="11"/>
              </a:xfrm>
              <a:custGeom>
                <a:avLst/>
                <a:gdLst>
                  <a:gd name="T0" fmla="*/ 5 w 9"/>
                  <a:gd name="T1" fmla="*/ 6 h 7"/>
                  <a:gd name="T2" fmla="*/ 9 w 9"/>
                  <a:gd name="T3" fmla="*/ 5 h 7"/>
                  <a:gd name="T4" fmla="*/ 7 w 9"/>
                  <a:gd name="T5" fmla="*/ 6 h 7"/>
                  <a:gd name="T6" fmla="*/ 5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6"/>
                    </a:moveTo>
                    <a:cubicBezTo>
                      <a:pt x="0" y="4"/>
                      <a:pt x="8" y="0"/>
                      <a:pt x="9" y="5"/>
                    </a:cubicBezTo>
                    <a:cubicBezTo>
                      <a:pt x="8" y="5"/>
                      <a:pt x="6" y="4"/>
                      <a:pt x="7" y="6"/>
                    </a:cubicBezTo>
                    <a:cubicBezTo>
                      <a:pt x="6" y="7"/>
                      <a:pt x="4" y="2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9"/>
              <p:cNvSpPr/>
              <p:nvPr/>
            </p:nvSpPr>
            <p:spPr bwMode="auto">
              <a:xfrm>
                <a:off x="1784" y="-1"/>
                <a:ext cx="233" cy="88"/>
              </a:xfrm>
              <a:custGeom>
                <a:avLst/>
                <a:gdLst>
                  <a:gd name="T0" fmla="*/ 5 w 149"/>
                  <a:gd name="T1" fmla="*/ 48 h 56"/>
                  <a:gd name="T2" fmla="*/ 63 w 149"/>
                  <a:gd name="T3" fmla="*/ 27 h 56"/>
                  <a:gd name="T4" fmla="*/ 139 w 149"/>
                  <a:gd name="T5" fmla="*/ 4 h 56"/>
                  <a:gd name="T6" fmla="*/ 146 w 149"/>
                  <a:gd name="T7" fmla="*/ 1 h 56"/>
                  <a:gd name="T8" fmla="*/ 146 w 149"/>
                  <a:gd name="T9" fmla="*/ 3 h 56"/>
                  <a:gd name="T10" fmla="*/ 147 w 149"/>
                  <a:gd name="T11" fmla="*/ 4 h 56"/>
                  <a:gd name="T12" fmla="*/ 143 w 149"/>
                  <a:gd name="T13" fmla="*/ 3 h 56"/>
                  <a:gd name="T14" fmla="*/ 111 w 149"/>
                  <a:gd name="T15" fmla="*/ 14 h 56"/>
                  <a:gd name="T16" fmla="*/ 108 w 149"/>
                  <a:gd name="T17" fmla="*/ 13 h 56"/>
                  <a:gd name="T18" fmla="*/ 101 w 149"/>
                  <a:gd name="T19" fmla="*/ 16 h 56"/>
                  <a:gd name="T20" fmla="*/ 101 w 149"/>
                  <a:gd name="T21" fmla="*/ 20 h 56"/>
                  <a:gd name="T22" fmla="*/ 101 w 149"/>
                  <a:gd name="T23" fmla="*/ 17 h 56"/>
                  <a:gd name="T24" fmla="*/ 14 w 149"/>
                  <a:gd name="T25" fmla="*/ 47 h 56"/>
                  <a:gd name="T26" fmla="*/ 25 w 149"/>
                  <a:gd name="T27" fmla="*/ 44 h 56"/>
                  <a:gd name="T28" fmla="*/ 3 w 149"/>
                  <a:gd name="T29" fmla="*/ 56 h 56"/>
                  <a:gd name="T30" fmla="*/ 13 w 149"/>
                  <a:gd name="T31" fmla="*/ 48 h 56"/>
                  <a:gd name="T32" fmla="*/ 3 w 149"/>
                  <a:gd name="T33" fmla="*/ 46 h 56"/>
                  <a:gd name="T34" fmla="*/ 5 w 149"/>
                  <a:gd name="T35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56">
                    <a:moveTo>
                      <a:pt x="5" y="48"/>
                    </a:moveTo>
                    <a:cubicBezTo>
                      <a:pt x="21" y="41"/>
                      <a:pt x="42" y="32"/>
                      <a:pt x="63" y="27"/>
                    </a:cubicBezTo>
                    <a:cubicBezTo>
                      <a:pt x="90" y="21"/>
                      <a:pt x="115" y="4"/>
                      <a:pt x="139" y="4"/>
                    </a:cubicBezTo>
                    <a:cubicBezTo>
                      <a:pt x="141" y="2"/>
                      <a:pt x="147" y="0"/>
                      <a:pt x="146" y="1"/>
                    </a:cubicBezTo>
                    <a:cubicBezTo>
                      <a:pt x="146" y="1"/>
                      <a:pt x="146" y="2"/>
                      <a:pt x="146" y="3"/>
                    </a:cubicBezTo>
                    <a:cubicBezTo>
                      <a:pt x="148" y="2"/>
                      <a:pt x="149" y="4"/>
                      <a:pt x="147" y="4"/>
                    </a:cubicBezTo>
                    <a:cubicBezTo>
                      <a:pt x="146" y="2"/>
                      <a:pt x="145" y="4"/>
                      <a:pt x="143" y="3"/>
                    </a:cubicBezTo>
                    <a:cubicBezTo>
                      <a:pt x="132" y="6"/>
                      <a:pt x="120" y="12"/>
                      <a:pt x="111" y="14"/>
                    </a:cubicBezTo>
                    <a:cubicBezTo>
                      <a:pt x="111" y="14"/>
                      <a:pt x="108" y="16"/>
                      <a:pt x="108" y="13"/>
                    </a:cubicBezTo>
                    <a:cubicBezTo>
                      <a:pt x="105" y="14"/>
                      <a:pt x="105" y="15"/>
                      <a:pt x="101" y="16"/>
                    </a:cubicBezTo>
                    <a:cubicBezTo>
                      <a:pt x="99" y="16"/>
                      <a:pt x="104" y="20"/>
                      <a:pt x="101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69" y="26"/>
                      <a:pt x="38" y="36"/>
                      <a:pt x="14" y="47"/>
                    </a:cubicBezTo>
                    <a:cubicBezTo>
                      <a:pt x="19" y="50"/>
                      <a:pt x="23" y="46"/>
                      <a:pt x="25" y="44"/>
                    </a:cubicBezTo>
                    <a:cubicBezTo>
                      <a:pt x="28" y="50"/>
                      <a:pt x="5" y="53"/>
                      <a:pt x="3" y="56"/>
                    </a:cubicBezTo>
                    <a:cubicBezTo>
                      <a:pt x="0" y="50"/>
                      <a:pt x="13" y="53"/>
                      <a:pt x="13" y="48"/>
                    </a:cubicBezTo>
                    <a:cubicBezTo>
                      <a:pt x="8" y="44"/>
                      <a:pt x="7" y="55"/>
                      <a:pt x="3" y="46"/>
                    </a:cubicBezTo>
                    <a:cubicBezTo>
                      <a:pt x="4" y="46"/>
                      <a:pt x="6" y="47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2093" y="87"/>
                <a:ext cx="30" cy="9"/>
              </a:xfrm>
              <a:custGeom>
                <a:avLst/>
                <a:gdLst>
                  <a:gd name="T0" fmla="*/ 19 w 19"/>
                  <a:gd name="T1" fmla="*/ 2 h 6"/>
                  <a:gd name="T2" fmla="*/ 0 w 19"/>
                  <a:gd name="T3" fmla="*/ 6 h 6"/>
                  <a:gd name="T4" fmla="*/ 19 w 19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9" y="4"/>
                      <a:pt x="6" y="2"/>
                      <a:pt x="0" y="6"/>
                    </a:cubicBezTo>
                    <a:cubicBezTo>
                      <a:pt x="0" y="1"/>
                      <a:pt x="10" y="0"/>
                      <a:pt x="1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2107" y="102"/>
                <a:ext cx="62" cy="33"/>
              </a:xfrm>
              <a:custGeom>
                <a:avLst/>
                <a:gdLst>
                  <a:gd name="T0" fmla="*/ 0 w 40"/>
                  <a:gd name="T1" fmla="*/ 18 h 21"/>
                  <a:gd name="T2" fmla="*/ 30 w 40"/>
                  <a:gd name="T3" fmla="*/ 4 h 21"/>
                  <a:gd name="T4" fmla="*/ 28 w 40"/>
                  <a:gd name="T5" fmla="*/ 1 h 21"/>
                  <a:gd name="T6" fmla="*/ 40 w 40"/>
                  <a:gd name="T7" fmla="*/ 0 h 21"/>
                  <a:gd name="T8" fmla="*/ 1 w 40"/>
                  <a:gd name="T9" fmla="*/ 21 h 21"/>
                  <a:gd name="T10" fmla="*/ 1 w 40"/>
                  <a:gd name="T11" fmla="*/ 19 h 21"/>
                  <a:gd name="T12" fmla="*/ 0 w 40"/>
                  <a:gd name="T1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1">
                    <a:moveTo>
                      <a:pt x="0" y="18"/>
                    </a:moveTo>
                    <a:cubicBezTo>
                      <a:pt x="9" y="11"/>
                      <a:pt x="16" y="5"/>
                      <a:pt x="30" y="4"/>
                    </a:cubicBezTo>
                    <a:cubicBezTo>
                      <a:pt x="31" y="3"/>
                      <a:pt x="29" y="3"/>
                      <a:pt x="28" y="1"/>
                    </a:cubicBezTo>
                    <a:cubicBezTo>
                      <a:pt x="31" y="1"/>
                      <a:pt x="36" y="0"/>
                      <a:pt x="40" y="0"/>
                    </a:cubicBezTo>
                    <a:cubicBezTo>
                      <a:pt x="35" y="8"/>
                      <a:pt x="12" y="8"/>
                      <a:pt x="1" y="21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2118" y="144"/>
                <a:ext cx="12" cy="19"/>
              </a:xfrm>
              <a:custGeom>
                <a:avLst/>
                <a:gdLst>
                  <a:gd name="T0" fmla="*/ 1 w 8"/>
                  <a:gd name="T1" fmla="*/ 6 h 12"/>
                  <a:gd name="T2" fmla="*/ 3 w 8"/>
                  <a:gd name="T3" fmla="*/ 3 h 12"/>
                  <a:gd name="T4" fmla="*/ 7 w 8"/>
                  <a:gd name="T5" fmla="*/ 7 h 12"/>
                  <a:gd name="T6" fmla="*/ 6 w 8"/>
                  <a:gd name="T7" fmla="*/ 10 h 12"/>
                  <a:gd name="T8" fmla="*/ 1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1" y="6"/>
                    </a:moveTo>
                    <a:cubicBezTo>
                      <a:pt x="0" y="0"/>
                      <a:pt x="8" y="12"/>
                      <a:pt x="3" y="3"/>
                    </a:cubicBezTo>
                    <a:cubicBezTo>
                      <a:pt x="4" y="4"/>
                      <a:pt x="6" y="5"/>
                      <a:pt x="7" y="7"/>
                    </a:cubicBezTo>
                    <a:cubicBezTo>
                      <a:pt x="6" y="8"/>
                      <a:pt x="5" y="8"/>
                      <a:pt x="6" y="10"/>
                    </a:cubicBezTo>
                    <a:cubicBezTo>
                      <a:pt x="4" y="10"/>
                      <a:pt x="4" y="6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3"/>
              <p:cNvSpPr/>
              <p:nvPr/>
            </p:nvSpPr>
            <p:spPr bwMode="auto">
              <a:xfrm>
                <a:off x="2123" y="233"/>
                <a:ext cx="42" cy="14"/>
              </a:xfrm>
              <a:custGeom>
                <a:avLst/>
                <a:gdLst>
                  <a:gd name="T0" fmla="*/ 3 w 27"/>
                  <a:gd name="T1" fmla="*/ 9 h 9"/>
                  <a:gd name="T2" fmla="*/ 23 w 27"/>
                  <a:gd name="T3" fmla="*/ 0 h 9"/>
                  <a:gd name="T4" fmla="*/ 3 w 27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3" y="9"/>
                    </a:moveTo>
                    <a:cubicBezTo>
                      <a:pt x="0" y="3"/>
                      <a:pt x="21" y="1"/>
                      <a:pt x="23" y="0"/>
                    </a:cubicBezTo>
                    <a:cubicBezTo>
                      <a:pt x="27" y="4"/>
                      <a:pt x="6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74"/>
              <p:cNvSpPr/>
              <p:nvPr/>
            </p:nvSpPr>
            <p:spPr bwMode="auto">
              <a:xfrm>
                <a:off x="2162" y="227"/>
                <a:ext cx="10" cy="9"/>
              </a:xfrm>
              <a:custGeom>
                <a:avLst/>
                <a:gdLst>
                  <a:gd name="T0" fmla="*/ 0 w 7"/>
                  <a:gd name="T1" fmla="*/ 4 h 6"/>
                  <a:gd name="T2" fmla="*/ 7 w 7"/>
                  <a:gd name="T3" fmla="*/ 4 h 6"/>
                  <a:gd name="T4" fmla="*/ 0 w 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cubicBezTo>
                      <a:pt x="0" y="3"/>
                      <a:pt x="4" y="0"/>
                      <a:pt x="7" y="4"/>
                    </a:cubicBezTo>
                    <a:cubicBezTo>
                      <a:pt x="5" y="3"/>
                      <a:pt x="3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75"/>
              <p:cNvSpPr/>
              <p:nvPr/>
            </p:nvSpPr>
            <p:spPr bwMode="auto">
              <a:xfrm>
                <a:off x="1677" y="445"/>
                <a:ext cx="10" cy="16"/>
              </a:xfrm>
              <a:custGeom>
                <a:avLst/>
                <a:gdLst>
                  <a:gd name="T0" fmla="*/ 3 w 7"/>
                  <a:gd name="T1" fmla="*/ 8 h 10"/>
                  <a:gd name="T2" fmla="*/ 0 w 7"/>
                  <a:gd name="T3" fmla="*/ 6 h 10"/>
                  <a:gd name="T4" fmla="*/ 7 w 7"/>
                  <a:gd name="T5" fmla="*/ 1 h 10"/>
                  <a:gd name="T6" fmla="*/ 3 w 7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3" y="8"/>
                    </a:moveTo>
                    <a:cubicBezTo>
                      <a:pt x="3" y="10"/>
                      <a:pt x="1" y="7"/>
                      <a:pt x="0" y="6"/>
                    </a:cubicBezTo>
                    <a:cubicBezTo>
                      <a:pt x="2" y="0"/>
                      <a:pt x="7" y="1"/>
                      <a:pt x="7" y="1"/>
                    </a:cubicBezTo>
                    <a:cubicBezTo>
                      <a:pt x="6" y="3"/>
                      <a:pt x="1" y="2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76"/>
              <p:cNvSpPr>
                <a:spLocks noEditPoints="1"/>
              </p:cNvSpPr>
              <p:nvPr/>
            </p:nvSpPr>
            <p:spPr bwMode="auto">
              <a:xfrm>
                <a:off x="1815" y="472"/>
                <a:ext cx="42" cy="43"/>
              </a:xfrm>
              <a:custGeom>
                <a:avLst/>
                <a:gdLst>
                  <a:gd name="T0" fmla="*/ 25 w 27"/>
                  <a:gd name="T1" fmla="*/ 13 h 28"/>
                  <a:gd name="T2" fmla="*/ 25 w 27"/>
                  <a:gd name="T3" fmla="*/ 16 h 28"/>
                  <a:gd name="T4" fmla="*/ 21 w 27"/>
                  <a:gd name="T5" fmla="*/ 12 h 28"/>
                  <a:gd name="T6" fmla="*/ 19 w 27"/>
                  <a:gd name="T7" fmla="*/ 23 h 28"/>
                  <a:gd name="T8" fmla="*/ 24 w 27"/>
                  <a:gd name="T9" fmla="*/ 25 h 28"/>
                  <a:gd name="T10" fmla="*/ 15 w 27"/>
                  <a:gd name="T11" fmla="*/ 26 h 28"/>
                  <a:gd name="T12" fmla="*/ 19 w 27"/>
                  <a:gd name="T13" fmla="*/ 22 h 28"/>
                  <a:gd name="T14" fmla="*/ 12 w 27"/>
                  <a:gd name="T15" fmla="*/ 21 h 28"/>
                  <a:gd name="T16" fmla="*/ 0 w 27"/>
                  <a:gd name="T17" fmla="*/ 3 h 28"/>
                  <a:gd name="T18" fmla="*/ 4 w 27"/>
                  <a:gd name="T19" fmla="*/ 6 h 28"/>
                  <a:gd name="T20" fmla="*/ 10 w 27"/>
                  <a:gd name="T21" fmla="*/ 16 h 28"/>
                  <a:gd name="T22" fmla="*/ 4 w 27"/>
                  <a:gd name="T23" fmla="*/ 4 h 28"/>
                  <a:gd name="T24" fmla="*/ 7 w 27"/>
                  <a:gd name="T25" fmla="*/ 0 h 28"/>
                  <a:gd name="T26" fmla="*/ 17 w 27"/>
                  <a:gd name="T27" fmla="*/ 16 h 28"/>
                  <a:gd name="T28" fmla="*/ 20 w 27"/>
                  <a:gd name="T29" fmla="*/ 6 h 28"/>
                  <a:gd name="T30" fmla="*/ 26 w 27"/>
                  <a:gd name="T31" fmla="*/ 13 h 28"/>
                  <a:gd name="T32" fmla="*/ 25 w 27"/>
                  <a:gd name="T33" fmla="*/ 13 h 28"/>
                  <a:gd name="T34" fmla="*/ 14 w 27"/>
                  <a:gd name="T35" fmla="*/ 15 h 28"/>
                  <a:gd name="T36" fmla="*/ 7 w 27"/>
                  <a:gd name="T37" fmla="*/ 6 h 28"/>
                  <a:gd name="T38" fmla="*/ 14 w 27"/>
                  <a:gd name="T39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8">
                    <a:moveTo>
                      <a:pt x="25" y="13"/>
                    </a:moveTo>
                    <a:cubicBezTo>
                      <a:pt x="23" y="13"/>
                      <a:pt x="24" y="15"/>
                      <a:pt x="25" y="16"/>
                    </a:cubicBezTo>
                    <a:cubicBezTo>
                      <a:pt x="24" y="16"/>
                      <a:pt x="22" y="14"/>
                      <a:pt x="21" y="12"/>
                    </a:cubicBezTo>
                    <a:cubicBezTo>
                      <a:pt x="18" y="14"/>
                      <a:pt x="24" y="22"/>
                      <a:pt x="19" y="23"/>
                    </a:cubicBezTo>
                    <a:cubicBezTo>
                      <a:pt x="20" y="26"/>
                      <a:pt x="22" y="20"/>
                      <a:pt x="24" y="25"/>
                    </a:cubicBezTo>
                    <a:cubicBezTo>
                      <a:pt x="21" y="23"/>
                      <a:pt x="18" y="28"/>
                      <a:pt x="15" y="26"/>
                    </a:cubicBezTo>
                    <a:cubicBezTo>
                      <a:pt x="12" y="22"/>
                      <a:pt x="17" y="23"/>
                      <a:pt x="19" y="22"/>
                    </a:cubicBezTo>
                    <a:cubicBezTo>
                      <a:pt x="17" y="20"/>
                      <a:pt x="12" y="18"/>
                      <a:pt x="12" y="21"/>
                    </a:cubicBezTo>
                    <a:cubicBezTo>
                      <a:pt x="8" y="17"/>
                      <a:pt x="5" y="9"/>
                      <a:pt x="0" y="3"/>
                    </a:cubicBezTo>
                    <a:cubicBezTo>
                      <a:pt x="1" y="2"/>
                      <a:pt x="3" y="9"/>
                      <a:pt x="4" y="6"/>
                    </a:cubicBezTo>
                    <a:cubicBezTo>
                      <a:pt x="4" y="8"/>
                      <a:pt x="8" y="13"/>
                      <a:pt x="10" y="16"/>
                    </a:cubicBezTo>
                    <a:cubicBezTo>
                      <a:pt x="11" y="14"/>
                      <a:pt x="7" y="9"/>
                      <a:pt x="4" y="4"/>
                    </a:cubicBezTo>
                    <a:cubicBezTo>
                      <a:pt x="8" y="5"/>
                      <a:pt x="4" y="0"/>
                      <a:pt x="7" y="0"/>
                    </a:cubicBezTo>
                    <a:cubicBezTo>
                      <a:pt x="11" y="7"/>
                      <a:pt x="12" y="9"/>
                      <a:pt x="17" y="16"/>
                    </a:cubicBezTo>
                    <a:cubicBezTo>
                      <a:pt x="15" y="7"/>
                      <a:pt x="20" y="12"/>
                      <a:pt x="20" y="6"/>
                    </a:cubicBezTo>
                    <a:cubicBezTo>
                      <a:pt x="24" y="10"/>
                      <a:pt x="24" y="13"/>
                      <a:pt x="26" y="13"/>
                    </a:cubicBezTo>
                    <a:cubicBezTo>
                      <a:pt x="27" y="14"/>
                      <a:pt x="26" y="14"/>
                      <a:pt x="25" y="13"/>
                    </a:cubicBezTo>
                    <a:moveTo>
                      <a:pt x="14" y="15"/>
                    </a:moveTo>
                    <a:cubicBezTo>
                      <a:pt x="12" y="11"/>
                      <a:pt x="9" y="5"/>
                      <a:pt x="7" y="6"/>
                    </a:cubicBezTo>
                    <a:cubicBezTo>
                      <a:pt x="9" y="9"/>
                      <a:pt x="11" y="17"/>
                      <a:pt x="1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/>
              <p:nvPr/>
            </p:nvSpPr>
            <p:spPr bwMode="auto">
              <a:xfrm>
                <a:off x="1917" y="445"/>
                <a:ext cx="25" cy="17"/>
              </a:xfrm>
              <a:custGeom>
                <a:avLst/>
                <a:gdLst>
                  <a:gd name="T0" fmla="*/ 4 w 16"/>
                  <a:gd name="T1" fmla="*/ 0 h 11"/>
                  <a:gd name="T2" fmla="*/ 9 w 16"/>
                  <a:gd name="T3" fmla="*/ 7 h 11"/>
                  <a:gd name="T4" fmla="*/ 9 w 16"/>
                  <a:gd name="T5" fmla="*/ 3 h 11"/>
                  <a:gd name="T6" fmla="*/ 2 w 16"/>
                  <a:gd name="T7" fmla="*/ 11 h 11"/>
                  <a:gd name="T8" fmla="*/ 0 w 16"/>
                  <a:gd name="T9" fmla="*/ 5 h 11"/>
                  <a:gd name="T10" fmla="*/ 6 w 16"/>
                  <a:gd name="T11" fmla="*/ 7 h 11"/>
                  <a:gd name="T12" fmla="*/ 4 w 1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4" y="0"/>
                    </a:moveTo>
                    <a:cubicBezTo>
                      <a:pt x="7" y="2"/>
                      <a:pt x="6" y="5"/>
                      <a:pt x="9" y="7"/>
                    </a:cubicBezTo>
                    <a:cubicBezTo>
                      <a:pt x="9" y="6"/>
                      <a:pt x="9" y="4"/>
                      <a:pt x="9" y="3"/>
                    </a:cubicBezTo>
                    <a:cubicBezTo>
                      <a:pt x="16" y="9"/>
                      <a:pt x="4" y="8"/>
                      <a:pt x="2" y="11"/>
                    </a:cubicBezTo>
                    <a:cubicBezTo>
                      <a:pt x="1" y="9"/>
                      <a:pt x="3" y="8"/>
                      <a:pt x="0" y="5"/>
                    </a:cubicBezTo>
                    <a:cubicBezTo>
                      <a:pt x="3" y="8"/>
                      <a:pt x="5" y="7"/>
                      <a:pt x="6" y="7"/>
                    </a:cubicBezTo>
                    <a:cubicBezTo>
                      <a:pt x="7" y="4"/>
                      <a:pt x="4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78"/>
              <p:cNvSpPr/>
              <p:nvPr/>
            </p:nvSpPr>
            <p:spPr bwMode="auto">
              <a:xfrm>
                <a:off x="1786" y="506"/>
                <a:ext cx="18" cy="19"/>
              </a:xfrm>
              <a:custGeom>
                <a:avLst/>
                <a:gdLst>
                  <a:gd name="T0" fmla="*/ 4 w 12"/>
                  <a:gd name="T1" fmla="*/ 11 h 12"/>
                  <a:gd name="T2" fmla="*/ 0 w 12"/>
                  <a:gd name="T3" fmla="*/ 8 h 12"/>
                  <a:gd name="T4" fmla="*/ 0 w 12"/>
                  <a:gd name="T5" fmla="*/ 1 h 12"/>
                  <a:gd name="T6" fmla="*/ 6 w 12"/>
                  <a:gd name="T7" fmla="*/ 0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3" y="12"/>
                      <a:pt x="1" y="8"/>
                      <a:pt x="0" y="8"/>
                    </a:cubicBezTo>
                    <a:cubicBezTo>
                      <a:pt x="0" y="6"/>
                      <a:pt x="2" y="4"/>
                      <a:pt x="0" y="1"/>
                    </a:cubicBezTo>
                    <a:cubicBezTo>
                      <a:pt x="5" y="4"/>
                      <a:pt x="6" y="5"/>
                      <a:pt x="6" y="0"/>
                    </a:cubicBezTo>
                    <a:cubicBezTo>
                      <a:pt x="12" y="10"/>
                      <a:pt x="2" y="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79"/>
              <p:cNvSpPr/>
              <p:nvPr/>
            </p:nvSpPr>
            <p:spPr bwMode="auto">
              <a:xfrm>
                <a:off x="1789" y="509"/>
                <a:ext cx="42" cy="28"/>
              </a:xfrm>
              <a:custGeom>
                <a:avLst/>
                <a:gdLst>
                  <a:gd name="T0" fmla="*/ 22 w 27"/>
                  <a:gd name="T1" fmla="*/ 0 h 18"/>
                  <a:gd name="T2" fmla="*/ 27 w 27"/>
                  <a:gd name="T3" fmla="*/ 9 h 18"/>
                  <a:gd name="T4" fmla="*/ 25 w 27"/>
                  <a:gd name="T5" fmla="*/ 12 h 18"/>
                  <a:gd name="T6" fmla="*/ 10 w 27"/>
                  <a:gd name="T7" fmla="*/ 17 h 18"/>
                  <a:gd name="T8" fmla="*/ 7 w 27"/>
                  <a:gd name="T9" fmla="*/ 13 h 18"/>
                  <a:gd name="T10" fmla="*/ 8 w 27"/>
                  <a:gd name="T11" fmla="*/ 18 h 18"/>
                  <a:gd name="T12" fmla="*/ 19 w 27"/>
                  <a:gd name="T13" fmla="*/ 9 h 18"/>
                  <a:gd name="T14" fmla="*/ 22 w 2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8">
                    <a:moveTo>
                      <a:pt x="22" y="0"/>
                    </a:moveTo>
                    <a:cubicBezTo>
                      <a:pt x="26" y="1"/>
                      <a:pt x="26" y="7"/>
                      <a:pt x="27" y="9"/>
                    </a:cubicBezTo>
                    <a:cubicBezTo>
                      <a:pt x="23" y="5"/>
                      <a:pt x="24" y="9"/>
                      <a:pt x="25" y="12"/>
                    </a:cubicBezTo>
                    <a:cubicBezTo>
                      <a:pt x="22" y="8"/>
                      <a:pt x="10" y="14"/>
                      <a:pt x="10" y="17"/>
                    </a:cubicBezTo>
                    <a:cubicBezTo>
                      <a:pt x="9" y="17"/>
                      <a:pt x="8" y="14"/>
                      <a:pt x="7" y="13"/>
                    </a:cubicBezTo>
                    <a:cubicBezTo>
                      <a:pt x="5" y="13"/>
                      <a:pt x="6" y="15"/>
                      <a:pt x="8" y="18"/>
                    </a:cubicBezTo>
                    <a:cubicBezTo>
                      <a:pt x="0" y="12"/>
                      <a:pt x="16" y="10"/>
                      <a:pt x="19" y="9"/>
                    </a:cubicBezTo>
                    <a:cubicBezTo>
                      <a:pt x="21" y="8"/>
                      <a:pt x="25" y="4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80"/>
              <p:cNvSpPr/>
              <p:nvPr/>
            </p:nvSpPr>
            <p:spPr bwMode="auto">
              <a:xfrm>
                <a:off x="1600" y="662"/>
                <a:ext cx="13" cy="9"/>
              </a:xfrm>
              <a:custGeom>
                <a:avLst/>
                <a:gdLst>
                  <a:gd name="T0" fmla="*/ 1 w 8"/>
                  <a:gd name="T1" fmla="*/ 6 h 6"/>
                  <a:gd name="T2" fmla="*/ 0 w 8"/>
                  <a:gd name="T3" fmla="*/ 1 h 6"/>
                  <a:gd name="T4" fmla="*/ 8 w 8"/>
                  <a:gd name="T5" fmla="*/ 3 h 6"/>
                  <a:gd name="T6" fmla="*/ 1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4"/>
                      <a:pt x="3" y="4"/>
                      <a:pt x="0" y="1"/>
                    </a:cubicBezTo>
                    <a:cubicBezTo>
                      <a:pt x="3" y="0"/>
                      <a:pt x="6" y="0"/>
                      <a:pt x="8" y="3"/>
                    </a:cubicBezTo>
                    <a:cubicBezTo>
                      <a:pt x="4" y="1"/>
                      <a:pt x="4" y="3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81"/>
              <p:cNvSpPr/>
              <p:nvPr/>
            </p:nvSpPr>
            <p:spPr bwMode="auto">
              <a:xfrm>
                <a:off x="1605" y="660"/>
                <a:ext cx="19" cy="24"/>
              </a:xfrm>
              <a:custGeom>
                <a:avLst/>
                <a:gdLst>
                  <a:gd name="T0" fmla="*/ 7 w 12"/>
                  <a:gd name="T1" fmla="*/ 4 h 15"/>
                  <a:gd name="T2" fmla="*/ 11 w 12"/>
                  <a:gd name="T3" fmla="*/ 9 h 15"/>
                  <a:gd name="T4" fmla="*/ 7 w 12"/>
                  <a:gd name="T5" fmla="*/ 15 h 15"/>
                  <a:gd name="T6" fmla="*/ 0 w 12"/>
                  <a:gd name="T7" fmla="*/ 8 h 15"/>
                  <a:gd name="T8" fmla="*/ 4 w 12"/>
                  <a:gd name="T9" fmla="*/ 12 h 15"/>
                  <a:gd name="T10" fmla="*/ 7 w 12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7" y="4"/>
                    </a:moveTo>
                    <a:cubicBezTo>
                      <a:pt x="7" y="0"/>
                      <a:pt x="8" y="7"/>
                      <a:pt x="11" y="9"/>
                    </a:cubicBezTo>
                    <a:cubicBezTo>
                      <a:pt x="12" y="14"/>
                      <a:pt x="5" y="11"/>
                      <a:pt x="7" y="15"/>
                    </a:cubicBezTo>
                    <a:cubicBezTo>
                      <a:pt x="5" y="13"/>
                      <a:pt x="0" y="12"/>
                      <a:pt x="0" y="8"/>
                    </a:cubicBezTo>
                    <a:cubicBezTo>
                      <a:pt x="1" y="7"/>
                      <a:pt x="3" y="12"/>
                      <a:pt x="4" y="12"/>
                    </a:cubicBezTo>
                    <a:cubicBezTo>
                      <a:pt x="9" y="11"/>
                      <a:pt x="8" y="7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82"/>
              <p:cNvSpPr/>
              <p:nvPr/>
            </p:nvSpPr>
            <p:spPr bwMode="auto">
              <a:xfrm>
                <a:off x="1652" y="671"/>
                <a:ext cx="18" cy="19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4 h 12"/>
                  <a:gd name="T4" fmla="*/ 3 w 12"/>
                  <a:gd name="T5" fmla="*/ 2 h 12"/>
                  <a:gd name="T6" fmla="*/ 8 w 12"/>
                  <a:gd name="T7" fmla="*/ 3 h 12"/>
                  <a:gd name="T8" fmla="*/ 12 w 12"/>
                  <a:gd name="T9" fmla="*/ 8 h 12"/>
                  <a:gd name="T10" fmla="*/ 9 w 12"/>
                  <a:gd name="T11" fmla="*/ 5 h 12"/>
                  <a:gd name="T12" fmla="*/ 7 w 12"/>
                  <a:gd name="T13" fmla="*/ 12 h 12"/>
                  <a:gd name="T14" fmla="*/ 0 w 12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0" y="3"/>
                    </a:moveTo>
                    <a:cubicBezTo>
                      <a:pt x="2" y="2"/>
                      <a:pt x="5" y="8"/>
                      <a:pt x="8" y="4"/>
                    </a:cubicBezTo>
                    <a:cubicBezTo>
                      <a:pt x="6" y="1"/>
                      <a:pt x="4" y="6"/>
                      <a:pt x="3" y="2"/>
                    </a:cubicBezTo>
                    <a:cubicBezTo>
                      <a:pt x="5" y="0"/>
                      <a:pt x="7" y="4"/>
                      <a:pt x="8" y="3"/>
                    </a:cubicBezTo>
                    <a:cubicBezTo>
                      <a:pt x="10" y="4"/>
                      <a:pt x="11" y="6"/>
                      <a:pt x="12" y="8"/>
                    </a:cubicBezTo>
                    <a:cubicBezTo>
                      <a:pt x="11" y="8"/>
                      <a:pt x="10" y="6"/>
                      <a:pt x="9" y="5"/>
                    </a:cubicBezTo>
                    <a:cubicBezTo>
                      <a:pt x="9" y="11"/>
                      <a:pt x="7" y="6"/>
                      <a:pt x="7" y="12"/>
                    </a:cubicBezTo>
                    <a:cubicBezTo>
                      <a:pt x="4" y="7"/>
                      <a:pt x="4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83"/>
              <p:cNvSpPr/>
              <p:nvPr/>
            </p:nvSpPr>
            <p:spPr bwMode="auto">
              <a:xfrm>
                <a:off x="1798" y="640"/>
                <a:ext cx="27" cy="20"/>
              </a:xfrm>
              <a:custGeom>
                <a:avLst/>
                <a:gdLst>
                  <a:gd name="T0" fmla="*/ 5 w 17"/>
                  <a:gd name="T1" fmla="*/ 11 h 13"/>
                  <a:gd name="T2" fmla="*/ 0 w 17"/>
                  <a:gd name="T3" fmla="*/ 6 h 13"/>
                  <a:gd name="T4" fmla="*/ 9 w 17"/>
                  <a:gd name="T5" fmla="*/ 4 h 13"/>
                  <a:gd name="T6" fmla="*/ 6 w 17"/>
                  <a:gd name="T7" fmla="*/ 4 h 13"/>
                  <a:gd name="T8" fmla="*/ 12 w 17"/>
                  <a:gd name="T9" fmla="*/ 0 h 13"/>
                  <a:gd name="T10" fmla="*/ 14 w 17"/>
                  <a:gd name="T11" fmla="*/ 8 h 13"/>
                  <a:gd name="T12" fmla="*/ 11 w 17"/>
                  <a:gd name="T13" fmla="*/ 2 h 13"/>
                  <a:gd name="T14" fmla="*/ 13 w 17"/>
                  <a:gd name="T15" fmla="*/ 8 h 13"/>
                  <a:gd name="T16" fmla="*/ 5 w 17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5" y="11"/>
                    </a:moveTo>
                    <a:cubicBezTo>
                      <a:pt x="2" y="13"/>
                      <a:pt x="3" y="9"/>
                      <a:pt x="0" y="6"/>
                    </a:cubicBezTo>
                    <a:cubicBezTo>
                      <a:pt x="5" y="9"/>
                      <a:pt x="6" y="7"/>
                      <a:pt x="9" y="4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1"/>
                      <a:pt x="10" y="1"/>
                      <a:pt x="12" y="0"/>
                    </a:cubicBezTo>
                    <a:cubicBezTo>
                      <a:pt x="14" y="3"/>
                      <a:pt x="17" y="7"/>
                      <a:pt x="14" y="8"/>
                    </a:cubicBezTo>
                    <a:cubicBezTo>
                      <a:pt x="12" y="5"/>
                      <a:pt x="14" y="4"/>
                      <a:pt x="11" y="2"/>
                    </a:cubicBezTo>
                    <a:cubicBezTo>
                      <a:pt x="10" y="3"/>
                      <a:pt x="14" y="7"/>
                      <a:pt x="13" y="8"/>
                    </a:cubicBezTo>
                    <a:cubicBezTo>
                      <a:pt x="11" y="7"/>
                      <a:pt x="4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84"/>
              <p:cNvSpPr/>
              <p:nvPr/>
            </p:nvSpPr>
            <p:spPr bwMode="auto">
              <a:xfrm>
                <a:off x="1833" y="634"/>
                <a:ext cx="12" cy="14"/>
              </a:xfrm>
              <a:custGeom>
                <a:avLst/>
                <a:gdLst>
                  <a:gd name="T0" fmla="*/ 2 w 8"/>
                  <a:gd name="T1" fmla="*/ 0 h 9"/>
                  <a:gd name="T2" fmla="*/ 8 w 8"/>
                  <a:gd name="T3" fmla="*/ 5 h 9"/>
                  <a:gd name="T4" fmla="*/ 4 w 8"/>
                  <a:gd name="T5" fmla="*/ 1 h 9"/>
                  <a:gd name="T6" fmla="*/ 4 w 8"/>
                  <a:gd name="T7" fmla="*/ 5 h 9"/>
                  <a:gd name="T8" fmla="*/ 2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0"/>
                    </a:moveTo>
                    <a:cubicBezTo>
                      <a:pt x="5" y="0"/>
                      <a:pt x="7" y="1"/>
                      <a:pt x="8" y="5"/>
                    </a:cubicBezTo>
                    <a:cubicBezTo>
                      <a:pt x="6" y="5"/>
                      <a:pt x="5" y="3"/>
                      <a:pt x="4" y="1"/>
                    </a:cubicBezTo>
                    <a:cubicBezTo>
                      <a:pt x="0" y="0"/>
                      <a:pt x="6" y="5"/>
                      <a:pt x="4" y="5"/>
                    </a:cubicBezTo>
                    <a:cubicBezTo>
                      <a:pt x="5" y="9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85"/>
              <p:cNvSpPr/>
              <p:nvPr/>
            </p:nvSpPr>
            <p:spPr bwMode="auto">
              <a:xfrm>
                <a:off x="1716" y="726"/>
                <a:ext cx="60" cy="31"/>
              </a:xfrm>
              <a:custGeom>
                <a:avLst/>
                <a:gdLst>
                  <a:gd name="T0" fmla="*/ 1 w 39"/>
                  <a:gd name="T1" fmla="*/ 15 h 20"/>
                  <a:gd name="T2" fmla="*/ 2 w 39"/>
                  <a:gd name="T3" fmla="*/ 19 h 20"/>
                  <a:gd name="T4" fmla="*/ 5 w 39"/>
                  <a:gd name="T5" fmla="*/ 12 h 20"/>
                  <a:gd name="T6" fmla="*/ 8 w 39"/>
                  <a:gd name="T7" fmla="*/ 12 h 20"/>
                  <a:gd name="T8" fmla="*/ 13 w 39"/>
                  <a:gd name="T9" fmla="*/ 15 h 20"/>
                  <a:gd name="T10" fmla="*/ 16 w 39"/>
                  <a:gd name="T11" fmla="*/ 9 h 20"/>
                  <a:gd name="T12" fmla="*/ 18 w 39"/>
                  <a:gd name="T13" fmla="*/ 12 h 20"/>
                  <a:gd name="T14" fmla="*/ 19 w 39"/>
                  <a:gd name="T15" fmla="*/ 8 h 20"/>
                  <a:gd name="T16" fmla="*/ 23 w 39"/>
                  <a:gd name="T17" fmla="*/ 10 h 20"/>
                  <a:gd name="T18" fmla="*/ 23 w 39"/>
                  <a:gd name="T19" fmla="*/ 6 h 20"/>
                  <a:gd name="T20" fmla="*/ 29 w 39"/>
                  <a:gd name="T21" fmla="*/ 2 h 20"/>
                  <a:gd name="T22" fmla="*/ 33 w 39"/>
                  <a:gd name="T23" fmla="*/ 5 h 20"/>
                  <a:gd name="T24" fmla="*/ 35 w 39"/>
                  <a:gd name="T25" fmla="*/ 2 h 20"/>
                  <a:gd name="T26" fmla="*/ 38 w 39"/>
                  <a:gd name="T27" fmla="*/ 1 h 20"/>
                  <a:gd name="T28" fmla="*/ 39 w 39"/>
                  <a:gd name="T29" fmla="*/ 4 h 20"/>
                  <a:gd name="T30" fmla="*/ 2 w 39"/>
                  <a:gd name="T31" fmla="*/ 20 h 20"/>
                  <a:gd name="T32" fmla="*/ 1 w 3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0">
                    <a:moveTo>
                      <a:pt x="1" y="15"/>
                    </a:moveTo>
                    <a:cubicBezTo>
                      <a:pt x="4" y="15"/>
                      <a:pt x="1" y="17"/>
                      <a:pt x="2" y="19"/>
                    </a:cubicBezTo>
                    <a:cubicBezTo>
                      <a:pt x="2" y="14"/>
                      <a:pt x="8" y="17"/>
                      <a:pt x="5" y="12"/>
                    </a:cubicBezTo>
                    <a:cubicBezTo>
                      <a:pt x="6" y="14"/>
                      <a:pt x="11" y="19"/>
                      <a:pt x="8" y="12"/>
                    </a:cubicBezTo>
                    <a:cubicBezTo>
                      <a:pt x="10" y="12"/>
                      <a:pt x="11" y="16"/>
                      <a:pt x="13" y="15"/>
                    </a:cubicBezTo>
                    <a:cubicBezTo>
                      <a:pt x="7" y="9"/>
                      <a:pt x="17" y="15"/>
                      <a:pt x="16" y="9"/>
                    </a:cubicBezTo>
                    <a:cubicBezTo>
                      <a:pt x="18" y="9"/>
                      <a:pt x="17" y="11"/>
                      <a:pt x="18" y="12"/>
                    </a:cubicBezTo>
                    <a:cubicBezTo>
                      <a:pt x="17" y="10"/>
                      <a:pt x="22" y="11"/>
                      <a:pt x="19" y="8"/>
                    </a:cubicBezTo>
                    <a:cubicBezTo>
                      <a:pt x="20" y="8"/>
                      <a:pt x="21" y="8"/>
                      <a:pt x="23" y="10"/>
                    </a:cubicBezTo>
                    <a:cubicBezTo>
                      <a:pt x="21" y="6"/>
                      <a:pt x="25" y="10"/>
                      <a:pt x="23" y="6"/>
                    </a:cubicBezTo>
                    <a:cubicBezTo>
                      <a:pt x="27" y="6"/>
                      <a:pt x="30" y="7"/>
                      <a:pt x="29" y="2"/>
                    </a:cubicBezTo>
                    <a:cubicBezTo>
                      <a:pt x="30" y="2"/>
                      <a:pt x="32" y="3"/>
                      <a:pt x="33" y="5"/>
                    </a:cubicBezTo>
                    <a:cubicBezTo>
                      <a:pt x="30" y="0"/>
                      <a:pt x="39" y="4"/>
                      <a:pt x="35" y="2"/>
                    </a:cubicBezTo>
                    <a:cubicBezTo>
                      <a:pt x="34" y="0"/>
                      <a:pt x="36" y="2"/>
                      <a:pt x="38" y="1"/>
                    </a:cubicBezTo>
                    <a:cubicBezTo>
                      <a:pt x="38" y="2"/>
                      <a:pt x="39" y="3"/>
                      <a:pt x="39" y="4"/>
                    </a:cubicBezTo>
                    <a:cubicBezTo>
                      <a:pt x="27" y="9"/>
                      <a:pt x="16" y="15"/>
                      <a:pt x="2" y="20"/>
                    </a:cubicBezTo>
                    <a:cubicBezTo>
                      <a:pt x="0" y="17"/>
                      <a:pt x="2" y="17"/>
                      <a:pt x="1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86"/>
              <p:cNvSpPr/>
              <p:nvPr/>
            </p:nvSpPr>
            <p:spPr bwMode="auto">
              <a:xfrm>
                <a:off x="1544" y="858"/>
                <a:ext cx="23" cy="19"/>
              </a:xfrm>
              <a:custGeom>
                <a:avLst/>
                <a:gdLst>
                  <a:gd name="T0" fmla="*/ 10 w 15"/>
                  <a:gd name="T1" fmla="*/ 2 h 12"/>
                  <a:gd name="T2" fmla="*/ 14 w 15"/>
                  <a:gd name="T3" fmla="*/ 3 h 12"/>
                  <a:gd name="T4" fmla="*/ 0 w 15"/>
                  <a:gd name="T5" fmla="*/ 8 h 12"/>
                  <a:gd name="T6" fmla="*/ 4 w 15"/>
                  <a:gd name="T7" fmla="*/ 5 h 12"/>
                  <a:gd name="T8" fmla="*/ 10 w 15"/>
                  <a:gd name="T9" fmla="*/ 5 h 12"/>
                  <a:gd name="T10" fmla="*/ 10 w 15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0" y="2"/>
                    </a:moveTo>
                    <a:cubicBezTo>
                      <a:pt x="11" y="2"/>
                      <a:pt x="13" y="6"/>
                      <a:pt x="14" y="3"/>
                    </a:cubicBezTo>
                    <a:cubicBezTo>
                      <a:pt x="15" y="4"/>
                      <a:pt x="4" y="12"/>
                      <a:pt x="0" y="8"/>
                    </a:cubicBezTo>
                    <a:cubicBezTo>
                      <a:pt x="2" y="8"/>
                      <a:pt x="6" y="9"/>
                      <a:pt x="4" y="5"/>
                    </a:cubicBezTo>
                    <a:cubicBezTo>
                      <a:pt x="7" y="8"/>
                      <a:pt x="6" y="5"/>
                      <a:pt x="10" y="5"/>
                    </a:cubicBezTo>
                    <a:cubicBezTo>
                      <a:pt x="4" y="0"/>
                      <a:pt x="14" y="8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87"/>
              <p:cNvSpPr/>
              <p:nvPr/>
            </p:nvSpPr>
            <p:spPr bwMode="auto">
              <a:xfrm>
                <a:off x="1109" y="1132"/>
                <a:ext cx="12" cy="10"/>
              </a:xfrm>
              <a:custGeom>
                <a:avLst/>
                <a:gdLst>
                  <a:gd name="T0" fmla="*/ 2 w 8"/>
                  <a:gd name="T1" fmla="*/ 0 h 6"/>
                  <a:gd name="T2" fmla="*/ 6 w 8"/>
                  <a:gd name="T3" fmla="*/ 1 h 6"/>
                  <a:gd name="T4" fmla="*/ 3 w 8"/>
                  <a:gd name="T5" fmla="*/ 6 h 6"/>
                  <a:gd name="T6" fmla="*/ 2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3" y="0"/>
                      <a:pt x="5" y="1"/>
                      <a:pt x="6" y="1"/>
                    </a:cubicBezTo>
                    <a:cubicBezTo>
                      <a:pt x="8" y="4"/>
                      <a:pt x="2" y="3"/>
                      <a:pt x="3" y="6"/>
                    </a:cubicBezTo>
                    <a:cubicBezTo>
                      <a:pt x="0" y="5"/>
                      <a:pt x="5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88"/>
              <p:cNvSpPr/>
              <p:nvPr/>
            </p:nvSpPr>
            <p:spPr bwMode="auto">
              <a:xfrm>
                <a:off x="855" y="1242"/>
                <a:ext cx="26" cy="20"/>
              </a:xfrm>
              <a:custGeom>
                <a:avLst/>
                <a:gdLst>
                  <a:gd name="T0" fmla="*/ 2 w 17"/>
                  <a:gd name="T1" fmla="*/ 8 h 13"/>
                  <a:gd name="T2" fmla="*/ 7 w 17"/>
                  <a:gd name="T3" fmla="*/ 3 h 13"/>
                  <a:gd name="T4" fmla="*/ 10 w 17"/>
                  <a:gd name="T5" fmla="*/ 0 h 13"/>
                  <a:gd name="T6" fmla="*/ 17 w 17"/>
                  <a:gd name="T7" fmla="*/ 7 h 13"/>
                  <a:gd name="T8" fmla="*/ 1 w 17"/>
                  <a:gd name="T9" fmla="*/ 13 h 13"/>
                  <a:gd name="T10" fmla="*/ 2 w 17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2" y="8"/>
                    </a:moveTo>
                    <a:cubicBezTo>
                      <a:pt x="5" y="12"/>
                      <a:pt x="14" y="5"/>
                      <a:pt x="7" y="3"/>
                    </a:cubicBezTo>
                    <a:cubicBezTo>
                      <a:pt x="6" y="1"/>
                      <a:pt x="9" y="1"/>
                      <a:pt x="10" y="0"/>
                    </a:cubicBezTo>
                    <a:cubicBezTo>
                      <a:pt x="10" y="5"/>
                      <a:pt x="15" y="2"/>
                      <a:pt x="17" y="7"/>
                    </a:cubicBezTo>
                    <a:cubicBezTo>
                      <a:pt x="9" y="9"/>
                      <a:pt x="5" y="12"/>
                      <a:pt x="1" y="13"/>
                    </a:cubicBezTo>
                    <a:cubicBezTo>
                      <a:pt x="0" y="10"/>
                      <a:pt x="4" y="11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89"/>
              <p:cNvSpPr/>
              <p:nvPr/>
            </p:nvSpPr>
            <p:spPr bwMode="auto">
              <a:xfrm>
                <a:off x="823" y="1273"/>
                <a:ext cx="10" cy="6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0 h 4"/>
                  <a:gd name="T4" fmla="*/ 6 w 6"/>
                  <a:gd name="T5" fmla="*/ 2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6" y="3"/>
                      <a:pt x="5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90"/>
              <p:cNvSpPr/>
              <p:nvPr/>
            </p:nvSpPr>
            <p:spPr bwMode="auto">
              <a:xfrm>
                <a:off x="858" y="313"/>
                <a:ext cx="12" cy="14"/>
              </a:xfrm>
              <a:custGeom>
                <a:avLst/>
                <a:gdLst>
                  <a:gd name="T0" fmla="*/ 0 w 8"/>
                  <a:gd name="T1" fmla="*/ 2 h 9"/>
                  <a:gd name="T2" fmla="*/ 5 w 8"/>
                  <a:gd name="T3" fmla="*/ 3 h 9"/>
                  <a:gd name="T4" fmla="*/ 8 w 8"/>
                  <a:gd name="T5" fmla="*/ 9 h 9"/>
                  <a:gd name="T6" fmla="*/ 0 w 8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2"/>
                    </a:moveTo>
                    <a:cubicBezTo>
                      <a:pt x="2" y="0"/>
                      <a:pt x="3" y="4"/>
                      <a:pt x="5" y="3"/>
                    </a:cubicBezTo>
                    <a:cubicBezTo>
                      <a:pt x="5" y="5"/>
                      <a:pt x="6" y="7"/>
                      <a:pt x="8" y="9"/>
                    </a:cubicBezTo>
                    <a:cubicBezTo>
                      <a:pt x="5" y="9"/>
                      <a:pt x="0" y="5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91"/>
              <p:cNvSpPr/>
              <p:nvPr/>
            </p:nvSpPr>
            <p:spPr bwMode="auto">
              <a:xfrm>
                <a:off x="1672" y="43"/>
                <a:ext cx="109" cy="45"/>
              </a:xfrm>
              <a:custGeom>
                <a:avLst/>
                <a:gdLst>
                  <a:gd name="T0" fmla="*/ 0 w 70"/>
                  <a:gd name="T1" fmla="*/ 24 h 29"/>
                  <a:gd name="T2" fmla="*/ 66 w 70"/>
                  <a:gd name="T3" fmla="*/ 0 h 29"/>
                  <a:gd name="T4" fmla="*/ 62 w 70"/>
                  <a:gd name="T5" fmla="*/ 3 h 29"/>
                  <a:gd name="T6" fmla="*/ 65 w 70"/>
                  <a:gd name="T7" fmla="*/ 3 h 29"/>
                  <a:gd name="T8" fmla="*/ 60 w 70"/>
                  <a:gd name="T9" fmla="*/ 3 h 29"/>
                  <a:gd name="T10" fmla="*/ 60 w 70"/>
                  <a:gd name="T11" fmla="*/ 6 h 29"/>
                  <a:gd name="T12" fmla="*/ 26 w 70"/>
                  <a:gd name="T13" fmla="*/ 16 h 29"/>
                  <a:gd name="T14" fmla="*/ 19 w 70"/>
                  <a:gd name="T15" fmla="*/ 22 h 29"/>
                  <a:gd name="T16" fmla="*/ 12 w 70"/>
                  <a:gd name="T17" fmla="*/ 20 h 29"/>
                  <a:gd name="T18" fmla="*/ 0 w 70"/>
                  <a:gd name="T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9">
                    <a:moveTo>
                      <a:pt x="0" y="24"/>
                    </a:moveTo>
                    <a:cubicBezTo>
                      <a:pt x="17" y="16"/>
                      <a:pt x="40" y="11"/>
                      <a:pt x="66" y="0"/>
                    </a:cubicBezTo>
                    <a:cubicBezTo>
                      <a:pt x="70" y="1"/>
                      <a:pt x="63" y="2"/>
                      <a:pt x="62" y="3"/>
                    </a:cubicBezTo>
                    <a:cubicBezTo>
                      <a:pt x="63" y="4"/>
                      <a:pt x="64" y="3"/>
                      <a:pt x="65" y="3"/>
                    </a:cubicBezTo>
                    <a:cubicBezTo>
                      <a:pt x="65" y="7"/>
                      <a:pt x="61" y="5"/>
                      <a:pt x="60" y="3"/>
                    </a:cubicBezTo>
                    <a:cubicBezTo>
                      <a:pt x="57" y="4"/>
                      <a:pt x="63" y="6"/>
                      <a:pt x="60" y="6"/>
                    </a:cubicBezTo>
                    <a:cubicBezTo>
                      <a:pt x="48" y="14"/>
                      <a:pt x="36" y="14"/>
                      <a:pt x="26" y="16"/>
                    </a:cubicBezTo>
                    <a:cubicBezTo>
                      <a:pt x="23" y="17"/>
                      <a:pt x="22" y="21"/>
                      <a:pt x="19" y="22"/>
                    </a:cubicBezTo>
                    <a:cubicBezTo>
                      <a:pt x="18" y="22"/>
                      <a:pt x="14" y="20"/>
                      <a:pt x="12" y="20"/>
                    </a:cubicBezTo>
                    <a:cubicBezTo>
                      <a:pt x="8" y="21"/>
                      <a:pt x="7" y="29"/>
                      <a:pt x="0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92"/>
              <p:cNvSpPr/>
              <p:nvPr/>
            </p:nvSpPr>
            <p:spPr bwMode="auto">
              <a:xfrm>
                <a:off x="1932" y="433"/>
                <a:ext cx="49" cy="25"/>
              </a:xfrm>
              <a:custGeom>
                <a:avLst/>
                <a:gdLst>
                  <a:gd name="T0" fmla="*/ 0 w 31"/>
                  <a:gd name="T1" fmla="*/ 7 h 16"/>
                  <a:gd name="T2" fmla="*/ 2 w 31"/>
                  <a:gd name="T3" fmla="*/ 6 h 16"/>
                  <a:gd name="T4" fmla="*/ 7 w 31"/>
                  <a:gd name="T5" fmla="*/ 10 h 16"/>
                  <a:gd name="T6" fmla="*/ 5 w 31"/>
                  <a:gd name="T7" fmla="*/ 5 h 16"/>
                  <a:gd name="T8" fmla="*/ 10 w 31"/>
                  <a:gd name="T9" fmla="*/ 11 h 16"/>
                  <a:gd name="T10" fmla="*/ 9 w 31"/>
                  <a:gd name="T11" fmla="*/ 5 h 16"/>
                  <a:gd name="T12" fmla="*/ 13 w 31"/>
                  <a:gd name="T13" fmla="*/ 9 h 16"/>
                  <a:gd name="T14" fmla="*/ 16 w 31"/>
                  <a:gd name="T15" fmla="*/ 4 h 16"/>
                  <a:gd name="T16" fmla="*/ 19 w 31"/>
                  <a:gd name="T17" fmla="*/ 7 h 16"/>
                  <a:gd name="T18" fmla="*/ 18 w 31"/>
                  <a:gd name="T19" fmla="*/ 3 h 16"/>
                  <a:gd name="T20" fmla="*/ 25 w 31"/>
                  <a:gd name="T21" fmla="*/ 0 h 16"/>
                  <a:gd name="T22" fmla="*/ 31 w 31"/>
                  <a:gd name="T23" fmla="*/ 6 h 16"/>
                  <a:gd name="T24" fmla="*/ 4 w 31"/>
                  <a:gd name="T25" fmla="*/ 16 h 16"/>
                  <a:gd name="T26" fmla="*/ 0 w 31"/>
                  <a:gd name="T2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6">
                    <a:moveTo>
                      <a:pt x="0" y="7"/>
                    </a:moveTo>
                    <a:cubicBezTo>
                      <a:pt x="2" y="8"/>
                      <a:pt x="7" y="12"/>
                      <a:pt x="2" y="6"/>
                    </a:cubicBezTo>
                    <a:cubicBezTo>
                      <a:pt x="4" y="6"/>
                      <a:pt x="5" y="8"/>
                      <a:pt x="7" y="10"/>
                    </a:cubicBezTo>
                    <a:cubicBezTo>
                      <a:pt x="8" y="10"/>
                      <a:pt x="5" y="6"/>
                      <a:pt x="5" y="5"/>
                    </a:cubicBezTo>
                    <a:cubicBezTo>
                      <a:pt x="7" y="4"/>
                      <a:pt x="8" y="9"/>
                      <a:pt x="10" y="11"/>
                    </a:cubicBezTo>
                    <a:cubicBezTo>
                      <a:pt x="13" y="11"/>
                      <a:pt x="10" y="7"/>
                      <a:pt x="9" y="5"/>
                    </a:cubicBezTo>
                    <a:cubicBezTo>
                      <a:pt x="10" y="5"/>
                      <a:pt x="12" y="7"/>
                      <a:pt x="13" y="9"/>
                    </a:cubicBezTo>
                    <a:cubicBezTo>
                      <a:pt x="13" y="5"/>
                      <a:pt x="15" y="7"/>
                      <a:pt x="16" y="4"/>
                    </a:cubicBezTo>
                    <a:cubicBezTo>
                      <a:pt x="16" y="5"/>
                      <a:pt x="17" y="7"/>
                      <a:pt x="19" y="7"/>
                    </a:cubicBezTo>
                    <a:cubicBezTo>
                      <a:pt x="21" y="7"/>
                      <a:pt x="19" y="5"/>
                      <a:pt x="18" y="3"/>
                    </a:cubicBezTo>
                    <a:cubicBezTo>
                      <a:pt x="22" y="1"/>
                      <a:pt x="27" y="6"/>
                      <a:pt x="25" y="0"/>
                    </a:cubicBezTo>
                    <a:cubicBezTo>
                      <a:pt x="27" y="1"/>
                      <a:pt x="29" y="3"/>
                      <a:pt x="31" y="6"/>
                    </a:cubicBezTo>
                    <a:cubicBezTo>
                      <a:pt x="20" y="9"/>
                      <a:pt x="15" y="12"/>
                      <a:pt x="4" y="16"/>
                    </a:cubicBezTo>
                    <a:cubicBezTo>
                      <a:pt x="2" y="12"/>
                      <a:pt x="1" y="10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93"/>
              <p:cNvSpPr/>
              <p:nvPr/>
            </p:nvSpPr>
            <p:spPr bwMode="auto">
              <a:xfrm>
                <a:off x="1820" y="631"/>
                <a:ext cx="9" cy="14"/>
              </a:xfrm>
              <a:custGeom>
                <a:avLst/>
                <a:gdLst>
                  <a:gd name="T0" fmla="*/ 5 w 6"/>
                  <a:gd name="T1" fmla="*/ 9 h 9"/>
                  <a:gd name="T2" fmla="*/ 0 w 6"/>
                  <a:gd name="T3" fmla="*/ 2 h 9"/>
                  <a:gd name="T4" fmla="*/ 5 w 6"/>
                  <a:gd name="T5" fmla="*/ 0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3" y="6"/>
                      <a:pt x="0" y="5"/>
                      <a:pt x="0" y="2"/>
                    </a:cubicBezTo>
                    <a:cubicBezTo>
                      <a:pt x="3" y="2"/>
                      <a:pt x="4" y="2"/>
                      <a:pt x="5" y="0"/>
                    </a:cubicBezTo>
                    <a:cubicBezTo>
                      <a:pt x="6" y="4"/>
                      <a:pt x="6" y="6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94"/>
              <p:cNvSpPr/>
              <p:nvPr/>
            </p:nvSpPr>
            <p:spPr bwMode="auto">
              <a:xfrm>
                <a:off x="901" y="1217"/>
                <a:ext cx="39" cy="23"/>
              </a:xfrm>
              <a:custGeom>
                <a:avLst/>
                <a:gdLst>
                  <a:gd name="T0" fmla="*/ 12 w 25"/>
                  <a:gd name="T1" fmla="*/ 1 h 15"/>
                  <a:gd name="T2" fmla="*/ 18 w 25"/>
                  <a:gd name="T3" fmla="*/ 0 h 15"/>
                  <a:gd name="T4" fmla="*/ 23 w 25"/>
                  <a:gd name="T5" fmla="*/ 4 h 15"/>
                  <a:gd name="T6" fmla="*/ 21 w 25"/>
                  <a:gd name="T7" fmla="*/ 8 h 15"/>
                  <a:gd name="T8" fmla="*/ 3 w 25"/>
                  <a:gd name="T9" fmla="*/ 15 h 15"/>
                  <a:gd name="T10" fmla="*/ 3 w 25"/>
                  <a:gd name="T11" fmla="*/ 8 h 15"/>
                  <a:gd name="T12" fmla="*/ 7 w 25"/>
                  <a:gd name="T13" fmla="*/ 12 h 15"/>
                  <a:gd name="T14" fmla="*/ 7 w 25"/>
                  <a:gd name="T15" fmla="*/ 6 h 15"/>
                  <a:gd name="T16" fmla="*/ 12 w 25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5">
                    <a:moveTo>
                      <a:pt x="12" y="1"/>
                    </a:moveTo>
                    <a:cubicBezTo>
                      <a:pt x="14" y="1"/>
                      <a:pt x="19" y="4"/>
                      <a:pt x="18" y="0"/>
                    </a:cubicBezTo>
                    <a:cubicBezTo>
                      <a:pt x="20" y="0"/>
                      <a:pt x="21" y="4"/>
                      <a:pt x="23" y="4"/>
                    </a:cubicBezTo>
                    <a:cubicBezTo>
                      <a:pt x="25" y="8"/>
                      <a:pt x="15" y="0"/>
                      <a:pt x="21" y="8"/>
                    </a:cubicBezTo>
                    <a:cubicBezTo>
                      <a:pt x="14" y="10"/>
                      <a:pt x="10" y="12"/>
                      <a:pt x="3" y="15"/>
                    </a:cubicBezTo>
                    <a:cubicBezTo>
                      <a:pt x="0" y="11"/>
                      <a:pt x="3" y="11"/>
                      <a:pt x="3" y="8"/>
                    </a:cubicBezTo>
                    <a:cubicBezTo>
                      <a:pt x="6" y="8"/>
                      <a:pt x="4" y="12"/>
                      <a:pt x="7" y="12"/>
                    </a:cubicBezTo>
                    <a:cubicBezTo>
                      <a:pt x="7" y="10"/>
                      <a:pt x="10" y="10"/>
                      <a:pt x="7" y="6"/>
                    </a:cubicBezTo>
                    <a:cubicBezTo>
                      <a:pt x="10" y="5"/>
                      <a:pt x="15" y="7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-2046858" y="43290"/>
              <a:ext cx="8026092" cy="5366406"/>
              <a:chOff x="-3" y="-1"/>
              <a:chExt cx="2218" cy="1483"/>
            </a:xfrm>
            <a:solidFill>
              <a:srgbClr val="C8887F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1054" y="213"/>
                <a:ext cx="17" cy="12"/>
              </a:xfrm>
              <a:custGeom>
                <a:avLst/>
                <a:gdLst>
                  <a:gd name="T0" fmla="*/ 9 w 11"/>
                  <a:gd name="T1" fmla="*/ 0 h 8"/>
                  <a:gd name="T2" fmla="*/ 5 w 11"/>
                  <a:gd name="T3" fmla="*/ 8 h 8"/>
                  <a:gd name="T4" fmla="*/ 1 w 11"/>
                  <a:gd name="T5" fmla="*/ 8 h 8"/>
                  <a:gd name="T6" fmla="*/ 9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11" y="6"/>
                      <a:pt x="1" y="1"/>
                      <a:pt x="5" y="8"/>
                    </a:cubicBezTo>
                    <a:cubicBezTo>
                      <a:pt x="4" y="7"/>
                      <a:pt x="3" y="7"/>
                      <a:pt x="1" y="8"/>
                    </a:cubicBezTo>
                    <a:cubicBezTo>
                      <a:pt x="0" y="3"/>
                      <a:pt x="5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970" y="246"/>
                <a:ext cx="25" cy="17"/>
              </a:xfrm>
              <a:custGeom>
                <a:avLst/>
                <a:gdLst>
                  <a:gd name="T0" fmla="*/ 16 w 16"/>
                  <a:gd name="T1" fmla="*/ 0 h 11"/>
                  <a:gd name="T2" fmla="*/ 1 w 16"/>
                  <a:gd name="T3" fmla="*/ 11 h 11"/>
                  <a:gd name="T4" fmla="*/ 16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cubicBezTo>
                      <a:pt x="13" y="6"/>
                      <a:pt x="8" y="6"/>
                      <a:pt x="1" y="11"/>
                    </a:cubicBezTo>
                    <a:cubicBezTo>
                      <a:pt x="0" y="4"/>
                      <a:pt x="11" y="5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933" y="271"/>
                <a:ext cx="14" cy="14"/>
              </a:xfrm>
              <a:custGeom>
                <a:avLst/>
                <a:gdLst>
                  <a:gd name="T0" fmla="*/ 9 w 9"/>
                  <a:gd name="T1" fmla="*/ 3 h 9"/>
                  <a:gd name="T2" fmla="*/ 0 w 9"/>
                  <a:gd name="T3" fmla="*/ 8 h 9"/>
                  <a:gd name="T4" fmla="*/ 9 w 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cubicBezTo>
                      <a:pt x="4" y="3"/>
                      <a:pt x="2" y="9"/>
                      <a:pt x="0" y="8"/>
                    </a:cubicBezTo>
                    <a:cubicBezTo>
                      <a:pt x="0" y="3"/>
                      <a:pt x="7" y="0"/>
                      <a:pt x="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870" y="305"/>
                <a:ext cx="16" cy="9"/>
              </a:xfrm>
              <a:custGeom>
                <a:avLst/>
                <a:gdLst>
                  <a:gd name="T0" fmla="*/ 6 w 10"/>
                  <a:gd name="T1" fmla="*/ 0 h 6"/>
                  <a:gd name="T2" fmla="*/ 10 w 10"/>
                  <a:gd name="T3" fmla="*/ 4 h 6"/>
                  <a:gd name="T4" fmla="*/ 7 w 10"/>
                  <a:gd name="T5" fmla="*/ 6 h 6"/>
                  <a:gd name="T6" fmla="*/ 3 w 10"/>
                  <a:gd name="T7" fmla="*/ 3 h 6"/>
                  <a:gd name="T8" fmla="*/ 6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6" y="0"/>
                    </a:moveTo>
                    <a:cubicBezTo>
                      <a:pt x="7" y="2"/>
                      <a:pt x="9" y="2"/>
                      <a:pt x="10" y="4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8" y="3"/>
                      <a:pt x="6" y="0"/>
                      <a:pt x="3" y="3"/>
                    </a:cubicBezTo>
                    <a:cubicBezTo>
                      <a:pt x="0" y="2"/>
                      <a:pt x="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702" y="391"/>
                <a:ext cx="14" cy="11"/>
              </a:xfrm>
              <a:custGeom>
                <a:avLst/>
                <a:gdLst>
                  <a:gd name="T0" fmla="*/ 5 w 9"/>
                  <a:gd name="T1" fmla="*/ 0 h 7"/>
                  <a:gd name="T2" fmla="*/ 9 w 9"/>
                  <a:gd name="T3" fmla="*/ 6 h 7"/>
                  <a:gd name="T4" fmla="*/ 0 w 9"/>
                  <a:gd name="T5" fmla="*/ 4 h 7"/>
                  <a:gd name="T6" fmla="*/ 5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5" y="4"/>
                      <a:pt x="8" y="1"/>
                      <a:pt x="9" y="6"/>
                    </a:cubicBezTo>
                    <a:cubicBezTo>
                      <a:pt x="6" y="7"/>
                      <a:pt x="3" y="7"/>
                      <a:pt x="0" y="4"/>
                    </a:cubicBezTo>
                    <a:cubicBezTo>
                      <a:pt x="2" y="3"/>
                      <a:pt x="2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1255" y="176"/>
                <a:ext cx="10" cy="11"/>
              </a:xfrm>
              <a:custGeom>
                <a:avLst/>
                <a:gdLst>
                  <a:gd name="T0" fmla="*/ 0 w 6"/>
                  <a:gd name="T1" fmla="*/ 1 h 7"/>
                  <a:gd name="T2" fmla="*/ 6 w 6"/>
                  <a:gd name="T3" fmla="*/ 3 h 7"/>
                  <a:gd name="T4" fmla="*/ 2 w 6"/>
                  <a:gd name="T5" fmla="*/ 6 h 7"/>
                  <a:gd name="T6" fmla="*/ 0 w 6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2" y="0"/>
                      <a:pt x="4" y="5"/>
                      <a:pt x="6" y="3"/>
                    </a:cubicBezTo>
                    <a:cubicBezTo>
                      <a:pt x="6" y="5"/>
                      <a:pt x="4" y="7"/>
                      <a:pt x="2" y="6"/>
                    </a:cubicBezTo>
                    <a:cubicBezTo>
                      <a:pt x="2" y="5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1764" y="76"/>
                <a:ext cx="12" cy="9"/>
              </a:xfrm>
              <a:custGeom>
                <a:avLst/>
                <a:gdLst>
                  <a:gd name="T0" fmla="*/ 4 w 8"/>
                  <a:gd name="T1" fmla="*/ 0 h 6"/>
                  <a:gd name="T2" fmla="*/ 8 w 8"/>
                  <a:gd name="T3" fmla="*/ 5 h 6"/>
                  <a:gd name="T4" fmla="*/ 4 w 8"/>
                  <a:gd name="T5" fmla="*/ 3 h 6"/>
                  <a:gd name="T6" fmla="*/ 2 w 8"/>
                  <a:gd name="T7" fmla="*/ 4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0"/>
                      <a:pt x="7" y="3"/>
                      <a:pt x="8" y="5"/>
                    </a:cubicBezTo>
                    <a:cubicBezTo>
                      <a:pt x="7" y="4"/>
                      <a:pt x="5" y="5"/>
                      <a:pt x="4" y="3"/>
                    </a:cubicBezTo>
                    <a:cubicBezTo>
                      <a:pt x="4" y="6"/>
                      <a:pt x="5" y="6"/>
                      <a:pt x="2" y="4"/>
                    </a:cubicBezTo>
                    <a:cubicBezTo>
                      <a:pt x="0" y="0"/>
                      <a:pt x="5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1833" y="57"/>
                <a:ext cx="23" cy="16"/>
              </a:xfrm>
              <a:custGeom>
                <a:avLst/>
                <a:gdLst>
                  <a:gd name="T0" fmla="*/ 0 w 15"/>
                  <a:gd name="T1" fmla="*/ 5 h 10"/>
                  <a:gd name="T2" fmla="*/ 14 w 15"/>
                  <a:gd name="T3" fmla="*/ 0 h 10"/>
                  <a:gd name="T4" fmla="*/ 0 w 15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5"/>
                    </a:moveTo>
                    <a:cubicBezTo>
                      <a:pt x="6" y="6"/>
                      <a:pt x="9" y="2"/>
                      <a:pt x="14" y="0"/>
                    </a:cubicBezTo>
                    <a:cubicBezTo>
                      <a:pt x="15" y="4"/>
                      <a:pt x="4" y="10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1861" y="29"/>
                <a:ext cx="78" cy="33"/>
              </a:xfrm>
              <a:custGeom>
                <a:avLst/>
                <a:gdLst>
                  <a:gd name="T0" fmla="*/ 0 w 50"/>
                  <a:gd name="T1" fmla="*/ 17 h 21"/>
                  <a:gd name="T2" fmla="*/ 50 w 50"/>
                  <a:gd name="T3" fmla="*/ 0 h 21"/>
                  <a:gd name="T4" fmla="*/ 6 w 50"/>
                  <a:gd name="T5" fmla="*/ 18 h 21"/>
                  <a:gd name="T6" fmla="*/ 0 w 50"/>
                  <a:gd name="T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1">
                    <a:moveTo>
                      <a:pt x="0" y="17"/>
                    </a:moveTo>
                    <a:cubicBezTo>
                      <a:pt x="20" y="12"/>
                      <a:pt x="24" y="9"/>
                      <a:pt x="50" y="0"/>
                    </a:cubicBezTo>
                    <a:cubicBezTo>
                      <a:pt x="40" y="7"/>
                      <a:pt x="21" y="15"/>
                      <a:pt x="6" y="18"/>
                    </a:cubicBezTo>
                    <a:cubicBezTo>
                      <a:pt x="4" y="19"/>
                      <a:pt x="3" y="21"/>
                      <a:pt x="0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1831" y="548"/>
                <a:ext cx="12" cy="8"/>
              </a:xfrm>
              <a:custGeom>
                <a:avLst/>
                <a:gdLst>
                  <a:gd name="T0" fmla="*/ 6 w 8"/>
                  <a:gd name="T1" fmla="*/ 0 h 5"/>
                  <a:gd name="T2" fmla="*/ 0 w 8"/>
                  <a:gd name="T3" fmla="*/ 5 h 5"/>
                  <a:gd name="T4" fmla="*/ 6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6" y="0"/>
                    </a:moveTo>
                    <a:cubicBezTo>
                      <a:pt x="8" y="4"/>
                      <a:pt x="2" y="4"/>
                      <a:pt x="0" y="5"/>
                    </a:cubicBezTo>
                    <a:cubicBezTo>
                      <a:pt x="0" y="1"/>
                      <a:pt x="2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2096" y="70"/>
                <a:ext cx="19" cy="9"/>
              </a:xfrm>
              <a:custGeom>
                <a:avLst/>
                <a:gdLst>
                  <a:gd name="T0" fmla="*/ 0 w 12"/>
                  <a:gd name="T1" fmla="*/ 3 h 6"/>
                  <a:gd name="T2" fmla="*/ 9 w 12"/>
                  <a:gd name="T3" fmla="*/ 0 h 6"/>
                  <a:gd name="T4" fmla="*/ 0 w 12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cubicBezTo>
                      <a:pt x="4" y="3"/>
                      <a:pt x="6" y="0"/>
                      <a:pt x="9" y="0"/>
                    </a:cubicBezTo>
                    <a:cubicBezTo>
                      <a:pt x="12" y="2"/>
                      <a:pt x="2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052" y="221"/>
                <a:ext cx="24" cy="9"/>
              </a:xfrm>
              <a:custGeom>
                <a:avLst/>
                <a:gdLst>
                  <a:gd name="T0" fmla="*/ 10 w 15"/>
                  <a:gd name="T1" fmla="*/ 1 h 6"/>
                  <a:gd name="T2" fmla="*/ 4 w 15"/>
                  <a:gd name="T3" fmla="*/ 6 h 6"/>
                  <a:gd name="T4" fmla="*/ 10 w 1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0" y="1"/>
                    </a:moveTo>
                    <a:cubicBezTo>
                      <a:pt x="15" y="6"/>
                      <a:pt x="6" y="2"/>
                      <a:pt x="4" y="6"/>
                    </a:cubicBezTo>
                    <a:cubicBezTo>
                      <a:pt x="0" y="0"/>
                      <a:pt x="11" y="4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113" y="244"/>
                <a:ext cx="13" cy="11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0 h 7"/>
                  <a:gd name="T4" fmla="*/ 0 w 8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6" y="3"/>
                      <a:pt x="4" y="0"/>
                    </a:cubicBezTo>
                    <a:cubicBezTo>
                      <a:pt x="8" y="1"/>
                      <a:pt x="2" y="7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1848" y="383"/>
                <a:ext cx="11" cy="15"/>
              </a:xfrm>
              <a:custGeom>
                <a:avLst/>
                <a:gdLst>
                  <a:gd name="T0" fmla="*/ 0 w 7"/>
                  <a:gd name="T1" fmla="*/ 3 h 10"/>
                  <a:gd name="T2" fmla="*/ 4 w 7"/>
                  <a:gd name="T3" fmla="*/ 9 h 10"/>
                  <a:gd name="T4" fmla="*/ 0 w 7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cubicBezTo>
                      <a:pt x="1" y="0"/>
                      <a:pt x="7" y="10"/>
                      <a:pt x="4" y="9"/>
                    </a:cubicBezTo>
                    <a:cubicBezTo>
                      <a:pt x="3" y="7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1820" y="447"/>
                <a:ext cx="28" cy="14"/>
              </a:xfrm>
              <a:custGeom>
                <a:avLst/>
                <a:gdLst>
                  <a:gd name="T0" fmla="*/ 0 w 18"/>
                  <a:gd name="T1" fmla="*/ 0 h 9"/>
                  <a:gd name="T2" fmla="*/ 9 w 18"/>
                  <a:gd name="T3" fmla="*/ 0 h 9"/>
                  <a:gd name="T4" fmla="*/ 14 w 18"/>
                  <a:gd name="T5" fmla="*/ 8 h 9"/>
                  <a:gd name="T6" fmla="*/ 14 w 18"/>
                  <a:gd name="T7" fmla="*/ 6 h 9"/>
                  <a:gd name="T8" fmla="*/ 10 w 18"/>
                  <a:gd name="T9" fmla="*/ 5 h 9"/>
                  <a:gd name="T10" fmla="*/ 7 w 18"/>
                  <a:gd name="T11" fmla="*/ 9 h 9"/>
                  <a:gd name="T12" fmla="*/ 0 w 18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9">
                    <a:moveTo>
                      <a:pt x="0" y="0"/>
                    </a:moveTo>
                    <a:cubicBezTo>
                      <a:pt x="2" y="2"/>
                      <a:pt x="12" y="8"/>
                      <a:pt x="9" y="0"/>
                    </a:cubicBezTo>
                    <a:cubicBezTo>
                      <a:pt x="11" y="1"/>
                      <a:pt x="18" y="6"/>
                      <a:pt x="14" y="8"/>
                    </a:cubicBezTo>
                    <a:cubicBezTo>
                      <a:pt x="13" y="7"/>
                      <a:pt x="14" y="6"/>
                      <a:pt x="14" y="6"/>
                    </a:cubicBezTo>
                    <a:cubicBezTo>
                      <a:pt x="12" y="4"/>
                      <a:pt x="13" y="9"/>
                      <a:pt x="10" y="5"/>
                    </a:cubicBezTo>
                    <a:cubicBezTo>
                      <a:pt x="12" y="9"/>
                      <a:pt x="6" y="7"/>
                      <a:pt x="7" y="9"/>
                    </a:cubicBezTo>
                    <a:cubicBezTo>
                      <a:pt x="5" y="9"/>
                      <a:pt x="3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1900" y="412"/>
                <a:ext cx="9" cy="13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6 h 8"/>
                  <a:gd name="T4" fmla="*/ 0 w 6"/>
                  <a:gd name="T5" fmla="*/ 4 h 8"/>
                  <a:gd name="T6" fmla="*/ 1 w 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3" y="0"/>
                      <a:pt x="4" y="5"/>
                      <a:pt x="6" y="6"/>
                    </a:cubicBezTo>
                    <a:cubicBezTo>
                      <a:pt x="4" y="7"/>
                      <a:pt x="2" y="8"/>
                      <a:pt x="0" y="4"/>
                    </a:cubicBezTo>
                    <a:cubicBezTo>
                      <a:pt x="0" y="2"/>
                      <a:pt x="3" y="5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1745" y="506"/>
                <a:ext cx="10" cy="14"/>
              </a:xfrm>
              <a:custGeom>
                <a:avLst/>
                <a:gdLst>
                  <a:gd name="T0" fmla="*/ 0 w 6"/>
                  <a:gd name="T1" fmla="*/ 0 h 9"/>
                  <a:gd name="T2" fmla="*/ 5 w 6"/>
                  <a:gd name="T3" fmla="*/ 3 h 9"/>
                  <a:gd name="T4" fmla="*/ 6 w 6"/>
                  <a:gd name="T5" fmla="*/ 7 h 9"/>
                  <a:gd name="T6" fmla="*/ 0 w 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1" y="0"/>
                      <a:pt x="3" y="1"/>
                      <a:pt x="5" y="3"/>
                    </a:cubicBezTo>
                    <a:cubicBezTo>
                      <a:pt x="2" y="4"/>
                      <a:pt x="5" y="5"/>
                      <a:pt x="6" y="7"/>
                    </a:cubicBezTo>
                    <a:cubicBezTo>
                      <a:pt x="4" y="9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1751" y="500"/>
                <a:ext cx="13" cy="15"/>
              </a:xfrm>
              <a:custGeom>
                <a:avLst/>
                <a:gdLst>
                  <a:gd name="T0" fmla="*/ 4 w 8"/>
                  <a:gd name="T1" fmla="*/ 0 h 10"/>
                  <a:gd name="T2" fmla="*/ 8 w 8"/>
                  <a:gd name="T3" fmla="*/ 8 h 10"/>
                  <a:gd name="T4" fmla="*/ 4 w 8"/>
                  <a:gd name="T5" fmla="*/ 9 h 10"/>
                  <a:gd name="T6" fmla="*/ 0 w 8"/>
                  <a:gd name="T7" fmla="*/ 3 h 10"/>
                  <a:gd name="T8" fmla="*/ 4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8" y="1"/>
                      <a:pt x="5" y="5"/>
                      <a:pt x="8" y="8"/>
                    </a:cubicBezTo>
                    <a:cubicBezTo>
                      <a:pt x="7" y="6"/>
                      <a:pt x="0" y="5"/>
                      <a:pt x="4" y="9"/>
                    </a:cubicBezTo>
                    <a:cubicBezTo>
                      <a:pt x="2" y="10"/>
                      <a:pt x="0" y="4"/>
                      <a:pt x="0" y="3"/>
                    </a:cubicBezTo>
                    <a:cubicBezTo>
                      <a:pt x="2" y="3"/>
                      <a:pt x="6" y="4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1831" y="467"/>
                <a:ext cx="16" cy="14"/>
              </a:xfrm>
              <a:custGeom>
                <a:avLst/>
                <a:gdLst>
                  <a:gd name="T0" fmla="*/ 9 w 10"/>
                  <a:gd name="T1" fmla="*/ 0 h 9"/>
                  <a:gd name="T2" fmla="*/ 8 w 10"/>
                  <a:gd name="T3" fmla="*/ 4 h 9"/>
                  <a:gd name="T4" fmla="*/ 1 w 10"/>
                  <a:gd name="T5" fmla="*/ 9 h 9"/>
                  <a:gd name="T6" fmla="*/ 0 w 10"/>
                  <a:gd name="T7" fmla="*/ 6 h 9"/>
                  <a:gd name="T8" fmla="*/ 9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2"/>
                      <a:pt x="5" y="4"/>
                      <a:pt x="8" y="4"/>
                    </a:cubicBezTo>
                    <a:cubicBezTo>
                      <a:pt x="7" y="6"/>
                      <a:pt x="4" y="8"/>
                      <a:pt x="1" y="9"/>
                    </a:cubicBezTo>
                    <a:cubicBezTo>
                      <a:pt x="1" y="7"/>
                      <a:pt x="4" y="5"/>
                      <a:pt x="0" y="6"/>
                    </a:cubicBezTo>
                    <a:cubicBezTo>
                      <a:pt x="1" y="3"/>
                      <a:pt x="6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1892" y="461"/>
                <a:ext cx="17" cy="17"/>
              </a:xfrm>
              <a:custGeom>
                <a:avLst/>
                <a:gdLst>
                  <a:gd name="T0" fmla="*/ 11 w 11"/>
                  <a:gd name="T1" fmla="*/ 9 h 11"/>
                  <a:gd name="T2" fmla="*/ 6 w 11"/>
                  <a:gd name="T3" fmla="*/ 5 h 11"/>
                  <a:gd name="T4" fmla="*/ 2 w 11"/>
                  <a:gd name="T5" fmla="*/ 7 h 11"/>
                  <a:gd name="T6" fmla="*/ 5 w 11"/>
                  <a:gd name="T7" fmla="*/ 10 h 11"/>
                  <a:gd name="T8" fmla="*/ 2 w 11"/>
                  <a:gd name="T9" fmla="*/ 11 h 11"/>
                  <a:gd name="T10" fmla="*/ 8 w 11"/>
                  <a:gd name="T11" fmla="*/ 1 h 11"/>
                  <a:gd name="T12" fmla="*/ 11 w 11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9"/>
                    </a:moveTo>
                    <a:cubicBezTo>
                      <a:pt x="7" y="2"/>
                      <a:pt x="5" y="10"/>
                      <a:pt x="6" y="5"/>
                    </a:cubicBezTo>
                    <a:cubicBezTo>
                      <a:pt x="3" y="2"/>
                      <a:pt x="5" y="7"/>
                      <a:pt x="2" y="7"/>
                    </a:cubicBezTo>
                    <a:cubicBezTo>
                      <a:pt x="3" y="7"/>
                      <a:pt x="4" y="8"/>
                      <a:pt x="5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0" y="7"/>
                      <a:pt x="1" y="0"/>
                      <a:pt x="8" y="1"/>
                    </a:cubicBezTo>
                    <a:cubicBezTo>
                      <a:pt x="10" y="4"/>
                      <a:pt x="9" y="5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1974" y="428"/>
                <a:ext cx="14" cy="14"/>
              </a:xfrm>
              <a:custGeom>
                <a:avLst/>
                <a:gdLst>
                  <a:gd name="T0" fmla="*/ 2 w 9"/>
                  <a:gd name="T1" fmla="*/ 3 h 9"/>
                  <a:gd name="T2" fmla="*/ 3 w 9"/>
                  <a:gd name="T3" fmla="*/ 1 h 9"/>
                  <a:gd name="T4" fmla="*/ 7 w 9"/>
                  <a:gd name="T5" fmla="*/ 4 h 9"/>
                  <a:gd name="T6" fmla="*/ 5 w 9"/>
                  <a:gd name="T7" fmla="*/ 6 h 9"/>
                  <a:gd name="T8" fmla="*/ 7 w 9"/>
                  <a:gd name="T9" fmla="*/ 9 h 9"/>
                  <a:gd name="T10" fmla="*/ 2 w 9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3"/>
                    </a:moveTo>
                    <a:cubicBezTo>
                      <a:pt x="0" y="0"/>
                      <a:pt x="9" y="9"/>
                      <a:pt x="3" y="1"/>
                    </a:cubicBezTo>
                    <a:cubicBezTo>
                      <a:pt x="5" y="1"/>
                      <a:pt x="6" y="4"/>
                      <a:pt x="7" y="4"/>
                    </a:cubicBezTo>
                    <a:cubicBezTo>
                      <a:pt x="8" y="5"/>
                      <a:pt x="6" y="5"/>
                      <a:pt x="5" y="6"/>
                    </a:cubicBezTo>
                    <a:cubicBezTo>
                      <a:pt x="5" y="6"/>
                      <a:pt x="6" y="8"/>
                      <a:pt x="7" y="9"/>
                    </a:cubicBezTo>
                    <a:cubicBezTo>
                      <a:pt x="3" y="9"/>
                      <a:pt x="4" y="7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1736" y="542"/>
                <a:ext cx="31" cy="17"/>
              </a:xfrm>
              <a:custGeom>
                <a:avLst/>
                <a:gdLst>
                  <a:gd name="T0" fmla="*/ 0 w 20"/>
                  <a:gd name="T1" fmla="*/ 4 h 11"/>
                  <a:gd name="T2" fmla="*/ 6 w 20"/>
                  <a:gd name="T3" fmla="*/ 6 h 11"/>
                  <a:gd name="T4" fmla="*/ 13 w 20"/>
                  <a:gd name="T5" fmla="*/ 2 h 11"/>
                  <a:gd name="T6" fmla="*/ 11 w 20"/>
                  <a:gd name="T7" fmla="*/ 4 h 11"/>
                  <a:gd name="T8" fmla="*/ 20 w 20"/>
                  <a:gd name="T9" fmla="*/ 6 h 11"/>
                  <a:gd name="T10" fmla="*/ 10 w 20"/>
                  <a:gd name="T11" fmla="*/ 11 h 11"/>
                  <a:gd name="T12" fmla="*/ 4 w 20"/>
                  <a:gd name="T13" fmla="*/ 11 h 11"/>
                  <a:gd name="T14" fmla="*/ 0 w 20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4"/>
                    </a:moveTo>
                    <a:cubicBezTo>
                      <a:pt x="4" y="8"/>
                      <a:pt x="3" y="2"/>
                      <a:pt x="6" y="6"/>
                    </a:cubicBezTo>
                    <a:cubicBezTo>
                      <a:pt x="8" y="2"/>
                      <a:pt x="8" y="2"/>
                      <a:pt x="13" y="2"/>
                    </a:cubicBezTo>
                    <a:cubicBezTo>
                      <a:pt x="13" y="2"/>
                      <a:pt x="12" y="4"/>
                      <a:pt x="11" y="4"/>
                    </a:cubicBezTo>
                    <a:cubicBezTo>
                      <a:pt x="14" y="6"/>
                      <a:pt x="17" y="0"/>
                      <a:pt x="20" y="6"/>
                    </a:cubicBezTo>
                    <a:cubicBezTo>
                      <a:pt x="15" y="7"/>
                      <a:pt x="13" y="7"/>
                      <a:pt x="10" y="11"/>
                    </a:cubicBezTo>
                    <a:cubicBezTo>
                      <a:pt x="6" y="9"/>
                      <a:pt x="5" y="7"/>
                      <a:pt x="4" y="11"/>
                    </a:cubicBezTo>
                    <a:cubicBezTo>
                      <a:pt x="2" y="9"/>
                      <a:pt x="1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1689" y="575"/>
                <a:ext cx="9" cy="12"/>
              </a:xfrm>
              <a:custGeom>
                <a:avLst/>
                <a:gdLst>
                  <a:gd name="T0" fmla="*/ 1 w 6"/>
                  <a:gd name="T1" fmla="*/ 1 h 8"/>
                  <a:gd name="T2" fmla="*/ 6 w 6"/>
                  <a:gd name="T3" fmla="*/ 8 h 8"/>
                  <a:gd name="T4" fmla="*/ 1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2" y="0"/>
                      <a:pt x="4" y="6"/>
                      <a:pt x="6" y="8"/>
                    </a:cubicBezTo>
                    <a:cubicBezTo>
                      <a:pt x="4" y="8"/>
                      <a:pt x="0" y="3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1667" y="673"/>
                <a:ext cx="11" cy="17"/>
              </a:xfrm>
              <a:custGeom>
                <a:avLst/>
                <a:gdLst>
                  <a:gd name="T0" fmla="*/ 0 w 7"/>
                  <a:gd name="T1" fmla="*/ 1 h 11"/>
                  <a:gd name="T2" fmla="*/ 7 w 7"/>
                  <a:gd name="T3" fmla="*/ 9 h 11"/>
                  <a:gd name="T4" fmla="*/ 0 w 7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3" y="0"/>
                      <a:pt x="5" y="6"/>
                      <a:pt x="7" y="9"/>
                    </a:cubicBezTo>
                    <a:cubicBezTo>
                      <a:pt x="5" y="11"/>
                      <a:pt x="2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/>
              <p:nvPr/>
            </p:nvSpPr>
            <p:spPr bwMode="auto">
              <a:xfrm>
                <a:off x="1636" y="688"/>
                <a:ext cx="16" cy="13"/>
              </a:xfrm>
              <a:custGeom>
                <a:avLst/>
                <a:gdLst>
                  <a:gd name="T0" fmla="*/ 0 w 10"/>
                  <a:gd name="T1" fmla="*/ 3 h 8"/>
                  <a:gd name="T2" fmla="*/ 4 w 10"/>
                  <a:gd name="T3" fmla="*/ 2 h 8"/>
                  <a:gd name="T4" fmla="*/ 10 w 10"/>
                  <a:gd name="T5" fmla="*/ 7 h 8"/>
                  <a:gd name="T6" fmla="*/ 3 w 10"/>
                  <a:gd name="T7" fmla="*/ 8 h 8"/>
                  <a:gd name="T8" fmla="*/ 0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2" y="0"/>
                      <a:pt x="8" y="8"/>
                      <a:pt x="4" y="2"/>
                    </a:cubicBezTo>
                    <a:cubicBezTo>
                      <a:pt x="6" y="1"/>
                      <a:pt x="8" y="4"/>
                      <a:pt x="10" y="7"/>
                    </a:cubicBezTo>
                    <a:cubicBezTo>
                      <a:pt x="6" y="6"/>
                      <a:pt x="6" y="5"/>
                      <a:pt x="3" y="8"/>
                    </a:cubicBezTo>
                    <a:cubicBezTo>
                      <a:pt x="2" y="6"/>
                      <a:pt x="1" y="5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1815" y="635"/>
                <a:ext cx="16" cy="14"/>
              </a:xfrm>
              <a:custGeom>
                <a:avLst/>
                <a:gdLst>
                  <a:gd name="T0" fmla="*/ 6 w 10"/>
                  <a:gd name="T1" fmla="*/ 9 h 9"/>
                  <a:gd name="T2" fmla="*/ 0 w 10"/>
                  <a:gd name="T3" fmla="*/ 0 h 9"/>
                  <a:gd name="T4" fmla="*/ 6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5" y="5"/>
                      <a:pt x="3" y="4"/>
                      <a:pt x="0" y="0"/>
                    </a:cubicBezTo>
                    <a:cubicBezTo>
                      <a:pt x="3" y="0"/>
                      <a:pt x="10" y="7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 bwMode="auto">
              <a:xfrm>
                <a:off x="1828" y="631"/>
                <a:ext cx="9" cy="14"/>
              </a:xfrm>
              <a:custGeom>
                <a:avLst/>
                <a:gdLst>
                  <a:gd name="T0" fmla="*/ 1 w 6"/>
                  <a:gd name="T1" fmla="*/ 0 h 9"/>
                  <a:gd name="T2" fmla="*/ 5 w 6"/>
                  <a:gd name="T3" fmla="*/ 9 h 9"/>
                  <a:gd name="T4" fmla="*/ 1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6" y="2"/>
                      <a:pt x="2" y="6"/>
                      <a:pt x="5" y="9"/>
                    </a:cubicBezTo>
                    <a:cubicBezTo>
                      <a:pt x="0" y="7"/>
                      <a:pt x="3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 bwMode="auto">
              <a:xfrm>
                <a:off x="1789" y="648"/>
                <a:ext cx="9" cy="18"/>
              </a:xfrm>
              <a:custGeom>
                <a:avLst/>
                <a:gdLst>
                  <a:gd name="T0" fmla="*/ 5 w 6"/>
                  <a:gd name="T1" fmla="*/ 7 h 12"/>
                  <a:gd name="T2" fmla="*/ 0 w 6"/>
                  <a:gd name="T3" fmla="*/ 1 h 12"/>
                  <a:gd name="T4" fmla="*/ 5 w 6"/>
                  <a:gd name="T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2">
                    <a:moveTo>
                      <a:pt x="5" y="7"/>
                    </a:moveTo>
                    <a:cubicBezTo>
                      <a:pt x="6" y="12"/>
                      <a:pt x="0" y="2"/>
                      <a:pt x="0" y="1"/>
                    </a:cubicBezTo>
                    <a:cubicBezTo>
                      <a:pt x="3" y="0"/>
                      <a:pt x="4" y="8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1845" y="623"/>
                <a:ext cx="23" cy="12"/>
              </a:xfrm>
              <a:custGeom>
                <a:avLst/>
                <a:gdLst>
                  <a:gd name="T0" fmla="*/ 11 w 15"/>
                  <a:gd name="T1" fmla="*/ 0 h 8"/>
                  <a:gd name="T2" fmla="*/ 15 w 15"/>
                  <a:gd name="T3" fmla="*/ 5 h 8"/>
                  <a:gd name="T4" fmla="*/ 6 w 15"/>
                  <a:gd name="T5" fmla="*/ 8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3"/>
                      <a:pt x="15" y="5"/>
                    </a:cubicBezTo>
                    <a:cubicBezTo>
                      <a:pt x="11" y="4"/>
                      <a:pt x="7" y="6"/>
                      <a:pt x="6" y="8"/>
                    </a:cubicBezTo>
                    <a:cubicBezTo>
                      <a:pt x="0" y="3"/>
                      <a:pt x="14" y="7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1879" y="610"/>
                <a:ext cx="17" cy="11"/>
              </a:xfrm>
              <a:custGeom>
                <a:avLst/>
                <a:gdLst>
                  <a:gd name="T0" fmla="*/ 8 w 11"/>
                  <a:gd name="T1" fmla="*/ 2 h 7"/>
                  <a:gd name="T2" fmla="*/ 1 w 11"/>
                  <a:gd name="T3" fmla="*/ 6 h 7"/>
                  <a:gd name="T4" fmla="*/ 8 w 11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8" y="2"/>
                    </a:moveTo>
                    <a:cubicBezTo>
                      <a:pt x="11" y="6"/>
                      <a:pt x="3" y="7"/>
                      <a:pt x="1" y="6"/>
                    </a:cubicBezTo>
                    <a:cubicBezTo>
                      <a:pt x="0" y="0"/>
                      <a:pt x="7" y="7"/>
                      <a:pt x="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>
                <a:off x="1778" y="718"/>
                <a:ext cx="23" cy="11"/>
              </a:xfrm>
              <a:custGeom>
                <a:avLst/>
                <a:gdLst>
                  <a:gd name="T0" fmla="*/ 11 w 15"/>
                  <a:gd name="T1" fmla="*/ 1 h 7"/>
                  <a:gd name="T2" fmla="*/ 3 w 15"/>
                  <a:gd name="T3" fmla="*/ 7 h 7"/>
                  <a:gd name="T4" fmla="*/ 11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15" y="6"/>
                      <a:pt x="3" y="4"/>
                      <a:pt x="3" y="7"/>
                    </a:cubicBezTo>
                    <a:cubicBezTo>
                      <a:pt x="0" y="0"/>
                      <a:pt x="13" y="4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6"/>
              <p:cNvSpPr/>
              <p:nvPr/>
            </p:nvSpPr>
            <p:spPr bwMode="auto">
              <a:xfrm>
                <a:off x="1502" y="878"/>
                <a:ext cx="26" cy="14"/>
              </a:xfrm>
              <a:custGeom>
                <a:avLst/>
                <a:gdLst>
                  <a:gd name="T0" fmla="*/ 12 w 17"/>
                  <a:gd name="T1" fmla="*/ 4 h 9"/>
                  <a:gd name="T2" fmla="*/ 15 w 17"/>
                  <a:gd name="T3" fmla="*/ 0 h 9"/>
                  <a:gd name="T4" fmla="*/ 17 w 17"/>
                  <a:gd name="T5" fmla="*/ 2 h 9"/>
                  <a:gd name="T6" fmla="*/ 0 w 17"/>
                  <a:gd name="T7" fmla="*/ 9 h 9"/>
                  <a:gd name="T8" fmla="*/ 9 w 17"/>
                  <a:gd name="T9" fmla="*/ 5 h 9"/>
                  <a:gd name="T10" fmla="*/ 12 w 17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2" y="4"/>
                    </a:moveTo>
                    <a:cubicBezTo>
                      <a:pt x="6" y="1"/>
                      <a:pt x="14" y="3"/>
                      <a:pt x="15" y="0"/>
                    </a:cubicBezTo>
                    <a:cubicBezTo>
                      <a:pt x="15" y="2"/>
                      <a:pt x="16" y="2"/>
                      <a:pt x="17" y="2"/>
                    </a:cubicBezTo>
                    <a:cubicBezTo>
                      <a:pt x="15" y="5"/>
                      <a:pt x="5" y="9"/>
                      <a:pt x="0" y="9"/>
                    </a:cubicBezTo>
                    <a:cubicBezTo>
                      <a:pt x="5" y="7"/>
                      <a:pt x="4" y="6"/>
                      <a:pt x="9" y="5"/>
                    </a:cubicBezTo>
                    <a:cubicBezTo>
                      <a:pt x="4" y="1"/>
                      <a:pt x="10" y="6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1507" y="899"/>
                <a:ext cx="7" cy="11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3 h 7"/>
                  <a:gd name="T4" fmla="*/ 5 w 5"/>
                  <a:gd name="T5" fmla="*/ 4 h 7"/>
                  <a:gd name="T6" fmla="*/ 3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7"/>
                      <a:pt x="1" y="5"/>
                      <a:pt x="0" y="3"/>
                    </a:cubicBezTo>
                    <a:cubicBezTo>
                      <a:pt x="2" y="3"/>
                      <a:pt x="4" y="0"/>
                      <a:pt x="5" y="4"/>
                    </a:cubicBezTo>
                    <a:cubicBezTo>
                      <a:pt x="3" y="3"/>
                      <a:pt x="3" y="4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8"/>
              <p:cNvSpPr/>
              <p:nvPr/>
            </p:nvSpPr>
            <p:spPr bwMode="auto">
              <a:xfrm>
                <a:off x="1580" y="871"/>
                <a:ext cx="15" cy="18"/>
              </a:xfrm>
              <a:custGeom>
                <a:avLst/>
                <a:gdLst>
                  <a:gd name="T0" fmla="*/ 0 w 10"/>
                  <a:gd name="T1" fmla="*/ 5 h 12"/>
                  <a:gd name="T2" fmla="*/ 10 w 10"/>
                  <a:gd name="T3" fmla="*/ 5 h 12"/>
                  <a:gd name="T4" fmla="*/ 0 w 1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0" y="5"/>
                    </a:moveTo>
                    <a:cubicBezTo>
                      <a:pt x="4" y="8"/>
                      <a:pt x="5" y="0"/>
                      <a:pt x="10" y="5"/>
                    </a:cubicBezTo>
                    <a:cubicBezTo>
                      <a:pt x="5" y="3"/>
                      <a:pt x="4" y="12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/>
              <p:nvPr/>
            </p:nvSpPr>
            <p:spPr bwMode="auto">
              <a:xfrm>
                <a:off x="1482" y="955"/>
                <a:ext cx="18" cy="8"/>
              </a:xfrm>
              <a:custGeom>
                <a:avLst/>
                <a:gdLst>
                  <a:gd name="T0" fmla="*/ 7 w 12"/>
                  <a:gd name="T1" fmla="*/ 0 h 5"/>
                  <a:gd name="T2" fmla="*/ 2 w 12"/>
                  <a:gd name="T3" fmla="*/ 5 h 5"/>
                  <a:gd name="T4" fmla="*/ 7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7" y="0"/>
                    </a:moveTo>
                    <a:cubicBezTo>
                      <a:pt x="12" y="3"/>
                      <a:pt x="4" y="4"/>
                      <a:pt x="2" y="5"/>
                    </a:cubicBezTo>
                    <a:cubicBezTo>
                      <a:pt x="0" y="0"/>
                      <a:pt x="7" y="4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/>
              <p:nvPr/>
            </p:nvSpPr>
            <p:spPr bwMode="auto">
              <a:xfrm>
                <a:off x="1432" y="975"/>
                <a:ext cx="23" cy="13"/>
              </a:xfrm>
              <a:custGeom>
                <a:avLst/>
                <a:gdLst>
                  <a:gd name="T0" fmla="*/ 13 w 15"/>
                  <a:gd name="T1" fmla="*/ 0 h 8"/>
                  <a:gd name="T2" fmla="*/ 0 w 15"/>
                  <a:gd name="T3" fmla="*/ 8 h 8"/>
                  <a:gd name="T4" fmla="*/ 13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3" y="0"/>
                    </a:moveTo>
                    <a:cubicBezTo>
                      <a:pt x="15" y="7"/>
                      <a:pt x="5" y="4"/>
                      <a:pt x="0" y="8"/>
                    </a:cubicBezTo>
                    <a:cubicBezTo>
                      <a:pt x="3" y="1"/>
                      <a:pt x="8" y="4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/>
              <p:nvPr/>
            </p:nvSpPr>
            <p:spPr bwMode="auto">
              <a:xfrm>
                <a:off x="1405" y="992"/>
                <a:ext cx="16" cy="8"/>
              </a:xfrm>
              <a:custGeom>
                <a:avLst/>
                <a:gdLst>
                  <a:gd name="T0" fmla="*/ 0 w 10"/>
                  <a:gd name="T1" fmla="*/ 5 h 5"/>
                  <a:gd name="T2" fmla="*/ 10 w 10"/>
                  <a:gd name="T3" fmla="*/ 0 h 5"/>
                  <a:gd name="T4" fmla="*/ 0 w 1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cubicBezTo>
                      <a:pt x="0" y="2"/>
                      <a:pt x="7" y="2"/>
                      <a:pt x="10" y="0"/>
                    </a:cubicBezTo>
                    <a:cubicBezTo>
                      <a:pt x="10" y="5"/>
                      <a:pt x="4" y="3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1266" y="1053"/>
                <a:ext cx="18" cy="19"/>
              </a:xfrm>
              <a:custGeom>
                <a:avLst/>
                <a:gdLst>
                  <a:gd name="T0" fmla="*/ 0 w 11"/>
                  <a:gd name="T1" fmla="*/ 6 h 12"/>
                  <a:gd name="T2" fmla="*/ 3 w 11"/>
                  <a:gd name="T3" fmla="*/ 9 h 12"/>
                  <a:gd name="T4" fmla="*/ 11 w 11"/>
                  <a:gd name="T5" fmla="*/ 6 h 12"/>
                  <a:gd name="T6" fmla="*/ 4 w 11"/>
                  <a:gd name="T7" fmla="*/ 12 h 12"/>
                  <a:gd name="T8" fmla="*/ 0 w 1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6"/>
                    </a:moveTo>
                    <a:cubicBezTo>
                      <a:pt x="1" y="6"/>
                      <a:pt x="2" y="8"/>
                      <a:pt x="3" y="9"/>
                    </a:cubicBezTo>
                    <a:cubicBezTo>
                      <a:pt x="6" y="8"/>
                      <a:pt x="5" y="0"/>
                      <a:pt x="11" y="6"/>
                    </a:cubicBezTo>
                    <a:cubicBezTo>
                      <a:pt x="6" y="4"/>
                      <a:pt x="8" y="10"/>
                      <a:pt x="4" y="12"/>
                    </a:cubicBezTo>
                    <a:cubicBezTo>
                      <a:pt x="3" y="10"/>
                      <a:pt x="1" y="9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/>
              <p:nvPr/>
            </p:nvSpPr>
            <p:spPr bwMode="auto">
              <a:xfrm>
                <a:off x="1329" y="1031"/>
                <a:ext cx="18" cy="8"/>
              </a:xfrm>
              <a:custGeom>
                <a:avLst/>
                <a:gdLst>
                  <a:gd name="T0" fmla="*/ 10 w 12"/>
                  <a:gd name="T1" fmla="*/ 0 h 5"/>
                  <a:gd name="T2" fmla="*/ 3 w 12"/>
                  <a:gd name="T3" fmla="*/ 4 h 5"/>
                  <a:gd name="T4" fmla="*/ 10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12" y="5"/>
                      <a:pt x="6" y="2"/>
                      <a:pt x="3" y="4"/>
                    </a:cubicBezTo>
                    <a:cubicBezTo>
                      <a:pt x="0" y="2"/>
                      <a:pt x="8" y="1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/>
              <p:nvPr/>
            </p:nvSpPr>
            <p:spPr bwMode="auto">
              <a:xfrm>
                <a:off x="1240" y="1072"/>
                <a:ext cx="12" cy="9"/>
              </a:xfrm>
              <a:custGeom>
                <a:avLst/>
                <a:gdLst>
                  <a:gd name="T0" fmla="*/ 8 w 8"/>
                  <a:gd name="T1" fmla="*/ 4 h 6"/>
                  <a:gd name="T2" fmla="*/ 5 w 8"/>
                  <a:gd name="T3" fmla="*/ 3 h 6"/>
                  <a:gd name="T4" fmla="*/ 6 w 8"/>
                  <a:gd name="T5" fmla="*/ 6 h 6"/>
                  <a:gd name="T6" fmla="*/ 2 w 8"/>
                  <a:gd name="T7" fmla="*/ 5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7" y="3"/>
                      <a:pt x="6" y="3"/>
                      <a:pt x="5" y="3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4" y="6"/>
                      <a:pt x="3" y="4"/>
                      <a:pt x="2" y="5"/>
                    </a:cubicBezTo>
                    <a:cubicBezTo>
                      <a:pt x="0" y="2"/>
                      <a:pt x="6" y="0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/>
              <p:nvPr/>
            </p:nvSpPr>
            <p:spPr bwMode="auto">
              <a:xfrm>
                <a:off x="1179" y="1098"/>
                <a:ext cx="17" cy="11"/>
              </a:xfrm>
              <a:custGeom>
                <a:avLst/>
                <a:gdLst>
                  <a:gd name="T0" fmla="*/ 11 w 11"/>
                  <a:gd name="T1" fmla="*/ 3 h 7"/>
                  <a:gd name="T2" fmla="*/ 1 w 11"/>
                  <a:gd name="T3" fmla="*/ 7 h 7"/>
                  <a:gd name="T4" fmla="*/ 11 w 11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8" y="5"/>
                      <a:pt x="2" y="3"/>
                      <a:pt x="1" y="7"/>
                    </a:cubicBezTo>
                    <a:cubicBezTo>
                      <a:pt x="0" y="1"/>
                      <a:pt x="7" y="0"/>
                      <a:pt x="1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015" y="1165"/>
                <a:ext cx="35" cy="20"/>
              </a:xfrm>
              <a:custGeom>
                <a:avLst/>
                <a:gdLst>
                  <a:gd name="T0" fmla="*/ 4 w 22"/>
                  <a:gd name="T1" fmla="*/ 5 h 13"/>
                  <a:gd name="T2" fmla="*/ 22 w 22"/>
                  <a:gd name="T3" fmla="*/ 2 h 13"/>
                  <a:gd name="T4" fmla="*/ 5 w 22"/>
                  <a:gd name="T5" fmla="*/ 13 h 13"/>
                  <a:gd name="T6" fmla="*/ 4 w 22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3">
                    <a:moveTo>
                      <a:pt x="4" y="5"/>
                    </a:moveTo>
                    <a:cubicBezTo>
                      <a:pt x="9" y="7"/>
                      <a:pt x="15" y="0"/>
                      <a:pt x="22" y="2"/>
                    </a:cubicBezTo>
                    <a:cubicBezTo>
                      <a:pt x="19" y="9"/>
                      <a:pt x="10" y="6"/>
                      <a:pt x="5" y="13"/>
                    </a:cubicBezTo>
                    <a:cubicBezTo>
                      <a:pt x="0" y="6"/>
                      <a:pt x="8" y="7"/>
                      <a:pt x="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1143" y="1114"/>
                <a:ext cx="17" cy="15"/>
              </a:xfrm>
              <a:custGeom>
                <a:avLst/>
                <a:gdLst>
                  <a:gd name="T0" fmla="*/ 0 w 11"/>
                  <a:gd name="T1" fmla="*/ 4 h 10"/>
                  <a:gd name="T2" fmla="*/ 11 w 11"/>
                  <a:gd name="T3" fmla="*/ 2 h 10"/>
                  <a:gd name="T4" fmla="*/ 0 w 11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4"/>
                    </a:moveTo>
                    <a:cubicBezTo>
                      <a:pt x="3" y="4"/>
                      <a:pt x="6" y="0"/>
                      <a:pt x="11" y="2"/>
                    </a:cubicBezTo>
                    <a:cubicBezTo>
                      <a:pt x="9" y="3"/>
                      <a:pt x="4" y="10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1196" y="1095"/>
                <a:ext cx="11" cy="9"/>
              </a:xfrm>
              <a:custGeom>
                <a:avLst/>
                <a:gdLst>
                  <a:gd name="T0" fmla="*/ 6 w 7"/>
                  <a:gd name="T1" fmla="*/ 0 h 6"/>
                  <a:gd name="T2" fmla="*/ 2 w 7"/>
                  <a:gd name="T3" fmla="*/ 6 h 6"/>
                  <a:gd name="T4" fmla="*/ 6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7" y="5"/>
                      <a:pt x="4" y="3"/>
                      <a:pt x="2" y="6"/>
                    </a:cubicBezTo>
                    <a:cubicBezTo>
                      <a:pt x="0" y="0"/>
                      <a:pt x="5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9"/>
              <p:cNvSpPr/>
              <p:nvPr/>
            </p:nvSpPr>
            <p:spPr bwMode="auto">
              <a:xfrm>
                <a:off x="933" y="1178"/>
                <a:ext cx="81" cy="51"/>
              </a:xfrm>
              <a:custGeom>
                <a:avLst/>
                <a:gdLst>
                  <a:gd name="T0" fmla="*/ 29 w 52"/>
                  <a:gd name="T1" fmla="*/ 8 h 33"/>
                  <a:gd name="T2" fmla="*/ 38 w 52"/>
                  <a:gd name="T3" fmla="*/ 8 h 33"/>
                  <a:gd name="T4" fmla="*/ 44 w 52"/>
                  <a:gd name="T5" fmla="*/ 9 h 33"/>
                  <a:gd name="T6" fmla="*/ 52 w 52"/>
                  <a:gd name="T7" fmla="*/ 3 h 33"/>
                  <a:gd name="T8" fmla="*/ 27 w 52"/>
                  <a:gd name="T9" fmla="*/ 18 h 33"/>
                  <a:gd name="T10" fmla="*/ 15 w 52"/>
                  <a:gd name="T11" fmla="*/ 24 h 33"/>
                  <a:gd name="T12" fmla="*/ 2 w 52"/>
                  <a:gd name="T13" fmla="*/ 26 h 33"/>
                  <a:gd name="T14" fmla="*/ 7 w 52"/>
                  <a:gd name="T15" fmla="*/ 22 h 33"/>
                  <a:gd name="T16" fmla="*/ 12 w 52"/>
                  <a:gd name="T17" fmla="*/ 24 h 33"/>
                  <a:gd name="T18" fmla="*/ 31 w 52"/>
                  <a:gd name="T19" fmla="*/ 15 h 33"/>
                  <a:gd name="T20" fmla="*/ 29 w 52"/>
                  <a:gd name="T21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3">
                    <a:moveTo>
                      <a:pt x="29" y="8"/>
                    </a:moveTo>
                    <a:cubicBezTo>
                      <a:pt x="34" y="14"/>
                      <a:pt x="41" y="12"/>
                      <a:pt x="38" y="8"/>
                    </a:cubicBezTo>
                    <a:cubicBezTo>
                      <a:pt x="40" y="7"/>
                      <a:pt x="42" y="10"/>
                      <a:pt x="44" y="9"/>
                    </a:cubicBezTo>
                    <a:cubicBezTo>
                      <a:pt x="43" y="4"/>
                      <a:pt x="47" y="0"/>
                      <a:pt x="52" y="3"/>
                    </a:cubicBezTo>
                    <a:cubicBezTo>
                      <a:pt x="50" y="13"/>
                      <a:pt x="37" y="13"/>
                      <a:pt x="27" y="18"/>
                    </a:cubicBezTo>
                    <a:cubicBezTo>
                      <a:pt x="23" y="19"/>
                      <a:pt x="19" y="22"/>
                      <a:pt x="15" y="24"/>
                    </a:cubicBezTo>
                    <a:cubicBezTo>
                      <a:pt x="12" y="26"/>
                      <a:pt x="9" y="33"/>
                      <a:pt x="2" y="26"/>
                    </a:cubicBezTo>
                    <a:cubicBezTo>
                      <a:pt x="0" y="22"/>
                      <a:pt x="10" y="30"/>
                      <a:pt x="7" y="22"/>
                    </a:cubicBezTo>
                    <a:cubicBezTo>
                      <a:pt x="9" y="20"/>
                      <a:pt x="10" y="23"/>
                      <a:pt x="12" y="24"/>
                    </a:cubicBezTo>
                    <a:cubicBezTo>
                      <a:pt x="18" y="18"/>
                      <a:pt x="22" y="15"/>
                      <a:pt x="31" y="15"/>
                    </a:cubicBezTo>
                    <a:cubicBezTo>
                      <a:pt x="32" y="13"/>
                      <a:pt x="31" y="11"/>
                      <a:pt x="2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0"/>
              <p:cNvSpPr/>
              <p:nvPr/>
            </p:nvSpPr>
            <p:spPr bwMode="auto">
              <a:xfrm>
                <a:off x="1128" y="1126"/>
                <a:ext cx="12" cy="8"/>
              </a:xfrm>
              <a:custGeom>
                <a:avLst/>
                <a:gdLst>
                  <a:gd name="T0" fmla="*/ 8 w 8"/>
                  <a:gd name="T1" fmla="*/ 0 h 5"/>
                  <a:gd name="T2" fmla="*/ 1 w 8"/>
                  <a:gd name="T3" fmla="*/ 5 h 5"/>
                  <a:gd name="T4" fmla="*/ 8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4"/>
                      <a:pt x="3" y="2"/>
                      <a:pt x="1" y="5"/>
                    </a:cubicBezTo>
                    <a:cubicBezTo>
                      <a:pt x="0" y="1"/>
                      <a:pt x="5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1"/>
              <p:cNvSpPr/>
              <p:nvPr/>
            </p:nvSpPr>
            <p:spPr bwMode="auto">
              <a:xfrm>
                <a:off x="1103" y="1139"/>
                <a:ext cx="11" cy="12"/>
              </a:xfrm>
              <a:custGeom>
                <a:avLst/>
                <a:gdLst>
                  <a:gd name="T0" fmla="*/ 0 w 7"/>
                  <a:gd name="T1" fmla="*/ 2 h 8"/>
                  <a:gd name="T2" fmla="*/ 4 w 7"/>
                  <a:gd name="T3" fmla="*/ 0 h 8"/>
                  <a:gd name="T4" fmla="*/ 0 w 7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7" y="3"/>
                      <a:pt x="3" y="8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2"/>
              <p:cNvSpPr/>
              <p:nvPr/>
            </p:nvSpPr>
            <p:spPr bwMode="auto">
              <a:xfrm>
                <a:off x="1070" y="1153"/>
                <a:ext cx="9" cy="6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2 h 4"/>
                  <a:gd name="T4" fmla="*/ 1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0" y="0"/>
                      <a:pt x="5" y="2"/>
                      <a:pt x="6" y="2"/>
                    </a:cubicBezTo>
                    <a:cubicBezTo>
                      <a:pt x="6" y="4"/>
                      <a:pt x="3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3"/>
              <p:cNvSpPr/>
              <p:nvPr/>
            </p:nvSpPr>
            <p:spPr bwMode="auto">
              <a:xfrm>
                <a:off x="1081" y="1150"/>
                <a:ext cx="12" cy="9"/>
              </a:xfrm>
              <a:custGeom>
                <a:avLst/>
                <a:gdLst>
                  <a:gd name="T0" fmla="*/ 0 w 8"/>
                  <a:gd name="T1" fmla="*/ 2 h 6"/>
                  <a:gd name="T2" fmla="*/ 6 w 8"/>
                  <a:gd name="T3" fmla="*/ 0 h 6"/>
                  <a:gd name="T4" fmla="*/ 0 w 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3" y="3"/>
                      <a:pt x="2" y="0"/>
                      <a:pt x="6" y="0"/>
                    </a:cubicBezTo>
                    <a:cubicBezTo>
                      <a:pt x="8" y="2"/>
                      <a:pt x="2" y="6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880" y="1237"/>
                <a:ext cx="18" cy="12"/>
              </a:xfrm>
              <a:custGeom>
                <a:avLst/>
                <a:gdLst>
                  <a:gd name="T0" fmla="*/ 6 w 12"/>
                  <a:gd name="T1" fmla="*/ 0 h 8"/>
                  <a:gd name="T2" fmla="*/ 12 w 12"/>
                  <a:gd name="T3" fmla="*/ 4 h 8"/>
                  <a:gd name="T4" fmla="*/ 1 w 12"/>
                  <a:gd name="T5" fmla="*/ 7 h 8"/>
                  <a:gd name="T6" fmla="*/ 1 w 12"/>
                  <a:gd name="T7" fmla="*/ 6 h 8"/>
                  <a:gd name="T8" fmla="*/ 0 w 12"/>
                  <a:gd name="T9" fmla="*/ 4 h 8"/>
                  <a:gd name="T10" fmla="*/ 6 w 1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6" y="0"/>
                    </a:moveTo>
                    <a:cubicBezTo>
                      <a:pt x="8" y="1"/>
                      <a:pt x="10" y="0"/>
                      <a:pt x="12" y="4"/>
                    </a:cubicBezTo>
                    <a:cubicBezTo>
                      <a:pt x="11" y="5"/>
                      <a:pt x="5" y="8"/>
                      <a:pt x="1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3"/>
                      <a:pt x="6" y="3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5"/>
              <p:cNvSpPr/>
              <p:nvPr/>
            </p:nvSpPr>
            <p:spPr bwMode="auto">
              <a:xfrm>
                <a:off x="828" y="1266"/>
                <a:ext cx="16" cy="10"/>
              </a:xfrm>
              <a:custGeom>
                <a:avLst/>
                <a:gdLst>
                  <a:gd name="T0" fmla="*/ 1 w 10"/>
                  <a:gd name="T1" fmla="*/ 3 h 6"/>
                  <a:gd name="T2" fmla="*/ 7 w 10"/>
                  <a:gd name="T3" fmla="*/ 1 h 6"/>
                  <a:gd name="T4" fmla="*/ 5 w 10"/>
                  <a:gd name="T5" fmla="*/ 6 h 6"/>
                  <a:gd name="T6" fmla="*/ 1 w 10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3"/>
                    </a:moveTo>
                    <a:cubicBezTo>
                      <a:pt x="0" y="0"/>
                      <a:pt x="6" y="2"/>
                      <a:pt x="7" y="1"/>
                    </a:cubicBezTo>
                    <a:cubicBezTo>
                      <a:pt x="10" y="5"/>
                      <a:pt x="8" y="5"/>
                      <a:pt x="5" y="6"/>
                    </a:cubicBezTo>
                    <a:cubicBezTo>
                      <a:pt x="5" y="4"/>
                      <a:pt x="4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"/>
              <p:cNvSpPr/>
              <p:nvPr/>
            </p:nvSpPr>
            <p:spPr bwMode="auto">
              <a:xfrm>
                <a:off x="901" y="280"/>
                <a:ext cx="24" cy="19"/>
              </a:xfrm>
              <a:custGeom>
                <a:avLst/>
                <a:gdLst>
                  <a:gd name="T0" fmla="*/ 12 w 15"/>
                  <a:gd name="T1" fmla="*/ 5 h 12"/>
                  <a:gd name="T2" fmla="*/ 8 w 15"/>
                  <a:gd name="T3" fmla="*/ 5 h 12"/>
                  <a:gd name="T4" fmla="*/ 10 w 15"/>
                  <a:gd name="T5" fmla="*/ 6 h 12"/>
                  <a:gd name="T6" fmla="*/ 5 w 15"/>
                  <a:gd name="T7" fmla="*/ 11 h 12"/>
                  <a:gd name="T8" fmla="*/ 0 w 15"/>
                  <a:gd name="T9" fmla="*/ 9 h 12"/>
                  <a:gd name="T10" fmla="*/ 4 w 15"/>
                  <a:gd name="T11" fmla="*/ 3 h 12"/>
                  <a:gd name="T12" fmla="*/ 11 w 15"/>
                  <a:gd name="T13" fmla="*/ 0 h 12"/>
                  <a:gd name="T14" fmla="*/ 15 w 15"/>
                  <a:gd name="T15" fmla="*/ 10 h 12"/>
                  <a:gd name="T16" fmla="*/ 11 w 15"/>
                  <a:gd name="T17" fmla="*/ 12 h 12"/>
                  <a:gd name="T18" fmla="*/ 12 w 15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2" y="5"/>
                    </a:moveTo>
                    <a:cubicBezTo>
                      <a:pt x="10" y="4"/>
                      <a:pt x="11" y="6"/>
                      <a:pt x="8" y="5"/>
                    </a:cubicBezTo>
                    <a:cubicBezTo>
                      <a:pt x="9" y="7"/>
                      <a:pt x="10" y="6"/>
                      <a:pt x="10" y="6"/>
                    </a:cubicBezTo>
                    <a:cubicBezTo>
                      <a:pt x="11" y="8"/>
                      <a:pt x="2" y="9"/>
                      <a:pt x="5" y="11"/>
                    </a:cubicBezTo>
                    <a:cubicBezTo>
                      <a:pt x="5" y="12"/>
                      <a:pt x="1" y="11"/>
                      <a:pt x="0" y="9"/>
                    </a:cubicBezTo>
                    <a:cubicBezTo>
                      <a:pt x="2" y="8"/>
                      <a:pt x="6" y="7"/>
                      <a:pt x="4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14" y="4"/>
                      <a:pt x="12" y="5"/>
                      <a:pt x="15" y="10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8" y="8"/>
                      <a:pt x="14" y="9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7"/>
              <p:cNvSpPr/>
              <p:nvPr/>
            </p:nvSpPr>
            <p:spPr bwMode="auto">
              <a:xfrm>
                <a:off x="780" y="344"/>
                <a:ext cx="23" cy="15"/>
              </a:xfrm>
              <a:custGeom>
                <a:avLst/>
                <a:gdLst>
                  <a:gd name="T0" fmla="*/ 15 w 15"/>
                  <a:gd name="T1" fmla="*/ 8 h 10"/>
                  <a:gd name="T2" fmla="*/ 3 w 15"/>
                  <a:gd name="T3" fmla="*/ 10 h 10"/>
                  <a:gd name="T4" fmla="*/ 0 w 15"/>
                  <a:gd name="T5" fmla="*/ 5 h 10"/>
                  <a:gd name="T6" fmla="*/ 15 w 15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11" y="6"/>
                      <a:pt x="7" y="9"/>
                      <a:pt x="3" y="10"/>
                    </a:cubicBezTo>
                    <a:cubicBezTo>
                      <a:pt x="2" y="7"/>
                      <a:pt x="2" y="8"/>
                      <a:pt x="0" y="5"/>
                    </a:cubicBezTo>
                    <a:cubicBezTo>
                      <a:pt x="7" y="4"/>
                      <a:pt x="11" y="0"/>
                      <a:pt x="1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8"/>
              <p:cNvSpPr/>
              <p:nvPr/>
            </p:nvSpPr>
            <p:spPr bwMode="auto">
              <a:xfrm>
                <a:off x="710" y="355"/>
                <a:ext cx="71" cy="47"/>
              </a:xfrm>
              <a:custGeom>
                <a:avLst/>
                <a:gdLst>
                  <a:gd name="T0" fmla="*/ 35 w 46"/>
                  <a:gd name="T1" fmla="*/ 7 h 30"/>
                  <a:gd name="T2" fmla="*/ 29 w 46"/>
                  <a:gd name="T3" fmla="*/ 14 h 30"/>
                  <a:gd name="T4" fmla="*/ 34 w 46"/>
                  <a:gd name="T5" fmla="*/ 9 h 30"/>
                  <a:gd name="T6" fmla="*/ 30 w 46"/>
                  <a:gd name="T7" fmla="*/ 7 h 30"/>
                  <a:gd name="T8" fmla="*/ 24 w 46"/>
                  <a:gd name="T9" fmla="*/ 12 h 30"/>
                  <a:gd name="T10" fmla="*/ 26 w 46"/>
                  <a:gd name="T11" fmla="*/ 17 h 30"/>
                  <a:gd name="T12" fmla="*/ 18 w 46"/>
                  <a:gd name="T13" fmla="*/ 23 h 30"/>
                  <a:gd name="T14" fmla="*/ 20 w 46"/>
                  <a:gd name="T15" fmla="*/ 19 h 30"/>
                  <a:gd name="T16" fmla="*/ 17 w 46"/>
                  <a:gd name="T17" fmla="*/ 15 h 30"/>
                  <a:gd name="T18" fmla="*/ 9 w 46"/>
                  <a:gd name="T19" fmla="*/ 19 h 30"/>
                  <a:gd name="T20" fmla="*/ 15 w 46"/>
                  <a:gd name="T21" fmla="*/ 20 h 30"/>
                  <a:gd name="T22" fmla="*/ 10 w 46"/>
                  <a:gd name="T23" fmla="*/ 24 h 30"/>
                  <a:gd name="T24" fmla="*/ 14 w 46"/>
                  <a:gd name="T25" fmla="*/ 23 h 30"/>
                  <a:gd name="T26" fmla="*/ 5 w 46"/>
                  <a:gd name="T27" fmla="*/ 25 h 30"/>
                  <a:gd name="T28" fmla="*/ 9 w 46"/>
                  <a:gd name="T29" fmla="*/ 21 h 30"/>
                  <a:gd name="T30" fmla="*/ 0 w 46"/>
                  <a:gd name="T31" fmla="*/ 20 h 30"/>
                  <a:gd name="T32" fmla="*/ 43 w 46"/>
                  <a:gd name="T33" fmla="*/ 0 h 30"/>
                  <a:gd name="T34" fmla="*/ 46 w 46"/>
                  <a:gd name="T35" fmla="*/ 7 h 30"/>
                  <a:gd name="T36" fmla="*/ 35 w 46"/>
                  <a:gd name="T37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30">
                    <a:moveTo>
                      <a:pt x="35" y="7"/>
                    </a:moveTo>
                    <a:cubicBezTo>
                      <a:pt x="36" y="11"/>
                      <a:pt x="33" y="13"/>
                      <a:pt x="29" y="14"/>
                    </a:cubicBezTo>
                    <a:cubicBezTo>
                      <a:pt x="29" y="12"/>
                      <a:pt x="31" y="10"/>
                      <a:pt x="34" y="9"/>
                    </a:cubicBezTo>
                    <a:cubicBezTo>
                      <a:pt x="33" y="6"/>
                      <a:pt x="31" y="8"/>
                      <a:pt x="30" y="7"/>
                    </a:cubicBezTo>
                    <a:cubicBezTo>
                      <a:pt x="28" y="8"/>
                      <a:pt x="29" y="11"/>
                      <a:pt x="24" y="12"/>
                    </a:cubicBezTo>
                    <a:cubicBezTo>
                      <a:pt x="23" y="14"/>
                      <a:pt x="24" y="14"/>
                      <a:pt x="26" y="17"/>
                    </a:cubicBezTo>
                    <a:cubicBezTo>
                      <a:pt x="24" y="21"/>
                      <a:pt x="21" y="20"/>
                      <a:pt x="18" y="23"/>
                    </a:cubicBezTo>
                    <a:cubicBezTo>
                      <a:pt x="16" y="21"/>
                      <a:pt x="18" y="20"/>
                      <a:pt x="20" y="19"/>
                    </a:cubicBezTo>
                    <a:cubicBezTo>
                      <a:pt x="18" y="18"/>
                      <a:pt x="17" y="17"/>
                      <a:pt x="17" y="15"/>
                    </a:cubicBezTo>
                    <a:cubicBezTo>
                      <a:pt x="14" y="16"/>
                      <a:pt x="11" y="17"/>
                      <a:pt x="9" y="19"/>
                    </a:cubicBezTo>
                    <a:cubicBezTo>
                      <a:pt x="11" y="21"/>
                      <a:pt x="13" y="19"/>
                      <a:pt x="15" y="20"/>
                    </a:cubicBezTo>
                    <a:cubicBezTo>
                      <a:pt x="17" y="23"/>
                      <a:pt x="11" y="22"/>
                      <a:pt x="10" y="24"/>
                    </a:cubicBezTo>
                    <a:cubicBezTo>
                      <a:pt x="11" y="25"/>
                      <a:pt x="13" y="24"/>
                      <a:pt x="14" y="23"/>
                    </a:cubicBezTo>
                    <a:cubicBezTo>
                      <a:pt x="15" y="30"/>
                      <a:pt x="7" y="24"/>
                      <a:pt x="5" y="25"/>
                    </a:cubicBezTo>
                    <a:cubicBezTo>
                      <a:pt x="4" y="23"/>
                      <a:pt x="9" y="24"/>
                      <a:pt x="9" y="21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13" y="14"/>
                      <a:pt x="29" y="4"/>
                      <a:pt x="43" y="0"/>
                    </a:cubicBezTo>
                    <a:cubicBezTo>
                      <a:pt x="40" y="3"/>
                      <a:pt x="46" y="6"/>
                      <a:pt x="46" y="7"/>
                    </a:cubicBezTo>
                    <a:cubicBezTo>
                      <a:pt x="41" y="3"/>
                      <a:pt x="40" y="12"/>
                      <a:pt x="3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9"/>
              <p:cNvSpPr>
                <a:spLocks noEditPoints="1"/>
              </p:cNvSpPr>
              <p:nvPr/>
            </p:nvSpPr>
            <p:spPr bwMode="auto">
              <a:xfrm>
                <a:off x="800" y="336"/>
                <a:ext cx="27" cy="16"/>
              </a:xfrm>
              <a:custGeom>
                <a:avLst/>
                <a:gdLst>
                  <a:gd name="T0" fmla="*/ 17 w 17"/>
                  <a:gd name="T1" fmla="*/ 7 h 10"/>
                  <a:gd name="T2" fmla="*/ 1 w 17"/>
                  <a:gd name="T3" fmla="*/ 9 h 10"/>
                  <a:gd name="T4" fmla="*/ 2 w 17"/>
                  <a:gd name="T5" fmla="*/ 8 h 10"/>
                  <a:gd name="T6" fmla="*/ 0 w 17"/>
                  <a:gd name="T7" fmla="*/ 4 h 10"/>
                  <a:gd name="T8" fmla="*/ 11 w 17"/>
                  <a:gd name="T9" fmla="*/ 0 h 10"/>
                  <a:gd name="T10" fmla="*/ 17 w 17"/>
                  <a:gd name="T11" fmla="*/ 7 h 10"/>
                  <a:gd name="T12" fmla="*/ 9 w 17"/>
                  <a:gd name="T13" fmla="*/ 6 h 10"/>
                  <a:gd name="T14" fmla="*/ 12 w 17"/>
                  <a:gd name="T15" fmla="*/ 2 h 10"/>
                  <a:gd name="T16" fmla="*/ 9 w 17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17" y="7"/>
                    </a:moveTo>
                    <a:cubicBezTo>
                      <a:pt x="11" y="5"/>
                      <a:pt x="8" y="10"/>
                      <a:pt x="1" y="9"/>
                    </a:cubicBezTo>
                    <a:cubicBezTo>
                      <a:pt x="0" y="8"/>
                      <a:pt x="2" y="8"/>
                      <a:pt x="2" y="8"/>
                    </a:cubicBezTo>
                    <a:cubicBezTo>
                      <a:pt x="3" y="7"/>
                      <a:pt x="1" y="6"/>
                      <a:pt x="0" y="4"/>
                    </a:cubicBezTo>
                    <a:cubicBezTo>
                      <a:pt x="1" y="2"/>
                      <a:pt x="7" y="2"/>
                      <a:pt x="11" y="0"/>
                    </a:cubicBezTo>
                    <a:cubicBezTo>
                      <a:pt x="13" y="2"/>
                      <a:pt x="15" y="3"/>
                      <a:pt x="17" y="7"/>
                    </a:cubicBezTo>
                    <a:moveTo>
                      <a:pt x="9" y="6"/>
                    </a:moveTo>
                    <a:cubicBezTo>
                      <a:pt x="10" y="5"/>
                      <a:pt x="16" y="6"/>
                      <a:pt x="12" y="2"/>
                    </a:cubicBezTo>
                    <a:cubicBezTo>
                      <a:pt x="10" y="3"/>
                      <a:pt x="6" y="1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0"/>
              <p:cNvSpPr/>
              <p:nvPr/>
            </p:nvSpPr>
            <p:spPr bwMode="auto">
              <a:xfrm>
                <a:off x="1100" y="211"/>
                <a:ext cx="93" cy="43"/>
              </a:xfrm>
              <a:custGeom>
                <a:avLst/>
                <a:gdLst>
                  <a:gd name="T0" fmla="*/ 10 w 60"/>
                  <a:gd name="T1" fmla="*/ 23 h 27"/>
                  <a:gd name="T2" fmla="*/ 15 w 60"/>
                  <a:gd name="T3" fmla="*/ 20 h 27"/>
                  <a:gd name="T4" fmla="*/ 4 w 60"/>
                  <a:gd name="T5" fmla="*/ 22 h 27"/>
                  <a:gd name="T6" fmla="*/ 17 w 60"/>
                  <a:gd name="T7" fmla="*/ 17 h 27"/>
                  <a:gd name="T8" fmla="*/ 41 w 60"/>
                  <a:gd name="T9" fmla="*/ 2 h 27"/>
                  <a:gd name="T10" fmla="*/ 44 w 60"/>
                  <a:gd name="T11" fmla="*/ 7 h 27"/>
                  <a:gd name="T12" fmla="*/ 43 w 60"/>
                  <a:gd name="T13" fmla="*/ 2 h 27"/>
                  <a:gd name="T14" fmla="*/ 46 w 60"/>
                  <a:gd name="T15" fmla="*/ 6 h 27"/>
                  <a:gd name="T16" fmla="*/ 46 w 60"/>
                  <a:gd name="T17" fmla="*/ 0 h 27"/>
                  <a:gd name="T18" fmla="*/ 49 w 60"/>
                  <a:gd name="T19" fmla="*/ 5 h 27"/>
                  <a:gd name="T20" fmla="*/ 54 w 60"/>
                  <a:gd name="T21" fmla="*/ 1 h 27"/>
                  <a:gd name="T22" fmla="*/ 37 w 60"/>
                  <a:gd name="T23" fmla="*/ 14 h 27"/>
                  <a:gd name="T24" fmla="*/ 36 w 60"/>
                  <a:gd name="T25" fmla="*/ 10 h 27"/>
                  <a:gd name="T26" fmla="*/ 35 w 60"/>
                  <a:gd name="T27" fmla="*/ 15 h 27"/>
                  <a:gd name="T28" fmla="*/ 13 w 60"/>
                  <a:gd name="T29" fmla="*/ 26 h 27"/>
                  <a:gd name="T30" fmla="*/ 10 w 60"/>
                  <a:gd name="T3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27">
                    <a:moveTo>
                      <a:pt x="10" y="23"/>
                    </a:moveTo>
                    <a:cubicBezTo>
                      <a:pt x="10" y="21"/>
                      <a:pt x="13" y="21"/>
                      <a:pt x="15" y="20"/>
                    </a:cubicBezTo>
                    <a:cubicBezTo>
                      <a:pt x="10" y="16"/>
                      <a:pt x="6" y="20"/>
                      <a:pt x="4" y="22"/>
                    </a:cubicBezTo>
                    <a:cubicBezTo>
                      <a:pt x="0" y="20"/>
                      <a:pt x="13" y="13"/>
                      <a:pt x="17" y="17"/>
                    </a:cubicBezTo>
                    <a:cubicBezTo>
                      <a:pt x="24" y="7"/>
                      <a:pt x="34" y="9"/>
                      <a:pt x="41" y="2"/>
                    </a:cubicBezTo>
                    <a:cubicBezTo>
                      <a:pt x="42" y="4"/>
                      <a:pt x="43" y="6"/>
                      <a:pt x="44" y="7"/>
                    </a:cubicBezTo>
                    <a:cubicBezTo>
                      <a:pt x="46" y="5"/>
                      <a:pt x="42" y="4"/>
                      <a:pt x="43" y="2"/>
                    </a:cubicBezTo>
                    <a:cubicBezTo>
                      <a:pt x="45" y="2"/>
                      <a:pt x="45" y="3"/>
                      <a:pt x="46" y="6"/>
                    </a:cubicBezTo>
                    <a:cubicBezTo>
                      <a:pt x="51" y="7"/>
                      <a:pt x="42" y="0"/>
                      <a:pt x="46" y="0"/>
                    </a:cubicBezTo>
                    <a:cubicBezTo>
                      <a:pt x="48" y="2"/>
                      <a:pt x="47" y="3"/>
                      <a:pt x="49" y="5"/>
                    </a:cubicBezTo>
                    <a:cubicBezTo>
                      <a:pt x="49" y="2"/>
                      <a:pt x="54" y="5"/>
                      <a:pt x="54" y="1"/>
                    </a:cubicBezTo>
                    <a:cubicBezTo>
                      <a:pt x="60" y="8"/>
                      <a:pt x="40" y="8"/>
                      <a:pt x="37" y="14"/>
                    </a:cubicBezTo>
                    <a:cubicBezTo>
                      <a:pt x="35" y="12"/>
                      <a:pt x="37" y="12"/>
                      <a:pt x="36" y="10"/>
                    </a:cubicBezTo>
                    <a:cubicBezTo>
                      <a:pt x="32" y="7"/>
                      <a:pt x="36" y="14"/>
                      <a:pt x="35" y="15"/>
                    </a:cubicBezTo>
                    <a:cubicBezTo>
                      <a:pt x="26" y="19"/>
                      <a:pt x="16" y="22"/>
                      <a:pt x="13" y="26"/>
                    </a:cubicBezTo>
                    <a:cubicBezTo>
                      <a:pt x="10" y="27"/>
                      <a:pt x="12" y="21"/>
                      <a:pt x="1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1"/>
              <p:cNvSpPr/>
              <p:nvPr/>
            </p:nvSpPr>
            <p:spPr bwMode="auto">
              <a:xfrm>
                <a:off x="986" y="246"/>
                <a:ext cx="131" cy="64"/>
              </a:xfrm>
              <a:custGeom>
                <a:avLst/>
                <a:gdLst>
                  <a:gd name="T0" fmla="*/ 62 w 84"/>
                  <a:gd name="T1" fmla="*/ 3 h 41"/>
                  <a:gd name="T2" fmla="*/ 65 w 84"/>
                  <a:gd name="T3" fmla="*/ 2 h 41"/>
                  <a:gd name="T4" fmla="*/ 66 w 84"/>
                  <a:gd name="T5" fmla="*/ 2 h 41"/>
                  <a:gd name="T6" fmla="*/ 71 w 84"/>
                  <a:gd name="T7" fmla="*/ 7 h 41"/>
                  <a:gd name="T8" fmla="*/ 80 w 84"/>
                  <a:gd name="T9" fmla="*/ 0 h 41"/>
                  <a:gd name="T10" fmla="*/ 82 w 84"/>
                  <a:gd name="T11" fmla="*/ 1 h 41"/>
                  <a:gd name="T12" fmla="*/ 84 w 84"/>
                  <a:gd name="T13" fmla="*/ 4 h 41"/>
                  <a:gd name="T14" fmla="*/ 43 w 84"/>
                  <a:gd name="T15" fmla="*/ 23 h 41"/>
                  <a:gd name="T16" fmla="*/ 38 w 84"/>
                  <a:gd name="T17" fmla="*/ 28 h 41"/>
                  <a:gd name="T18" fmla="*/ 11 w 84"/>
                  <a:gd name="T19" fmla="*/ 39 h 41"/>
                  <a:gd name="T20" fmla="*/ 3 w 84"/>
                  <a:gd name="T21" fmla="*/ 32 h 41"/>
                  <a:gd name="T22" fmla="*/ 13 w 84"/>
                  <a:gd name="T23" fmla="*/ 26 h 41"/>
                  <a:gd name="T24" fmla="*/ 8 w 84"/>
                  <a:gd name="T25" fmla="*/ 33 h 41"/>
                  <a:gd name="T26" fmla="*/ 23 w 84"/>
                  <a:gd name="T27" fmla="*/ 27 h 41"/>
                  <a:gd name="T28" fmla="*/ 21 w 84"/>
                  <a:gd name="T29" fmla="*/ 23 h 41"/>
                  <a:gd name="T30" fmla="*/ 41 w 84"/>
                  <a:gd name="T31" fmla="*/ 15 h 41"/>
                  <a:gd name="T32" fmla="*/ 41 w 84"/>
                  <a:gd name="T33" fmla="*/ 19 h 41"/>
                  <a:gd name="T34" fmla="*/ 59 w 84"/>
                  <a:gd name="T35" fmla="*/ 12 h 41"/>
                  <a:gd name="T36" fmla="*/ 56 w 84"/>
                  <a:gd name="T37" fmla="*/ 9 h 41"/>
                  <a:gd name="T38" fmla="*/ 62 w 84"/>
                  <a:gd name="T3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41">
                    <a:moveTo>
                      <a:pt x="62" y="3"/>
                    </a:moveTo>
                    <a:cubicBezTo>
                      <a:pt x="65" y="6"/>
                      <a:pt x="63" y="5"/>
                      <a:pt x="65" y="2"/>
                    </a:cubicBezTo>
                    <a:cubicBezTo>
                      <a:pt x="67" y="5"/>
                      <a:pt x="67" y="4"/>
                      <a:pt x="66" y="2"/>
                    </a:cubicBezTo>
                    <a:cubicBezTo>
                      <a:pt x="68" y="1"/>
                      <a:pt x="69" y="4"/>
                      <a:pt x="71" y="7"/>
                    </a:cubicBezTo>
                    <a:cubicBezTo>
                      <a:pt x="74" y="4"/>
                      <a:pt x="79" y="4"/>
                      <a:pt x="80" y="0"/>
                    </a:cubicBezTo>
                    <a:cubicBezTo>
                      <a:pt x="81" y="0"/>
                      <a:pt x="81" y="0"/>
                      <a:pt x="82" y="1"/>
                    </a:cubicBezTo>
                    <a:cubicBezTo>
                      <a:pt x="83" y="2"/>
                      <a:pt x="83" y="3"/>
                      <a:pt x="84" y="4"/>
                    </a:cubicBezTo>
                    <a:cubicBezTo>
                      <a:pt x="72" y="6"/>
                      <a:pt x="58" y="19"/>
                      <a:pt x="43" y="23"/>
                    </a:cubicBezTo>
                    <a:cubicBezTo>
                      <a:pt x="40" y="24"/>
                      <a:pt x="39" y="26"/>
                      <a:pt x="38" y="28"/>
                    </a:cubicBezTo>
                    <a:cubicBezTo>
                      <a:pt x="32" y="35"/>
                      <a:pt x="15" y="29"/>
                      <a:pt x="11" y="39"/>
                    </a:cubicBezTo>
                    <a:cubicBezTo>
                      <a:pt x="8" y="41"/>
                      <a:pt x="7" y="29"/>
                      <a:pt x="3" y="32"/>
                    </a:cubicBezTo>
                    <a:cubicBezTo>
                      <a:pt x="0" y="30"/>
                      <a:pt x="11" y="28"/>
                      <a:pt x="13" y="26"/>
                    </a:cubicBezTo>
                    <a:cubicBezTo>
                      <a:pt x="13" y="32"/>
                      <a:pt x="8" y="28"/>
                      <a:pt x="8" y="33"/>
                    </a:cubicBezTo>
                    <a:cubicBezTo>
                      <a:pt x="16" y="34"/>
                      <a:pt x="15" y="30"/>
                      <a:pt x="23" y="27"/>
                    </a:cubicBezTo>
                    <a:cubicBezTo>
                      <a:pt x="23" y="26"/>
                      <a:pt x="22" y="25"/>
                      <a:pt x="21" y="23"/>
                    </a:cubicBezTo>
                    <a:cubicBezTo>
                      <a:pt x="28" y="19"/>
                      <a:pt x="31" y="19"/>
                      <a:pt x="41" y="15"/>
                    </a:cubicBezTo>
                    <a:cubicBezTo>
                      <a:pt x="46" y="20"/>
                      <a:pt x="37" y="14"/>
                      <a:pt x="41" y="19"/>
                    </a:cubicBezTo>
                    <a:cubicBezTo>
                      <a:pt x="46" y="18"/>
                      <a:pt x="51" y="15"/>
                      <a:pt x="59" y="12"/>
                    </a:cubicBezTo>
                    <a:cubicBezTo>
                      <a:pt x="59" y="11"/>
                      <a:pt x="57" y="11"/>
                      <a:pt x="56" y="9"/>
                    </a:cubicBezTo>
                    <a:cubicBezTo>
                      <a:pt x="60" y="5"/>
                      <a:pt x="62" y="7"/>
                      <a:pt x="6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>
                <a:off x="-3" y="26"/>
                <a:ext cx="2218" cy="1456"/>
              </a:xfrm>
              <a:custGeom>
                <a:avLst/>
                <a:gdLst>
                  <a:gd name="T0" fmla="*/ 766 w 1422"/>
                  <a:gd name="T1" fmla="*/ 149 h 934"/>
                  <a:gd name="T2" fmla="*/ 858 w 1422"/>
                  <a:gd name="T3" fmla="*/ 126 h 934"/>
                  <a:gd name="T4" fmla="*/ 917 w 1422"/>
                  <a:gd name="T5" fmla="*/ 103 h 934"/>
                  <a:gd name="T6" fmla="*/ 1089 w 1422"/>
                  <a:gd name="T7" fmla="*/ 70 h 934"/>
                  <a:gd name="T8" fmla="*/ 1183 w 1422"/>
                  <a:gd name="T9" fmla="*/ 54 h 934"/>
                  <a:gd name="T10" fmla="*/ 1164 w 1422"/>
                  <a:gd name="T11" fmla="*/ 82 h 934"/>
                  <a:gd name="T12" fmla="*/ 1322 w 1422"/>
                  <a:gd name="T13" fmla="*/ 41 h 934"/>
                  <a:gd name="T14" fmla="*/ 1314 w 1422"/>
                  <a:gd name="T15" fmla="*/ 106 h 934"/>
                  <a:gd name="T16" fmla="*/ 1249 w 1422"/>
                  <a:gd name="T17" fmla="*/ 141 h 934"/>
                  <a:gd name="T18" fmla="*/ 1272 w 1422"/>
                  <a:gd name="T19" fmla="*/ 149 h 934"/>
                  <a:gd name="T20" fmla="*/ 1263 w 1422"/>
                  <a:gd name="T21" fmla="*/ 180 h 934"/>
                  <a:gd name="T22" fmla="*/ 1199 w 1422"/>
                  <a:gd name="T23" fmla="*/ 242 h 934"/>
                  <a:gd name="T24" fmla="*/ 1168 w 1422"/>
                  <a:gd name="T25" fmla="*/ 275 h 934"/>
                  <a:gd name="T26" fmla="*/ 1134 w 1422"/>
                  <a:gd name="T27" fmla="*/ 273 h 934"/>
                  <a:gd name="T28" fmla="*/ 1108 w 1422"/>
                  <a:gd name="T29" fmla="*/ 322 h 934"/>
                  <a:gd name="T30" fmla="*/ 1112 w 1422"/>
                  <a:gd name="T31" fmla="*/ 341 h 934"/>
                  <a:gd name="T32" fmla="*/ 1057 w 1422"/>
                  <a:gd name="T33" fmla="*/ 387 h 934"/>
                  <a:gd name="T34" fmla="*/ 1017 w 1422"/>
                  <a:gd name="T35" fmla="*/ 410 h 934"/>
                  <a:gd name="T36" fmla="*/ 1024 w 1422"/>
                  <a:gd name="T37" fmla="*/ 445 h 934"/>
                  <a:gd name="T38" fmla="*/ 1099 w 1422"/>
                  <a:gd name="T39" fmla="*/ 419 h 934"/>
                  <a:gd name="T40" fmla="*/ 1116 w 1422"/>
                  <a:gd name="T41" fmla="*/ 422 h 934"/>
                  <a:gd name="T42" fmla="*/ 1067 w 1422"/>
                  <a:gd name="T43" fmla="*/ 450 h 934"/>
                  <a:gd name="T44" fmla="*/ 1081 w 1422"/>
                  <a:gd name="T45" fmla="*/ 471 h 934"/>
                  <a:gd name="T46" fmla="*/ 1014 w 1422"/>
                  <a:gd name="T47" fmla="*/ 512 h 934"/>
                  <a:gd name="T48" fmla="*/ 849 w 1422"/>
                  <a:gd name="T49" fmla="*/ 613 h 934"/>
                  <a:gd name="T50" fmla="*/ 535 w 1422"/>
                  <a:gd name="T51" fmla="*/ 783 h 934"/>
                  <a:gd name="T52" fmla="*/ 230 w 1422"/>
                  <a:gd name="T53" fmla="*/ 878 h 934"/>
                  <a:gd name="T54" fmla="*/ 178 w 1422"/>
                  <a:gd name="T55" fmla="*/ 846 h 934"/>
                  <a:gd name="T56" fmla="*/ 102 w 1422"/>
                  <a:gd name="T57" fmla="*/ 728 h 934"/>
                  <a:gd name="T58" fmla="*/ 31 w 1422"/>
                  <a:gd name="T59" fmla="*/ 559 h 934"/>
                  <a:gd name="T60" fmla="*/ 189 w 1422"/>
                  <a:gd name="T61" fmla="*/ 402 h 934"/>
                  <a:gd name="T62" fmla="*/ 375 w 1422"/>
                  <a:gd name="T63" fmla="*/ 302 h 934"/>
                  <a:gd name="T64" fmla="*/ 541 w 1422"/>
                  <a:gd name="T65" fmla="*/ 217 h 934"/>
                  <a:gd name="T66" fmla="*/ 1342 w 1422"/>
                  <a:gd name="T67" fmla="*/ 67 h 934"/>
                  <a:gd name="T68" fmla="*/ 544 w 1422"/>
                  <a:gd name="T69" fmla="*/ 223 h 934"/>
                  <a:gd name="T70" fmla="*/ 387 w 1422"/>
                  <a:gd name="T71" fmla="*/ 316 h 934"/>
                  <a:gd name="T72" fmla="*/ 256 w 1422"/>
                  <a:gd name="T73" fmla="*/ 381 h 934"/>
                  <a:gd name="T74" fmla="*/ 1283 w 1422"/>
                  <a:gd name="T75" fmla="*/ 42 h 934"/>
                  <a:gd name="T76" fmla="*/ 1284 w 1422"/>
                  <a:gd name="T77" fmla="*/ 65 h 934"/>
                  <a:gd name="T78" fmla="*/ 1328 w 1422"/>
                  <a:gd name="T79" fmla="*/ 95 h 934"/>
                  <a:gd name="T80" fmla="*/ 1059 w 1422"/>
                  <a:gd name="T81" fmla="*/ 290 h 934"/>
                  <a:gd name="T82" fmla="*/ 1128 w 1422"/>
                  <a:gd name="T83" fmla="*/ 261 h 934"/>
                  <a:gd name="T84" fmla="*/ 1116 w 1422"/>
                  <a:gd name="T85" fmla="*/ 257 h 934"/>
                  <a:gd name="T86" fmla="*/ 1100 w 1422"/>
                  <a:gd name="T87" fmla="*/ 278 h 934"/>
                  <a:gd name="T88" fmla="*/ 1076 w 1422"/>
                  <a:gd name="T89" fmla="*/ 323 h 934"/>
                  <a:gd name="T90" fmla="*/ 1006 w 1422"/>
                  <a:gd name="T91" fmla="*/ 352 h 934"/>
                  <a:gd name="T92" fmla="*/ 1035 w 1422"/>
                  <a:gd name="T93" fmla="*/ 326 h 934"/>
                  <a:gd name="T94" fmla="*/ 1146 w 1422"/>
                  <a:gd name="T95" fmla="*/ 296 h 934"/>
                  <a:gd name="T96" fmla="*/ 1065 w 1422"/>
                  <a:gd name="T97" fmla="*/ 357 h 934"/>
                  <a:gd name="T98" fmla="*/ 926 w 1422"/>
                  <a:gd name="T99" fmla="*/ 461 h 934"/>
                  <a:gd name="T100" fmla="*/ 976 w 1422"/>
                  <a:gd name="T101" fmla="*/ 442 h 934"/>
                  <a:gd name="T102" fmla="*/ 390 w 1422"/>
                  <a:gd name="T103" fmla="*/ 700 h 934"/>
                  <a:gd name="T104" fmla="*/ 929 w 1422"/>
                  <a:gd name="T105" fmla="*/ 479 h 934"/>
                  <a:gd name="T106" fmla="*/ 998 w 1422"/>
                  <a:gd name="T107" fmla="*/ 458 h 934"/>
                  <a:gd name="T108" fmla="*/ 479 w 1422"/>
                  <a:gd name="T109" fmla="*/ 686 h 934"/>
                  <a:gd name="T110" fmla="*/ 410 w 1422"/>
                  <a:gd name="T111" fmla="*/ 724 h 934"/>
                  <a:gd name="T112" fmla="*/ 387 w 1422"/>
                  <a:gd name="T113" fmla="*/ 720 h 934"/>
                  <a:gd name="T114" fmla="*/ 345 w 1422"/>
                  <a:gd name="T115" fmla="*/ 739 h 934"/>
                  <a:gd name="T116" fmla="*/ 1008 w 1422"/>
                  <a:gd name="T117" fmla="*/ 483 h 934"/>
                  <a:gd name="T118" fmla="*/ 828 w 1422"/>
                  <a:gd name="T119" fmla="*/ 615 h 934"/>
                  <a:gd name="T120" fmla="*/ 812 w 1422"/>
                  <a:gd name="T121" fmla="*/ 637 h 934"/>
                  <a:gd name="T122" fmla="*/ 923 w 1422"/>
                  <a:gd name="T123" fmla="*/ 58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2" h="934">
                    <a:moveTo>
                      <a:pt x="453" y="280"/>
                    </a:moveTo>
                    <a:cubicBezTo>
                      <a:pt x="456" y="287"/>
                      <a:pt x="460" y="280"/>
                      <a:pt x="461" y="287"/>
                    </a:cubicBezTo>
                    <a:cubicBezTo>
                      <a:pt x="465" y="285"/>
                      <a:pt x="467" y="284"/>
                      <a:pt x="470" y="282"/>
                    </a:cubicBezTo>
                    <a:cubicBezTo>
                      <a:pt x="467" y="278"/>
                      <a:pt x="467" y="281"/>
                      <a:pt x="465" y="282"/>
                    </a:cubicBezTo>
                    <a:cubicBezTo>
                      <a:pt x="467" y="277"/>
                      <a:pt x="472" y="277"/>
                      <a:pt x="476" y="279"/>
                    </a:cubicBezTo>
                    <a:cubicBezTo>
                      <a:pt x="477" y="277"/>
                      <a:pt x="477" y="275"/>
                      <a:pt x="480" y="276"/>
                    </a:cubicBezTo>
                    <a:cubicBezTo>
                      <a:pt x="479" y="274"/>
                      <a:pt x="482" y="273"/>
                      <a:pt x="479" y="269"/>
                    </a:cubicBezTo>
                    <a:cubicBezTo>
                      <a:pt x="481" y="268"/>
                      <a:pt x="483" y="267"/>
                      <a:pt x="485" y="267"/>
                    </a:cubicBezTo>
                    <a:cubicBezTo>
                      <a:pt x="486" y="269"/>
                      <a:pt x="483" y="268"/>
                      <a:pt x="483" y="270"/>
                    </a:cubicBezTo>
                    <a:cubicBezTo>
                      <a:pt x="496" y="272"/>
                      <a:pt x="500" y="258"/>
                      <a:pt x="514" y="259"/>
                    </a:cubicBezTo>
                    <a:cubicBezTo>
                      <a:pt x="514" y="257"/>
                      <a:pt x="514" y="257"/>
                      <a:pt x="513" y="254"/>
                    </a:cubicBezTo>
                    <a:cubicBezTo>
                      <a:pt x="518" y="255"/>
                      <a:pt x="516" y="248"/>
                      <a:pt x="522" y="248"/>
                    </a:cubicBezTo>
                    <a:cubicBezTo>
                      <a:pt x="522" y="249"/>
                      <a:pt x="523" y="250"/>
                      <a:pt x="524" y="252"/>
                    </a:cubicBezTo>
                    <a:cubicBezTo>
                      <a:pt x="530" y="251"/>
                      <a:pt x="537" y="244"/>
                      <a:pt x="542" y="243"/>
                    </a:cubicBezTo>
                    <a:cubicBezTo>
                      <a:pt x="545" y="239"/>
                      <a:pt x="554" y="241"/>
                      <a:pt x="555" y="235"/>
                    </a:cubicBezTo>
                    <a:cubicBezTo>
                      <a:pt x="569" y="235"/>
                      <a:pt x="577" y="223"/>
                      <a:pt x="588" y="223"/>
                    </a:cubicBezTo>
                    <a:cubicBezTo>
                      <a:pt x="589" y="221"/>
                      <a:pt x="588" y="219"/>
                      <a:pt x="588" y="216"/>
                    </a:cubicBezTo>
                    <a:cubicBezTo>
                      <a:pt x="594" y="215"/>
                      <a:pt x="603" y="219"/>
                      <a:pt x="602" y="211"/>
                    </a:cubicBezTo>
                    <a:cubicBezTo>
                      <a:pt x="608" y="213"/>
                      <a:pt x="617" y="211"/>
                      <a:pt x="621" y="206"/>
                    </a:cubicBezTo>
                    <a:cubicBezTo>
                      <a:pt x="620" y="205"/>
                      <a:pt x="620" y="205"/>
                      <a:pt x="619" y="205"/>
                    </a:cubicBezTo>
                    <a:cubicBezTo>
                      <a:pt x="633" y="194"/>
                      <a:pt x="658" y="196"/>
                      <a:pt x="667" y="180"/>
                    </a:cubicBezTo>
                    <a:cubicBezTo>
                      <a:pt x="671" y="180"/>
                      <a:pt x="667" y="182"/>
                      <a:pt x="668" y="184"/>
                    </a:cubicBezTo>
                    <a:cubicBezTo>
                      <a:pt x="696" y="175"/>
                      <a:pt x="728" y="158"/>
                      <a:pt x="770" y="142"/>
                    </a:cubicBezTo>
                    <a:cubicBezTo>
                      <a:pt x="772" y="144"/>
                      <a:pt x="770" y="145"/>
                      <a:pt x="769" y="143"/>
                    </a:cubicBezTo>
                    <a:cubicBezTo>
                      <a:pt x="768" y="145"/>
                      <a:pt x="773" y="149"/>
                      <a:pt x="769" y="149"/>
                    </a:cubicBezTo>
                    <a:cubicBezTo>
                      <a:pt x="767" y="147"/>
                      <a:pt x="763" y="143"/>
                      <a:pt x="766" y="149"/>
                    </a:cubicBezTo>
                    <a:cubicBezTo>
                      <a:pt x="765" y="149"/>
                      <a:pt x="764" y="147"/>
                      <a:pt x="763" y="146"/>
                    </a:cubicBezTo>
                    <a:cubicBezTo>
                      <a:pt x="762" y="147"/>
                      <a:pt x="765" y="150"/>
                      <a:pt x="764" y="151"/>
                    </a:cubicBezTo>
                    <a:cubicBezTo>
                      <a:pt x="762" y="151"/>
                      <a:pt x="760" y="152"/>
                      <a:pt x="763" y="153"/>
                    </a:cubicBezTo>
                    <a:cubicBezTo>
                      <a:pt x="758" y="154"/>
                      <a:pt x="747" y="156"/>
                      <a:pt x="747" y="161"/>
                    </a:cubicBezTo>
                    <a:cubicBezTo>
                      <a:pt x="754" y="165"/>
                      <a:pt x="765" y="152"/>
                      <a:pt x="774" y="149"/>
                    </a:cubicBezTo>
                    <a:cubicBezTo>
                      <a:pt x="776" y="148"/>
                      <a:pt x="778" y="150"/>
                      <a:pt x="780" y="148"/>
                    </a:cubicBezTo>
                    <a:cubicBezTo>
                      <a:pt x="781" y="146"/>
                      <a:pt x="788" y="144"/>
                      <a:pt x="791" y="143"/>
                    </a:cubicBezTo>
                    <a:cubicBezTo>
                      <a:pt x="799" y="140"/>
                      <a:pt x="808" y="136"/>
                      <a:pt x="814" y="135"/>
                    </a:cubicBezTo>
                    <a:cubicBezTo>
                      <a:pt x="816" y="135"/>
                      <a:pt x="819" y="138"/>
                      <a:pt x="816" y="133"/>
                    </a:cubicBezTo>
                    <a:cubicBezTo>
                      <a:pt x="818" y="131"/>
                      <a:pt x="820" y="139"/>
                      <a:pt x="822" y="138"/>
                    </a:cubicBezTo>
                    <a:cubicBezTo>
                      <a:pt x="823" y="136"/>
                      <a:pt x="819" y="135"/>
                      <a:pt x="819" y="133"/>
                    </a:cubicBezTo>
                    <a:cubicBezTo>
                      <a:pt x="821" y="133"/>
                      <a:pt x="822" y="134"/>
                      <a:pt x="823" y="136"/>
                    </a:cubicBezTo>
                    <a:cubicBezTo>
                      <a:pt x="824" y="135"/>
                      <a:pt x="823" y="133"/>
                      <a:pt x="822" y="132"/>
                    </a:cubicBezTo>
                    <a:cubicBezTo>
                      <a:pt x="823" y="132"/>
                      <a:pt x="825" y="133"/>
                      <a:pt x="826" y="136"/>
                    </a:cubicBezTo>
                    <a:cubicBezTo>
                      <a:pt x="828" y="135"/>
                      <a:pt x="823" y="131"/>
                      <a:pt x="824" y="129"/>
                    </a:cubicBezTo>
                    <a:cubicBezTo>
                      <a:pt x="825" y="129"/>
                      <a:pt x="827" y="132"/>
                      <a:pt x="828" y="134"/>
                    </a:cubicBezTo>
                    <a:cubicBezTo>
                      <a:pt x="826" y="125"/>
                      <a:pt x="838" y="130"/>
                      <a:pt x="844" y="123"/>
                    </a:cubicBezTo>
                    <a:cubicBezTo>
                      <a:pt x="845" y="124"/>
                      <a:pt x="846" y="126"/>
                      <a:pt x="847" y="127"/>
                    </a:cubicBezTo>
                    <a:cubicBezTo>
                      <a:pt x="847" y="126"/>
                      <a:pt x="846" y="124"/>
                      <a:pt x="845" y="122"/>
                    </a:cubicBezTo>
                    <a:cubicBezTo>
                      <a:pt x="847" y="122"/>
                      <a:pt x="849" y="127"/>
                      <a:pt x="850" y="129"/>
                    </a:cubicBezTo>
                    <a:cubicBezTo>
                      <a:pt x="851" y="127"/>
                      <a:pt x="850" y="125"/>
                      <a:pt x="848" y="122"/>
                    </a:cubicBezTo>
                    <a:cubicBezTo>
                      <a:pt x="850" y="123"/>
                      <a:pt x="853" y="126"/>
                      <a:pt x="853" y="128"/>
                    </a:cubicBezTo>
                    <a:cubicBezTo>
                      <a:pt x="856" y="128"/>
                      <a:pt x="852" y="124"/>
                      <a:pt x="851" y="121"/>
                    </a:cubicBezTo>
                    <a:cubicBezTo>
                      <a:pt x="852" y="119"/>
                      <a:pt x="854" y="125"/>
                      <a:pt x="856" y="127"/>
                    </a:cubicBezTo>
                    <a:cubicBezTo>
                      <a:pt x="856" y="125"/>
                      <a:pt x="856" y="123"/>
                      <a:pt x="854" y="120"/>
                    </a:cubicBezTo>
                    <a:cubicBezTo>
                      <a:pt x="852" y="116"/>
                      <a:pt x="857" y="124"/>
                      <a:pt x="858" y="126"/>
                    </a:cubicBezTo>
                    <a:cubicBezTo>
                      <a:pt x="857" y="122"/>
                      <a:pt x="859" y="120"/>
                      <a:pt x="861" y="125"/>
                    </a:cubicBezTo>
                    <a:cubicBezTo>
                      <a:pt x="861" y="123"/>
                      <a:pt x="862" y="121"/>
                      <a:pt x="859" y="118"/>
                    </a:cubicBezTo>
                    <a:cubicBezTo>
                      <a:pt x="861" y="117"/>
                      <a:pt x="863" y="125"/>
                      <a:pt x="865" y="124"/>
                    </a:cubicBezTo>
                    <a:cubicBezTo>
                      <a:pt x="867" y="123"/>
                      <a:pt x="859" y="116"/>
                      <a:pt x="863" y="116"/>
                    </a:cubicBezTo>
                    <a:cubicBezTo>
                      <a:pt x="866" y="120"/>
                      <a:pt x="864" y="120"/>
                      <a:pt x="867" y="124"/>
                    </a:cubicBezTo>
                    <a:cubicBezTo>
                      <a:pt x="869" y="123"/>
                      <a:pt x="867" y="121"/>
                      <a:pt x="867" y="119"/>
                    </a:cubicBezTo>
                    <a:cubicBezTo>
                      <a:pt x="868" y="119"/>
                      <a:pt x="869" y="121"/>
                      <a:pt x="870" y="122"/>
                    </a:cubicBezTo>
                    <a:cubicBezTo>
                      <a:pt x="868" y="114"/>
                      <a:pt x="879" y="125"/>
                      <a:pt x="874" y="115"/>
                    </a:cubicBezTo>
                    <a:cubicBezTo>
                      <a:pt x="875" y="115"/>
                      <a:pt x="877" y="117"/>
                      <a:pt x="878" y="119"/>
                    </a:cubicBezTo>
                    <a:cubicBezTo>
                      <a:pt x="878" y="116"/>
                      <a:pt x="877" y="113"/>
                      <a:pt x="876" y="110"/>
                    </a:cubicBezTo>
                    <a:cubicBezTo>
                      <a:pt x="880" y="110"/>
                      <a:pt x="877" y="112"/>
                      <a:pt x="879" y="115"/>
                    </a:cubicBezTo>
                    <a:cubicBezTo>
                      <a:pt x="879" y="113"/>
                      <a:pt x="879" y="111"/>
                      <a:pt x="879" y="108"/>
                    </a:cubicBezTo>
                    <a:cubicBezTo>
                      <a:pt x="885" y="109"/>
                      <a:pt x="886" y="105"/>
                      <a:pt x="893" y="104"/>
                    </a:cubicBezTo>
                    <a:cubicBezTo>
                      <a:pt x="897" y="110"/>
                      <a:pt x="898" y="116"/>
                      <a:pt x="903" y="120"/>
                    </a:cubicBezTo>
                    <a:cubicBezTo>
                      <a:pt x="899" y="115"/>
                      <a:pt x="900" y="109"/>
                      <a:pt x="894" y="103"/>
                    </a:cubicBezTo>
                    <a:cubicBezTo>
                      <a:pt x="899" y="103"/>
                      <a:pt x="899" y="113"/>
                      <a:pt x="904" y="115"/>
                    </a:cubicBezTo>
                    <a:cubicBezTo>
                      <a:pt x="905" y="113"/>
                      <a:pt x="901" y="113"/>
                      <a:pt x="902" y="111"/>
                    </a:cubicBezTo>
                    <a:cubicBezTo>
                      <a:pt x="903" y="111"/>
                      <a:pt x="904" y="112"/>
                      <a:pt x="905" y="113"/>
                    </a:cubicBezTo>
                    <a:cubicBezTo>
                      <a:pt x="906" y="112"/>
                      <a:pt x="905" y="108"/>
                      <a:pt x="908" y="112"/>
                    </a:cubicBezTo>
                    <a:cubicBezTo>
                      <a:pt x="909" y="112"/>
                      <a:pt x="906" y="105"/>
                      <a:pt x="909" y="110"/>
                    </a:cubicBezTo>
                    <a:cubicBezTo>
                      <a:pt x="911" y="108"/>
                      <a:pt x="909" y="105"/>
                      <a:pt x="906" y="100"/>
                    </a:cubicBezTo>
                    <a:cubicBezTo>
                      <a:pt x="910" y="100"/>
                      <a:pt x="908" y="104"/>
                      <a:pt x="912" y="108"/>
                    </a:cubicBezTo>
                    <a:cubicBezTo>
                      <a:pt x="911" y="105"/>
                      <a:pt x="912" y="104"/>
                      <a:pt x="910" y="100"/>
                    </a:cubicBezTo>
                    <a:cubicBezTo>
                      <a:pt x="911" y="100"/>
                      <a:pt x="912" y="103"/>
                      <a:pt x="913" y="104"/>
                    </a:cubicBezTo>
                    <a:cubicBezTo>
                      <a:pt x="916" y="104"/>
                      <a:pt x="911" y="100"/>
                      <a:pt x="914" y="100"/>
                    </a:cubicBezTo>
                    <a:cubicBezTo>
                      <a:pt x="915" y="101"/>
                      <a:pt x="916" y="102"/>
                      <a:pt x="917" y="103"/>
                    </a:cubicBezTo>
                    <a:cubicBezTo>
                      <a:pt x="915" y="96"/>
                      <a:pt x="918" y="101"/>
                      <a:pt x="923" y="103"/>
                    </a:cubicBezTo>
                    <a:cubicBezTo>
                      <a:pt x="923" y="103"/>
                      <a:pt x="922" y="101"/>
                      <a:pt x="921" y="100"/>
                    </a:cubicBezTo>
                    <a:cubicBezTo>
                      <a:pt x="923" y="100"/>
                      <a:pt x="924" y="100"/>
                      <a:pt x="925" y="102"/>
                    </a:cubicBezTo>
                    <a:cubicBezTo>
                      <a:pt x="926" y="102"/>
                      <a:pt x="924" y="100"/>
                      <a:pt x="924" y="99"/>
                    </a:cubicBezTo>
                    <a:cubicBezTo>
                      <a:pt x="925" y="96"/>
                      <a:pt x="927" y="102"/>
                      <a:pt x="928" y="101"/>
                    </a:cubicBezTo>
                    <a:cubicBezTo>
                      <a:pt x="924" y="94"/>
                      <a:pt x="936" y="106"/>
                      <a:pt x="929" y="96"/>
                    </a:cubicBezTo>
                    <a:cubicBezTo>
                      <a:pt x="931" y="97"/>
                      <a:pt x="933" y="100"/>
                      <a:pt x="934" y="101"/>
                    </a:cubicBezTo>
                    <a:cubicBezTo>
                      <a:pt x="936" y="101"/>
                      <a:pt x="931" y="96"/>
                      <a:pt x="931" y="94"/>
                    </a:cubicBezTo>
                    <a:cubicBezTo>
                      <a:pt x="934" y="96"/>
                      <a:pt x="936" y="98"/>
                      <a:pt x="937" y="102"/>
                    </a:cubicBezTo>
                    <a:cubicBezTo>
                      <a:pt x="942" y="99"/>
                      <a:pt x="936" y="102"/>
                      <a:pt x="935" y="95"/>
                    </a:cubicBezTo>
                    <a:cubicBezTo>
                      <a:pt x="935" y="93"/>
                      <a:pt x="943" y="104"/>
                      <a:pt x="937" y="93"/>
                    </a:cubicBezTo>
                    <a:cubicBezTo>
                      <a:pt x="936" y="89"/>
                      <a:pt x="940" y="97"/>
                      <a:pt x="941" y="97"/>
                    </a:cubicBezTo>
                    <a:cubicBezTo>
                      <a:pt x="943" y="95"/>
                      <a:pt x="941" y="95"/>
                      <a:pt x="939" y="92"/>
                    </a:cubicBezTo>
                    <a:cubicBezTo>
                      <a:pt x="946" y="95"/>
                      <a:pt x="942" y="98"/>
                      <a:pt x="946" y="101"/>
                    </a:cubicBezTo>
                    <a:cubicBezTo>
                      <a:pt x="947" y="104"/>
                      <a:pt x="943" y="100"/>
                      <a:pt x="942" y="98"/>
                    </a:cubicBezTo>
                    <a:cubicBezTo>
                      <a:pt x="940" y="100"/>
                      <a:pt x="947" y="102"/>
                      <a:pt x="943" y="102"/>
                    </a:cubicBezTo>
                    <a:cubicBezTo>
                      <a:pt x="946" y="105"/>
                      <a:pt x="948" y="105"/>
                      <a:pt x="951" y="103"/>
                    </a:cubicBezTo>
                    <a:cubicBezTo>
                      <a:pt x="954" y="109"/>
                      <a:pt x="950" y="106"/>
                      <a:pt x="948" y="109"/>
                    </a:cubicBezTo>
                    <a:cubicBezTo>
                      <a:pt x="950" y="110"/>
                      <a:pt x="954" y="109"/>
                      <a:pt x="949" y="111"/>
                    </a:cubicBezTo>
                    <a:cubicBezTo>
                      <a:pt x="973" y="105"/>
                      <a:pt x="997" y="96"/>
                      <a:pt x="1019" y="90"/>
                    </a:cubicBezTo>
                    <a:cubicBezTo>
                      <a:pt x="1044" y="83"/>
                      <a:pt x="1061" y="68"/>
                      <a:pt x="1081" y="66"/>
                    </a:cubicBezTo>
                    <a:cubicBezTo>
                      <a:pt x="1074" y="72"/>
                      <a:pt x="1068" y="69"/>
                      <a:pt x="1062" y="76"/>
                    </a:cubicBezTo>
                    <a:cubicBezTo>
                      <a:pt x="1070" y="77"/>
                      <a:pt x="1076" y="73"/>
                      <a:pt x="1082" y="71"/>
                    </a:cubicBezTo>
                    <a:cubicBezTo>
                      <a:pt x="1084" y="71"/>
                      <a:pt x="1083" y="72"/>
                      <a:pt x="1084" y="73"/>
                    </a:cubicBezTo>
                    <a:cubicBezTo>
                      <a:pt x="1084" y="72"/>
                      <a:pt x="1088" y="72"/>
                      <a:pt x="1085" y="68"/>
                    </a:cubicBezTo>
                    <a:cubicBezTo>
                      <a:pt x="1087" y="69"/>
                      <a:pt x="1088" y="68"/>
                      <a:pt x="1089" y="70"/>
                    </a:cubicBezTo>
                    <a:cubicBezTo>
                      <a:pt x="1087" y="65"/>
                      <a:pt x="1098" y="67"/>
                      <a:pt x="1098" y="62"/>
                    </a:cubicBezTo>
                    <a:cubicBezTo>
                      <a:pt x="1093" y="61"/>
                      <a:pt x="1092" y="62"/>
                      <a:pt x="1091" y="65"/>
                    </a:cubicBezTo>
                    <a:cubicBezTo>
                      <a:pt x="1087" y="63"/>
                      <a:pt x="1086" y="64"/>
                      <a:pt x="1083" y="66"/>
                    </a:cubicBezTo>
                    <a:cubicBezTo>
                      <a:pt x="1083" y="60"/>
                      <a:pt x="1095" y="60"/>
                      <a:pt x="1100" y="56"/>
                    </a:cubicBezTo>
                    <a:cubicBezTo>
                      <a:pt x="1101" y="59"/>
                      <a:pt x="1097" y="59"/>
                      <a:pt x="1099" y="61"/>
                    </a:cubicBezTo>
                    <a:cubicBezTo>
                      <a:pt x="1131" y="56"/>
                      <a:pt x="1160" y="42"/>
                      <a:pt x="1190" y="31"/>
                    </a:cubicBezTo>
                    <a:cubicBezTo>
                      <a:pt x="1191" y="32"/>
                      <a:pt x="1190" y="32"/>
                      <a:pt x="1190" y="33"/>
                    </a:cubicBezTo>
                    <a:cubicBezTo>
                      <a:pt x="1191" y="34"/>
                      <a:pt x="1192" y="33"/>
                      <a:pt x="1193" y="33"/>
                    </a:cubicBezTo>
                    <a:cubicBezTo>
                      <a:pt x="1188" y="32"/>
                      <a:pt x="1191" y="41"/>
                      <a:pt x="1186" y="34"/>
                    </a:cubicBezTo>
                    <a:cubicBezTo>
                      <a:pt x="1186" y="35"/>
                      <a:pt x="1187" y="36"/>
                      <a:pt x="1186" y="37"/>
                    </a:cubicBezTo>
                    <a:cubicBezTo>
                      <a:pt x="1198" y="43"/>
                      <a:pt x="1226" y="25"/>
                      <a:pt x="1245" y="25"/>
                    </a:cubicBezTo>
                    <a:cubicBezTo>
                      <a:pt x="1245" y="25"/>
                      <a:pt x="1244" y="23"/>
                      <a:pt x="1244" y="22"/>
                    </a:cubicBezTo>
                    <a:cubicBezTo>
                      <a:pt x="1268" y="20"/>
                      <a:pt x="1299" y="5"/>
                      <a:pt x="1329" y="3"/>
                    </a:cubicBezTo>
                    <a:cubicBezTo>
                      <a:pt x="1331" y="3"/>
                      <a:pt x="1332" y="0"/>
                      <a:pt x="1334" y="2"/>
                    </a:cubicBezTo>
                    <a:cubicBezTo>
                      <a:pt x="1332" y="3"/>
                      <a:pt x="1331" y="4"/>
                      <a:pt x="1329" y="4"/>
                    </a:cubicBezTo>
                    <a:cubicBezTo>
                      <a:pt x="1301" y="10"/>
                      <a:pt x="1264" y="18"/>
                      <a:pt x="1244" y="28"/>
                    </a:cubicBezTo>
                    <a:cubicBezTo>
                      <a:pt x="1243" y="27"/>
                      <a:pt x="1242" y="27"/>
                      <a:pt x="1241" y="25"/>
                    </a:cubicBezTo>
                    <a:cubicBezTo>
                      <a:pt x="1241" y="31"/>
                      <a:pt x="1229" y="27"/>
                      <a:pt x="1226" y="34"/>
                    </a:cubicBezTo>
                    <a:cubicBezTo>
                      <a:pt x="1222" y="32"/>
                      <a:pt x="1217" y="34"/>
                      <a:pt x="1214" y="39"/>
                    </a:cubicBezTo>
                    <a:cubicBezTo>
                      <a:pt x="1206" y="32"/>
                      <a:pt x="1207" y="45"/>
                      <a:pt x="1202" y="41"/>
                    </a:cubicBezTo>
                    <a:cubicBezTo>
                      <a:pt x="1201" y="42"/>
                      <a:pt x="1204" y="45"/>
                      <a:pt x="1201" y="45"/>
                    </a:cubicBezTo>
                    <a:cubicBezTo>
                      <a:pt x="1200" y="44"/>
                      <a:pt x="1199" y="43"/>
                      <a:pt x="1199" y="42"/>
                    </a:cubicBezTo>
                    <a:cubicBezTo>
                      <a:pt x="1198" y="43"/>
                      <a:pt x="1199" y="45"/>
                      <a:pt x="1200" y="47"/>
                    </a:cubicBezTo>
                    <a:cubicBezTo>
                      <a:pt x="1195" y="41"/>
                      <a:pt x="1194" y="52"/>
                      <a:pt x="1192" y="48"/>
                    </a:cubicBezTo>
                    <a:cubicBezTo>
                      <a:pt x="1191" y="52"/>
                      <a:pt x="1187" y="56"/>
                      <a:pt x="1184" y="54"/>
                    </a:cubicBezTo>
                    <a:cubicBezTo>
                      <a:pt x="1184" y="54"/>
                      <a:pt x="1187" y="59"/>
                      <a:pt x="1183" y="54"/>
                    </a:cubicBezTo>
                    <a:cubicBezTo>
                      <a:pt x="1183" y="56"/>
                      <a:pt x="1183" y="57"/>
                      <a:pt x="1184" y="58"/>
                    </a:cubicBezTo>
                    <a:cubicBezTo>
                      <a:pt x="1182" y="58"/>
                      <a:pt x="1182" y="56"/>
                      <a:pt x="1181" y="55"/>
                    </a:cubicBezTo>
                    <a:cubicBezTo>
                      <a:pt x="1185" y="60"/>
                      <a:pt x="1169" y="61"/>
                      <a:pt x="1167" y="64"/>
                    </a:cubicBezTo>
                    <a:cubicBezTo>
                      <a:pt x="1166" y="66"/>
                      <a:pt x="1172" y="68"/>
                      <a:pt x="1167" y="65"/>
                    </a:cubicBezTo>
                    <a:cubicBezTo>
                      <a:pt x="1164" y="63"/>
                      <a:pt x="1163" y="69"/>
                      <a:pt x="1159" y="67"/>
                    </a:cubicBezTo>
                    <a:cubicBezTo>
                      <a:pt x="1157" y="69"/>
                      <a:pt x="1159" y="69"/>
                      <a:pt x="1161" y="72"/>
                    </a:cubicBezTo>
                    <a:cubicBezTo>
                      <a:pt x="1160" y="73"/>
                      <a:pt x="1158" y="71"/>
                      <a:pt x="1157" y="69"/>
                    </a:cubicBezTo>
                    <a:cubicBezTo>
                      <a:pt x="1156" y="70"/>
                      <a:pt x="1154" y="70"/>
                      <a:pt x="1152" y="70"/>
                    </a:cubicBezTo>
                    <a:cubicBezTo>
                      <a:pt x="1154" y="74"/>
                      <a:pt x="1156" y="69"/>
                      <a:pt x="1157" y="72"/>
                    </a:cubicBezTo>
                    <a:cubicBezTo>
                      <a:pt x="1155" y="71"/>
                      <a:pt x="1146" y="82"/>
                      <a:pt x="1141" y="76"/>
                    </a:cubicBezTo>
                    <a:cubicBezTo>
                      <a:pt x="1143" y="81"/>
                      <a:pt x="1142" y="79"/>
                      <a:pt x="1139" y="81"/>
                    </a:cubicBezTo>
                    <a:cubicBezTo>
                      <a:pt x="1138" y="80"/>
                      <a:pt x="1137" y="78"/>
                      <a:pt x="1136" y="78"/>
                    </a:cubicBezTo>
                    <a:cubicBezTo>
                      <a:pt x="1135" y="79"/>
                      <a:pt x="1137" y="80"/>
                      <a:pt x="1138" y="82"/>
                    </a:cubicBezTo>
                    <a:cubicBezTo>
                      <a:pt x="1136" y="83"/>
                      <a:pt x="1135" y="76"/>
                      <a:pt x="1133" y="79"/>
                    </a:cubicBezTo>
                    <a:cubicBezTo>
                      <a:pt x="1132" y="80"/>
                      <a:pt x="1134" y="81"/>
                      <a:pt x="1135" y="83"/>
                    </a:cubicBezTo>
                    <a:cubicBezTo>
                      <a:pt x="1133" y="84"/>
                      <a:pt x="1132" y="81"/>
                      <a:pt x="1130" y="79"/>
                    </a:cubicBezTo>
                    <a:cubicBezTo>
                      <a:pt x="1129" y="80"/>
                      <a:pt x="1131" y="83"/>
                      <a:pt x="1132" y="83"/>
                    </a:cubicBezTo>
                    <a:cubicBezTo>
                      <a:pt x="1133" y="87"/>
                      <a:pt x="1124" y="77"/>
                      <a:pt x="1131" y="85"/>
                    </a:cubicBezTo>
                    <a:cubicBezTo>
                      <a:pt x="1129" y="86"/>
                      <a:pt x="1127" y="85"/>
                      <a:pt x="1126" y="82"/>
                    </a:cubicBezTo>
                    <a:cubicBezTo>
                      <a:pt x="1125" y="83"/>
                      <a:pt x="1125" y="85"/>
                      <a:pt x="1127" y="85"/>
                    </a:cubicBezTo>
                    <a:cubicBezTo>
                      <a:pt x="1119" y="87"/>
                      <a:pt x="1114" y="91"/>
                      <a:pt x="1106" y="96"/>
                    </a:cubicBezTo>
                    <a:cubicBezTo>
                      <a:pt x="1106" y="98"/>
                      <a:pt x="1107" y="99"/>
                      <a:pt x="1108" y="100"/>
                    </a:cubicBezTo>
                    <a:cubicBezTo>
                      <a:pt x="1122" y="99"/>
                      <a:pt x="1135" y="88"/>
                      <a:pt x="1154" y="87"/>
                    </a:cubicBezTo>
                    <a:cubicBezTo>
                      <a:pt x="1155" y="84"/>
                      <a:pt x="1157" y="83"/>
                      <a:pt x="1160" y="84"/>
                    </a:cubicBezTo>
                    <a:cubicBezTo>
                      <a:pt x="1160" y="84"/>
                      <a:pt x="1157" y="79"/>
                      <a:pt x="1161" y="84"/>
                    </a:cubicBezTo>
                    <a:cubicBezTo>
                      <a:pt x="1162" y="83"/>
                      <a:pt x="1161" y="77"/>
                      <a:pt x="1164" y="82"/>
                    </a:cubicBezTo>
                    <a:cubicBezTo>
                      <a:pt x="1165" y="79"/>
                      <a:pt x="1180" y="71"/>
                      <a:pt x="1182" y="75"/>
                    </a:cubicBezTo>
                    <a:cubicBezTo>
                      <a:pt x="1189" y="68"/>
                      <a:pt x="1207" y="67"/>
                      <a:pt x="1218" y="60"/>
                    </a:cubicBezTo>
                    <a:cubicBezTo>
                      <a:pt x="1220" y="62"/>
                      <a:pt x="1219" y="63"/>
                      <a:pt x="1218" y="63"/>
                    </a:cubicBezTo>
                    <a:cubicBezTo>
                      <a:pt x="1221" y="65"/>
                      <a:pt x="1220" y="62"/>
                      <a:pt x="1224" y="62"/>
                    </a:cubicBezTo>
                    <a:cubicBezTo>
                      <a:pt x="1225" y="61"/>
                      <a:pt x="1221" y="61"/>
                      <a:pt x="1222" y="59"/>
                    </a:cubicBezTo>
                    <a:cubicBezTo>
                      <a:pt x="1224" y="58"/>
                      <a:pt x="1226" y="64"/>
                      <a:pt x="1227" y="62"/>
                    </a:cubicBezTo>
                    <a:cubicBezTo>
                      <a:pt x="1229" y="59"/>
                      <a:pt x="1223" y="61"/>
                      <a:pt x="1224" y="58"/>
                    </a:cubicBezTo>
                    <a:cubicBezTo>
                      <a:pt x="1227" y="56"/>
                      <a:pt x="1228" y="63"/>
                      <a:pt x="1230" y="62"/>
                    </a:cubicBezTo>
                    <a:cubicBezTo>
                      <a:pt x="1234" y="62"/>
                      <a:pt x="1228" y="57"/>
                      <a:pt x="1229" y="56"/>
                    </a:cubicBezTo>
                    <a:cubicBezTo>
                      <a:pt x="1234" y="53"/>
                      <a:pt x="1244" y="53"/>
                      <a:pt x="1249" y="51"/>
                    </a:cubicBezTo>
                    <a:cubicBezTo>
                      <a:pt x="1252" y="55"/>
                      <a:pt x="1247" y="53"/>
                      <a:pt x="1248" y="55"/>
                    </a:cubicBezTo>
                    <a:cubicBezTo>
                      <a:pt x="1250" y="57"/>
                      <a:pt x="1253" y="55"/>
                      <a:pt x="1250" y="53"/>
                    </a:cubicBezTo>
                    <a:cubicBezTo>
                      <a:pt x="1255" y="54"/>
                      <a:pt x="1253" y="56"/>
                      <a:pt x="1256" y="55"/>
                    </a:cubicBezTo>
                    <a:cubicBezTo>
                      <a:pt x="1254" y="51"/>
                      <a:pt x="1252" y="54"/>
                      <a:pt x="1249" y="50"/>
                    </a:cubicBezTo>
                    <a:cubicBezTo>
                      <a:pt x="1255" y="50"/>
                      <a:pt x="1257" y="44"/>
                      <a:pt x="1262" y="48"/>
                    </a:cubicBezTo>
                    <a:cubicBezTo>
                      <a:pt x="1268" y="42"/>
                      <a:pt x="1282" y="42"/>
                      <a:pt x="1288" y="39"/>
                    </a:cubicBezTo>
                    <a:cubicBezTo>
                      <a:pt x="1289" y="42"/>
                      <a:pt x="1290" y="42"/>
                      <a:pt x="1290" y="45"/>
                    </a:cubicBezTo>
                    <a:cubicBezTo>
                      <a:pt x="1293" y="42"/>
                      <a:pt x="1292" y="44"/>
                      <a:pt x="1299" y="43"/>
                    </a:cubicBezTo>
                    <a:cubicBezTo>
                      <a:pt x="1300" y="41"/>
                      <a:pt x="1301" y="39"/>
                      <a:pt x="1302" y="37"/>
                    </a:cubicBezTo>
                    <a:cubicBezTo>
                      <a:pt x="1300" y="35"/>
                      <a:pt x="1299" y="41"/>
                      <a:pt x="1297" y="41"/>
                    </a:cubicBezTo>
                    <a:cubicBezTo>
                      <a:pt x="1294" y="38"/>
                      <a:pt x="1295" y="43"/>
                      <a:pt x="1292" y="40"/>
                    </a:cubicBezTo>
                    <a:cubicBezTo>
                      <a:pt x="1307" y="31"/>
                      <a:pt x="1339" y="25"/>
                      <a:pt x="1359" y="24"/>
                    </a:cubicBezTo>
                    <a:cubicBezTo>
                      <a:pt x="1351" y="28"/>
                      <a:pt x="1325" y="30"/>
                      <a:pt x="1314" y="34"/>
                    </a:cubicBezTo>
                    <a:cubicBezTo>
                      <a:pt x="1310" y="35"/>
                      <a:pt x="1315" y="37"/>
                      <a:pt x="1317" y="40"/>
                    </a:cubicBezTo>
                    <a:cubicBezTo>
                      <a:pt x="1318" y="37"/>
                      <a:pt x="1320" y="39"/>
                      <a:pt x="1324" y="37"/>
                    </a:cubicBezTo>
                    <a:cubicBezTo>
                      <a:pt x="1327" y="40"/>
                      <a:pt x="1323" y="40"/>
                      <a:pt x="1322" y="41"/>
                    </a:cubicBezTo>
                    <a:cubicBezTo>
                      <a:pt x="1324" y="43"/>
                      <a:pt x="1326" y="39"/>
                      <a:pt x="1328" y="44"/>
                    </a:cubicBezTo>
                    <a:cubicBezTo>
                      <a:pt x="1326" y="47"/>
                      <a:pt x="1319" y="47"/>
                      <a:pt x="1313" y="49"/>
                    </a:cubicBezTo>
                    <a:cubicBezTo>
                      <a:pt x="1308" y="51"/>
                      <a:pt x="1300" y="52"/>
                      <a:pt x="1298" y="54"/>
                    </a:cubicBezTo>
                    <a:cubicBezTo>
                      <a:pt x="1297" y="54"/>
                      <a:pt x="1302" y="60"/>
                      <a:pt x="1296" y="54"/>
                    </a:cubicBezTo>
                    <a:cubicBezTo>
                      <a:pt x="1295" y="56"/>
                      <a:pt x="1300" y="60"/>
                      <a:pt x="1301" y="63"/>
                    </a:cubicBezTo>
                    <a:cubicBezTo>
                      <a:pt x="1302" y="57"/>
                      <a:pt x="1300" y="62"/>
                      <a:pt x="1304" y="63"/>
                    </a:cubicBezTo>
                    <a:cubicBezTo>
                      <a:pt x="1304" y="63"/>
                      <a:pt x="1310" y="57"/>
                      <a:pt x="1311" y="63"/>
                    </a:cubicBezTo>
                    <a:cubicBezTo>
                      <a:pt x="1313" y="60"/>
                      <a:pt x="1308" y="58"/>
                      <a:pt x="1307" y="59"/>
                    </a:cubicBezTo>
                    <a:cubicBezTo>
                      <a:pt x="1311" y="59"/>
                      <a:pt x="1318" y="58"/>
                      <a:pt x="1325" y="60"/>
                    </a:cubicBezTo>
                    <a:cubicBezTo>
                      <a:pt x="1327" y="55"/>
                      <a:pt x="1334" y="56"/>
                      <a:pt x="1340" y="57"/>
                    </a:cubicBezTo>
                    <a:cubicBezTo>
                      <a:pt x="1340" y="58"/>
                      <a:pt x="1341" y="60"/>
                      <a:pt x="1342" y="62"/>
                    </a:cubicBezTo>
                    <a:cubicBezTo>
                      <a:pt x="1342" y="59"/>
                      <a:pt x="1340" y="56"/>
                      <a:pt x="1343" y="55"/>
                    </a:cubicBezTo>
                    <a:cubicBezTo>
                      <a:pt x="1344" y="64"/>
                      <a:pt x="1351" y="58"/>
                      <a:pt x="1355" y="63"/>
                    </a:cubicBezTo>
                    <a:cubicBezTo>
                      <a:pt x="1352" y="64"/>
                      <a:pt x="1346" y="64"/>
                      <a:pt x="1347" y="68"/>
                    </a:cubicBezTo>
                    <a:cubicBezTo>
                      <a:pt x="1348" y="71"/>
                      <a:pt x="1350" y="69"/>
                      <a:pt x="1351" y="72"/>
                    </a:cubicBezTo>
                    <a:cubicBezTo>
                      <a:pt x="1351" y="70"/>
                      <a:pt x="1355" y="72"/>
                      <a:pt x="1357" y="72"/>
                    </a:cubicBezTo>
                    <a:cubicBezTo>
                      <a:pt x="1358" y="70"/>
                      <a:pt x="1361" y="72"/>
                      <a:pt x="1358" y="72"/>
                    </a:cubicBezTo>
                    <a:cubicBezTo>
                      <a:pt x="1329" y="83"/>
                      <a:pt x="1296" y="93"/>
                      <a:pt x="1277" y="103"/>
                    </a:cubicBezTo>
                    <a:cubicBezTo>
                      <a:pt x="1281" y="108"/>
                      <a:pt x="1291" y="106"/>
                      <a:pt x="1293" y="101"/>
                    </a:cubicBezTo>
                    <a:cubicBezTo>
                      <a:pt x="1296" y="106"/>
                      <a:pt x="1302" y="95"/>
                      <a:pt x="1307" y="101"/>
                    </a:cubicBezTo>
                    <a:cubicBezTo>
                      <a:pt x="1307" y="100"/>
                      <a:pt x="1306" y="98"/>
                      <a:pt x="1308" y="98"/>
                    </a:cubicBezTo>
                    <a:cubicBezTo>
                      <a:pt x="1308" y="99"/>
                      <a:pt x="1307" y="99"/>
                      <a:pt x="1308" y="100"/>
                    </a:cubicBezTo>
                    <a:cubicBezTo>
                      <a:pt x="1310" y="100"/>
                      <a:pt x="1309" y="99"/>
                      <a:pt x="1308" y="97"/>
                    </a:cubicBezTo>
                    <a:cubicBezTo>
                      <a:pt x="1309" y="97"/>
                      <a:pt x="1313" y="102"/>
                      <a:pt x="1311" y="98"/>
                    </a:cubicBezTo>
                    <a:cubicBezTo>
                      <a:pt x="1313" y="100"/>
                      <a:pt x="1316" y="103"/>
                      <a:pt x="1317" y="105"/>
                    </a:cubicBezTo>
                    <a:cubicBezTo>
                      <a:pt x="1316" y="105"/>
                      <a:pt x="1315" y="105"/>
                      <a:pt x="1314" y="106"/>
                    </a:cubicBezTo>
                    <a:cubicBezTo>
                      <a:pt x="1313" y="104"/>
                      <a:pt x="1314" y="103"/>
                      <a:pt x="1313" y="101"/>
                    </a:cubicBezTo>
                    <a:cubicBezTo>
                      <a:pt x="1311" y="99"/>
                      <a:pt x="1310" y="102"/>
                      <a:pt x="1308" y="102"/>
                    </a:cubicBezTo>
                    <a:cubicBezTo>
                      <a:pt x="1309" y="103"/>
                      <a:pt x="1311" y="102"/>
                      <a:pt x="1312" y="102"/>
                    </a:cubicBezTo>
                    <a:cubicBezTo>
                      <a:pt x="1312" y="109"/>
                      <a:pt x="1318" y="105"/>
                      <a:pt x="1320" y="104"/>
                    </a:cubicBezTo>
                    <a:cubicBezTo>
                      <a:pt x="1319" y="104"/>
                      <a:pt x="1315" y="101"/>
                      <a:pt x="1318" y="101"/>
                    </a:cubicBezTo>
                    <a:cubicBezTo>
                      <a:pt x="1316" y="97"/>
                      <a:pt x="1317" y="102"/>
                      <a:pt x="1315" y="102"/>
                    </a:cubicBezTo>
                    <a:cubicBezTo>
                      <a:pt x="1312" y="98"/>
                      <a:pt x="1317" y="99"/>
                      <a:pt x="1315" y="96"/>
                    </a:cubicBezTo>
                    <a:cubicBezTo>
                      <a:pt x="1325" y="99"/>
                      <a:pt x="1342" y="83"/>
                      <a:pt x="1356" y="83"/>
                    </a:cubicBezTo>
                    <a:cubicBezTo>
                      <a:pt x="1358" y="86"/>
                      <a:pt x="1357" y="86"/>
                      <a:pt x="1356" y="87"/>
                    </a:cubicBezTo>
                    <a:cubicBezTo>
                      <a:pt x="1355" y="86"/>
                      <a:pt x="1356" y="85"/>
                      <a:pt x="1356" y="85"/>
                    </a:cubicBezTo>
                    <a:cubicBezTo>
                      <a:pt x="1350" y="83"/>
                      <a:pt x="1358" y="89"/>
                      <a:pt x="1358" y="90"/>
                    </a:cubicBezTo>
                    <a:cubicBezTo>
                      <a:pt x="1358" y="89"/>
                      <a:pt x="1358" y="88"/>
                      <a:pt x="1359" y="90"/>
                    </a:cubicBezTo>
                    <a:cubicBezTo>
                      <a:pt x="1360" y="88"/>
                      <a:pt x="1358" y="85"/>
                      <a:pt x="1356" y="82"/>
                    </a:cubicBezTo>
                    <a:cubicBezTo>
                      <a:pt x="1358" y="84"/>
                      <a:pt x="1363" y="85"/>
                      <a:pt x="1359" y="82"/>
                    </a:cubicBezTo>
                    <a:cubicBezTo>
                      <a:pt x="1357" y="79"/>
                      <a:pt x="1362" y="83"/>
                      <a:pt x="1363" y="85"/>
                    </a:cubicBezTo>
                    <a:cubicBezTo>
                      <a:pt x="1361" y="86"/>
                      <a:pt x="1358" y="84"/>
                      <a:pt x="1361" y="89"/>
                    </a:cubicBezTo>
                    <a:cubicBezTo>
                      <a:pt x="1364" y="86"/>
                      <a:pt x="1371" y="88"/>
                      <a:pt x="1379" y="84"/>
                    </a:cubicBezTo>
                    <a:cubicBezTo>
                      <a:pt x="1377" y="81"/>
                      <a:pt x="1375" y="87"/>
                      <a:pt x="1373" y="82"/>
                    </a:cubicBezTo>
                    <a:cubicBezTo>
                      <a:pt x="1389" y="76"/>
                      <a:pt x="1405" y="76"/>
                      <a:pt x="1422" y="70"/>
                    </a:cubicBezTo>
                    <a:cubicBezTo>
                      <a:pt x="1422" y="75"/>
                      <a:pt x="1411" y="77"/>
                      <a:pt x="1407" y="77"/>
                    </a:cubicBezTo>
                    <a:cubicBezTo>
                      <a:pt x="1406" y="78"/>
                      <a:pt x="1407" y="80"/>
                      <a:pt x="1408" y="81"/>
                    </a:cubicBezTo>
                    <a:cubicBezTo>
                      <a:pt x="1361" y="90"/>
                      <a:pt x="1325" y="109"/>
                      <a:pt x="1278" y="123"/>
                    </a:cubicBezTo>
                    <a:cubicBezTo>
                      <a:pt x="1278" y="125"/>
                      <a:pt x="1278" y="126"/>
                      <a:pt x="1278" y="128"/>
                    </a:cubicBezTo>
                    <a:cubicBezTo>
                      <a:pt x="1279" y="129"/>
                      <a:pt x="1278" y="126"/>
                      <a:pt x="1280" y="128"/>
                    </a:cubicBezTo>
                    <a:cubicBezTo>
                      <a:pt x="1292" y="123"/>
                      <a:pt x="1276" y="135"/>
                      <a:pt x="1274" y="129"/>
                    </a:cubicBezTo>
                    <a:cubicBezTo>
                      <a:pt x="1272" y="135"/>
                      <a:pt x="1256" y="135"/>
                      <a:pt x="1249" y="141"/>
                    </a:cubicBezTo>
                    <a:cubicBezTo>
                      <a:pt x="1249" y="139"/>
                      <a:pt x="1249" y="139"/>
                      <a:pt x="1247" y="137"/>
                    </a:cubicBezTo>
                    <a:cubicBezTo>
                      <a:pt x="1247" y="138"/>
                      <a:pt x="1247" y="140"/>
                      <a:pt x="1249" y="143"/>
                    </a:cubicBezTo>
                    <a:cubicBezTo>
                      <a:pt x="1247" y="142"/>
                      <a:pt x="1246" y="142"/>
                      <a:pt x="1245" y="140"/>
                    </a:cubicBezTo>
                    <a:cubicBezTo>
                      <a:pt x="1244" y="141"/>
                      <a:pt x="1247" y="144"/>
                      <a:pt x="1244" y="144"/>
                    </a:cubicBezTo>
                    <a:cubicBezTo>
                      <a:pt x="1244" y="141"/>
                      <a:pt x="1242" y="142"/>
                      <a:pt x="1240" y="143"/>
                    </a:cubicBezTo>
                    <a:cubicBezTo>
                      <a:pt x="1248" y="146"/>
                      <a:pt x="1235" y="145"/>
                      <a:pt x="1235" y="145"/>
                    </a:cubicBezTo>
                    <a:cubicBezTo>
                      <a:pt x="1232" y="146"/>
                      <a:pt x="1224" y="156"/>
                      <a:pt x="1221" y="151"/>
                    </a:cubicBezTo>
                    <a:cubicBezTo>
                      <a:pt x="1217" y="158"/>
                      <a:pt x="1203" y="160"/>
                      <a:pt x="1200" y="160"/>
                    </a:cubicBezTo>
                    <a:cubicBezTo>
                      <a:pt x="1200" y="160"/>
                      <a:pt x="1200" y="166"/>
                      <a:pt x="1197" y="161"/>
                    </a:cubicBezTo>
                    <a:cubicBezTo>
                      <a:pt x="1197" y="165"/>
                      <a:pt x="1190" y="168"/>
                      <a:pt x="1186" y="165"/>
                    </a:cubicBezTo>
                    <a:cubicBezTo>
                      <a:pt x="1180" y="174"/>
                      <a:pt x="1165" y="174"/>
                      <a:pt x="1151" y="183"/>
                    </a:cubicBezTo>
                    <a:cubicBezTo>
                      <a:pt x="1155" y="188"/>
                      <a:pt x="1154" y="184"/>
                      <a:pt x="1155" y="183"/>
                    </a:cubicBezTo>
                    <a:cubicBezTo>
                      <a:pt x="1166" y="187"/>
                      <a:pt x="1183" y="177"/>
                      <a:pt x="1190" y="173"/>
                    </a:cubicBezTo>
                    <a:cubicBezTo>
                      <a:pt x="1222" y="162"/>
                      <a:pt x="1268" y="149"/>
                      <a:pt x="1304" y="134"/>
                    </a:cubicBezTo>
                    <a:cubicBezTo>
                      <a:pt x="1309" y="132"/>
                      <a:pt x="1312" y="125"/>
                      <a:pt x="1321" y="130"/>
                    </a:cubicBezTo>
                    <a:cubicBezTo>
                      <a:pt x="1318" y="131"/>
                      <a:pt x="1317" y="129"/>
                      <a:pt x="1320" y="134"/>
                    </a:cubicBezTo>
                    <a:cubicBezTo>
                      <a:pt x="1319" y="133"/>
                      <a:pt x="1314" y="130"/>
                      <a:pt x="1317" y="135"/>
                    </a:cubicBezTo>
                    <a:cubicBezTo>
                      <a:pt x="1316" y="135"/>
                      <a:pt x="1315" y="133"/>
                      <a:pt x="1314" y="131"/>
                    </a:cubicBezTo>
                    <a:cubicBezTo>
                      <a:pt x="1314" y="132"/>
                      <a:pt x="1314" y="133"/>
                      <a:pt x="1313" y="132"/>
                    </a:cubicBezTo>
                    <a:cubicBezTo>
                      <a:pt x="1312" y="133"/>
                      <a:pt x="1314" y="134"/>
                      <a:pt x="1314" y="136"/>
                    </a:cubicBezTo>
                    <a:cubicBezTo>
                      <a:pt x="1310" y="135"/>
                      <a:pt x="1310" y="135"/>
                      <a:pt x="1306" y="136"/>
                    </a:cubicBezTo>
                    <a:cubicBezTo>
                      <a:pt x="1313" y="141"/>
                      <a:pt x="1301" y="134"/>
                      <a:pt x="1306" y="141"/>
                    </a:cubicBezTo>
                    <a:cubicBezTo>
                      <a:pt x="1307" y="141"/>
                      <a:pt x="1298" y="135"/>
                      <a:pt x="1300" y="142"/>
                    </a:cubicBezTo>
                    <a:cubicBezTo>
                      <a:pt x="1288" y="142"/>
                      <a:pt x="1286" y="142"/>
                      <a:pt x="1277" y="150"/>
                    </a:cubicBezTo>
                    <a:cubicBezTo>
                      <a:pt x="1277" y="149"/>
                      <a:pt x="1277" y="148"/>
                      <a:pt x="1276" y="147"/>
                    </a:cubicBezTo>
                    <a:cubicBezTo>
                      <a:pt x="1275" y="148"/>
                      <a:pt x="1274" y="148"/>
                      <a:pt x="1272" y="149"/>
                    </a:cubicBezTo>
                    <a:cubicBezTo>
                      <a:pt x="1278" y="150"/>
                      <a:pt x="1275" y="153"/>
                      <a:pt x="1271" y="149"/>
                    </a:cubicBezTo>
                    <a:cubicBezTo>
                      <a:pt x="1272" y="151"/>
                      <a:pt x="1271" y="154"/>
                      <a:pt x="1268" y="149"/>
                    </a:cubicBezTo>
                    <a:cubicBezTo>
                      <a:pt x="1266" y="150"/>
                      <a:pt x="1270" y="153"/>
                      <a:pt x="1269" y="155"/>
                    </a:cubicBezTo>
                    <a:cubicBezTo>
                      <a:pt x="1267" y="156"/>
                      <a:pt x="1264" y="153"/>
                      <a:pt x="1268" y="158"/>
                    </a:cubicBezTo>
                    <a:cubicBezTo>
                      <a:pt x="1266" y="157"/>
                      <a:pt x="1261" y="153"/>
                      <a:pt x="1265" y="159"/>
                    </a:cubicBezTo>
                    <a:cubicBezTo>
                      <a:pt x="1261" y="155"/>
                      <a:pt x="1257" y="158"/>
                      <a:pt x="1257" y="162"/>
                    </a:cubicBezTo>
                    <a:cubicBezTo>
                      <a:pt x="1250" y="159"/>
                      <a:pt x="1253" y="169"/>
                      <a:pt x="1246" y="163"/>
                    </a:cubicBezTo>
                    <a:cubicBezTo>
                      <a:pt x="1245" y="163"/>
                      <a:pt x="1248" y="167"/>
                      <a:pt x="1247" y="168"/>
                    </a:cubicBezTo>
                    <a:cubicBezTo>
                      <a:pt x="1240" y="163"/>
                      <a:pt x="1240" y="172"/>
                      <a:pt x="1233" y="165"/>
                    </a:cubicBezTo>
                    <a:cubicBezTo>
                      <a:pt x="1233" y="166"/>
                      <a:pt x="1235" y="168"/>
                      <a:pt x="1236" y="170"/>
                    </a:cubicBezTo>
                    <a:cubicBezTo>
                      <a:pt x="1229" y="170"/>
                      <a:pt x="1228" y="173"/>
                      <a:pt x="1222" y="177"/>
                    </a:cubicBezTo>
                    <a:cubicBezTo>
                      <a:pt x="1219" y="175"/>
                      <a:pt x="1221" y="176"/>
                      <a:pt x="1219" y="172"/>
                    </a:cubicBezTo>
                    <a:cubicBezTo>
                      <a:pt x="1218" y="174"/>
                      <a:pt x="1219" y="175"/>
                      <a:pt x="1219" y="177"/>
                    </a:cubicBezTo>
                    <a:cubicBezTo>
                      <a:pt x="1217" y="177"/>
                      <a:pt x="1216" y="174"/>
                      <a:pt x="1214" y="171"/>
                    </a:cubicBezTo>
                    <a:cubicBezTo>
                      <a:pt x="1215" y="174"/>
                      <a:pt x="1216" y="178"/>
                      <a:pt x="1212" y="172"/>
                    </a:cubicBezTo>
                    <a:cubicBezTo>
                      <a:pt x="1210" y="173"/>
                      <a:pt x="1215" y="177"/>
                      <a:pt x="1215" y="180"/>
                    </a:cubicBezTo>
                    <a:cubicBezTo>
                      <a:pt x="1211" y="174"/>
                      <a:pt x="1214" y="183"/>
                      <a:pt x="1208" y="180"/>
                    </a:cubicBezTo>
                    <a:cubicBezTo>
                      <a:pt x="1209" y="183"/>
                      <a:pt x="1206" y="183"/>
                      <a:pt x="1206" y="185"/>
                    </a:cubicBezTo>
                    <a:cubicBezTo>
                      <a:pt x="1226" y="182"/>
                      <a:pt x="1254" y="170"/>
                      <a:pt x="1271" y="163"/>
                    </a:cubicBezTo>
                    <a:cubicBezTo>
                      <a:pt x="1275" y="163"/>
                      <a:pt x="1279" y="166"/>
                      <a:pt x="1280" y="160"/>
                    </a:cubicBezTo>
                    <a:cubicBezTo>
                      <a:pt x="1281" y="160"/>
                      <a:pt x="1282" y="163"/>
                      <a:pt x="1284" y="165"/>
                    </a:cubicBezTo>
                    <a:cubicBezTo>
                      <a:pt x="1281" y="167"/>
                      <a:pt x="1276" y="169"/>
                      <a:pt x="1275" y="174"/>
                    </a:cubicBezTo>
                    <a:cubicBezTo>
                      <a:pt x="1274" y="174"/>
                      <a:pt x="1273" y="172"/>
                      <a:pt x="1272" y="171"/>
                    </a:cubicBezTo>
                    <a:cubicBezTo>
                      <a:pt x="1274" y="177"/>
                      <a:pt x="1264" y="172"/>
                      <a:pt x="1267" y="176"/>
                    </a:cubicBezTo>
                    <a:cubicBezTo>
                      <a:pt x="1265" y="176"/>
                      <a:pt x="1264" y="175"/>
                      <a:pt x="1264" y="173"/>
                    </a:cubicBezTo>
                    <a:cubicBezTo>
                      <a:pt x="1264" y="175"/>
                      <a:pt x="1262" y="177"/>
                      <a:pt x="1263" y="180"/>
                    </a:cubicBezTo>
                    <a:cubicBezTo>
                      <a:pt x="1258" y="173"/>
                      <a:pt x="1259" y="186"/>
                      <a:pt x="1254" y="180"/>
                    </a:cubicBezTo>
                    <a:cubicBezTo>
                      <a:pt x="1253" y="181"/>
                      <a:pt x="1254" y="183"/>
                      <a:pt x="1256" y="186"/>
                    </a:cubicBezTo>
                    <a:cubicBezTo>
                      <a:pt x="1253" y="188"/>
                      <a:pt x="1246" y="192"/>
                      <a:pt x="1247" y="192"/>
                    </a:cubicBezTo>
                    <a:cubicBezTo>
                      <a:pt x="1238" y="196"/>
                      <a:pt x="1214" y="208"/>
                      <a:pt x="1207" y="211"/>
                    </a:cubicBezTo>
                    <a:cubicBezTo>
                      <a:pt x="1206" y="211"/>
                      <a:pt x="1208" y="213"/>
                      <a:pt x="1208" y="215"/>
                    </a:cubicBezTo>
                    <a:cubicBezTo>
                      <a:pt x="1207" y="215"/>
                      <a:pt x="1206" y="214"/>
                      <a:pt x="1205" y="212"/>
                    </a:cubicBezTo>
                    <a:cubicBezTo>
                      <a:pt x="1203" y="215"/>
                      <a:pt x="1208" y="218"/>
                      <a:pt x="1208" y="221"/>
                    </a:cubicBezTo>
                    <a:cubicBezTo>
                      <a:pt x="1209" y="223"/>
                      <a:pt x="1212" y="215"/>
                      <a:pt x="1215" y="221"/>
                    </a:cubicBezTo>
                    <a:cubicBezTo>
                      <a:pt x="1212" y="221"/>
                      <a:pt x="1210" y="223"/>
                      <a:pt x="1209" y="225"/>
                    </a:cubicBezTo>
                    <a:cubicBezTo>
                      <a:pt x="1206" y="220"/>
                      <a:pt x="1206" y="217"/>
                      <a:pt x="1201" y="213"/>
                    </a:cubicBezTo>
                    <a:cubicBezTo>
                      <a:pt x="1201" y="214"/>
                      <a:pt x="1202" y="215"/>
                      <a:pt x="1203" y="217"/>
                    </a:cubicBezTo>
                    <a:cubicBezTo>
                      <a:pt x="1202" y="218"/>
                      <a:pt x="1201" y="216"/>
                      <a:pt x="1200" y="217"/>
                    </a:cubicBezTo>
                    <a:cubicBezTo>
                      <a:pt x="1202" y="222"/>
                      <a:pt x="1206" y="220"/>
                      <a:pt x="1206" y="224"/>
                    </a:cubicBezTo>
                    <a:cubicBezTo>
                      <a:pt x="1202" y="222"/>
                      <a:pt x="1201" y="220"/>
                      <a:pt x="1199" y="223"/>
                    </a:cubicBezTo>
                    <a:cubicBezTo>
                      <a:pt x="1199" y="220"/>
                      <a:pt x="1200" y="221"/>
                      <a:pt x="1197" y="218"/>
                    </a:cubicBezTo>
                    <a:cubicBezTo>
                      <a:pt x="1185" y="223"/>
                      <a:pt x="1181" y="226"/>
                      <a:pt x="1170" y="227"/>
                    </a:cubicBezTo>
                    <a:cubicBezTo>
                      <a:pt x="1170" y="228"/>
                      <a:pt x="1170" y="230"/>
                      <a:pt x="1171" y="232"/>
                    </a:cubicBezTo>
                    <a:cubicBezTo>
                      <a:pt x="1174" y="234"/>
                      <a:pt x="1174" y="230"/>
                      <a:pt x="1176" y="230"/>
                    </a:cubicBezTo>
                    <a:cubicBezTo>
                      <a:pt x="1177" y="232"/>
                      <a:pt x="1181" y="236"/>
                      <a:pt x="1178" y="236"/>
                    </a:cubicBezTo>
                    <a:cubicBezTo>
                      <a:pt x="1180" y="238"/>
                      <a:pt x="1186" y="235"/>
                      <a:pt x="1186" y="233"/>
                    </a:cubicBezTo>
                    <a:cubicBezTo>
                      <a:pt x="1191" y="235"/>
                      <a:pt x="1183" y="237"/>
                      <a:pt x="1181" y="238"/>
                    </a:cubicBezTo>
                    <a:cubicBezTo>
                      <a:pt x="1183" y="240"/>
                      <a:pt x="1185" y="236"/>
                      <a:pt x="1188" y="236"/>
                    </a:cubicBezTo>
                    <a:cubicBezTo>
                      <a:pt x="1189" y="241"/>
                      <a:pt x="1189" y="240"/>
                      <a:pt x="1191" y="245"/>
                    </a:cubicBezTo>
                    <a:cubicBezTo>
                      <a:pt x="1195" y="245"/>
                      <a:pt x="1188" y="239"/>
                      <a:pt x="1192" y="239"/>
                    </a:cubicBezTo>
                    <a:cubicBezTo>
                      <a:pt x="1194" y="241"/>
                      <a:pt x="1193" y="242"/>
                      <a:pt x="1195" y="244"/>
                    </a:cubicBezTo>
                    <a:cubicBezTo>
                      <a:pt x="1194" y="240"/>
                      <a:pt x="1195" y="238"/>
                      <a:pt x="1199" y="242"/>
                    </a:cubicBezTo>
                    <a:cubicBezTo>
                      <a:pt x="1202" y="241"/>
                      <a:pt x="1195" y="236"/>
                      <a:pt x="1197" y="235"/>
                    </a:cubicBezTo>
                    <a:cubicBezTo>
                      <a:pt x="1196" y="231"/>
                      <a:pt x="1199" y="241"/>
                      <a:pt x="1202" y="241"/>
                    </a:cubicBezTo>
                    <a:cubicBezTo>
                      <a:pt x="1202" y="240"/>
                      <a:pt x="1200" y="238"/>
                      <a:pt x="1199" y="236"/>
                    </a:cubicBezTo>
                    <a:cubicBezTo>
                      <a:pt x="1202" y="235"/>
                      <a:pt x="1205" y="242"/>
                      <a:pt x="1205" y="244"/>
                    </a:cubicBezTo>
                    <a:cubicBezTo>
                      <a:pt x="1202" y="243"/>
                      <a:pt x="1197" y="247"/>
                      <a:pt x="1191" y="249"/>
                    </a:cubicBezTo>
                    <a:cubicBezTo>
                      <a:pt x="1191" y="246"/>
                      <a:pt x="1188" y="245"/>
                      <a:pt x="1187" y="241"/>
                    </a:cubicBezTo>
                    <a:cubicBezTo>
                      <a:pt x="1186" y="240"/>
                      <a:pt x="1184" y="241"/>
                      <a:pt x="1183" y="241"/>
                    </a:cubicBezTo>
                    <a:cubicBezTo>
                      <a:pt x="1182" y="242"/>
                      <a:pt x="1187" y="246"/>
                      <a:pt x="1184" y="247"/>
                    </a:cubicBezTo>
                    <a:cubicBezTo>
                      <a:pt x="1182" y="244"/>
                      <a:pt x="1181" y="242"/>
                      <a:pt x="1179" y="241"/>
                    </a:cubicBezTo>
                    <a:cubicBezTo>
                      <a:pt x="1178" y="242"/>
                      <a:pt x="1176" y="242"/>
                      <a:pt x="1177" y="244"/>
                    </a:cubicBezTo>
                    <a:cubicBezTo>
                      <a:pt x="1178" y="245"/>
                      <a:pt x="1178" y="243"/>
                      <a:pt x="1179" y="243"/>
                    </a:cubicBezTo>
                    <a:cubicBezTo>
                      <a:pt x="1180" y="244"/>
                      <a:pt x="1181" y="246"/>
                      <a:pt x="1182" y="247"/>
                    </a:cubicBezTo>
                    <a:cubicBezTo>
                      <a:pt x="1181" y="250"/>
                      <a:pt x="1179" y="244"/>
                      <a:pt x="1178" y="246"/>
                    </a:cubicBezTo>
                    <a:cubicBezTo>
                      <a:pt x="1175" y="243"/>
                      <a:pt x="1176" y="242"/>
                      <a:pt x="1174" y="239"/>
                    </a:cubicBezTo>
                    <a:cubicBezTo>
                      <a:pt x="1175" y="244"/>
                      <a:pt x="1170" y="242"/>
                      <a:pt x="1167" y="239"/>
                    </a:cubicBezTo>
                    <a:cubicBezTo>
                      <a:pt x="1167" y="243"/>
                      <a:pt x="1174" y="252"/>
                      <a:pt x="1177" y="255"/>
                    </a:cubicBezTo>
                    <a:cubicBezTo>
                      <a:pt x="1174" y="257"/>
                      <a:pt x="1174" y="257"/>
                      <a:pt x="1173" y="253"/>
                    </a:cubicBezTo>
                    <a:cubicBezTo>
                      <a:pt x="1176" y="259"/>
                      <a:pt x="1163" y="257"/>
                      <a:pt x="1166" y="263"/>
                    </a:cubicBezTo>
                    <a:cubicBezTo>
                      <a:pt x="1164" y="262"/>
                      <a:pt x="1163" y="261"/>
                      <a:pt x="1162" y="260"/>
                    </a:cubicBezTo>
                    <a:cubicBezTo>
                      <a:pt x="1161" y="261"/>
                      <a:pt x="1163" y="263"/>
                      <a:pt x="1164" y="265"/>
                    </a:cubicBezTo>
                    <a:cubicBezTo>
                      <a:pt x="1162" y="267"/>
                      <a:pt x="1160" y="262"/>
                      <a:pt x="1159" y="261"/>
                    </a:cubicBezTo>
                    <a:cubicBezTo>
                      <a:pt x="1158" y="263"/>
                      <a:pt x="1160" y="263"/>
                      <a:pt x="1161" y="266"/>
                    </a:cubicBezTo>
                    <a:cubicBezTo>
                      <a:pt x="1164" y="270"/>
                      <a:pt x="1164" y="265"/>
                      <a:pt x="1169" y="268"/>
                    </a:cubicBezTo>
                    <a:cubicBezTo>
                      <a:pt x="1166" y="270"/>
                      <a:pt x="1173" y="277"/>
                      <a:pt x="1174" y="280"/>
                    </a:cubicBezTo>
                    <a:cubicBezTo>
                      <a:pt x="1172" y="282"/>
                      <a:pt x="1168" y="272"/>
                      <a:pt x="1167" y="270"/>
                    </a:cubicBezTo>
                    <a:cubicBezTo>
                      <a:pt x="1164" y="270"/>
                      <a:pt x="1165" y="272"/>
                      <a:pt x="1168" y="275"/>
                    </a:cubicBezTo>
                    <a:cubicBezTo>
                      <a:pt x="1162" y="270"/>
                      <a:pt x="1156" y="274"/>
                      <a:pt x="1153" y="275"/>
                    </a:cubicBezTo>
                    <a:cubicBezTo>
                      <a:pt x="1156" y="280"/>
                      <a:pt x="1155" y="272"/>
                      <a:pt x="1158" y="278"/>
                    </a:cubicBezTo>
                    <a:cubicBezTo>
                      <a:pt x="1160" y="282"/>
                      <a:pt x="1155" y="277"/>
                      <a:pt x="1155" y="282"/>
                    </a:cubicBezTo>
                    <a:cubicBezTo>
                      <a:pt x="1154" y="280"/>
                      <a:pt x="1153" y="278"/>
                      <a:pt x="1151" y="276"/>
                    </a:cubicBezTo>
                    <a:cubicBezTo>
                      <a:pt x="1149" y="275"/>
                      <a:pt x="1151" y="279"/>
                      <a:pt x="1147" y="278"/>
                    </a:cubicBezTo>
                    <a:cubicBezTo>
                      <a:pt x="1150" y="283"/>
                      <a:pt x="1151" y="277"/>
                      <a:pt x="1152" y="279"/>
                    </a:cubicBezTo>
                    <a:cubicBezTo>
                      <a:pt x="1153" y="283"/>
                      <a:pt x="1150" y="287"/>
                      <a:pt x="1146" y="286"/>
                    </a:cubicBezTo>
                    <a:cubicBezTo>
                      <a:pt x="1147" y="287"/>
                      <a:pt x="1148" y="289"/>
                      <a:pt x="1149" y="290"/>
                    </a:cubicBezTo>
                    <a:cubicBezTo>
                      <a:pt x="1149" y="285"/>
                      <a:pt x="1155" y="292"/>
                      <a:pt x="1150" y="290"/>
                    </a:cubicBezTo>
                    <a:cubicBezTo>
                      <a:pt x="1153" y="291"/>
                      <a:pt x="1159" y="288"/>
                      <a:pt x="1158" y="286"/>
                    </a:cubicBezTo>
                    <a:cubicBezTo>
                      <a:pt x="1162" y="286"/>
                      <a:pt x="1161" y="292"/>
                      <a:pt x="1166" y="297"/>
                    </a:cubicBezTo>
                    <a:cubicBezTo>
                      <a:pt x="1163" y="297"/>
                      <a:pt x="1163" y="294"/>
                      <a:pt x="1161" y="291"/>
                    </a:cubicBezTo>
                    <a:cubicBezTo>
                      <a:pt x="1158" y="292"/>
                      <a:pt x="1165" y="299"/>
                      <a:pt x="1166" y="302"/>
                    </a:cubicBezTo>
                    <a:cubicBezTo>
                      <a:pt x="1163" y="302"/>
                      <a:pt x="1161" y="297"/>
                      <a:pt x="1158" y="292"/>
                    </a:cubicBezTo>
                    <a:cubicBezTo>
                      <a:pt x="1158" y="297"/>
                      <a:pt x="1163" y="302"/>
                      <a:pt x="1165" y="305"/>
                    </a:cubicBezTo>
                    <a:cubicBezTo>
                      <a:pt x="1169" y="312"/>
                      <a:pt x="1161" y="300"/>
                      <a:pt x="1155" y="294"/>
                    </a:cubicBezTo>
                    <a:cubicBezTo>
                      <a:pt x="1155" y="296"/>
                      <a:pt x="1161" y="305"/>
                      <a:pt x="1163" y="306"/>
                    </a:cubicBezTo>
                    <a:cubicBezTo>
                      <a:pt x="1163" y="311"/>
                      <a:pt x="1157" y="298"/>
                      <a:pt x="1154" y="297"/>
                    </a:cubicBezTo>
                    <a:cubicBezTo>
                      <a:pt x="1153" y="298"/>
                      <a:pt x="1154" y="299"/>
                      <a:pt x="1153" y="300"/>
                    </a:cubicBezTo>
                    <a:cubicBezTo>
                      <a:pt x="1164" y="318"/>
                      <a:pt x="1155" y="303"/>
                      <a:pt x="1149" y="298"/>
                    </a:cubicBezTo>
                    <a:cubicBezTo>
                      <a:pt x="1147" y="299"/>
                      <a:pt x="1151" y="302"/>
                      <a:pt x="1148" y="302"/>
                    </a:cubicBezTo>
                    <a:cubicBezTo>
                      <a:pt x="1143" y="297"/>
                      <a:pt x="1142" y="290"/>
                      <a:pt x="1135" y="283"/>
                    </a:cubicBezTo>
                    <a:cubicBezTo>
                      <a:pt x="1136" y="279"/>
                      <a:pt x="1138" y="284"/>
                      <a:pt x="1140" y="287"/>
                    </a:cubicBezTo>
                    <a:cubicBezTo>
                      <a:pt x="1139" y="283"/>
                      <a:pt x="1144" y="283"/>
                      <a:pt x="1140" y="278"/>
                    </a:cubicBezTo>
                    <a:cubicBezTo>
                      <a:pt x="1138" y="278"/>
                      <a:pt x="1139" y="280"/>
                      <a:pt x="1140" y="282"/>
                    </a:cubicBezTo>
                    <a:cubicBezTo>
                      <a:pt x="1138" y="282"/>
                      <a:pt x="1136" y="276"/>
                      <a:pt x="1134" y="273"/>
                    </a:cubicBezTo>
                    <a:cubicBezTo>
                      <a:pt x="1132" y="274"/>
                      <a:pt x="1137" y="278"/>
                      <a:pt x="1137" y="280"/>
                    </a:cubicBezTo>
                    <a:cubicBezTo>
                      <a:pt x="1134" y="280"/>
                      <a:pt x="1131" y="278"/>
                      <a:pt x="1127" y="276"/>
                    </a:cubicBezTo>
                    <a:cubicBezTo>
                      <a:pt x="1127" y="277"/>
                      <a:pt x="1129" y="279"/>
                      <a:pt x="1130" y="281"/>
                    </a:cubicBezTo>
                    <a:cubicBezTo>
                      <a:pt x="1133" y="283"/>
                      <a:pt x="1126" y="279"/>
                      <a:pt x="1124" y="274"/>
                    </a:cubicBezTo>
                    <a:cubicBezTo>
                      <a:pt x="1123" y="276"/>
                      <a:pt x="1128" y="281"/>
                      <a:pt x="1130" y="286"/>
                    </a:cubicBezTo>
                    <a:cubicBezTo>
                      <a:pt x="1128" y="288"/>
                      <a:pt x="1129" y="281"/>
                      <a:pt x="1125" y="283"/>
                    </a:cubicBezTo>
                    <a:cubicBezTo>
                      <a:pt x="1124" y="286"/>
                      <a:pt x="1129" y="288"/>
                      <a:pt x="1129" y="291"/>
                    </a:cubicBezTo>
                    <a:cubicBezTo>
                      <a:pt x="1128" y="291"/>
                      <a:pt x="1126" y="288"/>
                      <a:pt x="1124" y="286"/>
                    </a:cubicBezTo>
                    <a:cubicBezTo>
                      <a:pt x="1122" y="287"/>
                      <a:pt x="1124" y="291"/>
                      <a:pt x="1120" y="286"/>
                    </a:cubicBezTo>
                    <a:cubicBezTo>
                      <a:pt x="1119" y="287"/>
                      <a:pt x="1121" y="290"/>
                      <a:pt x="1119" y="290"/>
                    </a:cubicBezTo>
                    <a:cubicBezTo>
                      <a:pt x="1115" y="287"/>
                      <a:pt x="1115" y="285"/>
                      <a:pt x="1111" y="282"/>
                    </a:cubicBezTo>
                    <a:cubicBezTo>
                      <a:pt x="1108" y="287"/>
                      <a:pt x="1101" y="288"/>
                      <a:pt x="1098" y="288"/>
                    </a:cubicBezTo>
                    <a:cubicBezTo>
                      <a:pt x="1097" y="289"/>
                      <a:pt x="1098" y="291"/>
                      <a:pt x="1099" y="293"/>
                    </a:cubicBezTo>
                    <a:cubicBezTo>
                      <a:pt x="1098" y="293"/>
                      <a:pt x="1097" y="291"/>
                      <a:pt x="1096" y="290"/>
                    </a:cubicBezTo>
                    <a:cubicBezTo>
                      <a:pt x="1095" y="292"/>
                      <a:pt x="1097" y="297"/>
                      <a:pt x="1092" y="292"/>
                    </a:cubicBezTo>
                    <a:cubicBezTo>
                      <a:pt x="1095" y="296"/>
                      <a:pt x="1091" y="298"/>
                      <a:pt x="1090" y="301"/>
                    </a:cubicBezTo>
                    <a:cubicBezTo>
                      <a:pt x="1088" y="299"/>
                      <a:pt x="1085" y="299"/>
                      <a:pt x="1083" y="294"/>
                    </a:cubicBezTo>
                    <a:cubicBezTo>
                      <a:pt x="1082" y="296"/>
                      <a:pt x="1087" y="301"/>
                      <a:pt x="1089" y="305"/>
                    </a:cubicBezTo>
                    <a:cubicBezTo>
                      <a:pt x="1091" y="307"/>
                      <a:pt x="1093" y="305"/>
                      <a:pt x="1095" y="308"/>
                    </a:cubicBezTo>
                    <a:cubicBezTo>
                      <a:pt x="1096" y="306"/>
                      <a:pt x="1096" y="305"/>
                      <a:pt x="1093" y="302"/>
                    </a:cubicBezTo>
                    <a:cubicBezTo>
                      <a:pt x="1097" y="304"/>
                      <a:pt x="1100" y="308"/>
                      <a:pt x="1104" y="305"/>
                    </a:cubicBezTo>
                    <a:cubicBezTo>
                      <a:pt x="1106" y="309"/>
                      <a:pt x="1104" y="308"/>
                      <a:pt x="1106" y="312"/>
                    </a:cubicBezTo>
                    <a:cubicBezTo>
                      <a:pt x="1103" y="314"/>
                      <a:pt x="1099" y="314"/>
                      <a:pt x="1099" y="317"/>
                    </a:cubicBezTo>
                    <a:cubicBezTo>
                      <a:pt x="1102" y="321"/>
                      <a:pt x="1102" y="316"/>
                      <a:pt x="1105" y="316"/>
                    </a:cubicBezTo>
                    <a:cubicBezTo>
                      <a:pt x="1107" y="319"/>
                      <a:pt x="1103" y="319"/>
                      <a:pt x="1104" y="322"/>
                    </a:cubicBezTo>
                    <a:cubicBezTo>
                      <a:pt x="1108" y="326"/>
                      <a:pt x="1103" y="315"/>
                      <a:pt x="1108" y="322"/>
                    </a:cubicBezTo>
                    <a:cubicBezTo>
                      <a:pt x="1108" y="320"/>
                      <a:pt x="1112" y="310"/>
                      <a:pt x="1114" y="316"/>
                    </a:cubicBezTo>
                    <a:cubicBezTo>
                      <a:pt x="1117" y="316"/>
                      <a:pt x="1113" y="312"/>
                      <a:pt x="1114" y="311"/>
                    </a:cubicBezTo>
                    <a:cubicBezTo>
                      <a:pt x="1115" y="311"/>
                      <a:pt x="1116" y="313"/>
                      <a:pt x="1117" y="315"/>
                    </a:cubicBezTo>
                    <a:cubicBezTo>
                      <a:pt x="1119" y="314"/>
                      <a:pt x="1118" y="311"/>
                      <a:pt x="1118" y="309"/>
                    </a:cubicBezTo>
                    <a:cubicBezTo>
                      <a:pt x="1121" y="310"/>
                      <a:pt x="1123" y="314"/>
                      <a:pt x="1126" y="317"/>
                    </a:cubicBezTo>
                    <a:cubicBezTo>
                      <a:pt x="1124" y="319"/>
                      <a:pt x="1122" y="317"/>
                      <a:pt x="1120" y="314"/>
                    </a:cubicBezTo>
                    <a:cubicBezTo>
                      <a:pt x="1119" y="315"/>
                      <a:pt x="1125" y="320"/>
                      <a:pt x="1120" y="320"/>
                    </a:cubicBezTo>
                    <a:cubicBezTo>
                      <a:pt x="1121" y="321"/>
                      <a:pt x="1125" y="323"/>
                      <a:pt x="1123" y="320"/>
                    </a:cubicBezTo>
                    <a:cubicBezTo>
                      <a:pt x="1126" y="320"/>
                      <a:pt x="1124" y="323"/>
                      <a:pt x="1126" y="324"/>
                    </a:cubicBezTo>
                    <a:cubicBezTo>
                      <a:pt x="1124" y="324"/>
                      <a:pt x="1121" y="323"/>
                      <a:pt x="1119" y="325"/>
                    </a:cubicBezTo>
                    <a:cubicBezTo>
                      <a:pt x="1129" y="327"/>
                      <a:pt x="1114" y="325"/>
                      <a:pt x="1119" y="330"/>
                    </a:cubicBezTo>
                    <a:cubicBezTo>
                      <a:pt x="1117" y="331"/>
                      <a:pt x="1116" y="328"/>
                      <a:pt x="1114" y="327"/>
                    </a:cubicBezTo>
                    <a:cubicBezTo>
                      <a:pt x="1116" y="332"/>
                      <a:pt x="1117" y="334"/>
                      <a:pt x="1112" y="328"/>
                    </a:cubicBezTo>
                    <a:cubicBezTo>
                      <a:pt x="1111" y="328"/>
                      <a:pt x="1111" y="330"/>
                      <a:pt x="1112" y="332"/>
                    </a:cubicBezTo>
                    <a:cubicBezTo>
                      <a:pt x="1110" y="331"/>
                      <a:pt x="1109" y="328"/>
                      <a:pt x="1107" y="327"/>
                    </a:cubicBezTo>
                    <a:cubicBezTo>
                      <a:pt x="1105" y="331"/>
                      <a:pt x="1114" y="337"/>
                      <a:pt x="1117" y="342"/>
                    </a:cubicBezTo>
                    <a:cubicBezTo>
                      <a:pt x="1112" y="342"/>
                      <a:pt x="1112" y="334"/>
                      <a:pt x="1108" y="338"/>
                    </a:cubicBezTo>
                    <a:cubicBezTo>
                      <a:pt x="1108" y="336"/>
                      <a:pt x="1108" y="335"/>
                      <a:pt x="1109" y="334"/>
                    </a:cubicBezTo>
                    <a:cubicBezTo>
                      <a:pt x="1107" y="331"/>
                      <a:pt x="1105" y="331"/>
                      <a:pt x="1103" y="327"/>
                    </a:cubicBezTo>
                    <a:cubicBezTo>
                      <a:pt x="1102" y="328"/>
                      <a:pt x="1104" y="331"/>
                      <a:pt x="1105" y="333"/>
                    </a:cubicBezTo>
                    <a:cubicBezTo>
                      <a:pt x="1102" y="334"/>
                      <a:pt x="1104" y="331"/>
                      <a:pt x="1102" y="329"/>
                    </a:cubicBezTo>
                    <a:cubicBezTo>
                      <a:pt x="1101" y="330"/>
                      <a:pt x="1101" y="331"/>
                      <a:pt x="1102" y="333"/>
                    </a:cubicBezTo>
                    <a:cubicBezTo>
                      <a:pt x="1096" y="326"/>
                      <a:pt x="1101" y="337"/>
                      <a:pt x="1095" y="333"/>
                    </a:cubicBezTo>
                    <a:cubicBezTo>
                      <a:pt x="1094" y="335"/>
                      <a:pt x="1098" y="335"/>
                      <a:pt x="1099" y="339"/>
                    </a:cubicBezTo>
                    <a:cubicBezTo>
                      <a:pt x="1101" y="338"/>
                      <a:pt x="1098" y="335"/>
                      <a:pt x="1101" y="335"/>
                    </a:cubicBezTo>
                    <a:cubicBezTo>
                      <a:pt x="1106" y="345"/>
                      <a:pt x="1107" y="340"/>
                      <a:pt x="1112" y="341"/>
                    </a:cubicBezTo>
                    <a:cubicBezTo>
                      <a:pt x="1112" y="343"/>
                      <a:pt x="1110" y="345"/>
                      <a:pt x="1106" y="345"/>
                    </a:cubicBezTo>
                    <a:cubicBezTo>
                      <a:pt x="1104" y="345"/>
                      <a:pt x="1108" y="349"/>
                      <a:pt x="1109" y="351"/>
                    </a:cubicBezTo>
                    <a:cubicBezTo>
                      <a:pt x="1107" y="353"/>
                      <a:pt x="1105" y="348"/>
                      <a:pt x="1103" y="345"/>
                    </a:cubicBezTo>
                    <a:cubicBezTo>
                      <a:pt x="1100" y="347"/>
                      <a:pt x="1106" y="352"/>
                      <a:pt x="1106" y="355"/>
                    </a:cubicBezTo>
                    <a:cubicBezTo>
                      <a:pt x="1101" y="353"/>
                      <a:pt x="1101" y="354"/>
                      <a:pt x="1099" y="358"/>
                    </a:cubicBezTo>
                    <a:cubicBezTo>
                      <a:pt x="1101" y="353"/>
                      <a:pt x="1092" y="353"/>
                      <a:pt x="1096" y="359"/>
                    </a:cubicBezTo>
                    <a:cubicBezTo>
                      <a:pt x="1093" y="357"/>
                      <a:pt x="1091" y="353"/>
                      <a:pt x="1089" y="350"/>
                    </a:cubicBezTo>
                    <a:cubicBezTo>
                      <a:pt x="1093" y="352"/>
                      <a:pt x="1095" y="346"/>
                      <a:pt x="1091" y="342"/>
                    </a:cubicBezTo>
                    <a:cubicBezTo>
                      <a:pt x="1089" y="342"/>
                      <a:pt x="1095" y="347"/>
                      <a:pt x="1091" y="346"/>
                    </a:cubicBezTo>
                    <a:cubicBezTo>
                      <a:pt x="1089" y="342"/>
                      <a:pt x="1087" y="342"/>
                      <a:pt x="1084" y="340"/>
                    </a:cubicBezTo>
                    <a:cubicBezTo>
                      <a:pt x="1082" y="341"/>
                      <a:pt x="1089" y="344"/>
                      <a:pt x="1085" y="344"/>
                    </a:cubicBezTo>
                    <a:cubicBezTo>
                      <a:pt x="1083" y="342"/>
                      <a:pt x="1084" y="341"/>
                      <a:pt x="1083" y="339"/>
                    </a:cubicBezTo>
                    <a:cubicBezTo>
                      <a:pt x="1081" y="337"/>
                      <a:pt x="1082" y="342"/>
                      <a:pt x="1079" y="337"/>
                    </a:cubicBezTo>
                    <a:cubicBezTo>
                      <a:pt x="1078" y="339"/>
                      <a:pt x="1082" y="341"/>
                      <a:pt x="1083" y="344"/>
                    </a:cubicBezTo>
                    <a:cubicBezTo>
                      <a:pt x="1081" y="342"/>
                      <a:pt x="1079" y="342"/>
                      <a:pt x="1077" y="338"/>
                    </a:cubicBezTo>
                    <a:cubicBezTo>
                      <a:pt x="1076" y="340"/>
                      <a:pt x="1077" y="347"/>
                      <a:pt x="1071" y="343"/>
                    </a:cubicBezTo>
                    <a:cubicBezTo>
                      <a:pt x="1070" y="345"/>
                      <a:pt x="1074" y="350"/>
                      <a:pt x="1077" y="355"/>
                    </a:cubicBezTo>
                    <a:cubicBezTo>
                      <a:pt x="1080" y="355"/>
                      <a:pt x="1075" y="350"/>
                      <a:pt x="1079" y="353"/>
                    </a:cubicBezTo>
                    <a:cubicBezTo>
                      <a:pt x="1080" y="354"/>
                      <a:pt x="1078" y="354"/>
                      <a:pt x="1080" y="357"/>
                    </a:cubicBezTo>
                    <a:cubicBezTo>
                      <a:pt x="1077" y="358"/>
                      <a:pt x="1075" y="356"/>
                      <a:pt x="1074" y="359"/>
                    </a:cubicBezTo>
                    <a:cubicBezTo>
                      <a:pt x="1075" y="360"/>
                      <a:pt x="1076" y="361"/>
                      <a:pt x="1077" y="362"/>
                    </a:cubicBezTo>
                    <a:cubicBezTo>
                      <a:pt x="1078" y="360"/>
                      <a:pt x="1081" y="360"/>
                      <a:pt x="1084" y="361"/>
                    </a:cubicBezTo>
                    <a:cubicBezTo>
                      <a:pt x="1080" y="365"/>
                      <a:pt x="1072" y="369"/>
                      <a:pt x="1064" y="368"/>
                    </a:cubicBezTo>
                    <a:cubicBezTo>
                      <a:pt x="1064" y="370"/>
                      <a:pt x="1063" y="371"/>
                      <a:pt x="1062" y="373"/>
                    </a:cubicBezTo>
                    <a:cubicBezTo>
                      <a:pt x="1068" y="373"/>
                      <a:pt x="1060" y="379"/>
                      <a:pt x="1062" y="384"/>
                    </a:cubicBezTo>
                    <a:cubicBezTo>
                      <a:pt x="1061" y="382"/>
                      <a:pt x="1055" y="384"/>
                      <a:pt x="1057" y="387"/>
                    </a:cubicBezTo>
                    <a:cubicBezTo>
                      <a:pt x="1055" y="385"/>
                      <a:pt x="1052" y="387"/>
                      <a:pt x="1050" y="384"/>
                    </a:cubicBezTo>
                    <a:cubicBezTo>
                      <a:pt x="1050" y="384"/>
                      <a:pt x="1049" y="386"/>
                      <a:pt x="1051" y="388"/>
                    </a:cubicBezTo>
                    <a:cubicBezTo>
                      <a:pt x="1048" y="388"/>
                      <a:pt x="1045" y="381"/>
                      <a:pt x="1042" y="381"/>
                    </a:cubicBezTo>
                    <a:cubicBezTo>
                      <a:pt x="1040" y="384"/>
                      <a:pt x="1047" y="386"/>
                      <a:pt x="1044" y="388"/>
                    </a:cubicBezTo>
                    <a:cubicBezTo>
                      <a:pt x="1041" y="390"/>
                      <a:pt x="1039" y="380"/>
                      <a:pt x="1036" y="382"/>
                    </a:cubicBezTo>
                    <a:cubicBezTo>
                      <a:pt x="1035" y="383"/>
                      <a:pt x="1040" y="388"/>
                      <a:pt x="1041" y="390"/>
                    </a:cubicBezTo>
                    <a:cubicBezTo>
                      <a:pt x="1038" y="391"/>
                      <a:pt x="1035" y="385"/>
                      <a:pt x="1035" y="383"/>
                    </a:cubicBezTo>
                    <a:cubicBezTo>
                      <a:pt x="1032" y="385"/>
                      <a:pt x="1038" y="389"/>
                      <a:pt x="1039" y="394"/>
                    </a:cubicBezTo>
                    <a:cubicBezTo>
                      <a:pt x="1037" y="393"/>
                      <a:pt x="1032" y="385"/>
                      <a:pt x="1032" y="384"/>
                    </a:cubicBezTo>
                    <a:cubicBezTo>
                      <a:pt x="1032" y="384"/>
                      <a:pt x="1031" y="384"/>
                      <a:pt x="1031" y="384"/>
                    </a:cubicBezTo>
                    <a:cubicBezTo>
                      <a:pt x="1031" y="386"/>
                      <a:pt x="1035" y="392"/>
                      <a:pt x="1037" y="393"/>
                    </a:cubicBezTo>
                    <a:cubicBezTo>
                      <a:pt x="1038" y="396"/>
                      <a:pt x="1035" y="395"/>
                      <a:pt x="1034" y="393"/>
                    </a:cubicBezTo>
                    <a:cubicBezTo>
                      <a:pt x="1033" y="393"/>
                      <a:pt x="1034" y="395"/>
                      <a:pt x="1032" y="395"/>
                    </a:cubicBezTo>
                    <a:cubicBezTo>
                      <a:pt x="1029" y="393"/>
                      <a:pt x="1030" y="389"/>
                      <a:pt x="1028" y="388"/>
                    </a:cubicBezTo>
                    <a:cubicBezTo>
                      <a:pt x="1026" y="384"/>
                      <a:pt x="1031" y="389"/>
                      <a:pt x="1031" y="391"/>
                    </a:cubicBezTo>
                    <a:cubicBezTo>
                      <a:pt x="1032" y="390"/>
                      <a:pt x="1031" y="389"/>
                      <a:pt x="1031" y="387"/>
                    </a:cubicBezTo>
                    <a:cubicBezTo>
                      <a:pt x="1028" y="385"/>
                      <a:pt x="1027" y="386"/>
                      <a:pt x="1025" y="388"/>
                    </a:cubicBezTo>
                    <a:cubicBezTo>
                      <a:pt x="1027" y="389"/>
                      <a:pt x="1028" y="390"/>
                      <a:pt x="1029" y="392"/>
                    </a:cubicBezTo>
                    <a:cubicBezTo>
                      <a:pt x="1030" y="392"/>
                      <a:pt x="1020" y="387"/>
                      <a:pt x="1021" y="391"/>
                    </a:cubicBezTo>
                    <a:cubicBezTo>
                      <a:pt x="1018" y="386"/>
                      <a:pt x="1016" y="396"/>
                      <a:pt x="1011" y="391"/>
                    </a:cubicBezTo>
                    <a:cubicBezTo>
                      <a:pt x="1009" y="395"/>
                      <a:pt x="1002" y="395"/>
                      <a:pt x="1007" y="401"/>
                    </a:cubicBezTo>
                    <a:cubicBezTo>
                      <a:pt x="1006" y="402"/>
                      <a:pt x="1004" y="397"/>
                      <a:pt x="1003" y="396"/>
                    </a:cubicBezTo>
                    <a:cubicBezTo>
                      <a:pt x="1002" y="398"/>
                      <a:pt x="1005" y="401"/>
                      <a:pt x="1008" y="407"/>
                    </a:cubicBezTo>
                    <a:cubicBezTo>
                      <a:pt x="1009" y="403"/>
                      <a:pt x="1013" y="405"/>
                      <a:pt x="1019" y="404"/>
                    </a:cubicBezTo>
                    <a:cubicBezTo>
                      <a:pt x="1020" y="407"/>
                      <a:pt x="1015" y="406"/>
                      <a:pt x="1014" y="406"/>
                    </a:cubicBezTo>
                    <a:cubicBezTo>
                      <a:pt x="1012" y="407"/>
                      <a:pt x="1016" y="407"/>
                      <a:pt x="1017" y="410"/>
                    </a:cubicBezTo>
                    <a:cubicBezTo>
                      <a:pt x="1012" y="407"/>
                      <a:pt x="1015" y="412"/>
                      <a:pt x="1019" y="416"/>
                    </a:cubicBezTo>
                    <a:cubicBezTo>
                      <a:pt x="1017" y="416"/>
                      <a:pt x="1015" y="413"/>
                      <a:pt x="1013" y="410"/>
                    </a:cubicBezTo>
                    <a:cubicBezTo>
                      <a:pt x="1017" y="418"/>
                      <a:pt x="1014" y="415"/>
                      <a:pt x="1016" y="420"/>
                    </a:cubicBezTo>
                    <a:cubicBezTo>
                      <a:pt x="1015" y="421"/>
                      <a:pt x="1014" y="418"/>
                      <a:pt x="1012" y="417"/>
                    </a:cubicBezTo>
                    <a:cubicBezTo>
                      <a:pt x="1009" y="421"/>
                      <a:pt x="993" y="427"/>
                      <a:pt x="993" y="433"/>
                    </a:cubicBezTo>
                    <a:cubicBezTo>
                      <a:pt x="992" y="434"/>
                      <a:pt x="990" y="428"/>
                      <a:pt x="988" y="427"/>
                    </a:cubicBezTo>
                    <a:cubicBezTo>
                      <a:pt x="986" y="427"/>
                      <a:pt x="990" y="431"/>
                      <a:pt x="991" y="433"/>
                    </a:cubicBezTo>
                    <a:cubicBezTo>
                      <a:pt x="981" y="432"/>
                      <a:pt x="982" y="441"/>
                      <a:pt x="978" y="441"/>
                    </a:cubicBezTo>
                    <a:cubicBezTo>
                      <a:pt x="981" y="441"/>
                      <a:pt x="986" y="449"/>
                      <a:pt x="986" y="452"/>
                    </a:cubicBezTo>
                    <a:cubicBezTo>
                      <a:pt x="991" y="450"/>
                      <a:pt x="992" y="451"/>
                      <a:pt x="996" y="450"/>
                    </a:cubicBezTo>
                    <a:cubicBezTo>
                      <a:pt x="995" y="447"/>
                      <a:pt x="994" y="447"/>
                      <a:pt x="992" y="445"/>
                    </a:cubicBezTo>
                    <a:cubicBezTo>
                      <a:pt x="994" y="450"/>
                      <a:pt x="989" y="446"/>
                      <a:pt x="986" y="442"/>
                    </a:cubicBezTo>
                    <a:cubicBezTo>
                      <a:pt x="985" y="442"/>
                      <a:pt x="989" y="449"/>
                      <a:pt x="990" y="448"/>
                    </a:cubicBezTo>
                    <a:cubicBezTo>
                      <a:pt x="992" y="450"/>
                      <a:pt x="988" y="449"/>
                      <a:pt x="987" y="451"/>
                    </a:cubicBezTo>
                    <a:cubicBezTo>
                      <a:pt x="986" y="446"/>
                      <a:pt x="984" y="445"/>
                      <a:pt x="981" y="441"/>
                    </a:cubicBezTo>
                    <a:cubicBezTo>
                      <a:pt x="984" y="441"/>
                      <a:pt x="985" y="439"/>
                      <a:pt x="986" y="438"/>
                    </a:cubicBezTo>
                    <a:cubicBezTo>
                      <a:pt x="988" y="439"/>
                      <a:pt x="989" y="444"/>
                      <a:pt x="991" y="443"/>
                    </a:cubicBezTo>
                    <a:cubicBezTo>
                      <a:pt x="987" y="437"/>
                      <a:pt x="995" y="436"/>
                      <a:pt x="1000" y="435"/>
                    </a:cubicBezTo>
                    <a:cubicBezTo>
                      <a:pt x="1001" y="437"/>
                      <a:pt x="998" y="436"/>
                      <a:pt x="999" y="438"/>
                    </a:cubicBezTo>
                    <a:cubicBezTo>
                      <a:pt x="1002" y="441"/>
                      <a:pt x="1002" y="436"/>
                      <a:pt x="1003" y="436"/>
                    </a:cubicBezTo>
                    <a:cubicBezTo>
                      <a:pt x="1005" y="438"/>
                      <a:pt x="1002" y="443"/>
                      <a:pt x="998" y="443"/>
                    </a:cubicBezTo>
                    <a:cubicBezTo>
                      <a:pt x="1002" y="443"/>
                      <a:pt x="1014" y="442"/>
                      <a:pt x="1009" y="437"/>
                    </a:cubicBezTo>
                    <a:cubicBezTo>
                      <a:pt x="1012" y="438"/>
                      <a:pt x="1011" y="442"/>
                      <a:pt x="1014" y="445"/>
                    </a:cubicBezTo>
                    <a:cubicBezTo>
                      <a:pt x="1013" y="442"/>
                      <a:pt x="1015" y="441"/>
                      <a:pt x="1011" y="438"/>
                    </a:cubicBezTo>
                    <a:cubicBezTo>
                      <a:pt x="1015" y="439"/>
                      <a:pt x="1020" y="446"/>
                      <a:pt x="1024" y="443"/>
                    </a:cubicBezTo>
                    <a:cubicBezTo>
                      <a:pt x="1027" y="446"/>
                      <a:pt x="1025" y="451"/>
                      <a:pt x="1024" y="445"/>
                    </a:cubicBezTo>
                    <a:cubicBezTo>
                      <a:pt x="1024" y="446"/>
                      <a:pt x="1023" y="447"/>
                      <a:pt x="1024" y="448"/>
                    </a:cubicBezTo>
                    <a:cubicBezTo>
                      <a:pt x="1026" y="451"/>
                      <a:pt x="1028" y="447"/>
                      <a:pt x="1029" y="449"/>
                    </a:cubicBezTo>
                    <a:cubicBezTo>
                      <a:pt x="1030" y="448"/>
                      <a:pt x="1030" y="446"/>
                      <a:pt x="1028" y="444"/>
                    </a:cubicBezTo>
                    <a:cubicBezTo>
                      <a:pt x="1031" y="444"/>
                      <a:pt x="1030" y="446"/>
                      <a:pt x="1032" y="448"/>
                    </a:cubicBezTo>
                    <a:cubicBezTo>
                      <a:pt x="1034" y="447"/>
                      <a:pt x="1033" y="446"/>
                      <a:pt x="1035" y="445"/>
                    </a:cubicBezTo>
                    <a:cubicBezTo>
                      <a:pt x="1033" y="444"/>
                      <a:pt x="1031" y="446"/>
                      <a:pt x="1029" y="441"/>
                    </a:cubicBezTo>
                    <a:cubicBezTo>
                      <a:pt x="1035" y="444"/>
                      <a:pt x="1030" y="441"/>
                      <a:pt x="1032" y="438"/>
                    </a:cubicBezTo>
                    <a:cubicBezTo>
                      <a:pt x="1033" y="441"/>
                      <a:pt x="1035" y="440"/>
                      <a:pt x="1036" y="443"/>
                    </a:cubicBezTo>
                    <a:cubicBezTo>
                      <a:pt x="1033" y="438"/>
                      <a:pt x="1040" y="442"/>
                      <a:pt x="1036" y="436"/>
                    </a:cubicBezTo>
                    <a:cubicBezTo>
                      <a:pt x="1041" y="438"/>
                      <a:pt x="1044" y="440"/>
                      <a:pt x="1047" y="434"/>
                    </a:cubicBezTo>
                    <a:cubicBezTo>
                      <a:pt x="1034" y="436"/>
                      <a:pt x="1047" y="433"/>
                      <a:pt x="1049" y="428"/>
                    </a:cubicBezTo>
                    <a:cubicBezTo>
                      <a:pt x="1050" y="430"/>
                      <a:pt x="1055" y="433"/>
                      <a:pt x="1054" y="435"/>
                    </a:cubicBezTo>
                    <a:cubicBezTo>
                      <a:pt x="1059" y="439"/>
                      <a:pt x="1059" y="434"/>
                      <a:pt x="1065" y="434"/>
                    </a:cubicBezTo>
                    <a:cubicBezTo>
                      <a:pt x="1064" y="432"/>
                      <a:pt x="1065" y="431"/>
                      <a:pt x="1062" y="428"/>
                    </a:cubicBezTo>
                    <a:cubicBezTo>
                      <a:pt x="1061" y="427"/>
                      <a:pt x="1061" y="429"/>
                      <a:pt x="1060" y="429"/>
                    </a:cubicBezTo>
                    <a:cubicBezTo>
                      <a:pt x="1059" y="427"/>
                      <a:pt x="1057" y="424"/>
                      <a:pt x="1059" y="424"/>
                    </a:cubicBezTo>
                    <a:cubicBezTo>
                      <a:pt x="1058" y="422"/>
                      <a:pt x="1056" y="422"/>
                      <a:pt x="1055" y="423"/>
                    </a:cubicBezTo>
                    <a:cubicBezTo>
                      <a:pt x="1055" y="420"/>
                      <a:pt x="1059" y="416"/>
                      <a:pt x="1065" y="423"/>
                    </a:cubicBezTo>
                    <a:cubicBezTo>
                      <a:pt x="1063" y="424"/>
                      <a:pt x="1061" y="422"/>
                      <a:pt x="1059" y="422"/>
                    </a:cubicBezTo>
                    <a:cubicBezTo>
                      <a:pt x="1061" y="428"/>
                      <a:pt x="1064" y="423"/>
                      <a:pt x="1066" y="425"/>
                    </a:cubicBezTo>
                    <a:cubicBezTo>
                      <a:pt x="1068" y="429"/>
                      <a:pt x="1066" y="432"/>
                      <a:pt x="1070" y="434"/>
                    </a:cubicBezTo>
                    <a:cubicBezTo>
                      <a:pt x="1067" y="428"/>
                      <a:pt x="1073" y="431"/>
                      <a:pt x="1075" y="427"/>
                    </a:cubicBezTo>
                    <a:cubicBezTo>
                      <a:pt x="1077" y="430"/>
                      <a:pt x="1078" y="431"/>
                      <a:pt x="1080" y="430"/>
                    </a:cubicBezTo>
                    <a:cubicBezTo>
                      <a:pt x="1076" y="426"/>
                      <a:pt x="1076" y="427"/>
                      <a:pt x="1080" y="425"/>
                    </a:cubicBezTo>
                    <a:cubicBezTo>
                      <a:pt x="1081" y="426"/>
                      <a:pt x="1081" y="428"/>
                      <a:pt x="1082" y="429"/>
                    </a:cubicBezTo>
                    <a:cubicBezTo>
                      <a:pt x="1087" y="423"/>
                      <a:pt x="1098" y="427"/>
                      <a:pt x="1099" y="419"/>
                    </a:cubicBezTo>
                    <a:cubicBezTo>
                      <a:pt x="1100" y="419"/>
                      <a:pt x="1101" y="421"/>
                      <a:pt x="1102" y="422"/>
                    </a:cubicBezTo>
                    <a:cubicBezTo>
                      <a:pt x="1105" y="421"/>
                      <a:pt x="1100" y="411"/>
                      <a:pt x="1106" y="419"/>
                    </a:cubicBezTo>
                    <a:cubicBezTo>
                      <a:pt x="1107" y="418"/>
                      <a:pt x="1106" y="416"/>
                      <a:pt x="1105" y="415"/>
                    </a:cubicBezTo>
                    <a:cubicBezTo>
                      <a:pt x="1106" y="415"/>
                      <a:pt x="1107" y="416"/>
                      <a:pt x="1109" y="418"/>
                    </a:cubicBezTo>
                    <a:cubicBezTo>
                      <a:pt x="1111" y="417"/>
                      <a:pt x="1105" y="413"/>
                      <a:pt x="1109" y="413"/>
                    </a:cubicBezTo>
                    <a:cubicBezTo>
                      <a:pt x="1110" y="415"/>
                      <a:pt x="1111" y="416"/>
                      <a:pt x="1112" y="418"/>
                    </a:cubicBezTo>
                    <a:cubicBezTo>
                      <a:pt x="1113" y="417"/>
                      <a:pt x="1112" y="415"/>
                      <a:pt x="1110" y="413"/>
                    </a:cubicBezTo>
                    <a:cubicBezTo>
                      <a:pt x="1116" y="420"/>
                      <a:pt x="1117" y="404"/>
                      <a:pt x="1124" y="411"/>
                    </a:cubicBezTo>
                    <a:cubicBezTo>
                      <a:pt x="1126" y="410"/>
                      <a:pt x="1122" y="404"/>
                      <a:pt x="1127" y="410"/>
                    </a:cubicBezTo>
                    <a:cubicBezTo>
                      <a:pt x="1129" y="408"/>
                      <a:pt x="1131" y="403"/>
                      <a:pt x="1135" y="408"/>
                    </a:cubicBezTo>
                    <a:cubicBezTo>
                      <a:pt x="1135" y="407"/>
                      <a:pt x="1134" y="405"/>
                      <a:pt x="1136" y="405"/>
                    </a:cubicBezTo>
                    <a:cubicBezTo>
                      <a:pt x="1138" y="408"/>
                      <a:pt x="1140" y="406"/>
                      <a:pt x="1142" y="411"/>
                    </a:cubicBezTo>
                    <a:cubicBezTo>
                      <a:pt x="1143" y="410"/>
                      <a:pt x="1139" y="406"/>
                      <a:pt x="1141" y="405"/>
                    </a:cubicBezTo>
                    <a:cubicBezTo>
                      <a:pt x="1144" y="405"/>
                      <a:pt x="1143" y="409"/>
                      <a:pt x="1144" y="411"/>
                    </a:cubicBezTo>
                    <a:cubicBezTo>
                      <a:pt x="1144" y="409"/>
                      <a:pt x="1149" y="409"/>
                      <a:pt x="1144" y="406"/>
                    </a:cubicBezTo>
                    <a:cubicBezTo>
                      <a:pt x="1142" y="402"/>
                      <a:pt x="1149" y="407"/>
                      <a:pt x="1146" y="404"/>
                    </a:cubicBezTo>
                    <a:cubicBezTo>
                      <a:pt x="1148" y="404"/>
                      <a:pt x="1150" y="409"/>
                      <a:pt x="1147" y="408"/>
                    </a:cubicBezTo>
                    <a:cubicBezTo>
                      <a:pt x="1150" y="412"/>
                      <a:pt x="1150" y="403"/>
                      <a:pt x="1152" y="409"/>
                    </a:cubicBezTo>
                    <a:cubicBezTo>
                      <a:pt x="1146" y="411"/>
                      <a:pt x="1141" y="413"/>
                      <a:pt x="1139" y="416"/>
                    </a:cubicBezTo>
                    <a:cubicBezTo>
                      <a:pt x="1138" y="414"/>
                      <a:pt x="1137" y="413"/>
                      <a:pt x="1136" y="411"/>
                    </a:cubicBezTo>
                    <a:cubicBezTo>
                      <a:pt x="1135" y="412"/>
                      <a:pt x="1137" y="414"/>
                      <a:pt x="1138" y="416"/>
                    </a:cubicBezTo>
                    <a:cubicBezTo>
                      <a:pt x="1135" y="417"/>
                      <a:pt x="1129" y="417"/>
                      <a:pt x="1126" y="421"/>
                    </a:cubicBezTo>
                    <a:cubicBezTo>
                      <a:pt x="1122" y="417"/>
                      <a:pt x="1131" y="416"/>
                      <a:pt x="1133" y="415"/>
                    </a:cubicBezTo>
                    <a:cubicBezTo>
                      <a:pt x="1129" y="413"/>
                      <a:pt x="1122" y="415"/>
                      <a:pt x="1123" y="421"/>
                    </a:cubicBezTo>
                    <a:cubicBezTo>
                      <a:pt x="1119" y="418"/>
                      <a:pt x="1117" y="420"/>
                      <a:pt x="1114" y="420"/>
                    </a:cubicBezTo>
                    <a:cubicBezTo>
                      <a:pt x="1113" y="421"/>
                      <a:pt x="1115" y="423"/>
                      <a:pt x="1116" y="422"/>
                    </a:cubicBezTo>
                    <a:cubicBezTo>
                      <a:pt x="1117" y="426"/>
                      <a:pt x="1113" y="422"/>
                      <a:pt x="1112" y="421"/>
                    </a:cubicBezTo>
                    <a:cubicBezTo>
                      <a:pt x="1111" y="424"/>
                      <a:pt x="1106" y="423"/>
                      <a:pt x="1112" y="427"/>
                    </a:cubicBezTo>
                    <a:cubicBezTo>
                      <a:pt x="1110" y="427"/>
                      <a:pt x="1109" y="425"/>
                      <a:pt x="1107" y="423"/>
                    </a:cubicBezTo>
                    <a:cubicBezTo>
                      <a:pt x="1107" y="424"/>
                      <a:pt x="1107" y="425"/>
                      <a:pt x="1105" y="425"/>
                    </a:cubicBezTo>
                    <a:cubicBezTo>
                      <a:pt x="1106" y="426"/>
                      <a:pt x="1107" y="427"/>
                      <a:pt x="1108" y="428"/>
                    </a:cubicBezTo>
                    <a:cubicBezTo>
                      <a:pt x="1107" y="428"/>
                      <a:pt x="1105" y="426"/>
                      <a:pt x="1104" y="424"/>
                    </a:cubicBezTo>
                    <a:cubicBezTo>
                      <a:pt x="1103" y="425"/>
                      <a:pt x="1105" y="427"/>
                      <a:pt x="1106" y="429"/>
                    </a:cubicBezTo>
                    <a:cubicBezTo>
                      <a:pt x="1102" y="424"/>
                      <a:pt x="1102" y="429"/>
                      <a:pt x="1098" y="428"/>
                    </a:cubicBezTo>
                    <a:cubicBezTo>
                      <a:pt x="1104" y="433"/>
                      <a:pt x="1095" y="431"/>
                      <a:pt x="1094" y="433"/>
                    </a:cubicBezTo>
                    <a:cubicBezTo>
                      <a:pt x="1093" y="433"/>
                      <a:pt x="1095" y="437"/>
                      <a:pt x="1095" y="437"/>
                    </a:cubicBezTo>
                    <a:cubicBezTo>
                      <a:pt x="1094" y="437"/>
                      <a:pt x="1088" y="431"/>
                      <a:pt x="1089" y="436"/>
                    </a:cubicBezTo>
                    <a:cubicBezTo>
                      <a:pt x="1089" y="435"/>
                      <a:pt x="1089" y="434"/>
                      <a:pt x="1088" y="432"/>
                    </a:cubicBezTo>
                    <a:cubicBezTo>
                      <a:pt x="1087" y="434"/>
                      <a:pt x="1088" y="435"/>
                      <a:pt x="1089" y="438"/>
                    </a:cubicBezTo>
                    <a:cubicBezTo>
                      <a:pt x="1088" y="438"/>
                      <a:pt x="1086" y="435"/>
                      <a:pt x="1085" y="433"/>
                    </a:cubicBezTo>
                    <a:cubicBezTo>
                      <a:pt x="1086" y="438"/>
                      <a:pt x="1078" y="437"/>
                      <a:pt x="1078" y="436"/>
                    </a:cubicBezTo>
                    <a:cubicBezTo>
                      <a:pt x="1077" y="439"/>
                      <a:pt x="1082" y="440"/>
                      <a:pt x="1083" y="443"/>
                    </a:cubicBezTo>
                    <a:cubicBezTo>
                      <a:pt x="1081" y="444"/>
                      <a:pt x="1079" y="440"/>
                      <a:pt x="1077" y="437"/>
                    </a:cubicBezTo>
                    <a:cubicBezTo>
                      <a:pt x="1076" y="438"/>
                      <a:pt x="1076" y="439"/>
                      <a:pt x="1075" y="439"/>
                    </a:cubicBezTo>
                    <a:cubicBezTo>
                      <a:pt x="1076" y="443"/>
                      <a:pt x="1078" y="442"/>
                      <a:pt x="1080" y="444"/>
                    </a:cubicBezTo>
                    <a:cubicBezTo>
                      <a:pt x="1077" y="446"/>
                      <a:pt x="1075" y="438"/>
                      <a:pt x="1073" y="440"/>
                    </a:cubicBezTo>
                    <a:cubicBezTo>
                      <a:pt x="1071" y="440"/>
                      <a:pt x="1075" y="443"/>
                      <a:pt x="1076" y="443"/>
                    </a:cubicBezTo>
                    <a:cubicBezTo>
                      <a:pt x="1077" y="445"/>
                      <a:pt x="1074" y="444"/>
                      <a:pt x="1075" y="446"/>
                    </a:cubicBezTo>
                    <a:cubicBezTo>
                      <a:pt x="1073" y="448"/>
                      <a:pt x="1072" y="441"/>
                      <a:pt x="1070" y="444"/>
                    </a:cubicBezTo>
                    <a:cubicBezTo>
                      <a:pt x="1069" y="446"/>
                      <a:pt x="1073" y="444"/>
                      <a:pt x="1073" y="447"/>
                    </a:cubicBezTo>
                    <a:cubicBezTo>
                      <a:pt x="1070" y="446"/>
                      <a:pt x="1067" y="444"/>
                      <a:pt x="1064" y="442"/>
                    </a:cubicBezTo>
                    <a:cubicBezTo>
                      <a:pt x="1064" y="443"/>
                      <a:pt x="1067" y="447"/>
                      <a:pt x="1067" y="450"/>
                    </a:cubicBezTo>
                    <a:cubicBezTo>
                      <a:pt x="1065" y="450"/>
                      <a:pt x="1066" y="446"/>
                      <a:pt x="1063" y="444"/>
                    </a:cubicBezTo>
                    <a:cubicBezTo>
                      <a:pt x="1063" y="445"/>
                      <a:pt x="1064" y="446"/>
                      <a:pt x="1064" y="448"/>
                    </a:cubicBezTo>
                    <a:cubicBezTo>
                      <a:pt x="1060" y="443"/>
                      <a:pt x="1060" y="447"/>
                      <a:pt x="1057" y="446"/>
                    </a:cubicBezTo>
                    <a:cubicBezTo>
                      <a:pt x="1055" y="447"/>
                      <a:pt x="1060" y="451"/>
                      <a:pt x="1061" y="454"/>
                    </a:cubicBezTo>
                    <a:cubicBezTo>
                      <a:pt x="1058" y="453"/>
                      <a:pt x="1056" y="452"/>
                      <a:pt x="1057" y="449"/>
                    </a:cubicBezTo>
                    <a:cubicBezTo>
                      <a:pt x="1055" y="447"/>
                      <a:pt x="1056" y="452"/>
                      <a:pt x="1053" y="449"/>
                    </a:cubicBezTo>
                    <a:cubicBezTo>
                      <a:pt x="1054" y="454"/>
                      <a:pt x="1057" y="453"/>
                      <a:pt x="1058" y="456"/>
                    </a:cubicBezTo>
                    <a:cubicBezTo>
                      <a:pt x="1054" y="455"/>
                      <a:pt x="1054" y="454"/>
                      <a:pt x="1049" y="448"/>
                    </a:cubicBezTo>
                    <a:cubicBezTo>
                      <a:pt x="1048" y="449"/>
                      <a:pt x="1052" y="452"/>
                      <a:pt x="1052" y="454"/>
                    </a:cubicBezTo>
                    <a:cubicBezTo>
                      <a:pt x="1038" y="454"/>
                      <a:pt x="1031" y="465"/>
                      <a:pt x="1016" y="469"/>
                    </a:cubicBezTo>
                    <a:cubicBezTo>
                      <a:pt x="1015" y="470"/>
                      <a:pt x="1018" y="473"/>
                      <a:pt x="1016" y="473"/>
                    </a:cubicBezTo>
                    <a:cubicBezTo>
                      <a:pt x="1021" y="474"/>
                      <a:pt x="1026" y="471"/>
                      <a:pt x="1031" y="473"/>
                    </a:cubicBezTo>
                    <a:cubicBezTo>
                      <a:pt x="1035" y="466"/>
                      <a:pt x="1044" y="464"/>
                      <a:pt x="1057" y="463"/>
                    </a:cubicBezTo>
                    <a:cubicBezTo>
                      <a:pt x="1055" y="459"/>
                      <a:pt x="1060" y="455"/>
                      <a:pt x="1064" y="460"/>
                    </a:cubicBezTo>
                    <a:cubicBezTo>
                      <a:pt x="1065" y="459"/>
                      <a:pt x="1063" y="457"/>
                      <a:pt x="1062" y="455"/>
                    </a:cubicBezTo>
                    <a:cubicBezTo>
                      <a:pt x="1066" y="459"/>
                      <a:pt x="1066" y="453"/>
                      <a:pt x="1071" y="460"/>
                    </a:cubicBezTo>
                    <a:cubicBezTo>
                      <a:pt x="1056" y="468"/>
                      <a:pt x="1055" y="470"/>
                      <a:pt x="1044" y="477"/>
                    </a:cubicBezTo>
                    <a:cubicBezTo>
                      <a:pt x="1050" y="478"/>
                      <a:pt x="1054" y="471"/>
                      <a:pt x="1060" y="479"/>
                    </a:cubicBezTo>
                    <a:cubicBezTo>
                      <a:pt x="1061" y="478"/>
                      <a:pt x="1059" y="476"/>
                      <a:pt x="1058" y="474"/>
                    </a:cubicBezTo>
                    <a:cubicBezTo>
                      <a:pt x="1065" y="481"/>
                      <a:pt x="1069" y="467"/>
                      <a:pt x="1072" y="472"/>
                    </a:cubicBezTo>
                    <a:cubicBezTo>
                      <a:pt x="1074" y="472"/>
                      <a:pt x="1072" y="470"/>
                      <a:pt x="1071" y="468"/>
                    </a:cubicBezTo>
                    <a:cubicBezTo>
                      <a:pt x="1073" y="468"/>
                      <a:pt x="1074" y="469"/>
                      <a:pt x="1075" y="471"/>
                    </a:cubicBezTo>
                    <a:cubicBezTo>
                      <a:pt x="1075" y="470"/>
                      <a:pt x="1075" y="469"/>
                      <a:pt x="1074" y="467"/>
                    </a:cubicBezTo>
                    <a:cubicBezTo>
                      <a:pt x="1075" y="467"/>
                      <a:pt x="1076" y="469"/>
                      <a:pt x="1077" y="470"/>
                    </a:cubicBezTo>
                    <a:cubicBezTo>
                      <a:pt x="1078" y="469"/>
                      <a:pt x="1076" y="467"/>
                      <a:pt x="1078" y="467"/>
                    </a:cubicBezTo>
                    <a:cubicBezTo>
                      <a:pt x="1080" y="468"/>
                      <a:pt x="1081" y="469"/>
                      <a:pt x="1081" y="471"/>
                    </a:cubicBezTo>
                    <a:cubicBezTo>
                      <a:pt x="1085" y="471"/>
                      <a:pt x="1079" y="466"/>
                      <a:pt x="1078" y="464"/>
                    </a:cubicBezTo>
                    <a:cubicBezTo>
                      <a:pt x="1080" y="464"/>
                      <a:pt x="1085" y="469"/>
                      <a:pt x="1083" y="471"/>
                    </a:cubicBezTo>
                    <a:cubicBezTo>
                      <a:pt x="1085" y="472"/>
                      <a:pt x="1089" y="471"/>
                      <a:pt x="1089" y="476"/>
                    </a:cubicBezTo>
                    <a:cubicBezTo>
                      <a:pt x="1084" y="471"/>
                      <a:pt x="1086" y="474"/>
                      <a:pt x="1085" y="477"/>
                    </a:cubicBezTo>
                    <a:cubicBezTo>
                      <a:pt x="1083" y="476"/>
                      <a:pt x="1082" y="474"/>
                      <a:pt x="1084" y="473"/>
                    </a:cubicBezTo>
                    <a:cubicBezTo>
                      <a:pt x="1080" y="472"/>
                      <a:pt x="1082" y="476"/>
                      <a:pt x="1079" y="471"/>
                    </a:cubicBezTo>
                    <a:cubicBezTo>
                      <a:pt x="1080" y="476"/>
                      <a:pt x="1074" y="478"/>
                      <a:pt x="1072" y="475"/>
                    </a:cubicBezTo>
                    <a:cubicBezTo>
                      <a:pt x="1070" y="476"/>
                      <a:pt x="1075" y="481"/>
                      <a:pt x="1076" y="481"/>
                    </a:cubicBezTo>
                    <a:cubicBezTo>
                      <a:pt x="1075" y="478"/>
                      <a:pt x="1077" y="478"/>
                      <a:pt x="1080" y="476"/>
                    </a:cubicBezTo>
                    <a:cubicBezTo>
                      <a:pt x="1081" y="477"/>
                      <a:pt x="1081" y="477"/>
                      <a:pt x="1080" y="478"/>
                    </a:cubicBezTo>
                    <a:cubicBezTo>
                      <a:pt x="1081" y="478"/>
                      <a:pt x="1081" y="479"/>
                      <a:pt x="1082" y="480"/>
                    </a:cubicBezTo>
                    <a:cubicBezTo>
                      <a:pt x="1070" y="484"/>
                      <a:pt x="1057" y="491"/>
                      <a:pt x="1053" y="495"/>
                    </a:cubicBezTo>
                    <a:cubicBezTo>
                      <a:pt x="1052" y="494"/>
                      <a:pt x="1053" y="493"/>
                      <a:pt x="1052" y="492"/>
                    </a:cubicBezTo>
                    <a:cubicBezTo>
                      <a:pt x="1048" y="492"/>
                      <a:pt x="1053" y="496"/>
                      <a:pt x="1050" y="496"/>
                    </a:cubicBezTo>
                    <a:cubicBezTo>
                      <a:pt x="1049" y="492"/>
                      <a:pt x="1048" y="499"/>
                      <a:pt x="1042" y="499"/>
                    </a:cubicBezTo>
                    <a:cubicBezTo>
                      <a:pt x="1041" y="498"/>
                      <a:pt x="1040" y="496"/>
                      <a:pt x="1039" y="495"/>
                    </a:cubicBezTo>
                    <a:cubicBezTo>
                      <a:pt x="1046" y="496"/>
                      <a:pt x="1044" y="491"/>
                      <a:pt x="1052" y="491"/>
                    </a:cubicBezTo>
                    <a:cubicBezTo>
                      <a:pt x="1047" y="487"/>
                      <a:pt x="1047" y="490"/>
                      <a:pt x="1050" y="486"/>
                    </a:cubicBezTo>
                    <a:cubicBezTo>
                      <a:pt x="1043" y="486"/>
                      <a:pt x="1043" y="493"/>
                      <a:pt x="1037" y="493"/>
                    </a:cubicBezTo>
                    <a:cubicBezTo>
                      <a:pt x="1036" y="494"/>
                      <a:pt x="1036" y="499"/>
                      <a:pt x="1038" y="499"/>
                    </a:cubicBezTo>
                    <a:cubicBezTo>
                      <a:pt x="1039" y="502"/>
                      <a:pt x="1034" y="502"/>
                      <a:pt x="1033" y="503"/>
                    </a:cubicBezTo>
                    <a:cubicBezTo>
                      <a:pt x="1031" y="501"/>
                      <a:pt x="1030" y="500"/>
                      <a:pt x="1029" y="500"/>
                    </a:cubicBezTo>
                    <a:cubicBezTo>
                      <a:pt x="1026" y="497"/>
                      <a:pt x="1029" y="497"/>
                      <a:pt x="1027" y="495"/>
                    </a:cubicBezTo>
                    <a:cubicBezTo>
                      <a:pt x="1025" y="492"/>
                      <a:pt x="1028" y="499"/>
                      <a:pt x="1024" y="496"/>
                    </a:cubicBezTo>
                    <a:cubicBezTo>
                      <a:pt x="1027" y="498"/>
                      <a:pt x="1029" y="502"/>
                      <a:pt x="1031" y="502"/>
                    </a:cubicBezTo>
                    <a:cubicBezTo>
                      <a:pt x="1025" y="510"/>
                      <a:pt x="1018" y="508"/>
                      <a:pt x="1014" y="512"/>
                    </a:cubicBezTo>
                    <a:cubicBezTo>
                      <a:pt x="1010" y="514"/>
                      <a:pt x="1013" y="509"/>
                      <a:pt x="1012" y="507"/>
                    </a:cubicBezTo>
                    <a:cubicBezTo>
                      <a:pt x="1008" y="509"/>
                      <a:pt x="1013" y="510"/>
                      <a:pt x="1012" y="513"/>
                    </a:cubicBezTo>
                    <a:cubicBezTo>
                      <a:pt x="1010" y="514"/>
                      <a:pt x="1008" y="516"/>
                      <a:pt x="1007" y="512"/>
                    </a:cubicBezTo>
                    <a:cubicBezTo>
                      <a:pt x="1011" y="517"/>
                      <a:pt x="995" y="520"/>
                      <a:pt x="993" y="518"/>
                    </a:cubicBezTo>
                    <a:cubicBezTo>
                      <a:pt x="992" y="519"/>
                      <a:pt x="992" y="520"/>
                      <a:pt x="994" y="522"/>
                    </a:cubicBezTo>
                    <a:cubicBezTo>
                      <a:pt x="987" y="520"/>
                      <a:pt x="982" y="530"/>
                      <a:pt x="976" y="531"/>
                    </a:cubicBezTo>
                    <a:cubicBezTo>
                      <a:pt x="977" y="532"/>
                      <a:pt x="978" y="532"/>
                      <a:pt x="979" y="534"/>
                    </a:cubicBezTo>
                    <a:cubicBezTo>
                      <a:pt x="996" y="525"/>
                      <a:pt x="1007" y="521"/>
                      <a:pt x="1023" y="516"/>
                    </a:cubicBezTo>
                    <a:cubicBezTo>
                      <a:pt x="1008" y="523"/>
                      <a:pt x="998" y="530"/>
                      <a:pt x="989" y="534"/>
                    </a:cubicBezTo>
                    <a:cubicBezTo>
                      <a:pt x="988" y="535"/>
                      <a:pt x="985" y="535"/>
                      <a:pt x="985" y="535"/>
                    </a:cubicBezTo>
                    <a:cubicBezTo>
                      <a:pt x="981" y="542"/>
                      <a:pt x="966" y="535"/>
                      <a:pt x="968" y="546"/>
                    </a:cubicBezTo>
                    <a:cubicBezTo>
                      <a:pt x="964" y="544"/>
                      <a:pt x="965" y="545"/>
                      <a:pt x="966" y="548"/>
                    </a:cubicBezTo>
                    <a:cubicBezTo>
                      <a:pt x="965" y="548"/>
                      <a:pt x="964" y="546"/>
                      <a:pt x="963" y="545"/>
                    </a:cubicBezTo>
                    <a:cubicBezTo>
                      <a:pt x="962" y="546"/>
                      <a:pt x="964" y="547"/>
                      <a:pt x="964" y="549"/>
                    </a:cubicBezTo>
                    <a:cubicBezTo>
                      <a:pt x="963" y="549"/>
                      <a:pt x="961" y="545"/>
                      <a:pt x="960" y="546"/>
                    </a:cubicBezTo>
                    <a:cubicBezTo>
                      <a:pt x="964" y="548"/>
                      <a:pt x="960" y="550"/>
                      <a:pt x="958" y="546"/>
                    </a:cubicBezTo>
                    <a:cubicBezTo>
                      <a:pt x="959" y="549"/>
                      <a:pt x="957" y="548"/>
                      <a:pt x="957" y="548"/>
                    </a:cubicBezTo>
                    <a:cubicBezTo>
                      <a:pt x="938" y="557"/>
                      <a:pt x="914" y="575"/>
                      <a:pt x="884" y="585"/>
                    </a:cubicBezTo>
                    <a:cubicBezTo>
                      <a:pt x="883" y="586"/>
                      <a:pt x="885" y="588"/>
                      <a:pt x="886" y="587"/>
                    </a:cubicBezTo>
                    <a:cubicBezTo>
                      <a:pt x="876" y="589"/>
                      <a:pt x="856" y="598"/>
                      <a:pt x="855" y="610"/>
                    </a:cubicBezTo>
                    <a:cubicBezTo>
                      <a:pt x="856" y="609"/>
                      <a:pt x="852" y="606"/>
                      <a:pt x="854" y="605"/>
                    </a:cubicBezTo>
                    <a:cubicBezTo>
                      <a:pt x="850" y="601"/>
                      <a:pt x="849" y="604"/>
                      <a:pt x="846" y="605"/>
                    </a:cubicBezTo>
                    <a:cubicBezTo>
                      <a:pt x="850" y="607"/>
                      <a:pt x="850" y="613"/>
                      <a:pt x="846" y="607"/>
                    </a:cubicBezTo>
                    <a:cubicBezTo>
                      <a:pt x="845" y="608"/>
                      <a:pt x="851" y="616"/>
                      <a:pt x="847" y="614"/>
                    </a:cubicBezTo>
                    <a:cubicBezTo>
                      <a:pt x="850" y="619"/>
                      <a:pt x="850" y="614"/>
                      <a:pt x="853" y="615"/>
                    </a:cubicBezTo>
                    <a:cubicBezTo>
                      <a:pt x="852" y="614"/>
                      <a:pt x="850" y="613"/>
                      <a:pt x="849" y="613"/>
                    </a:cubicBezTo>
                    <a:cubicBezTo>
                      <a:pt x="848" y="609"/>
                      <a:pt x="856" y="612"/>
                      <a:pt x="855" y="614"/>
                    </a:cubicBezTo>
                    <a:cubicBezTo>
                      <a:pt x="868" y="606"/>
                      <a:pt x="892" y="606"/>
                      <a:pt x="900" y="593"/>
                    </a:cubicBezTo>
                    <a:cubicBezTo>
                      <a:pt x="898" y="591"/>
                      <a:pt x="896" y="590"/>
                      <a:pt x="894" y="590"/>
                    </a:cubicBezTo>
                    <a:cubicBezTo>
                      <a:pt x="895" y="592"/>
                      <a:pt x="896" y="591"/>
                      <a:pt x="897" y="591"/>
                    </a:cubicBezTo>
                    <a:cubicBezTo>
                      <a:pt x="894" y="595"/>
                      <a:pt x="886" y="597"/>
                      <a:pt x="882" y="600"/>
                    </a:cubicBezTo>
                    <a:cubicBezTo>
                      <a:pt x="881" y="594"/>
                      <a:pt x="892" y="595"/>
                      <a:pt x="894" y="591"/>
                    </a:cubicBezTo>
                    <a:cubicBezTo>
                      <a:pt x="893" y="590"/>
                      <a:pt x="892" y="590"/>
                      <a:pt x="891" y="588"/>
                    </a:cubicBezTo>
                    <a:cubicBezTo>
                      <a:pt x="898" y="588"/>
                      <a:pt x="902" y="586"/>
                      <a:pt x="906" y="586"/>
                    </a:cubicBezTo>
                    <a:cubicBezTo>
                      <a:pt x="905" y="584"/>
                      <a:pt x="904" y="584"/>
                      <a:pt x="903" y="585"/>
                    </a:cubicBezTo>
                    <a:cubicBezTo>
                      <a:pt x="915" y="579"/>
                      <a:pt x="926" y="570"/>
                      <a:pt x="937" y="570"/>
                    </a:cubicBezTo>
                    <a:cubicBezTo>
                      <a:pt x="939" y="564"/>
                      <a:pt x="956" y="563"/>
                      <a:pt x="961" y="558"/>
                    </a:cubicBezTo>
                    <a:cubicBezTo>
                      <a:pt x="948" y="571"/>
                      <a:pt x="916" y="580"/>
                      <a:pt x="901" y="591"/>
                    </a:cubicBezTo>
                    <a:cubicBezTo>
                      <a:pt x="924" y="594"/>
                      <a:pt x="934" y="573"/>
                      <a:pt x="955" y="573"/>
                    </a:cubicBezTo>
                    <a:cubicBezTo>
                      <a:pt x="948" y="570"/>
                      <a:pt x="960" y="570"/>
                      <a:pt x="959" y="574"/>
                    </a:cubicBezTo>
                    <a:cubicBezTo>
                      <a:pt x="963" y="574"/>
                      <a:pt x="957" y="568"/>
                      <a:pt x="956" y="571"/>
                    </a:cubicBezTo>
                    <a:cubicBezTo>
                      <a:pt x="956" y="568"/>
                      <a:pt x="961" y="569"/>
                      <a:pt x="963" y="567"/>
                    </a:cubicBezTo>
                    <a:cubicBezTo>
                      <a:pt x="966" y="572"/>
                      <a:pt x="960" y="567"/>
                      <a:pt x="961" y="572"/>
                    </a:cubicBezTo>
                    <a:cubicBezTo>
                      <a:pt x="973" y="569"/>
                      <a:pt x="973" y="566"/>
                      <a:pt x="987" y="563"/>
                    </a:cubicBezTo>
                    <a:cubicBezTo>
                      <a:pt x="872" y="624"/>
                      <a:pt x="773" y="671"/>
                      <a:pt x="677" y="716"/>
                    </a:cubicBezTo>
                    <a:cubicBezTo>
                      <a:pt x="657" y="729"/>
                      <a:pt x="619" y="746"/>
                      <a:pt x="597" y="753"/>
                    </a:cubicBezTo>
                    <a:cubicBezTo>
                      <a:pt x="599" y="757"/>
                      <a:pt x="596" y="760"/>
                      <a:pt x="593" y="755"/>
                    </a:cubicBezTo>
                    <a:cubicBezTo>
                      <a:pt x="595" y="761"/>
                      <a:pt x="582" y="764"/>
                      <a:pt x="580" y="762"/>
                    </a:cubicBezTo>
                    <a:cubicBezTo>
                      <a:pt x="577" y="766"/>
                      <a:pt x="573" y="767"/>
                      <a:pt x="568" y="767"/>
                    </a:cubicBezTo>
                    <a:cubicBezTo>
                      <a:pt x="567" y="767"/>
                      <a:pt x="568" y="769"/>
                      <a:pt x="569" y="770"/>
                    </a:cubicBezTo>
                    <a:cubicBezTo>
                      <a:pt x="562" y="774"/>
                      <a:pt x="544" y="777"/>
                      <a:pt x="539" y="784"/>
                    </a:cubicBezTo>
                    <a:cubicBezTo>
                      <a:pt x="538" y="786"/>
                      <a:pt x="535" y="783"/>
                      <a:pt x="535" y="783"/>
                    </a:cubicBezTo>
                    <a:cubicBezTo>
                      <a:pt x="529" y="786"/>
                      <a:pt x="524" y="791"/>
                      <a:pt x="516" y="795"/>
                    </a:cubicBezTo>
                    <a:cubicBezTo>
                      <a:pt x="502" y="802"/>
                      <a:pt x="484" y="811"/>
                      <a:pt x="469" y="819"/>
                    </a:cubicBezTo>
                    <a:cubicBezTo>
                      <a:pt x="462" y="823"/>
                      <a:pt x="455" y="829"/>
                      <a:pt x="447" y="828"/>
                    </a:cubicBezTo>
                    <a:cubicBezTo>
                      <a:pt x="434" y="837"/>
                      <a:pt x="416" y="848"/>
                      <a:pt x="402" y="851"/>
                    </a:cubicBezTo>
                    <a:cubicBezTo>
                      <a:pt x="400" y="852"/>
                      <a:pt x="404" y="855"/>
                      <a:pt x="405" y="857"/>
                    </a:cubicBezTo>
                    <a:cubicBezTo>
                      <a:pt x="370" y="863"/>
                      <a:pt x="343" y="892"/>
                      <a:pt x="314" y="898"/>
                    </a:cubicBezTo>
                    <a:cubicBezTo>
                      <a:pt x="314" y="902"/>
                      <a:pt x="307" y="908"/>
                      <a:pt x="303" y="905"/>
                    </a:cubicBezTo>
                    <a:cubicBezTo>
                      <a:pt x="285" y="919"/>
                      <a:pt x="271" y="927"/>
                      <a:pt x="251" y="934"/>
                    </a:cubicBezTo>
                    <a:cubicBezTo>
                      <a:pt x="250" y="927"/>
                      <a:pt x="247" y="932"/>
                      <a:pt x="244" y="928"/>
                    </a:cubicBezTo>
                    <a:cubicBezTo>
                      <a:pt x="250" y="928"/>
                      <a:pt x="250" y="925"/>
                      <a:pt x="252" y="922"/>
                    </a:cubicBezTo>
                    <a:cubicBezTo>
                      <a:pt x="249" y="918"/>
                      <a:pt x="249" y="917"/>
                      <a:pt x="250" y="914"/>
                    </a:cubicBezTo>
                    <a:cubicBezTo>
                      <a:pt x="245" y="915"/>
                      <a:pt x="248" y="913"/>
                      <a:pt x="243" y="912"/>
                    </a:cubicBezTo>
                    <a:cubicBezTo>
                      <a:pt x="243" y="914"/>
                      <a:pt x="245" y="921"/>
                      <a:pt x="246" y="918"/>
                    </a:cubicBezTo>
                    <a:cubicBezTo>
                      <a:pt x="246" y="923"/>
                      <a:pt x="243" y="918"/>
                      <a:pt x="242" y="914"/>
                    </a:cubicBezTo>
                    <a:cubicBezTo>
                      <a:pt x="242" y="917"/>
                      <a:pt x="242" y="918"/>
                      <a:pt x="239" y="918"/>
                    </a:cubicBezTo>
                    <a:cubicBezTo>
                      <a:pt x="238" y="916"/>
                      <a:pt x="239" y="915"/>
                      <a:pt x="240" y="913"/>
                    </a:cubicBezTo>
                    <a:cubicBezTo>
                      <a:pt x="238" y="911"/>
                      <a:pt x="237" y="918"/>
                      <a:pt x="236" y="912"/>
                    </a:cubicBezTo>
                    <a:cubicBezTo>
                      <a:pt x="234" y="914"/>
                      <a:pt x="236" y="914"/>
                      <a:pt x="238" y="917"/>
                    </a:cubicBezTo>
                    <a:cubicBezTo>
                      <a:pt x="235" y="917"/>
                      <a:pt x="232" y="918"/>
                      <a:pt x="229" y="918"/>
                    </a:cubicBezTo>
                    <a:cubicBezTo>
                      <a:pt x="227" y="911"/>
                      <a:pt x="228" y="912"/>
                      <a:pt x="224" y="907"/>
                    </a:cubicBezTo>
                    <a:cubicBezTo>
                      <a:pt x="229" y="908"/>
                      <a:pt x="229" y="904"/>
                      <a:pt x="231" y="901"/>
                    </a:cubicBezTo>
                    <a:cubicBezTo>
                      <a:pt x="234" y="905"/>
                      <a:pt x="231" y="905"/>
                      <a:pt x="232" y="907"/>
                    </a:cubicBezTo>
                    <a:cubicBezTo>
                      <a:pt x="234" y="905"/>
                      <a:pt x="236" y="903"/>
                      <a:pt x="235" y="899"/>
                    </a:cubicBezTo>
                    <a:cubicBezTo>
                      <a:pt x="232" y="899"/>
                      <a:pt x="229" y="900"/>
                      <a:pt x="226" y="894"/>
                    </a:cubicBezTo>
                    <a:cubicBezTo>
                      <a:pt x="230" y="892"/>
                      <a:pt x="228" y="886"/>
                      <a:pt x="233" y="883"/>
                    </a:cubicBezTo>
                    <a:cubicBezTo>
                      <a:pt x="232" y="880"/>
                      <a:pt x="225" y="880"/>
                      <a:pt x="230" y="878"/>
                    </a:cubicBezTo>
                    <a:cubicBezTo>
                      <a:pt x="228" y="876"/>
                      <a:pt x="227" y="879"/>
                      <a:pt x="225" y="879"/>
                    </a:cubicBezTo>
                    <a:cubicBezTo>
                      <a:pt x="224" y="877"/>
                      <a:pt x="224" y="876"/>
                      <a:pt x="226" y="876"/>
                    </a:cubicBezTo>
                    <a:cubicBezTo>
                      <a:pt x="222" y="878"/>
                      <a:pt x="214" y="885"/>
                      <a:pt x="205" y="887"/>
                    </a:cubicBezTo>
                    <a:cubicBezTo>
                      <a:pt x="203" y="885"/>
                      <a:pt x="204" y="884"/>
                      <a:pt x="203" y="882"/>
                    </a:cubicBezTo>
                    <a:cubicBezTo>
                      <a:pt x="203" y="886"/>
                      <a:pt x="201" y="884"/>
                      <a:pt x="199" y="885"/>
                    </a:cubicBezTo>
                    <a:cubicBezTo>
                      <a:pt x="200" y="884"/>
                      <a:pt x="198" y="880"/>
                      <a:pt x="200" y="879"/>
                    </a:cubicBezTo>
                    <a:cubicBezTo>
                      <a:pt x="204" y="882"/>
                      <a:pt x="203" y="881"/>
                      <a:pt x="209" y="883"/>
                    </a:cubicBezTo>
                    <a:cubicBezTo>
                      <a:pt x="206" y="880"/>
                      <a:pt x="203" y="877"/>
                      <a:pt x="200" y="879"/>
                    </a:cubicBezTo>
                    <a:cubicBezTo>
                      <a:pt x="200" y="873"/>
                      <a:pt x="195" y="874"/>
                      <a:pt x="193" y="876"/>
                    </a:cubicBezTo>
                    <a:cubicBezTo>
                      <a:pt x="190" y="873"/>
                      <a:pt x="198" y="875"/>
                      <a:pt x="194" y="871"/>
                    </a:cubicBezTo>
                    <a:cubicBezTo>
                      <a:pt x="196" y="873"/>
                      <a:pt x="199" y="875"/>
                      <a:pt x="201" y="873"/>
                    </a:cubicBezTo>
                    <a:cubicBezTo>
                      <a:pt x="202" y="871"/>
                      <a:pt x="200" y="871"/>
                      <a:pt x="201" y="869"/>
                    </a:cubicBezTo>
                    <a:cubicBezTo>
                      <a:pt x="199" y="870"/>
                      <a:pt x="197" y="866"/>
                      <a:pt x="194" y="865"/>
                    </a:cubicBezTo>
                    <a:cubicBezTo>
                      <a:pt x="194" y="867"/>
                      <a:pt x="196" y="868"/>
                      <a:pt x="196" y="870"/>
                    </a:cubicBezTo>
                    <a:cubicBezTo>
                      <a:pt x="194" y="870"/>
                      <a:pt x="194" y="866"/>
                      <a:pt x="191" y="868"/>
                    </a:cubicBezTo>
                    <a:cubicBezTo>
                      <a:pt x="193" y="864"/>
                      <a:pt x="183" y="856"/>
                      <a:pt x="178" y="850"/>
                    </a:cubicBezTo>
                    <a:cubicBezTo>
                      <a:pt x="177" y="851"/>
                      <a:pt x="179" y="853"/>
                      <a:pt x="179" y="854"/>
                    </a:cubicBezTo>
                    <a:cubicBezTo>
                      <a:pt x="178" y="854"/>
                      <a:pt x="177" y="852"/>
                      <a:pt x="175" y="853"/>
                    </a:cubicBezTo>
                    <a:cubicBezTo>
                      <a:pt x="175" y="850"/>
                      <a:pt x="178" y="847"/>
                      <a:pt x="179" y="848"/>
                    </a:cubicBezTo>
                    <a:cubicBezTo>
                      <a:pt x="178" y="852"/>
                      <a:pt x="183" y="852"/>
                      <a:pt x="188" y="858"/>
                    </a:cubicBezTo>
                    <a:cubicBezTo>
                      <a:pt x="190" y="857"/>
                      <a:pt x="190" y="856"/>
                      <a:pt x="188" y="853"/>
                    </a:cubicBezTo>
                    <a:cubicBezTo>
                      <a:pt x="186" y="852"/>
                      <a:pt x="186" y="855"/>
                      <a:pt x="183" y="852"/>
                    </a:cubicBezTo>
                    <a:cubicBezTo>
                      <a:pt x="182" y="850"/>
                      <a:pt x="185" y="852"/>
                      <a:pt x="186" y="851"/>
                    </a:cubicBezTo>
                    <a:cubicBezTo>
                      <a:pt x="184" y="849"/>
                      <a:pt x="183" y="850"/>
                      <a:pt x="182" y="850"/>
                    </a:cubicBezTo>
                    <a:cubicBezTo>
                      <a:pt x="180" y="848"/>
                      <a:pt x="180" y="846"/>
                      <a:pt x="182" y="846"/>
                    </a:cubicBezTo>
                    <a:cubicBezTo>
                      <a:pt x="181" y="845"/>
                      <a:pt x="176" y="843"/>
                      <a:pt x="178" y="846"/>
                    </a:cubicBezTo>
                    <a:cubicBezTo>
                      <a:pt x="175" y="843"/>
                      <a:pt x="173" y="843"/>
                      <a:pt x="170" y="839"/>
                    </a:cubicBezTo>
                    <a:cubicBezTo>
                      <a:pt x="172" y="837"/>
                      <a:pt x="173" y="840"/>
                      <a:pt x="175" y="840"/>
                    </a:cubicBezTo>
                    <a:cubicBezTo>
                      <a:pt x="175" y="836"/>
                      <a:pt x="173" y="833"/>
                      <a:pt x="170" y="830"/>
                    </a:cubicBezTo>
                    <a:cubicBezTo>
                      <a:pt x="171" y="830"/>
                      <a:pt x="172" y="829"/>
                      <a:pt x="174" y="829"/>
                    </a:cubicBezTo>
                    <a:cubicBezTo>
                      <a:pt x="171" y="825"/>
                      <a:pt x="172" y="824"/>
                      <a:pt x="169" y="820"/>
                    </a:cubicBezTo>
                    <a:cubicBezTo>
                      <a:pt x="173" y="819"/>
                      <a:pt x="177" y="818"/>
                      <a:pt x="178" y="815"/>
                    </a:cubicBezTo>
                    <a:cubicBezTo>
                      <a:pt x="174" y="814"/>
                      <a:pt x="171" y="814"/>
                      <a:pt x="169" y="812"/>
                    </a:cubicBezTo>
                    <a:cubicBezTo>
                      <a:pt x="166" y="818"/>
                      <a:pt x="161" y="813"/>
                      <a:pt x="160" y="815"/>
                    </a:cubicBezTo>
                    <a:cubicBezTo>
                      <a:pt x="155" y="806"/>
                      <a:pt x="154" y="806"/>
                      <a:pt x="154" y="799"/>
                    </a:cubicBezTo>
                    <a:cubicBezTo>
                      <a:pt x="154" y="799"/>
                      <a:pt x="155" y="800"/>
                      <a:pt x="156" y="801"/>
                    </a:cubicBezTo>
                    <a:cubicBezTo>
                      <a:pt x="154" y="798"/>
                      <a:pt x="156" y="797"/>
                      <a:pt x="151" y="792"/>
                    </a:cubicBezTo>
                    <a:cubicBezTo>
                      <a:pt x="149" y="793"/>
                      <a:pt x="156" y="799"/>
                      <a:pt x="152" y="798"/>
                    </a:cubicBezTo>
                    <a:cubicBezTo>
                      <a:pt x="151" y="795"/>
                      <a:pt x="149" y="791"/>
                      <a:pt x="146" y="789"/>
                    </a:cubicBezTo>
                    <a:cubicBezTo>
                      <a:pt x="144" y="785"/>
                      <a:pt x="149" y="788"/>
                      <a:pt x="149" y="790"/>
                    </a:cubicBezTo>
                    <a:cubicBezTo>
                      <a:pt x="152" y="790"/>
                      <a:pt x="149" y="787"/>
                      <a:pt x="152" y="787"/>
                    </a:cubicBezTo>
                    <a:cubicBezTo>
                      <a:pt x="149" y="783"/>
                      <a:pt x="151" y="791"/>
                      <a:pt x="148" y="787"/>
                    </a:cubicBezTo>
                    <a:cubicBezTo>
                      <a:pt x="144" y="783"/>
                      <a:pt x="149" y="784"/>
                      <a:pt x="150" y="784"/>
                    </a:cubicBezTo>
                    <a:cubicBezTo>
                      <a:pt x="147" y="782"/>
                      <a:pt x="149" y="783"/>
                      <a:pt x="149" y="780"/>
                    </a:cubicBezTo>
                    <a:cubicBezTo>
                      <a:pt x="147" y="780"/>
                      <a:pt x="140" y="781"/>
                      <a:pt x="138" y="783"/>
                    </a:cubicBezTo>
                    <a:cubicBezTo>
                      <a:pt x="136" y="780"/>
                      <a:pt x="135" y="781"/>
                      <a:pt x="131" y="778"/>
                    </a:cubicBezTo>
                    <a:cubicBezTo>
                      <a:pt x="134" y="777"/>
                      <a:pt x="123" y="765"/>
                      <a:pt x="119" y="762"/>
                    </a:cubicBezTo>
                    <a:cubicBezTo>
                      <a:pt x="121" y="763"/>
                      <a:pt x="122" y="764"/>
                      <a:pt x="124" y="765"/>
                    </a:cubicBezTo>
                    <a:cubicBezTo>
                      <a:pt x="124" y="761"/>
                      <a:pt x="117" y="752"/>
                      <a:pt x="116" y="757"/>
                    </a:cubicBezTo>
                    <a:cubicBezTo>
                      <a:pt x="116" y="754"/>
                      <a:pt x="112" y="755"/>
                      <a:pt x="112" y="751"/>
                    </a:cubicBezTo>
                    <a:cubicBezTo>
                      <a:pt x="113" y="750"/>
                      <a:pt x="114" y="754"/>
                      <a:pt x="115" y="753"/>
                    </a:cubicBezTo>
                    <a:cubicBezTo>
                      <a:pt x="114" y="746"/>
                      <a:pt x="106" y="739"/>
                      <a:pt x="102" y="728"/>
                    </a:cubicBezTo>
                    <a:cubicBezTo>
                      <a:pt x="104" y="726"/>
                      <a:pt x="105" y="727"/>
                      <a:pt x="107" y="725"/>
                    </a:cubicBezTo>
                    <a:cubicBezTo>
                      <a:pt x="106" y="723"/>
                      <a:pt x="105" y="722"/>
                      <a:pt x="104" y="720"/>
                    </a:cubicBezTo>
                    <a:cubicBezTo>
                      <a:pt x="100" y="718"/>
                      <a:pt x="100" y="721"/>
                      <a:pt x="98" y="720"/>
                    </a:cubicBezTo>
                    <a:cubicBezTo>
                      <a:pt x="97" y="718"/>
                      <a:pt x="102" y="713"/>
                      <a:pt x="95" y="711"/>
                    </a:cubicBezTo>
                    <a:cubicBezTo>
                      <a:pt x="98" y="706"/>
                      <a:pt x="81" y="690"/>
                      <a:pt x="76" y="680"/>
                    </a:cubicBezTo>
                    <a:cubicBezTo>
                      <a:pt x="72" y="679"/>
                      <a:pt x="69" y="679"/>
                      <a:pt x="66" y="677"/>
                    </a:cubicBezTo>
                    <a:cubicBezTo>
                      <a:pt x="67" y="675"/>
                      <a:pt x="67" y="670"/>
                      <a:pt x="70" y="671"/>
                    </a:cubicBezTo>
                    <a:cubicBezTo>
                      <a:pt x="69" y="664"/>
                      <a:pt x="65" y="656"/>
                      <a:pt x="59" y="651"/>
                    </a:cubicBezTo>
                    <a:cubicBezTo>
                      <a:pt x="61" y="649"/>
                      <a:pt x="61" y="650"/>
                      <a:pt x="63" y="648"/>
                    </a:cubicBezTo>
                    <a:cubicBezTo>
                      <a:pt x="60" y="647"/>
                      <a:pt x="56" y="645"/>
                      <a:pt x="52" y="645"/>
                    </a:cubicBezTo>
                    <a:cubicBezTo>
                      <a:pt x="54" y="643"/>
                      <a:pt x="53" y="640"/>
                      <a:pt x="50" y="636"/>
                    </a:cubicBezTo>
                    <a:cubicBezTo>
                      <a:pt x="52" y="634"/>
                      <a:pt x="49" y="631"/>
                      <a:pt x="52" y="628"/>
                    </a:cubicBezTo>
                    <a:cubicBezTo>
                      <a:pt x="48" y="625"/>
                      <a:pt x="49" y="626"/>
                      <a:pt x="50" y="623"/>
                    </a:cubicBezTo>
                    <a:cubicBezTo>
                      <a:pt x="47" y="621"/>
                      <a:pt x="45" y="621"/>
                      <a:pt x="44" y="623"/>
                    </a:cubicBezTo>
                    <a:cubicBezTo>
                      <a:pt x="41" y="622"/>
                      <a:pt x="38" y="615"/>
                      <a:pt x="37" y="619"/>
                    </a:cubicBezTo>
                    <a:cubicBezTo>
                      <a:pt x="34" y="616"/>
                      <a:pt x="36" y="615"/>
                      <a:pt x="33" y="612"/>
                    </a:cubicBezTo>
                    <a:cubicBezTo>
                      <a:pt x="38" y="609"/>
                      <a:pt x="45" y="608"/>
                      <a:pt x="44" y="599"/>
                    </a:cubicBezTo>
                    <a:cubicBezTo>
                      <a:pt x="39" y="598"/>
                      <a:pt x="44" y="598"/>
                      <a:pt x="38" y="590"/>
                    </a:cubicBezTo>
                    <a:cubicBezTo>
                      <a:pt x="43" y="593"/>
                      <a:pt x="38" y="589"/>
                      <a:pt x="35" y="585"/>
                    </a:cubicBezTo>
                    <a:cubicBezTo>
                      <a:pt x="39" y="586"/>
                      <a:pt x="36" y="580"/>
                      <a:pt x="41" y="580"/>
                    </a:cubicBezTo>
                    <a:cubicBezTo>
                      <a:pt x="38" y="578"/>
                      <a:pt x="28" y="581"/>
                      <a:pt x="28" y="582"/>
                    </a:cubicBezTo>
                    <a:cubicBezTo>
                      <a:pt x="27" y="583"/>
                      <a:pt x="23" y="577"/>
                      <a:pt x="26" y="578"/>
                    </a:cubicBezTo>
                    <a:cubicBezTo>
                      <a:pt x="24" y="576"/>
                      <a:pt x="22" y="580"/>
                      <a:pt x="20" y="580"/>
                    </a:cubicBezTo>
                    <a:cubicBezTo>
                      <a:pt x="23" y="571"/>
                      <a:pt x="37" y="568"/>
                      <a:pt x="43" y="558"/>
                    </a:cubicBezTo>
                    <a:cubicBezTo>
                      <a:pt x="39" y="557"/>
                      <a:pt x="35" y="561"/>
                      <a:pt x="31" y="562"/>
                    </a:cubicBezTo>
                    <a:cubicBezTo>
                      <a:pt x="31" y="561"/>
                      <a:pt x="31" y="560"/>
                      <a:pt x="31" y="559"/>
                    </a:cubicBezTo>
                    <a:cubicBezTo>
                      <a:pt x="26" y="560"/>
                      <a:pt x="21" y="565"/>
                      <a:pt x="17" y="563"/>
                    </a:cubicBezTo>
                    <a:cubicBezTo>
                      <a:pt x="13" y="559"/>
                      <a:pt x="20" y="560"/>
                      <a:pt x="21" y="559"/>
                    </a:cubicBezTo>
                    <a:cubicBezTo>
                      <a:pt x="19" y="554"/>
                      <a:pt x="20" y="559"/>
                      <a:pt x="18" y="557"/>
                    </a:cubicBezTo>
                    <a:cubicBezTo>
                      <a:pt x="27" y="549"/>
                      <a:pt x="40" y="542"/>
                      <a:pt x="49" y="531"/>
                    </a:cubicBezTo>
                    <a:cubicBezTo>
                      <a:pt x="93" y="491"/>
                      <a:pt x="155" y="454"/>
                      <a:pt x="211" y="420"/>
                    </a:cubicBezTo>
                    <a:cubicBezTo>
                      <a:pt x="210" y="418"/>
                      <a:pt x="209" y="418"/>
                      <a:pt x="207" y="416"/>
                    </a:cubicBezTo>
                    <a:cubicBezTo>
                      <a:pt x="196" y="426"/>
                      <a:pt x="179" y="436"/>
                      <a:pt x="162" y="442"/>
                    </a:cubicBezTo>
                    <a:cubicBezTo>
                      <a:pt x="161" y="442"/>
                      <a:pt x="162" y="444"/>
                      <a:pt x="163" y="445"/>
                    </a:cubicBezTo>
                    <a:cubicBezTo>
                      <a:pt x="156" y="443"/>
                      <a:pt x="153" y="450"/>
                      <a:pt x="150" y="453"/>
                    </a:cubicBezTo>
                    <a:cubicBezTo>
                      <a:pt x="139" y="463"/>
                      <a:pt x="121" y="467"/>
                      <a:pt x="108" y="478"/>
                    </a:cubicBezTo>
                    <a:cubicBezTo>
                      <a:pt x="87" y="493"/>
                      <a:pt x="65" y="510"/>
                      <a:pt x="44" y="524"/>
                    </a:cubicBezTo>
                    <a:cubicBezTo>
                      <a:pt x="34" y="531"/>
                      <a:pt x="24" y="536"/>
                      <a:pt x="12" y="542"/>
                    </a:cubicBezTo>
                    <a:cubicBezTo>
                      <a:pt x="10" y="541"/>
                      <a:pt x="18" y="538"/>
                      <a:pt x="15" y="533"/>
                    </a:cubicBezTo>
                    <a:cubicBezTo>
                      <a:pt x="11" y="528"/>
                      <a:pt x="10" y="539"/>
                      <a:pt x="6" y="533"/>
                    </a:cubicBezTo>
                    <a:cubicBezTo>
                      <a:pt x="11" y="531"/>
                      <a:pt x="14" y="528"/>
                      <a:pt x="18" y="525"/>
                    </a:cubicBezTo>
                    <a:cubicBezTo>
                      <a:pt x="10" y="518"/>
                      <a:pt x="9" y="527"/>
                      <a:pt x="3" y="528"/>
                    </a:cubicBezTo>
                    <a:cubicBezTo>
                      <a:pt x="0" y="524"/>
                      <a:pt x="7" y="522"/>
                      <a:pt x="7" y="525"/>
                    </a:cubicBezTo>
                    <a:cubicBezTo>
                      <a:pt x="30" y="501"/>
                      <a:pt x="64" y="465"/>
                      <a:pt x="104" y="450"/>
                    </a:cubicBezTo>
                    <a:cubicBezTo>
                      <a:pt x="104" y="449"/>
                      <a:pt x="105" y="448"/>
                      <a:pt x="106" y="448"/>
                    </a:cubicBezTo>
                    <a:cubicBezTo>
                      <a:pt x="104" y="446"/>
                      <a:pt x="103" y="448"/>
                      <a:pt x="102" y="448"/>
                    </a:cubicBezTo>
                    <a:cubicBezTo>
                      <a:pt x="108" y="443"/>
                      <a:pt x="131" y="439"/>
                      <a:pt x="128" y="431"/>
                    </a:cubicBezTo>
                    <a:cubicBezTo>
                      <a:pt x="142" y="428"/>
                      <a:pt x="156" y="417"/>
                      <a:pt x="169" y="411"/>
                    </a:cubicBezTo>
                    <a:cubicBezTo>
                      <a:pt x="170" y="411"/>
                      <a:pt x="168" y="409"/>
                      <a:pt x="168" y="409"/>
                    </a:cubicBezTo>
                    <a:cubicBezTo>
                      <a:pt x="167" y="406"/>
                      <a:pt x="173" y="410"/>
                      <a:pt x="174" y="409"/>
                    </a:cubicBezTo>
                    <a:cubicBezTo>
                      <a:pt x="173" y="400"/>
                      <a:pt x="183" y="405"/>
                      <a:pt x="182" y="399"/>
                    </a:cubicBezTo>
                    <a:cubicBezTo>
                      <a:pt x="185" y="398"/>
                      <a:pt x="187" y="399"/>
                      <a:pt x="189" y="402"/>
                    </a:cubicBezTo>
                    <a:cubicBezTo>
                      <a:pt x="187" y="398"/>
                      <a:pt x="193" y="398"/>
                      <a:pt x="191" y="394"/>
                    </a:cubicBezTo>
                    <a:cubicBezTo>
                      <a:pt x="201" y="393"/>
                      <a:pt x="210" y="381"/>
                      <a:pt x="220" y="385"/>
                    </a:cubicBezTo>
                    <a:cubicBezTo>
                      <a:pt x="224" y="384"/>
                      <a:pt x="218" y="375"/>
                      <a:pt x="224" y="377"/>
                    </a:cubicBezTo>
                    <a:cubicBezTo>
                      <a:pt x="222" y="379"/>
                      <a:pt x="227" y="384"/>
                      <a:pt x="224" y="385"/>
                    </a:cubicBezTo>
                    <a:cubicBezTo>
                      <a:pt x="226" y="387"/>
                      <a:pt x="229" y="383"/>
                      <a:pt x="225" y="380"/>
                    </a:cubicBezTo>
                    <a:cubicBezTo>
                      <a:pt x="228" y="377"/>
                      <a:pt x="230" y="378"/>
                      <a:pt x="230" y="373"/>
                    </a:cubicBezTo>
                    <a:cubicBezTo>
                      <a:pt x="232" y="375"/>
                      <a:pt x="231" y="375"/>
                      <a:pt x="232" y="377"/>
                    </a:cubicBezTo>
                    <a:cubicBezTo>
                      <a:pt x="236" y="376"/>
                      <a:pt x="235" y="373"/>
                      <a:pt x="233" y="369"/>
                    </a:cubicBezTo>
                    <a:cubicBezTo>
                      <a:pt x="236" y="368"/>
                      <a:pt x="233" y="371"/>
                      <a:pt x="235" y="374"/>
                    </a:cubicBezTo>
                    <a:cubicBezTo>
                      <a:pt x="237" y="374"/>
                      <a:pt x="236" y="372"/>
                      <a:pt x="235" y="372"/>
                    </a:cubicBezTo>
                    <a:cubicBezTo>
                      <a:pt x="237" y="368"/>
                      <a:pt x="242" y="372"/>
                      <a:pt x="244" y="370"/>
                    </a:cubicBezTo>
                    <a:cubicBezTo>
                      <a:pt x="247" y="369"/>
                      <a:pt x="239" y="366"/>
                      <a:pt x="242" y="365"/>
                    </a:cubicBezTo>
                    <a:cubicBezTo>
                      <a:pt x="248" y="368"/>
                      <a:pt x="247" y="357"/>
                      <a:pt x="257" y="363"/>
                    </a:cubicBezTo>
                    <a:cubicBezTo>
                      <a:pt x="257" y="358"/>
                      <a:pt x="272" y="360"/>
                      <a:pt x="266" y="354"/>
                    </a:cubicBezTo>
                    <a:cubicBezTo>
                      <a:pt x="270" y="354"/>
                      <a:pt x="273" y="346"/>
                      <a:pt x="280" y="353"/>
                    </a:cubicBezTo>
                    <a:cubicBezTo>
                      <a:pt x="280" y="349"/>
                      <a:pt x="285" y="347"/>
                      <a:pt x="286" y="343"/>
                    </a:cubicBezTo>
                    <a:cubicBezTo>
                      <a:pt x="287" y="343"/>
                      <a:pt x="288" y="345"/>
                      <a:pt x="289" y="346"/>
                    </a:cubicBezTo>
                    <a:cubicBezTo>
                      <a:pt x="290" y="345"/>
                      <a:pt x="292" y="343"/>
                      <a:pt x="289" y="339"/>
                    </a:cubicBezTo>
                    <a:cubicBezTo>
                      <a:pt x="291" y="339"/>
                      <a:pt x="293" y="342"/>
                      <a:pt x="295" y="342"/>
                    </a:cubicBezTo>
                    <a:cubicBezTo>
                      <a:pt x="296" y="340"/>
                      <a:pt x="297" y="337"/>
                      <a:pt x="297" y="334"/>
                    </a:cubicBezTo>
                    <a:cubicBezTo>
                      <a:pt x="307" y="338"/>
                      <a:pt x="315" y="329"/>
                      <a:pt x="315" y="325"/>
                    </a:cubicBezTo>
                    <a:cubicBezTo>
                      <a:pt x="323" y="326"/>
                      <a:pt x="326" y="327"/>
                      <a:pt x="328" y="321"/>
                    </a:cubicBezTo>
                    <a:cubicBezTo>
                      <a:pt x="335" y="324"/>
                      <a:pt x="339" y="314"/>
                      <a:pt x="346" y="321"/>
                    </a:cubicBezTo>
                    <a:cubicBezTo>
                      <a:pt x="348" y="318"/>
                      <a:pt x="343" y="320"/>
                      <a:pt x="342" y="315"/>
                    </a:cubicBezTo>
                    <a:cubicBezTo>
                      <a:pt x="347" y="314"/>
                      <a:pt x="356" y="314"/>
                      <a:pt x="358" y="307"/>
                    </a:cubicBezTo>
                    <a:cubicBezTo>
                      <a:pt x="366" y="313"/>
                      <a:pt x="368" y="303"/>
                      <a:pt x="375" y="302"/>
                    </a:cubicBezTo>
                    <a:cubicBezTo>
                      <a:pt x="375" y="303"/>
                      <a:pt x="376" y="304"/>
                      <a:pt x="377" y="304"/>
                    </a:cubicBezTo>
                    <a:cubicBezTo>
                      <a:pt x="378" y="306"/>
                      <a:pt x="375" y="305"/>
                      <a:pt x="376" y="307"/>
                    </a:cubicBezTo>
                    <a:cubicBezTo>
                      <a:pt x="378" y="310"/>
                      <a:pt x="380" y="306"/>
                      <a:pt x="382" y="306"/>
                    </a:cubicBezTo>
                    <a:cubicBezTo>
                      <a:pt x="378" y="302"/>
                      <a:pt x="380" y="305"/>
                      <a:pt x="378" y="300"/>
                    </a:cubicBezTo>
                    <a:cubicBezTo>
                      <a:pt x="385" y="303"/>
                      <a:pt x="381" y="296"/>
                      <a:pt x="384" y="294"/>
                    </a:cubicBezTo>
                    <a:cubicBezTo>
                      <a:pt x="386" y="297"/>
                      <a:pt x="384" y="297"/>
                      <a:pt x="384" y="298"/>
                    </a:cubicBezTo>
                    <a:cubicBezTo>
                      <a:pt x="385" y="300"/>
                      <a:pt x="387" y="300"/>
                      <a:pt x="388" y="299"/>
                    </a:cubicBezTo>
                    <a:cubicBezTo>
                      <a:pt x="385" y="296"/>
                      <a:pt x="391" y="293"/>
                      <a:pt x="387" y="294"/>
                    </a:cubicBezTo>
                    <a:cubicBezTo>
                      <a:pt x="391" y="289"/>
                      <a:pt x="400" y="288"/>
                      <a:pt x="401" y="284"/>
                    </a:cubicBezTo>
                    <a:cubicBezTo>
                      <a:pt x="402" y="285"/>
                      <a:pt x="400" y="285"/>
                      <a:pt x="401" y="287"/>
                    </a:cubicBezTo>
                    <a:cubicBezTo>
                      <a:pt x="402" y="287"/>
                      <a:pt x="403" y="287"/>
                      <a:pt x="403" y="289"/>
                    </a:cubicBezTo>
                    <a:cubicBezTo>
                      <a:pt x="417" y="279"/>
                      <a:pt x="436" y="272"/>
                      <a:pt x="451" y="263"/>
                    </a:cubicBezTo>
                    <a:cubicBezTo>
                      <a:pt x="453" y="266"/>
                      <a:pt x="454" y="269"/>
                      <a:pt x="456" y="267"/>
                    </a:cubicBezTo>
                    <a:cubicBezTo>
                      <a:pt x="455" y="265"/>
                      <a:pt x="454" y="265"/>
                      <a:pt x="455" y="266"/>
                    </a:cubicBezTo>
                    <a:cubicBezTo>
                      <a:pt x="453" y="255"/>
                      <a:pt x="481" y="256"/>
                      <a:pt x="481" y="243"/>
                    </a:cubicBezTo>
                    <a:cubicBezTo>
                      <a:pt x="484" y="245"/>
                      <a:pt x="485" y="243"/>
                      <a:pt x="486" y="241"/>
                    </a:cubicBezTo>
                    <a:cubicBezTo>
                      <a:pt x="487" y="242"/>
                      <a:pt x="488" y="244"/>
                      <a:pt x="488" y="245"/>
                    </a:cubicBezTo>
                    <a:cubicBezTo>
                      <a:pt x="496" y="235"/>
                      <a:pt x="512" y="241"/>
                      <a:pt x="513" y="227"/>
                    </a:cubicBezTo>
                    <a:cubicBezTo>
                      <a:pt x="515" y="226"/>
                      <a:pt x="517" y="226"/>
                      <a:pt x="519" y="225"/>
                    </a:cubicBezTo>
                    <a:cubicBezTo>
                      <a:pt x="519" y="227"/>
                      <a:pt x="514" y="228"/>
                      <a:pt x="522" y="229"/>
                    </a:cubicBezTo>
                    <a:cubicBezTo>
                      <a:pt x="519" y="230"/>
                      <a:pt x="513" y="231"/>
                      <a:pt x="513" y="237"/>
                    </a:cubicBezTo>
                    <a:cubicBezTo>
                      <a:pt x="517" y="238"/>
                      <a:pt x="526" y="229"/>
                      <a:pt x="533" y="229"/>
                    </a:cubicBezTo>
                    <a:cubicBezTo>
                      <a:pt x="530" y="222"/>
                      <a:pt x="527" y="231"/>
                      <a:pt x="525" y="225"/>
                    </a:cubicBezTo>
                    <a:cubicBezTo>
                      <a:pt x="532" y="225"/>
                      <a:pt x="523" y="217"/>
                      <a:pt x="530" y="217"/>
                    </a:cubicBezTo>
                    <a:cubicBezTo>
                      <a:pt x="529" y="220"/>
                      <a:pt x="532" y="221"/>
                      <a:pt x="532" y="224"/>
                    </a:cubicBezTo>
                    <a:cubicBezTo>
                      <a:pt x="537" y="223"/>
                      <a:pt x="534" y="218"/>
                      <a:pt x="541" y="217"/>
                    </a:cubicBezTo>
                    <a:cubicBezTo>
                      <a:pt x="541" y="218"/>
                      <a:pt x="541" y="219"/>
                      <a:pt x="541" y="220"/>
                    </a:cubicBezTo>
                    <a:cubicBezTo>
                      <a:pt x="543" y="219"/>
                      <a:pt x="545" y="218"/>
                      <a:pt x="547" y="218"/>
                    </a:cubicBezTo>
                    <a:cubicBezTo>
                      <a:pt x="548" y="217"/>
                      <a:pt x="544" y="215"/>
                      <a:pt x="543" y="212"/>
                    </a:cubicBezTo>
                    <a:cubicBezTo>
                      <a:pt x="544" y="211"/>
                      <a:pt x="545" y="211"/>
                      <a:pt x="546" y="211"/>
                    </a:cubicBezTo>
                    <a:cubicBezTo>
                      <a:pt x="548" y="213"/>
                      <a:pt x="549" y="215"/>
                      <a:pt x="551" y="217"/>
                    </a:cubicBezTo>
                    <a:cubicBezTo>
                      <a:pt x="563" y="208"/>
                      <a:pt x="582" y="195"/>
                      <a:pt x="603" y="186"/>
                    </a:cubicBezTo>
                    <a:cubicBezTo>
                      <a:pt x="611" y="182"/>
                      <a:pt x="619" y="177"/>
                      <a:pt x="626" y="177"/>
                    </a:cubicBezTo>
                    <a:cubicBezTo>
                      <a:pt x="623" y="177"/>
                      <a:pt x="628" y="183"/>
                      <a:pt x="630" y="179"/>
                    </a:cubicBezTo>
                    <a:cubicBezTo>
                      <a:pt x="633" y="181"/>
                      <a:pt x="632" y="181"/>
                      <a:pt x="635" y="184"/>
                    </a:cubicBezTo>
                    <a:cubicBezTo>
                      <a:pt x="627" y="192"/>
                      <a:pt x="605" y="194"/>
                      <a:pt x="602" y="204"/>
                    </a:cubicBezTo>
                    <a:cubicBezTo>
                      <a:pt x="601" y="202"/>
                      <a:pt x="600" y="201"/>
                      <a:pt x="600" y="200"/>
                    </a:cubicBezTo>
                    <a:cubicBezTo>
                      <a:pt x="598" y="206"/>
                      <a:pt x="589" y="202"/>
                      <a:pt x="592" y="209"/>
                    </a:cubicBezTo>
                    <a:cubicBezTo>
                      <a:pt x="578" y="209"/>
                      <a:pt x="574" y="214"/>
                      <a:pt x="566" y="221"/>
                    </a:cubicBezTo>
                    <a:cubicBezTo>
                      <a:pt x="565" y="222"/>
                      <a:pt x="565" y="220"/>
                      <a:pt x="565" y="220"/>
                    </a:cubicBezTo>
                    <a:cubicBezTo>
                      <a:pt x="551" y="223"/>
                      <a:pt x="540" y="235"/>
                      <a:pt x="526" y="242"/>
                    </a:cubicBezTo>
                    <a:cubicBezTo>
                      <a:pt x="527" y="242"/>
                      <a:pt x="522" y="244"/>
                      <a:pt x="522" y="244"/>
                    </a:cubicBezTo>
                    <a:cubicBezTo>
                      <a:pt x="510" y="251"/>
                      <a:pt x="494" y="255"/>
                      <a:pt x="483" y="260"/>
                    </a:cubicBezTo>
                    <a:cubicBezTo>
                      <a:pt x="477" y="263"/>
                      <a:pt x="475" y="269"/>
                      <a:pt x="468" y="268"/>
                    </a:cubicBezTo>
                    <a:cubicBezTo>
                      <a:pt x="465" y="273"/>
                      <a:pt x="458" y="273"/>
                      <a:pt x="453" y="280"/>
                    </a:cubicBezTo>
                    <a:moveTo>
                      <a:pt x="1344" y="71"/>
                    </a:moveTo>
                    <a:cubicBezTo>
                      <a:pt x="1344" y="71"/>
                      <a:pt x="1344" y="72"/>
                      <a:pt x="1344" y="73"/>
                    </a:cubicBezTo>
                    <a:cubicBezTo>
                      <a:pt x="1339" y="73"/>
                      <a:pt x="1336" y="72"/>
                      <a:pt x="1335" y="75"/>
                    </a:cubicBezTo>
                    <a:cubicBezTo>
                      <a:pt x="1341" y="76"/>
                      <a:pt x="1344" y="76"/>
                      <a:pt x="1345" y="71"/>
                    </a:cubicBezTo>
                    <a:cubicBezTo>
                      <a:pt x="1348" y="72"/>
                      <a:pt x="1346" y="74"/>
                      <a:pt x="1348" y="74"/>
                    </a:cubicBezTo>
                    <a:cubicBezTo>
                      <a:pt x="1347" y="72"/>
                      <a:pt x="1350" y="72"/>
                      <a:pt x="1349" y="70"/>
                    </a:cubicBezTo>
                    <a:cubicBezTo>
                      <a:pt x="1347" y="70"/>
                      <a:pt x="1344" y="70"/>
                      <a:pt x="1342" y="67"/>
                    </a:cubicBezTo>
                    <a:cubicBezTo>
                      <a:pt x="1340" y="68"/>
                      <a:pt x="1342" y="71"/>
                      <a:pt x="1341" y="72"/>
                    </a:cubicBezTo>
                    <a:cubicBezTo>
                      <a:pt x="1343" y="73"/>
                      <a:pt x="1342" y="68"/>
                      <a:pt x="1344" y="71"/>
                    </a:cubicBezTo>
                    <a:moveTo>
                      <a:pt x="1013" y="447"/>
                    </a:moveTo>
                    <a:cubicBezTo>
                      <a:pt x="1012" y="445"/>
                      <a:pt x="1011" y="443"/>
                      <a:pt x="1009" y="441"/>
                    </a:cubicBezTo>
                    <a:cubicBezTo>
                      <a:pt x="1004" y="441"/>
                      <a:pt x="1011" y="450"/>
                      <a:pt x="1013" y="447"/>
                    </a:cubicBezTo>
                    <a:moveTo>
                      <a:pt x="1030" y="493"/>
                    </a:moveTo>
                    <a:cubicBezTo>
                      <a:pt x="1032" y="497"/>
                      <a:pt x="1033" y="501"/>
                      <a:pt x="1037" y="500"/>
                    </a:cubicBezTo>
                    <a:cubicBezTo>
                      <a:pt x="1033" y="497"/>
                      <a:pt x="1037" y="494"/>
                      <a:pt x="1033" y="493"/>
                    </a:cubicBezTo>
                    <a:cubicBezTo>
                      <a:pt x="1033" y="494"/>
                      <a:pt x="1034" y="499"/>
                      <a:pt x="1032" y="496"/>
                    </a:cubicBezTo>
                    <a:cubicBezTo>
                      <a:pt x="1033" y="496"/>
                      <a:pt x="1031" y="493"/>
                      <a:pt x="1030" y="493"/>
                    </a:cubicBezTo>
                    <a:moveTo>
                      <a:pt x="208" y="880"/>
                    </a:moveTo>
                    <a:cubicBezTo>
                      <a:pt x="206" y="876"/>
                      <a:pt x="210" y="879"/>
                      <a:pt x="209" y="877"/>
                    </a:cubicBezTo>
                    <a:cubicBezTo>
                      <a:pt x="207" y="877"/>
                      <a:pt x="202" y="875"/>
                      <a:pt x="203" y="878"/>
                    </a:cubicBezTo>
                    <a:cubicBezTo>
                      <a:pt x="204" y="878"/>
                      <a:pt x="206" y="879"/>
                      <a:pt x="208" y="880"/>
                    </a:cubicBezTo>
                    <a:moveTo>
                      <a:pt x="598" y="195"/>
                    </a:moveTo>
                    <a:cubicBezTo>
                      <a:pt x="605" y="193"/>
                      <a:pt x="609" y="194"/>
                      <a:pt x="609" y="187"/>
                    </a:cubicBezTo>
                    <a:cubicBezTo>
                      <a:pt x="603" y="188"/>
                      <a:pt x="599" y="191"/>
                      <a:pt x="598" y="195"/>
                    </a:cubicBezTo>
                    <a:moveTo>
                      <a:pt x="579" y="201"/>
                    </a:moveTo>
                    <a:cubicBezTo>
                      <a:pt x="582" y="206"/>
                      <a:pt x="584" y="201"/>
                      <a:pt x="587" y="201"/>
                    </a:cubicBezTo>
                    <a:cubicBezTo>
                      <a:pt x="584" y="197"/>
                      <a:pt x="580" y="199"/>
                      <a:pt x="579" y="201"/>
                    </a:cubicBezTo>
                    <a:moveTo>
                      <a:pt x="569" y="210"/>
                    </a:moveTo>
                    <a:cubicBezTo>
                      <a:pt x="573" y="208"/>
                      <a:pt x="577" y="207"/>
                      <a:pt x="577" y="204"/>
                    </a:cubicBezTo>
                    <a:cubicBezTo>
                      <a:pt x="574" y="205"/>
                      <a:pt x="568" y="206"/>
                      <a:pt x="569" y="210"/>
                    </a:cubicBezTo>
                    <a:moveTo>
                      <a:pt x="544" y="223"/>
                    </a:moveTo>
                    <a:cubicBezTo>
                      <a:pt x="547" y="222"/>
                      <a:pt x="550" y="221"/>
                      <a:pt x="550" y="218"/>
                    </a:cubicBezTo>
                    <a:cubicBezTo>
                      <a:pt x="548" y="220"/>
                      <a:pt x="541" y="218"/>
                      <a:pt x="544" y="223"/>
                    </a:cubicBezTo>
                    <a:moveTo>
                      <a:pt x="411" y="300"/>
                    </a:moveTo>
                    <a:cubicBezTo>
                      <a:pt x="418" y="305"/>
                      <a:pt x="426" y="297"/>
                      <a:pt x="428" y="293"/>
                    </a:cubicBezTo>
                    <a:cubicBezTo>
                      <a:pt x="432" y="295"/>
                      <a:pt x="437" y="295"/>
                      <a:pt x="441" y="295"/>
                    </a:cubicBezTo>
                    <a:cubicBezTo>
                      <a:pt x="438" y="289"/>
                      <a:pt x="444" y="291"/>
                      <a:pt x="447" y="291"/>
                    </a:cubicBezTo>
                    <a:cubicBezTo>
                      <a:pt x="449" y="288"/>
                      <a:pt x="445" y="282"/>
                      <a:pt x="450" y="283"/>
                    </a:cubicBezTo>
                    <a:cubicBezTo>
                      <a:pt x="439" y="283"/>
                      <a:pt x="423" y="297"/>
                      <a:pt x="411" y="300"/>
                    </a:cubicBezTo>
                    <a:moveTo>
                      <a:pt x="719" y="174"/>
                    </a:moveTo>
                    <a:cubicBezTo>
                      <a:pt x="723" y="171"/>
                      <a:pt x="729" y="174"/>
                      <a:pt x="728" y="168"/>
                    </a:cubicBezTo>
                    <a:cubicBezTo>
                      <a:pt x="723" y="172"/>
                      <a:pt x="721" y="167"/>
                      <a:pt x="719" y="174"/>
                    </a:cubicBezTo>
                    <a:moveTo>
                      <a:pt x="733" y="170"/>
                    </a:moveTo>
                    <a:cubicBezTo>
                      <a:pt x="736" y="167"/>
                      <a:pt x="740" y="167"/>
                      <a:pt x="745" y="165"/>
                    </a:cubicBezTo>
                    <a:cubicBezTo>
                      <a:pt x="739" y="158"/>
                      <a:pt x="733" y="167"/>
                      <a:pt x="731" y="167"/>
                    </a:cubicBezTo>
                    <a:cubicBezTo>
                      <a:pt x="730" y="166"/>
                      <a:pt x="730" y="165"/>
                      <a:pt x="729" y="166"/>
                    </a:cubicBezTo>
                    <a:cubicBezTo>
                      <a:pt x="730" y="167"/>
                      <a:pt x="732" y="170"/>
                      <a:pt x="733" y="170"/>
                    </a:cubicBezTo>
                    <a:moveTo>
                      <a:pt x="398" y="310"/>
                    </a:moveTo>
                    <a:cubicBezTo>
                      <a:pt x="399" y="313"/>
                      <a:pt x="412" y="307"/>
                      <a:pt x="410" y="302"/>
                    </a:cubicBezTo>
                    <a:cubicBezTo>
                      <a:pt x="406" y="305"/>
                      <a:pt x="396" y="305"/>
                      <a:pt x="398" y="310"/>
                    </a:cubicBezTo>
                    <a:moveTo>
                      <a:pt x="389" y="319"/>
                    </a:moveTo>
                    <a:cubicBezTo>
                      <a:pt x="391" y="319"/>
                      <a:pt x="392" y="318"/>
                      <a:pt x="393" y="317"/>
                    </a:cubicBezTo>
                    <a:cubicBezTo>
                      <a:pt x="389" y="313"/>
                      <a:pt x="394" y="314"/>
                      <a:pt x="393" y="312"/>
                    </a:cubicBezTo>
                    <a:cubicBezTo>
                      <a:pt x="391" y="312"/>
                      <a:pt x="387" y="311"/>
                      <a:pt x="386" y="314"/>
                    </a:cubicBezTo>
                    <a:cubicBezTo>
                      <a:pt x="389" y="314"/>
                      <a:pt x="387" y="317"/>
                      <a:pt x="389" y="319"/>
                    </a:cubicBezTo>
                    <a:moveTo>
                      <a:pt x="387" y="316"/>
                    </a:moveTo>
                    <a:cubicBezTo>
                      <a:pt x="386" y="316"/>
                      <a:pt x="385" y="313"/>
                      <a:pt x="383" y="314"/>
                    </a:cubicBezTo>
                    <a:cubicBezTo>
                      <a:pt x="381" y="316"/>
                      <a:pt x="381" y="319"/>
                      <a:pt x="383" y="323"/>
                    </a:cubicBezTo>
                    <a:cubicBezTo>
                      <a:pt x="387" y="322"/>
                      <a:pt x="388" y="319"/>
                      <a:pt x="387" y="316"/>
                    </a:cubicBezTo>
                    <a:moveTo>
                      <a:pt x="327" y="349"/>
                    </a:moveTo>
                    <a:cubicBezTo>
                      <a:pt x="329" y="345"/>
                      <a:pt x="332" y="347"/>
                      <a:pt x="336" y="349"/>
                    </a:cubicBezTo>
                    <a:cubicBezTo>
                      <a:pt x="330" y="344"/>
                      <a:pt x="335" y="344"/>
                      <a:pt x="336" y="341"/>
                    </a:cubicBezTo>
                    <a:cubicBezTo>
                      <a:pt x="329" y="340"/>
                      <a:pt x="329" y="348"/>
                      <a:pt x="323" y="342"/>
                    </a:cubicBezTo>
                    <a:cubicBezTo>
                      <a:pt x="322" y="345"/>
                      <a:pt x="325" y="345"/>
                      <a:pt x="327" y="349"/>
                    </a:cubicBezTo>
                    <a:moveTo>
                      <a:pt x="352" y="335"/>
                    </a:moveTo>
                    <a:cubicBezTo>
                      <a:pt x="354" y="333"/>
                      <a:pt x="360" y="334"/>
                      <a:pt x="355" y="329"/>
                    </a:cubicBezTo>
                    <a:cubicBezTo>
                      <a:pt x="355" y="331"/>
                      <a:pt x="349" y="330"/>
                      <a:pt x="352" y="335"/>
                    </a:cubicBezTo>
                    <a:moveTo>
                      <a:pt x="358" y="330"/>
                    </a:moveTo>
                    <a:cubicBezTo>
                      <a:pt x="360" y="330"/>
                      <a:pt x="362" y="333"/>
                      <a:pt x="364" y="334"/>
                    </a:cubicBezTo>
                    <a:cubicBezTo>
                      <a:pt x="361" y="328"/>
                      <a:pt x="370" y="330"/>
                      <a:pt x="369" y="323"/>
                    </a:cubicBezTo>
                    <a:cubicBezTo>
                      <a:pt x="364" y="325"/>
                      <a:pt x="360" y="327"/>
                      <a:pt x="358" y="330"/>
                    </a:cubicBezTo>
                    <a:moveTo>
                      <a:pt x="287" y="366"/>
                    </a:moveTo>
                    <a:cubicBezTo>
                      <a:pt x="289" y="369"/>
                      <a:pt x="289" y="371"/>
                      <a:pt x="289" y="373"/>
                    </a:cubicBezTo>
                    <a:cubicBezTo>
                      <a:pt x="285" y="376"/>
                      <a:pt x="285" y="377"/>
                      <a:pt x="281" y="376"/>
                    </a:cubicBezTo>
                    <a:cubicBezTo>
                      <a:pt x="282" y="378"/>
                      <a:pt x="280" y="378"/>
                      <a:pt x="282" y="381"/>
                    </a:cubicBezTo>
                    <a:cubicBezTo>
                      <a:pt x="289" y="378"/>
                      <a:pt x="291" y="377"/>
                      <a:pt x="294" y="372"/>
                    </a:cubicBezTo>
                    <a:cubicBezTo>
                      <a:pt x="291" y="368"/>
                      <a:pt x="291" y="360"/>
                      <a:pt x="290" y="363"/>
                    </a:cubicBezTo>
                    <a:cubicBezTo>
                      <a:pt x="291" y="365"/>
                      <a:pt x="288" y="365"/>
                      <a:pt x="287" y="366"/>
                    </a:cubicBezTo>
                    <a:moveTo>
                      <a:pt x="297" y="362"/>
                    </a:moveTo>
                    <a:cubicBezTo>
                      <a:pt x="298" y="363"/>
                      <a:pt x="299" y="364"/>
                      <a:pt x="300" y="365"/>
                    </a:cubicBezTo>
                    <a:cubicBezTo>
                      <a:pt x="301" y="362"/>
                      <a:pt x="305" y="362"/>
                      <a:pt x="304" y="359"/>
                    </a:cubicBezTo>
                    <a:cubicBezTo>
                      <a:pt x="300" y="359"/>
                      <a:pt x="299" y="360"/>
                      <a:pt x="297" y="362"/>
                    </a:cubicBezTo>
                    <a:moveTo>
                      <a:pt x="256" y="386"/>
                    </a:moveTo>
                    <a:cubicBezTo>
                      <a:pt x="259" y="387"/>
                      <a:pt x="257" y="385"/>
                      <a:pt x="259" y="385"/>
                    </a:cubicBezTo>
                    <a:cubicBezTo>
                      <a:pt x="258" y="383"/>
                      <a:pt x="257" y="382"/>
                      <a:pt x="256" y="381"/>
                    </a:cubicBezTo>
                    <a:cubicBezTo>
                      <a:pt x="257" y="381"/>
                      <a:pt x="258" y="381"/>
                      <a:pt x="259" y="382"/>
                    </a:cubicBezTo>
                    <a:cubicBezTo>
                      <a:pt x="255" y="376"/>
                      <a:pt x="255" y="384"/>
                      <a:pt x="256" y="386"/>
                    </a:cubicBezTo>
                    <a:moveTo>
                      <a:pt x="268" y="387"/>
                    </a:moveTo>
                    <a:cubicBezTo>
                      <a:pt x="264" y="387"/>
                      <a:pt x="264" y="380"/>
                      <a:pt x="261" y="382"/>
                    </a:cubicBezTo>
                    <a:cubicBezTo>
                      <a:pt x="265" y="391"/>
                      <a:pt x="253" y="394"/>
                      <a:pt x="247" y="394"/>
                    </a:cubicBezTo>
                    <a:cubicBezTo>
                      <a:pt x="248" y="396"/>
                      <a:pt x="249" y="398"/>
                      <a:pt x="249" y="399"/>
                    </a:cubicBezTo>
                    <a:cubicBezTo>
                      <a:pt x="255" y="395"/>
                      <a:pt x="270" y="392"/>
                      <a:pt x="268" y="385"/>
                    </a:cubicBezTo>
                    <a:cubicBezTo>
                      <a:pt x="268" y="386"/>
                      <a:pt x="268" y="387"/>
                      <a:pt x="268" y="387"/>
                    </a:cubicBezTo>
                    <a:moveTo>
                      <a:pt x="1262" y="51"/>
                    </a:moveTo>
                    <a:cubicBezTo>
                      <a:pt x="1258" y="50"/>
                      <a:pt x="1263" y="50"/>
                      <a:pt x="1264" y="52"/>
                    </a:cubicBezTo>
                    <a:cubicBezTo>
                      <a:pt x="1263" y="50"/>
                      <a:pt x="1262" y="49"/>
                      <a:pt x="1262" y="48"/>
                    </a:cubicBezTo>
                    <a:cubicBezTo>
                      <a:pt x="1260" y="50"/>
                      <a:pt x="1254" y="49"/>
                      <a:pt x="1255" y="52"/>
                    </a:cubicBezTo>
                    <a:cubicBezTo>
                      <a:pt x="1255" y="52"/>
                      <a:pt x="1256" y="52"/>
                      <a:pt x="1257" y="53"/>
                    </a:cubicBezTo>
                    <a:cubicBezTo>
                      <a:pt x="1256" y="53"/>
                      <a:pt x="1257" y="55"/>
                      <a:pt x="1258" y="54"/>
                    </a:cubicBezTo>
                    <a:cubicBezTo>
                      <a:pt x="1258" y="52"/>
                      <a:pt x="1257" y="50"/>
                      <a:pt x="1261" y="53"/>
                    </a:cubicBezTo>
                    <a:cubicBezTo>
                      <a:pt x="1260" y="51"/>
                      <a:pt x="1262" y="53"/>
                      <a:pt x="1262" y="51"/>
                    </a:cubicBezTo>
                    <a:moveTo>
                      <a:pt x="1265" y="51"/>
                    </a:moveTo>
                    <a:cubicBezTo>
                      <a:pt x="1271" y="53"/>
                      <a:pt x="1269" y="46"/>
                      <a:pt x="1276" y="50"/>
                    </a:cubicBezTo>
                    <a:cubicBezTo>
                      <a:pt x="1275" y="48"/>
                      <a:pt x="1276" y="48"/>
                      <a:pt x="1276" y="46"/>
                    </a:cubicBezTo>
                    <a:cubicBezTo>
                      <a:pt x="1277" y="47"/>
                      <a:pt x="1278" y="49"/>
                      <a:pt x="1279" y="48"/>
                    </a:cubicBezTo>
                    <a:cubicBezTo>
                      <a:pt x="1273" y="43"/>
                      <a:pt x="1264" y="49"/>
                      <a:pt x="1265" y="51"/>
                    </a:cubicBezTo>
                    <a:moveTo>
                      <a:pt x="1288" y="46"/>
                    </a:moveTo>
                    <a:cubicBezTo>
                      <a:pt x="1285" y="45"/>
                      <a:pt x="1291" y="46"/>
                      <a:pt x="1288" y="42"/>
                    </a:cubicBezTo>
                    <a:cubicBezTo>
                      <a:pt x="1282" y="38"/>
                      <a:pt x="1286" y="52"/>
                      <a:pt x="1288" y="46"/>
                    </a:cubicBezTo>
                    <a:moveTo>
                      <a:pt x="1280" y="48"/>
                    </a:moveTo>
                    <a:cubicBezTo>
                      <a:pt x="1280" y="46"/>
                      <a:pt x="1288" y="45"/>
                      <a:pt x="1283" y="42"/>
                    </a:cubicBezTo>
                    <a:cubicBezTo>
                      <a:pt x="1285" y="44"/>
                      <a:pt x="1275" y="45"/>
                      <a:pt x="1280" y="48"/>
                    </a:cubicBezTo>
                    <a:moveTo>
                      <a:pt x="1302" y="42"/>
                    </a:moveTo>
                    <a:cubicBezTo>
                      <a:pt x="1303" y="42"/>
                      <a:pt x="1308" y="46"/>
                      <a:pt x="1307" y="42"/>
                    </a:cubicBezTo>
                    <a:cubicBezTo>
                      <a:pt x="1301" y="40"/>
                      <a:pt x="1309" y="42"/>
                      <a:pt x="1307" y="38"/>
                    </a:cubicBezTo>
                    <a:cubicBezTo>
                      <a:pt x="1304" y="38"/>
                      <a:pt x="1302" y="39"/>
                      <a:pt x="1302" y="42"/>
                    </a:cubicBezTo>
                    <a:moveTo>
                      <a:pt x="1127" y="120"/>
                    </a:moveTo>
                    <a:cubicBezTo>
                      <a:pt x="1131" y="122"/>
                      <a:pt x="1131" y="120"/>
                      <a:pt x="1132" y="118"/>
                    </a:cubicBezTo>
                    <a:cubicBezTo>
                      <a:pt x="1133" y="120"/>
                      <a:pt x="1137" y="125"/>
                      <a:pt x="1136" y="120"/>
                    </a:cubicBezTo>
                    <a:cubicBezTo>
                      <a:pt x="1134" y="121"/>
                      <a:pt x="1132" y="116"/>
                      <a:pt x="1134" y="116"/>
                    </a:cubicBezTo>
                    <a:cubicBezTo>
                      <a:pt x="1137" y="120"/>
                      <a:pt x="1137" y="122"/>
                      <a:pt x="1140" y="123"/>
                    </a:cubicBezTo>
                    <a:cubicBezTo>
                      <a:pt x="1138" y="121"/>
                      <a:pt x="1142" y="116"/>
                      <a:pt x="1139" y="119"/>
                    </a:cubicBezTo>
                    <a:cubicBezTo>
                      <a:pt x="1137" y="120"/>
                      <a:pt x="1134" y="114"/>
                      <a:pt x="1132" y="115"/>
                    </a:cubicBezTo>
                    <a:cubicBezTo>
                      <a:pt x="1132" y="118"/>
                      <a:pt x="1127" y="116"/>
                      <a:pt x="1127" y="120"/>
                    </a:cubicBezTo>
                    <a:moveTo>
                      <a:pt x="1175" y="106"/>
                    </a:moveTo>
                    <a:cubicBezTo>
                      <a:pt x="1178" y="107"/>
                      <a:pt x="1179" y="102"/>
                      <a:pt x="1184" y="106"/>
                    </a:cubicBezTo>
                    <a:cubicBezTo>
                      <a:pt x="1181" y="102"/>
                      <a:pt x="1184" y="106"/>
                      <a:pt x="1186" y="104"/>
                    </a:cubicBezTo>
                    <a:cubicBezTo>
                      <a:pt x="1185" y="103"/>
                      <a:pt x="1183" y="101"/>
                      <a:pt x="1184" y="101"/>
                    </a:cubicBezTo>
                    <a:cubicBezTo>
                      <a:pt x="1185" y="103"/>
                      <a:pt x="1187" y="103"/>
                      <a:pt x="1188" y="103"/>
                    </a:cubicBezTo>
                    <a:cubicBezTo>
                      <a:pt x="1186" y="100"/>
                      <a:pt x="1191" y="101"/>
                      <a:pt x="1191" y="96"/>
                    </a:cubicBezTo>
                    <a:cubicBezTo>
                      <a:pt x="1184" y="100"/>
                      <a:pt x="1177" y="101"/>
                      <a:pt x="1175" y="106"/>
                    </a:cubicBezTo>
                    <a:moveTo>
                      <a:pt x="1193" y="98"/>
                    </a:moveTo>
                    <a:cubicBezTo>
                      <a:pt x="1199" y="98"/>
                      <a:pt x="1199" y="95"/>
                      <a:pt x="1205" y="96"/>
                    </a:cubicBezTo>
                    <a:cubicBezTo>
                      <a:pt x="1203" y="94"/>
                      <a:pt x="1204" y="93"/>
                      <a:pt x="1203" y="91"/>
                    </a:cubicBezTo>
                    <a:cubicBezTo>
                      <a:pt x="1199" y="95"/>
                      <a:pt x="1193" y="93"/>
                      <a:pt x="1193" y="98"/>
                    </a:cubicBezTo>
                    <a:moveTo>
                      <a:pt x="1286" y="69"/>
                    </a:moveTo>
                    <a:cubicBezTo>
                      <a:pt x="1283" y="69"/>
                      <a:pt x="1286" y="66"/>
                      <a:pt x="1284" y="65"/>
                    </a:cubicBezTo>
                    <a:cubicBezTo>
                      <a:pt x="1278" y="63"/>
                      <a:pt x="1271" y="64"/>
                      <a:pt x="1267" y="65"/>
                    </a:cubicBezTo>
                    <a:cubicBezTo>
                      <a:pt x="1268" y="67"/>
                      <a:pt x="1269" y="67"/>
                      <a:pt x="1270" y="68"/>
                    </a:cubicBezTo>
                    <a:cubicBezTo>
                      <a:pt x="1268" y="67"/>
                      <a:pt x="1264" y="70"/>
                      <a:pt x="1264" y="72"/>
                    </a:cubicBezTo>
                    <a:cubicBezTo>
                      <a:pt x="1274" y="76"/>
                      <a:pt x="1283" y="67"/>
                      <a:pt x="1286" y="69"/>
                    </a:cubicBezTo>
                    <a:moveTo>
                      <a:pt x="1287" y="60"/>
                    </a:moveTo>
                    <a:cubicBezTo>
                      <a:pt x="1290" y="65"/>
                      <a:pt x="1283" y="60"/>
                      <a:pt x="1285" y="65"/>
                    </a:cubicBezTo>
                    <a:cubicBezTo>
                      <a:pt x="1289" y="64"/>
                      <a:pt x="1289" y="65"/>
                      <a:pt x="1294" y="64"/>
                    </a:cubicBezTo>
                    <a:cubicBezTo>
                      <a:pt x="1293" y="60"/>
                      <a:pt x="1295" y="59"/>
                      <a:pt x="1298" y="61"/>
                    </a:cubicBezTo>
                    <a:cubicBezTo>
                      <a:pt x="1295" y="58"/>
                      <a:pt x="1296" y="53"/>
                      <a:pt x="1292" y="54"/>
                    </a:cubicBezTo>
                    <a:cubicBezTo>
                      <a:pt x="1295" y="60"/>
                      <a:pt x="1290" y="57"/>
                      <a:pt x="1287" y="60"/>
                    </a:cubicBezTo>
                    <a:moveTo>
                      <a:pt x="1240" y="83"/>
                    </a:moveTo>
                    <a:cubicBezTo>
                      <a:pt x="1248" y="79"/>
                      <a:pt x="1258" y="80"/>
                      <a:pt x="1262" y="74"/>
                    </a:cubicBezTo>
                    <a:cubicBezTo>
                      <a:pt x="1257" y="68"/>
                      <a:pt x="1257" y="77"/>
                      <a:pt x="1252" y="73"/>
                    </a:cubicBezTo>
                    <a:cubicBezTo>
                      <a:pt x="1252" y="74"/>
                      <a:pt x="1252" y="75"/>
                      <a:pt x="1251" y="76"/>
                    </a:cubicBezTo>
                    <a:cubicBezTo>
                      <a:pt x="1245" y="74"/>
                      <a:pt x="1241" y="77"/>
                      <a:pt x="1240" y="83"/>
                    </a:cubicBezTo>
                    <a:moveTo>
                      <a:pt x="1348" y="87"/>
                    </a:moveTo>
                    <a:cubicBezTo>
                      <a:pt x="1343" y="88"/>
                      <a:pt x="1342" y="91"/>
                      <a:pt x="1339" y="92"/>
                    </a:cubicBezTo>
                    <a:cubicBezTo>
                      <a:pt x="1341" y="91"/>
                      <a:pt x="1343" y="101"/>
                      <a:pt x="1342" y="97"/>
                    </a:cubicBezTo>
                    <a:cubicBezTo>
                      <a:pt x="1343" y="96"/>
                      <a:pt x="1340" y="92"/>
                      <a:pt x="1343" y="92"/>
                    </a:cubicBezTo>
                    <a:cubicBezTo>
                      <a:pt x="1343" y="100"/>
                      <a:pt x="1347" y="88"/>
                      <a:pt x="1348" y="87"/>
                    </a:cubicBezTo>
                    <a:moveTo>
                      <a:pt x="1354" y="90"/>
                    </a:moveTo>
                    <a:cubicBezTo>
                      <a:pt x="1351" y="92"/>
                      <a:pt x="1352" y="87"/>
                      <a:pt x="1349" y="87"/>
                    </a:cubicBezTo>
                    <a:cubicBezTo>
                      <a:pt x="1350" y="90"/>
                      <a:pt x="1350" y="92"/>
                      <a:pt x="1349" y="93"/>
                    </a:cubicBezTo>
                    <a:cubicBezTo>
                      <a:pt x="1348" y="92"/>
                      <a:pt x="1347" y="90"/>
                      <a:pt x="1346" y="91"/>
                    </a:cubicBezTo>
                    <a:cubicBezTo>
                      <a:pt x="1351" y="99"/>
                      <a:pt x="1355" y="88"/>
                      <a:pt x="1354" y="90"/>
                    </a:cubicBezTo>
                    <a:moveTo>
                      <a:pt x="1328" y="95"/>
                    </a:moveTo>
                    <a:cubicBezTo>
                      <a:pt x="1331" y="99"/>
                      <a:pt x="1330" y="100"/>
                      <a:pt x="1333" y="102"/>
                    </a:cubicBezTo>
                    <a:cubicBezTo>
                      <a:pt x="1332" y="101"/>
                      <a:pt x="1331" y="100"/>
                      <a:pt x="1332" y="99"/>
                    </a:cubicBezTo>
                    <a:cubicBezTo>
                      <a:pt x="1333" y="99"/>
                      <a:pt x="1335" y="101"/>
                      <a:pt x="1336" y="101"/>
                    </a:cubicBezTo>
                    <a:cubicBezTo>
                      <a:pt x="1333" y="97"/>
                      <a:pt x="1330" y="98"/>
                      <a:pt x="1328" y="95"/>
                    </a:cubicBezTo>
                    <a:moveTo>
                      <a:pt x="1400" y="82"/>
                    </a:moveTo>
                    <a:cubicBezTo>
                      <a:pt x="1394" y="77"/>
                      <a:pt x="1383" y="81"/>
                      <a:pt x="1386" y="83"/>
                    </a:cubicBezTo>
                    <a:cubicBezTo>
                      <a:pt x="1387" y="83"/>
                      <a:pt x="1396" y="80"/>
                      <a:pt x="1400" y="82"/>
                    </a:cubicBezTo>
                    <a:moveTo>
                      <a:pt x="1107" y="200"/>
                    </a:moveTo>
                    <a:cubicBezTo>
                      <a:pt x="1108" y="199"/>
                      <a:pt x="1116" y="200"/>
                      <a:pt x="1113" y="194"/>
                    </a:cubicBezTo>
                    <a:cubicBezTo>
                      <a:pt x="1111" y="196"/>
                      <a:pt x="1105" y="195"/>
                      <a:pt x="1107" y="200"/>
                    </a:cubicBezTo>
                    <a:moveTo>
                      <a:pt x="512" y="447"/>
                    </a:moveTo>
                    <a:cubicBezTo>
                      <a:pt x="511" y="448"/>
                      <a:pt x="511" y="453"/>
                      <a:pt x="507" y="450"/>
                    </a:cubicBezTo>
                    <a:cubicBezTo>
                      <a:pt x="508" y="449"/>
                      <a:pt x="509" y="449"/>
                      <a:pt x="508" y="448"/>
                    </a:cubicBezTo>
                    <a:cubicBezTo>
                      <a:pt x="504" y="448"/>
                      <a:pt x="509" y="457"/>
                      <a:pt x="509" y="456"/>
                    </a:cubicBezTo>
                    <a:cubicBezTo>
                      <a:pt x="511" y="455"/>
                      <a:pt x="518" y="455"/>
                      <a:pt x="520" y="452"/>
                    </a:cubicBezTo>
                    <a:cubicBezTo>
                      <a:pt x="517" y="446"/>
                      <a:pt x="513" y="452"/>
                      <a:pt x="512" y="450"/>
                    </a:cubicBezTo>
                    <a:cubicBezTo>
                      <a:pt x="512" y="449"/>
                      <a:pt x="515" y="446"/>
                      <a:pt x="512" y="447"/>
                    </a:cubicBezTo>
                    <a:moveTo>
                      <a:pt x="1086" y="262"/>
                    </a:moveTo>
                    <a:cubicBezTo>
                      <a:pt x="1075" y="268"/>
                      <a:pt x="1061" y="272"/>
                      <a:pt x="1052" y="275"/>
                    </a:cubicBezTo>
                    <a:cubicBezTo>
                      <a:pt x="1057" y="282"/>
                      <a:pt x="1029" y="282"/>
                      <a:pt x="1039" y="289"/>
                    </a:cubicBezTo>
                    <a:cubicBezTo>
                      <a:pt x="1038" y="286"/>
                      <a:pt x="1053" y="279"/>
                      <a:pt x="1052" y="285"/>
                    </a:cubicBezTo>
                    <a:cubicBezTo>
                      <a:pt x="1053" y="282"/>
                      <a:pt x="1056" y="281"/>
                      <a:pt x="1058" y="278"/>
                    </a:cubicBezTo>
                    <a:cubicBezTo>
                      <a:pt x="1061" y="281"/>
                      <a:pt x="1063" y="285"/>
                      <a:pt x="1064" y="289"/>
                    </a:cubicBezTo>
                    <a:cubicBezTo>
                      <a:pt x="1059" y="286"/>
                      <a:pt x="1057" y="289"/>
                      <a:pt x="1054" y="287"/>
                    </a:cubicBezTo>
                    <a:cubicBezTo>
                      <a:pt x="1055" y="289"/>
                      <a:pt x="1057" y="293"/>
                      <a:pt x="1058" y="293"/>
                    </a:cubicBezTo>
                    <a:cubicBezTo>
                      <a:pt x="1058" y="291"/>
                      <a:pt x="1057" y="290"/>
                      <a:pt x="1059" y="290"/>
                    </a:cubicBezTo>
                    <a:cubicBezTo>
                      <a:pt x="1060" y="291"/>
                      <a:pt x="1059" y="293"/>
                      <a:pt x="1061" y="293"/>
                    </a:cubicBezTo>
                    <a:cubicBezTo>
                      <a:pt x="1063" y="290"/>
                      <a:pt x="1071" y="292"/>
                      <a:pt x="1073" y="288"/>
                    </a:cubicBezTo>
                    <a:cubicBezTo>
                      <a:pt x="1073" y="285"/>
                      <a:pt x="1068" y="285"/>
                      <a:pt x="1070" y="283"/>
                    </a:cubicBezTo>
                    <a:cubicBezTo>
                      <a:pt x="1072" y="283"/>
                      <a:pt x="1074" y="288"/>
                      <a:pt x="1076" y="287"/>
                    </a:cubicBezTo>
                    <a:cubicBezTo>
                      <a:pt x="1075" y="285"/>
                      <a:pt x="1073" y="283"/>
                      <a:pt x="1073" y="282"/>
                    </a:cubicBezTo>
                    <a:cubicBezTo>
                      <a:pt x="1075" y="282"/>
                      <a:pt x="1076" y="286"/>
                      <a:pt x="1078" y="286"/>
                    </a:cubicBezTo>
                    <a:cubicBezTo>
                      <a:pt x="1076" y="283"/>
                      <a:pt x="1075" y="281"/>
                      <a:pt x="1076" y="280"/>
                    </a:cubicBezTo>
                    <a:cubicBezTo>
                      <a:pt x="1077" y="282"/>
                      <a:pt x="1079" y="284"/>
                      <a:pt x="1080" y="285"/>
                    </a:cubicBezTo>
                    <a:cubicBezTo>
                      <a:pt x="1087" y="282"/>
                      <a:pt x="1093" y="280"/>
                      <a:pt x="1096" y="279"/>
                    </a:cubicBezTo>
                    <a:cubicBezTo>
                      <a:pt x="1093" y="275"/>
                      <a:pt x="1091" y="271"/>
                      <a:pt x="1091" y="269"/>
                    </a:cubicBezTo>
                    <a:cubicBezTo>
                      <a:pt x="1092" y="270"/>
                      <a:pt x="1093" y="271"/>
                      <a:pt x="1094" y="270"/>
                    </a:cubicBezTo>
                    <a:cubicBezTo>
                      <a:pt x="1091" y="262"/>
                      <a:pt x="1087" y="275"/>
                      <a:pt x="1086" y="268"/>
                    </a:cubicBezTo>
                    <a:cubicBezTo>
                      <a:pt x="1089" y="270"/>
                      <a:pt x="1090" y="266"/>
                      <a:pt x="1086" y="262"/>
                    </a:cubicBezTo>
                    <a:moveTo>
                      <a:pt x="1098" y="270"/>
                    </a:moveTo>
                    <a:cubicBezTo>
                      <a:pt x="1096" y="265"/>
                      <a:pt x="1092" y="266"/>
                      <a:pt x="1092" y="261"/>
                    </a:cubicBezTo>
                    <a:cubicBezTo>
                      <a:pt x="1090" y="262"/>
                      <a:pt x="1089" y="263"/>
                      <a:pt x="1089" y="264"/>
                    </a:cubicBezTo>
                    <a:cubicBezTo>
                      <a:pt x="1092" y="266"/>
                      <a:pt x="1095" y="269"/>
                      <a:pt x="1098" y="270"/>
                    </a:cubicBezTo>
                    <a:moveTo>
                      <a:pt x="1102" y="266"/>
                    </a:moveTo>
                    <a:cubicBezTo>
                      <a:pt x="1100" y="262"/>
                      <a:pt x="1100" y="259"/>
                      <a:pt x="1096" y="257"/>
                    </a:cubicBezTo>
                    <a:cubicBezTo>
                      <a:pt x="1099" y="262"/>
                      <a:pt x="1098" y="264"/>
                      <a:pt x="1102" y="266"/>
                    </a:cubicBezTo>
                    <a:moveTo>
                      <a:pt x="1147" y="239"/>
                    </a:moveTo>
                    <a:cubicBezTo>
                      <a:pt x="1139" y="238"/>
                      <a:pt x="1136" y="242"/>
                      <a:pt x="1127" y="245"/>
                    </a:cubicBezTo>
                    <a:cubicBezTo>
                      <a:pt x="1127" y="249"/>
                      <a:pt x="1131" y="251"/>
                      <a:pt x="1133" y="256"/>
                    </a:cubicBezTo>
                    <a:cubicBezTo>
                      <a:pt x="1129" y="257"/>
                      <a:pt x="1129" y="260"/>
                      <a:pt x="1124" y="261"/>
                    </a:cubicBezTo>
                    <a:cubicBezTo>
                      <a:pt x="1126" y="263"/>
                      <a:pt x="1127" y="266"/>
                      <a:pt x="1129" y="266"/>
                    </a:cubicBezTo>
                    <a:cubicBezTo>
                      <a:pt x="1131" y="264"/>
                      <a:pt x="1127" y="263"/>
                      <a:pt x="1128" y="261"/>
                    </a:cubicBezTo>
                    <a:cubicBezTo>
                      <a:pt x="1130" y="264"/>
                      <a:pt x="1132" y="264"/>
                      <a:pt x="1135" y="264"/>
                    </a:cubicBezTo>
                    <a:cubicBezTo>
                      <a:pt x="1134" y="262"/>
                      <a:pt x="1132" y="262"/>
                      <a:pt x="1132" y="261"/>
                    </a:cubicBezTo>
                    <a:cubicBezTo>
                      <a:pt x="1135" y="262"/>
                      <a:pt x="1138" y="265"/>
                      <a:pt x="1141" y="263"/>
                    </a:cubicBezTo>
                    <a:cubicBezTo>
                      <a:pt x="1138" y="259"/>
                      <a:pt x="1151" y="259"/>
                      <a:pt x="1152" y="253"/>
                    </a:cubicBezTo>
                    <a:cubicBezTo>
                      <a:pt x="1153" y="255"/>
                      <a:pt x="1154" y="255"/>
                      <a:pt x="1156" y="255"/>
                    </a:cubicBezTo>
                    <a:cubicBezTo>
                      <a:pt x="1150" y="248"/>
                      <a:pt x="1159" y="256"/>
                      <a:pt x="1157" y="252"/>
                    </a:cubicBezTo>
                    <a:cubicBezTo>
                      <a:pt x="1156" y="252"/>
                      <a:pt x="1156" y="248"/>
                      <a:pt x="1154" y="246"/>
                    </a:cubicBezTo>
                    <a:cubicBezTo>
                      <a:pt x="1151" y="245"/>
                      <a:pt x="1153" y="251"/>
                      <a:pt x="1151" y="247"/>
                    </a:cubicBezTo>
                    <a:cubicBezTo>
                      <a:pt x="1150" y="246"/>
                      <a:pt x="1150" y="246"/>
                      <a:pt x="1149" y="245"/>
                    </a:cubicBezTo>
                    <a:cubicBezTo>
                      <a:pt x="1152" y="245"/>
                      <a:pt x="1153" y="245"/>
                      <a:pt x="1152" y="242"/>
                    </a:cubicBezTo>
                    <a:cubicBezTo>
                      <a:pt x="1155" y="247"/>
                      <a:pt x="1161" y="256"/>
                      <a:pt x="1161" y="250"/>
                    </a:cubicBezTo>
                    <a:cubicBezTo>
                      <a:pt x="1160" y="250"/>
                      <a:pt x="1159" y="251"/>
                      <a:pt x="1158" y="248"/>
                    </a:cubicBezTo>
                    <a:cubicBezTo>
                      <a:pt x="1162" y="251"/>
                      <a:pt x="1164" y="249"/>
                      <a:pt x="1163" y="245"/>
                    </a:cubicBezTo>
                    <a:cubicBezTo>
                      <a:pt x="1164" y="250"/>
                      <a:pt x="1165" y="251"/>
                      <a:pt x="1164" y="255"/>
                    </a:cubicBezTo>
                    <a:cubicBezTo>
                      <a:pt x="1166" y="255"/>
                      <a:pt x="1167" y="256"/>
                      <a:pt x="1168" y="255"/>
                    </a:cubicBezTo>
                    <a:cubicBezTo>
                      <a:pt x="1167" y="253"/>
                      <a:pt x="1166" y="251"/>
                      <a:pt x="1164" y="249"/>
                    </a:cubicBezTo>
                    <a:cubicBezTo>
                      <a:pt x="1166" y="249"/>
                      <a:pt x="1165" y="247"/>
                      <a:pt x="1167" y="246"/>
                    </a:cubicBezTo>
                    <a:cubicBezTo>
                      <a:pt x="1168" y="248"/>
                      <a:pt x="1170" y="253"/>
                      <a:pt x="1171" y="250"/>
                    </a:cubicBezTo>
                    <a:cubicBezTo>
                      <a:pt x="1169" y="247"/>
                      <a:pt x="1168" y="240"/>
                      <a:pt x="1164" y="240"/>
                    </a:cubicBezTo>
                    <a:cubicBezTo>
                      <a:pt x="1165" y="242"/>
                      <a:pt x="1165" y="243"/>
                      <a:pt x="1163" y="244"/>
                    </a:cubicBezTo>
                    <a:cubicBezTo>
                      <a:pt x="1161" y="239"/>
                      <a:pt x="1162" y="241"/>
                      <a:pt x="1161" y="243"/>
                    </a:cubicBezTo>
                    <a:cubicBezTo>
                      <a:pt x="1159" y="241"/>
                      <a:pt x="1158" y="240"/>
                      <a:pt x="1157" y="239"/>
                    </a:cubicBezTo>
                    <a:cubicBezTo>
                      <a:pt x="1159" y="240"/>
                      <a:pt x="1160" y="236"/>
                      <a:pt x="1164" y="236"/>
                    </a:cubicBezTo>
                    <a:cubicBezTo>
                      <a:pt x="1156" y="233"/>
                      <a:pt x="1151" y="239"/>
                      <a:pt x="1148" y="242"/>
                    </a:cubicBezTo>
                    <a:cubicBezTo>
                      <a:pt x="1149" y="242"/>
                      <a:pt x="1148" y="240"/>
                      <a:pt x="1147" y="239"/>
                    </a:cubicBezTo>
                    <a:moveTo>
                      <a:pt x="1116" y="257"/>
                    </a:moveTo>
                    <a:cubicBezTo>
                      <a:pt x="1113" y="254"/>
                      <a:pt x="1117" y="254"/>
                      <a:pt x="1118" y="253"/>
                    </a:cubicBezTo>
                    <a:cubicBezTo>
                      <a:pt x="1114" y="248"/>
                      <a:pt x="1115" y="254"/>
                      <a:pt x="1112" y="252"/>
                    </a:cubicBezTo>
                    <a:cubicBezTo>
                      <a:pt x="1113" y="254"/>
                      <a:pt x="1113" y="257"/>
                      <a:pt x="1116" y="257"/>
                    </a:cubicBezTo>
                    <a:moveTo>
                      <a:pt x="1121" y="249"/>
                    </a:moveTo>
                    <a:cubicBezTo>
                      <a:pt x="1122" y="250"/>
                      <a:pt x="1123" y="251"/>
                      <a:pt x="1123" y="253"/>
                    </a:cubicBezTo>
                    <a:cubicBezTo>
                      <a:pt x="1125" y="249"/>
                      <a:pt x="1128" y="254"/>
                      <a:pt x="1128" y="251"/>
                    </a:cubicBezTo>
                    <a:cubicBezTo>
                      <a:pt x="1127" y="251"/>
                      <a:pt x="1127" y="250"/>
                      <a:pt x="1127" y="248"/>
                    </a:cubicBezTo>
                    <a:cubicBezTo>
                      <a:pt x="1124" y="248"/>
                      <a:pt x="1123" y="247"/>
                      <a:pt x="1121" y="249"/>
                    </a:cubicBezTo>
                    <a:moveTo>
                      <a:pt x="1038" y="292"/>
                    </a:moveTo>
                    <a:cubicBezTo>
                      <a:pt x="1036" y="291"/>
                      <a:pt x="1035" y="284"/>
                      <a:pt x="1032" y="286"/>
                    </a:cubicBezTo>
                    <a:cubicBezTo>
                      <a:pt x="1036" y="290"/>
                      <a:pt x="1034" y="293"/>
                      <a:pt x="1038" y="292"/>
                    </a:cubicBezTo>
                    <a:moveTo>
                      <a:pt x="1114" y="275"/>
                    </a:moveTo>
                    <a:cubicBezTo>
                      <a:pt x="1113" y="272"/>
                      <a:pt x="1108" y="263"/>
                      <a:pt x="1105" y="262"/>
                    </a:cubicBezTo>
                    <a:cubicBezTo>
                      <a:pt x="1108" y="266"/>
                      <a:pt x="1111" y="274"/>
                      <a:pt x="1114" y="275"/>
                    </a:cubicBezTo>
                    <a:moveTo>
                      <a:pt x="1118" y="274"/>
                    </a:moveTo>
                    <a:cubicBezTo>
                      <a:pt x="1116" y="271"/>
                      <a:pt x="1110" y="260"/>
                      <a:pt x="1108" y="261"/>
                    </a:cubicBezTo>
                    <a:cubicBezTo>
                      <a:pt x="1111" y="265"/>
                      <a:pt x="1114" y="272"/>
                      <a:pt x="1118" y="274"/>
                    </a:cubicBezTo>
                    <a:moveTo>
                      <a:pt x="1123" y="272"/>
                    </a:moveTo>
                    <a:cubicBezTo>
                      <a:pt x="1121" y="269"/>
                      <a:pt x="1115" y="257"/>
                      <a:pt x="1115" y="261"/>
                    </a:cubicBezTo>
                    <a:cubicBezTo>
                      <a:pt x="1119" y="265"/>
                      <a:pt x="1120" y="272"/>
                      <a:pt x="1123" y="272"/>
                    </a:cubicBezTo>
                    <a:moveTo>
                      <a:pt x="1126" y="265"/>
                    </a:moveTo>
                    <a:cubicBezTo>
                      <a:pt x="1124" y="265"/>
                      <a:pt x="1122" y="258"/>
                      <a:pt x="1120" y="260"/>
                    </a:cubicBezTo>
                    <a:cubicBezTo>
                      <a:pt x="1122" y="263"/>
                      <a:pt x="1124" y="265"/>
                      <a:pt x="1124" y="267"/>
                    </a:cubicBezTo>
                    <a:cubicBezTo>
                      <a:pt x="1125" y="265"/>
                      <a:pt x="1127" y="267"/>
                      <a:pt x="1126" y="265"/>
                    </a:cubicBezTo>
                    <a:moveTo>
                      <a:pt x="1100" y="277"/>
                    </a:moveTo>
                    <a:cubicBezTo>
                      <a:pt x="1100" y="277"/>
                      <a:pt x="1099" y="277"/>
                      <a:pt x="1100" y="278"/>
                    </a:cubicBezTo>
                    <a:cubicBezTo>
                      <a:pt x="1102" y="280"/>
                      <a:pt x="1104" y="278"/>
                      <a:pt x="1101" y="275"/>
                    </a:cubicBezTo>
                    <a:cubicBezTo>
                      <a:pt x="1099" y="276"/>
                      <a:pt x="1096" y="272"/>
                      <a:pt x="1094" y="272"/>
                    </a:cubicBezTo>
                    <a:cubicBezTo>
                      <a:pt x="1094" y="274"/>
                      <a:pt x="1094" y="275"/>
                      <a:pt x="1096" y="277"/>
                    </a:cubicBezTo>
                    <a:cubicBezTo>
                      <a:pt x="1097" y="277"/>
                      <a:pt x="1099" y="274"/>
                      <a:pt x="1100" y="277"/>
                    </a:cubicBezTo>
                    <a:moveTo>
                      <a:pt x="946" y="340"/>
                    </a:moveTo>
                    <a:cubicBezTo>
                      <a:pt x="948" y="344"/>
                      <a:pt x="952" y="341"/>
                      <a:pt x="949" y="338"/>
                    </a:cubicBezTo>
                    <a:cubicBezTo>
                      <a:pt x="941" y="340"/>
                      <a:pt x="935" y="341"/>
                      <a:pt x="928" y="347"/>
                    </a:cubicBezTo>
                    <a:cubicBezTo>
                      <a:pt x="933" y="348"/>
                      <a:pt x="945" y="346"/>
                      <a:pt x="946" y="340"/>
                    </a:cubicBezTo>
                    <a:moveTo>
                      <a:pt x="1079" y="305"/>
                    </a:moveTo>
                    <a:cubicBezTo>
                      <a:pt x="1080" y="306"/>
                      <a:pt x="1082" y="311"/>
                      <a:pt x="1084" y="308"/>
                    </a:cubicBezTo>
                    <a:cubicBezTo>
                      <a:pt x="1081" y="305"/>
                      <a:pt x="1079" y="303"/>
                      <a:pt x="1078" y="299"/>
                    </a:cubicBezTo>
                    <a:cubicBezTo>
                      <a:pt x="1080" y="301"/>
                      <a:pt x="1082" y="306"/>
                      <a:pt x="1084" y="306"/>
                    </a:cubicBezTo>
                    <a:cubicBezTo>
                      <a:pt x="1081" y="301"/>
                      <a:pt x="1080" y="298"/>
                      <a:pt x="1076" y="295"/>
                    </a:cubicBezTo>
                    <a:cubicBezTo>
                      <a:pt x="1077" y="302"/>
                      <a:pt x="1067" y="299"/>
                      <a:pt x="1066" y="304"/>
                    </a:cubicBezTo>
                    <a:cubicBezTo>
                      <a:pt x="1061" y="301"/>
                      <a:pt x="1057" y="315"/>
                      <a:pt x="1051" y="312"/>
                    </a:cubicBezTo>
                    <a:cubicBezTo>
                      <a:pt x="1051" y="314"/>
                      <a:pt x="1053" y="317"/>
                      <a:pt x="1051" y="318"/>
                    </a:cubicBezTo>
                    <a:cubicBezTo>
                      <a:pt x="1048" y="315"/>
                      <a:pt x="1047" y="317"/>
                      <a:pt x="1047" y="319"/>
                    </a:cubicBezTo>
                    <a:cubicBezTo>
                      <a:pt x="1046" y="318"/>
                      <a:pt x="1046" y="317"/>
                      <a:pt x="1045" y="317"/>
                    </a:cubicBezTo>
                    <a:cubicBezTo>
                      <a:pt x="1051" y="326"/>
                      <a:pt x="1053" y="314"/>
                      <a:pt x="1058" y="319"/>
                    </a:cubicBezTo>
                    <a:cubicBezTo>
                      <a:pt x="1063" y="326"/>
                      <a:pt x="1064" y="330"/>
                      <a:pt x="1068" y="332"/>
                    </a:cubicBezTo>
                    <a:cubicBezTo>
                      <a:pt x="1065" y="326"/>
                      <a:pt x="1058" y="322"/>
                      <a:pt x="1058" y="316"/>
                    </a:cubicBezTo>
                    <a:cubicBezTo>
                      <a:pt x="1058" y="316"/>
                      <a:pt x="1059" y="316"/>
                      <a:pt x="1059" y="315"/>
                    </a:cubicBezTo>
                    <a:cubicBezTo>
                      <a:pt x="1061" y="319"/>
                      <a:pt x="1063" y="322"/>
                      <a:pt x="1065" y="325"/>
                    </a:cubicBezTo>
                    <a:cubicBezTo>
                      <a:pt x="1067" y="324"/>
                      <a:pt x="1068" y="323"/>
                      <a:pt x="1069" y="326"/>
                    </a:cubicBezTo>
                    <a:cubicBezTo>
                      <a:pt x="1071" y="325"/>
                      <a:pt x="1070" y="320"/>
                      <a:pt x="1072" y="325"/>
                    </a:cubicBezTo>
                    <a:cubicBezTo>
                      <a:pt x="1074" y="323"/>
                      <a:pt x="1072" y="321"/>
                      <a:pt x="1076" y="323"/>
                    </a:cubicBezTo>
                    <a:cubicBezTo>
                      <a:pt x="1077" y="322"/>
                      <a:pt x="1073" y="318"/>
                      <a:pt x="1074" y="317"/>
                    </a:cubicBezTo>
                    <a:cubicBezTo>
                      <a:pt x="1076" y="319"/>
                      <a:pt x="1078" y="325"/>
                      <a:pt x="1080" y="325"/>
                    </a:cubicBezTo>
                    <a:cubicBezTo>
                      <a:pt x="1077" y="319"/>
                      <a:pt x="1076" y="316"/>
                      <a:pt x="1072" y="316"/>
                    </a:cubicBezTo>
                    <a:cubicBezTo>
                      <a:pt x="1071" y="317"/>
                      <a:pt x="1074" y="321"/>
                      <a:pt x="1071" y="321"/>
                    </a:cubicBezTo>
                    <a:cubicBezTo>
                      <a:pt x="1069" y="316"/>
                      <a:pt x="1069" y="319"/>
                      <a:pt x="1066" y="316"/>
                    </a:cubicBezTo>
                    <a:cubicBezTo>
                      <a:pt x="1068" y="315"/>
                      <a:pt x="1069" y="318"/>
                      <a:pt x="1071" y="317"/>
                    </a:cubicBezTo>
                    <a:cubicBezTo>
                      <a:pt x="1072" y="314"/>
                      <a:pt x="1067" y="313"/>
                      <a:pt x="1069" y="312"/>
                    </a:cubicBezTo>
                    <a:cubicBezTo>
                      <a:pt x="1072" y="314"/>
                      <a:pt x="1071" y="312"/>
                      <a:pt x="1074" y="312"/>
                    </a:cubicBezTo>
                    <a:cubicBezTo>
                      <a:pt x="1072" y="308"/>
                      <a:pt x="1077" y="308"/>
                      <a:pt x="1075" y="305"/>
                    </a:cubicBezTo>
                    <a:cubicBezTo>
                      <a:pt x="1079" y="309"/>
                      <a:pt x="1073" y="308"/>
                      <a:pt x="1077" y="311"/>
                    </a:cubicBezTo>
                    <a:cubicBezTo>
                      <a:pt x="1080" y="310"/>
                      <a:pt x="1077" y="306"/>
                      <a:pt x="1079" y="305"/>
                    </a:cubicBezTo>
                    <a:moveTo>
                      <a:pt x="1087" y="307"/>
                    </a:moveTo>
                    <a:cubicBezTo>
                      <a:pt x="1085" y="302"/>
                      <a:pt x="1084" y="296"/>
                      <a:pt x="1079" y="296"/>
                    </a:cubicBezTo>
                    <a:cubicBezTo>
                      <a:pt x="1085" y="299"/>
                      <a:pt x="1082" y="306"/>
                      <a:pt x="1087" y="307"/>
                    </a:cubicBezTo>
                    <a:moveTo>
                      <a:pt x="964" y="359"/>
                    </a:moveTo>
                    <a:cubicBezTo>
                      <a:pt x="961" y="354"/>
                      <a:pt x="961" y="352"/>
                      <a:pt x="957" y="349"/>
                    </a:cubicBezTo>
                    <a:cubicBezTo>
                      <a:pt x="961" y="354"/>
                      <a:pt x="960" y="358"/>
                      <a:pt x="964" y="359"/>
                    </a:cubicBezTo>
                    <a:moveTo>
                      <a:pt x="983" y="359"/>
                    </a:moveTo>
                    <a:cubicBezTo>
                      <a:pt x="981" y="356"/>
                      <a:pt x="981" y="353"/>
                      <a:pt x="978" y="353"/>
                    </a:cubicBezTo>
                    <a:cubicBezTo>
                      <a:pt x="983" y="358"/>
                      <a:pt x="979" y="359"/>
                      <a:pt x="981" y="362"/>
                    </a:cubicBezTo>
                    <a:cubicBezTo>
                      <a:pt x="983" y="359"/>
                      <a:pt x="981" y="359"/>
                      <a:pt x="985" y="362"/>
                    </a:cubicBezTo>
                    <a:cubicBezTo>
                      <a:pt x="983" y="358"/>
                      <a:pt x="998" y="365"/>
                      <a:pt x="995" y="355"/>
                    </a:cubicBezTo>
                    <a:cubicBezTo>
                      <a:pt x="991" y="354"/>
                      <a:pt x="988" y="357"/>
                      <a:pt x="986" y="356"/>
                    </a:cubicBezTo>
                    <a:cubicBezTo>
                      <a:pt x="985" y="351"/>
                      <a:pt x="989" y="353"/>
                      <a:pt x="985" y="346"/>
                    </a:cubicBezTo>
                    <a:cubicBezTo>
                      <a:pt x="989" y="351"/>
                      <a:pt x="993" y="355"/>
                      <a:pt x="997" y="356"/>
                    </a:cubicBezTo>
                    <a:cubicBezTo>
                      <a:pt x="999" y="351"/>
                      <a:pt x="1004" y="354"/>
                      <a:pt x="1006" y="352"/>
                    </a:cubicBezTo>
                    <a:cubicBezTo>
                      <a:pt x="1005" y="350"/>
                      <a:pt x="1004" y="348"/>
                      <a:pt x="1002" y="348"/>
                    </a:cubicBezTo>
                    <a:cubicBezTo>
                      <a:pt x="1003" y="350"/>
                      <a:pt x="996" y="356"/>
                      <a:pt x="992" y="351"/>
                    </a:cubicBezTo>
                    <a:cubicBezTo>
                      <a:pt x="994" y="351"/>
                      <a:pt x="986" y="339"/>
                      <a:pt x="987" y="342"/>
                    </a:cubicBezTo>
                    <a:cubicBezTo>
                      <a:pt x="988" y="344"/>
                      <a:pt x="992" y="348"/>
                      <a:pt x="990" y="349"/>
                    </a:cubicBezTo>
                    <a:cubicBezTo>
                      <a:pt x="990" y="349"/>
                      <a:pt x="989" y="349"/>
                      <a:pt x="989" y="349"/>
                    </a:cubicBezTo>
                    <a:cubicBezTo>
                      <a:pt x="987" y="346"/>
                      <a:pt x="987" y="344"/>
                      <a:pt x="984" y="344"/>
                    </a:cubicBezTo>
                    <a:cubicBezTo>
                      <a:pt x="985" y="345"/>
                      <a:pt x="984" y="345"/>
                      <a:pt x="982" y="346"/>
                    </a:cubicBezTo>
                    <a:cubicBezTo>
                      <a:pt x="983" y="347"/>
                      <a:pt x="985" y="349"/>
                      <a:pt x="984" y="350"/>
                    </a:cubicBezTo>
                    <a:cubicBezTo>
                      <a:pt x="982" y="346"/>
                      <a:pt x="976" y="347"/>
                      <a:pt x="977" y="350"/>
                    </a:cubicBezTo>
                    <a:cubicBezTo>
                      <a:pt x="977" y="349"/>
                      <a:pt x="978" y="349"/>
                      <a:pt x="978" y="350"/>
                    </a:cubicBezTo>
                    <a:cubicBezTo>
                      <a:pt x="979" y="350"/>
                      <a:pt x="980" y="351"/>
                      <a:pt x="981" y="351"/>
                    </a:cubicBezTo>
                    <a:cubicBezTo>
                      <a:pt x="980" y="349"/>
                      <a:pt x="979" y="348"/>
                      <a:pt x="981" y="348"/>
                    </a:cubicBezTo>
                    <a:cubicBezTo>
                      <a:pt x="983" y="353"/>
                      <a:pt x="986" y="357"/>
                      <a:pt x="983" y="359"/>
                    </a:cubicBezTo>
                    <a:moveTo>
                      <a:pt x="925" y="378"/>
                    </a:moveTo>
                    <a:cubicBezTo>
                      <a:pt x="923" y="379"/>
                      <a:pt x="921" y="374"/>
                      <a:pt x="919" y="376"/>
                    </a:cubicBezTo>
                    <a:cubicBezTo>
                      <a:pt x="922" y="379"/>
                      <a:pt x="918" y="381"/>
                      <a:pt x="922" y="382"/>
                    </a:cubicBezTo>
                    <a:cubicBezTo>
                      <a:pt x="919" y="376"/>
                      <a:pt x="925" y="380"/>
                      <a:pt x="925" y="378"/>
                    </a:cubicBezTo>
                    <a:moveTo>
                      <a:pt x="919" y="384"/>
                    </a:moveTo>
                    <a:cubicBezTo>
                      <a:pt x="918" y="382"/>
                      <a:pt x="913" y="373"/>
                      <a:pt x="914" y="377"/>
                    </a:cubicBezTo>
                    <a:cubicBezTo>
                      <a:pt x="920" y="384"/>
                      <a:pt x="916" y="385"/>
                      <a:pt x="921" y="390"/>
                    </a:cubicBezTo>
                    <a:cubicBezTo>
                      <a:pt x="924" y="385"/>
                      <a:pt x="941" y="385"/>
                      <a:pt x="941" y="376"/>
                    </a:cubicBezTo>
                    <a:cubicBezTo>
                      <a:pt x="934" y="377"/>
                      <a:pt x="930" y="387"/>
                      <a:pt x="928" y="380"/>
                    </a:cubicBezTo>
                    <a:cubicBezTo>
                      <a:pt x="925" y="383"/>
                      <a:pt x="923" y="382"/>
                      <a:pt x="919" y="384"/>
                    </a:cubicBezTo>
                    <a:moveTo>
                      <a:pt x="1041" y="335"/>
                    </a:moveTo>
                    <a:cubicBezTo>
                      <a:pt x="1041" y="332"/>
                      <a:pt x="1038" y="327"/>
                      <a:pt x="1038" y="324"/>
                    </a:cubicBezTo>
                    <a:cubicBezTo>
                      <a:pt x="1037" y="325"/>
                      <a:pt x="1036" y="325"/>
                      <a:pt x="1035" y="326"/>
                    </a:cubicBezTo>
                    <a:cubicBezTo>
                      <a:pt x="1039" y="329"/>
                      <a:pt x="1038" y="335"/>
                      <a:pt x="1041" y="335"/>
                    </a:cubicBezTo>
                    <a:moveTo>
                      <a:pt x="1051" y="331"/>
                    </a:moveTo>
                    <a:cubicBezTo>
                      <a:pt x="1051" y="331"/>
                      <a:pt x="1050" y="331"/>
                      <a:pt x="1050" y="330"/>
                    </a:cubicBezTo>
                    <a:cubicBezTo>
                      <a:pt x="1051" y="329"/>
                      <a:pt x="1051" y="329"/>
                      <a:pt x="1052" y="329"/>
                    </a:cubicBezTo>
                    <a:cubicBezTo>
                      <a:pt x="1051" y="326"/>
                      <a:pt x="1049" y="324"/>
                      <a:pt x="1048" y="325"/>
                    </a:cubicBezTo>
                    <a:cubicBezTo>
                      <a:pt x="1048" y="326"/>
                      <a:pt x="1050" y="328"/>
                      <a:pt x="1049" y="329"/>
                    </a:cubicBezTo>
                    <a:cubicBezTo>
                      <a:pt x="1048" y="327"/>
                      <a:pt x="1047" y="327"/>
                      <a:pt x="1046" y="327"/>
                    </a:cubicBezTo>
                    <a:cubicBezTo>
                      <a:pt x="1047" y="328"/>
                      <a:pt x="1048" y="330"/>
                      <a:pt x="1049" y="331"/>
                    </a:cubicBezTo>
                    <a:cubicBezTo>
                      <a:pt x="1050" y="330"/>
                      <a:pt x="1052" y="332"/>
                      <a:pt x="1051" y="331"/>
                    </a:cubicBezTo>
                    <a:moveTo>
                      <a:pt x="973" y="367"/>
                    </a:moveTo>
                    <a:cubicBezTo>
                      <a:pt x="970" y="362"/>
                      <a:pt x="973" y="363"/>
                      <a:pt x="975" y="365"/>
                    </a:cubicBezTo>
                    <a:cubicBezTo>
                      <a:pt x="973" y="363"/>
                      <a:pt x="972" y="358"/>
                      <a:pt x="970" y="358"/>
                    </a:cubicBezTo>
                    <a:cubicBezTo>
                      <a:pt x="972" y="363"/>
                      <a:pt x="967" y="363"/>
                      <a:pt x="973" y="367"/>
                    </a:cubicBezTo>
                    <a:moveTo>
                      <a:pt x="978" y="365"/>
                    </a:moveTo>
                    <a:cubicBezTo>
                      <a:pt x="976" y="361"/>
                      <a:pt x="976" y="359"/>
                      <a:pt x="972" y="357"/>
                    </a:cubicBezTo>
                    <a:cubicBezTo>
                      <a:pt x="975" y="361"/>
                      <a:pt x="974" y="365"/>
                      <a:pt x="978" y="365"/>
                    </a:cubicBezTo>
                    <a:moveTo>
                      <a:pt x="1043" y="331"/>
                    </a:moveTo>
                    <a:cubicBezTo>
                      <a:pt x="1044" y="333"/>
                      <a:pt x="1045" y="331"/>
                      <a:pt x="1047" y="331"/>
                    </a:cubicBezTo>
                    <a:cubicBezTo>
                      <a:pt x="1043" y="326"/>
                      <a:pt x="1044" y="330"/>
                      <a:pt x="1041" y="329"/>
                    </a:cubicBezTo>
                    <a:cubicBezTo>
                      <a:pt x="1042" y="330"/>
                      <a:pt x="1042" y="330"/>
                      <a:pt x="1043" y="331"/>
                    </a:cubicBezTo>
                    <a:moveTo>
                      <a:pt x="1146" y="296"/>
                    </a:moveTo>
                    <a:cubicBezTo>
                      <a:pt x="1149" y="297"/>
                      <a:pt x="1143" y="292"/>
                      <a:pt x="1146" y="292"/>
                    </a:cubicBezTo>
                    <a:cubicBezTo>
                      <a:pt x="1147" y="291"/>
                      <a:pt x="1149" y="293"/>
                      <a:pt x="1148" y="291"/>
                    </a:cubicBezTo>
                    <a:cubicBezTo>
                      <a:pt x="1146" y="291"/>
                      <a:pt x="1145" y="289"/>
                      <a:pt x="1143" y="287"/>
                    </a:cubicBezTo>
                    <a:cubicBezTo>
                      <a:pt x="1143" y="287"/>
                      <a:pt x="1142" y="287"/>
                      <a:pt x="1141" y="288"/>
                    </a:cubicBezTo>
                    <a:cubicBezTo>
                      <a:pt x="1144" y="291"/>
                      <a:pt x="1143" y="293"/>
                      <a:pt x="1146" y="296"/>
                    </a:cubicBezTo>
                    <a:moveTo>
                      <a:pt x="958" y="372"/>
                    </a:moveTo>
                    <a:cubicBezTo>
                      <a:pt x="959" y="369"/>
                      <a:pt x="962" y="370"/>
                      <a:pt x="963" y="367"/>
                    </a:cubicBezTo>
                    <a:cubicBezTo>
                      <a:pt x="961" y="368"/>
                      <a:pt x="960" y="366"/>
                      <a:pt x="959" y="366"/>
                    </a:cubicBezTo>
                    <a:cubicBezTo>
                      <a:pt x="961" y="370"/>
                      <a:pt x="954" y="366"/>
                      <a:pt x="958" y="372"/>
                    </a:cubicBezTo>
                    <a:moveTo>
                      <a:pt x="1061" y="333"/>
                    </a:moveTo>
                    <a:cubicBezTo>
                      <a:pt x="1062" y="334"/>
                      <a:pt x="1063" y="337"/>
                      <a:pt x="1064" y="337"/>
                    </a:cubicBezTo>
                    <a:cubicBezTo>
                      <a:pt x="1060" y="332"/>
                      <a:pt x="1064" y="334"/>
                      <a:pt x="1066" y="333"/>
                    </a:cubicBezTo>
                    <a:cubicBezTo>
                      <a:pt x="1063" y="329"/>
                      <a:pt x="1062" y="331"/>
                      <a:pt x="1061" y="333"/>
                    </a:cubicBezTo>
                    <a:moveTo>
                      <a:pt x="1063" y="349"/>
                    </a:moveTo>
                    <a:cubicBezTo>
                      <a:pt x="1065" y="349"/>
                      <a:pt x="1069" y="350"/>
                      <a:pt x="1066" y="345"/>
                    </a:cubicBezTo>
                    <a:cubicBezTo>
                      <a:pt x="1064" y="345"/>
                      <a:pt x="1065" y="347"/>
                      <a:pt x="1065" y="348"/>
                    </a:cubicBezTo>
                    <a:cubicBezTo>
                      <a:pt x="1064" y="347"/>
                      <a:pt x="1062" y="344"/>
                      <a:pt x="1061" y="344"/>
                    </a:cubicBezTo>
                    <a:cubicBezTo>
                      <a:pt x="1062" y="345"/>
                      <a:pt x="1061" y="346"/>
                      <a:pt x="1060" y="344"/>
                    </a:cubicBezTo>
                    <a:cubicBezTo>
                      <a:pt x="1060" y="344"/>
                      <a:pt x="1059" y="343"/>
                      <a:pt x="1059" y="344"/>
                    </a:cubicBezTo>
                    <a:cubicBezTo>
                      <a:pt x="1060" y="345"/>
                      <a:pt x="1061" y="347"/>
                      <a:pt x="1063" y="349"/>
                    </a:cubicBezTo>
                    <a:moveTo>
                      <a:pt x="459" y="601"/>
                    </a:moveTo>
                    <a:cubicBezTo>
                      <a:pt x="458" y="602"/>
                      <a:pt x="457" y="600"/>
                      <a:pt x="456" y="600"/>
                    </a:cubicBezTo>
                    <a:cubicBezTo>
                      <a:pt x="456" y="601"/>
                      <a:pt x="457" y="602"/>
                      <a:pt x="457" y="602"/>
                    </a:cubicBezTo>
                    <a:cubicBezTo>
                      <a:pt x="456" y="602"/>
                      <a:pt x="456" y="601"/>
                      <a:pt x="455" y="601"/>
                    </a:cubicBezTo>
                    <a:cubicBezTo>
                      <a:pt x="458" y="603"/>
                      <a:pt x="461" y="610"/>
                      <a:pt x="460" y="607"/>
                    </a:cubicBezTo>
                    <a:cubicBezTo>
                      <a:pt x="460" y="605"/>
                      <a:pt x="459" y="603"/>
                      <a:pt x="459" y="601"/>
                    </a:cubicBezTo>
                    <a:moveTo>
                      <a:pt x="1065" y="357"/>
                    </a:moveTo>
                    <a:cubicBezTo>
                      <a:pt x="1068" y="357"/>
                      <a:pt x="1067" y="354"/>
                      <a:pt x="1071" y="353"/>
                    </a:cubicBezTo>
                    <a:cubicBezTo>
                      <a:pt x="1072" y="354"/>
                      <a:pt x="1073" y="356"/>
                      <a:pt x="1074" y="356"/>
                    </a:cubicBezTo>
                    <a:cubicBezTo>
                      <a:pt x="1073" y="355"/>
                      <a:pt x="1074" y="354"/>
                      <a:pt x="1072" y="351"/>
                    </a:cubicBezTo>
                    <a:cubicBezTo>
                      <a:pt x="1067" y="353"/>
                      <a:pt x="1064" y="353"/>
                      <a:pt x="1065" y="357"/>
                    </a:cubicBezTo>
                    <a:moveTo>
                      <a:pt x="912" y="442"/>
                    </a:moveTo>
                    <a:cubicBezTo>
                      <a:pt x="913" y="441"/>
                      <a:pt x="919" y="442"/>
                      <a:pt x="915" y="438"/>
                    </a:cubicBezTo>
                    <a:cubicBezTo>
                      <a:pt x="913" y="439"/>
                      <a:pt x="910" y="439"/>
                      <a:pt x="912" y="442"/>
                    </a:cubicBezTo>
                    <a:moveTo>
                      <a:pt x="974" y="427"/>
                    </a:moveTo>
                    <a:cubicBezTo>
                      <a:pt x="974" y="428"/>
                      <a:pt x="973" y="429"/>
                      <a:pt x="971" y="428"/>
                    </a:cubicBezTo>
                    <a:cubicBezTo>
                      <a:pt x="973" y="430"/>
                      <a:pt x="974" y="431"/>
                      <a:pt x="976" y="432"/>
                    </a:cubicBezTo>
                    <a:cubicBezTo>
                      <a:pt x="976" y="427"/>
                      <a:pt x="983" y="426"/>
                      <a:pt x="984" y="421"/>
                    </a:cubicBezTo>
                    <a:cubicBezTo>
                      <a:pt x="985" y="423"/>
                      <a:pt x="986" y="425"/>
                      <a:pt x="987" y="424"/>
                    </a:cubicBezTo>
                    <a:cubicBezTo>
                      <a:pt x="986" y="423"/>
                      <a:pt x="984" y="421"/>
                      <a:pt x="985" y="421"/>
                    </a:cubicBezTo>
                    <a:cubicBezTo>
                      <a:pt x="987" y="420"/>
                      <a:pt x="988" y="424"/>
                      <a:pt x="989" y="423"/>
                    </a:cubicBezTo>
                    <a:cubicBezTo>
                      <a:pt x="989" y="422"/>
                      <a:pt x="987" y="419"/>
                      <a:pt x="989" y="419"/>
                    </a:cubicBezTo>
                    <a:cubicBezTo>
                      <a:pt x="993" y="424"/>
                      <a:pt x="996" y="419"/>
                      <a:pt x="999" y="418"/>
                    </a:cubicBezTo>
                    <a:cubicBezTo>
                      <a:pt x="996" y="413"/>
                      <a:pt x="993" y="415"/>
                      <a:pt x="992" y="409"/>
                    </a:cubicBezTo>
                    <a:cubicBezTo>
                      <a:pt x="988" y="408"/>
                      <a:pt x="985" y="409"/>
                      <a:pt x="985" y="414"/>
                    </a:cubicBezTo>
                    <a:cubicBezTo>
                      <a:pt x="987" y="414"/>
                      <a:pt x="989" y="414"/>
                      <a:pt x="991" y="415"/>
                    </a:cubicBezTo>
                    <a:cubicBezTo>
                      <a:pt x="988" y="416"/>
                      <a:pt x="987" y="415"/>
                      <a:pt x="988" y="418"/>
                    </a:cubicBezTo>
                    <a:cubicBezTo>
                      <a:pt x="983" y="416"/>
                      <a:pt x="974" y="423"/>
                      <a:pt x="970" y="426"/>
                    </a:cubicBezTo>
                    <a:cubicBezTo>
                      <a:pt x="971" y="427"/>
                      <a:pt x="973" y="424"/>
                      <a:pt x="974" y="427"/>
                    </a:cubicBezTo>
                    <a:moveTo>
                      <a:pt x="926" y="461"/>
                    </a:moveTo>
                    <a:cubicBezTo>
                      <a:pt x="932" y="464"/>
                      <a:pt x="944" y="461"/>
                      <a:pt x="945" y="455"/>
                    </a:cubicBezTo>
                    <a:cubicBezTo>
                      <a:pt x="940" y="456"/>
                      <a:pt x="932" y="455"/>
                      <a:pt x="929" y="458"/>
                    </a:cubicBezTo>
                    <a:cubicBezTo>
                      <a:pt x="929" y="455"/>
                      <a:pt x="926" y="454"/>
                      <a:pt x="927" y="451"/>
                    </a:cubicBezTo>
                    <a:cubicBezTo>
                      <a:pt x="926" y="452"/>
                      <a:pt x="921" y="451"/>
                      <a:pt x="922" y="454"/>
                    </a:cubicBezTo>
                    <a:cubicBezTo>
                      <a:pt x="925" y="456"/>
                      <a:pt x="924" y="452"/>
                      <a:pt x="926" y="454"/>
                    </a:cubicBezTo>
                    <a:cubicBezTo>
                      <a:pt x="927" y="455"/>
                      <a:pt x="927" y="456"/>
                      <a:pt x="928" y="457"/>
                    </a:cubicBezTo>
                    <a:cubicBezTo>
                      <a:pt x="926" y="458"/>
                      <a:pt x="924" y="459"/>
                      <a:pt x="926" y="461"/>
                    </a:cubicBezTo>
                    <a:moveTo>
                      <a:pt x="938" y="446"/>
                    </a:moveTo>
                    <a:cubicBezTo>
                      <a:pt x="936" y="448"/>
                      <a:pt x="931" y="447"/>
                      <a:pt x="932" y="450"/>
                    </a:cubicBezTo>
                    <a:cubicBezTo>
                      <a:pt x="934" y="449"/>
                      <a:pt x="939" y="451"/>
                      <a:pt x="938" y="446"/>
                    </a:cubicBezTo>
                    <a:moveTo>
                      <a:pt x="880" y="476"/>
                    </a:moveTo>
                    <a:cubicBezTo>
                      <a:pt x="882" y="474"/>
                      <a:pt x="888" y="474"/>
                      <a:pt x="888" y="471"/>
                    </a:cubicBezTo>
                    <a:cubicBezTo>
                      <a:pt x="884" y="468"/>
                      <a:pt x="878" y="471"/>
                      <a:pt x="880" y="476"/>
                    </a:cubicBezTo>
                    <a:moveTo>
                      <a:pt x="384" y="683"/>
                    </a:moveTo>
                    <a:cubicBezTo>
                      <a:pt x="387" y="686"/>
                      <a:pt x="387" y="678"/>
                      <a:pt x="384" y="678"/>
                    </a:cubicBezTo>
                    <a:cubicBezTo>
                      <a:pt x="385" y="680"/>
                      <a:pt x="382" y="681"/>
                      <a:pt x="384" y="683"/>
                    </a:cubicBezTo>
                    <a:moveTo>
                      <a:pt x="465" y="651"/>
                    </a:moveTo>
                    <a:cubicBezTo>
                      <a:pt x="466" y="650"/>
                      <a:pt x="468" y="650"/>
                      <a:pt x="467" y="648"/>
                    </a:cubicBezTo>
                    <a:cubicBezTo>
                      <a:pt x="466" y="648"/>
                      <a:pt x="465" y="649"/>
                      <a:pt x="463" y="648"/>
                    </a:cubicBezTo>
                    <a:cubicBezTo>
                      <a:pt x="464" y="647"/>
                      <a:pt x="463" y="646"/>
                      <a:pt x="462" y="647"/>
                    </a:cubicBezTo>
                    <a:cubicBezTo>
                      <a:pt x="463" y="648"/>
                      <a:pt x="464" y="650"/>
                      <a:pt x="465" y="651"/>
                    </a:cubicBezTo>
                    <a:moveTo>
                      <a:pt x="965" y="443"/>
                    </a:moveTo>
                    <a:cubicBezTo>
                      <a:pt x="965" y="446"/>
                      <a:pt x="963" y="447"/>
                      <a:pt x="961" y="448"/>
                    </a:cubicBezTo>
                    <a:cubicBezTo>
                      <a:pt x="961" y="446"/>
                      <a:pt x="958" y="444"/>
                      <a:pt x="959" y="446"/>
                    </a:cubicBezTo>
                    <a:cubicBezTo>
                      <a:pt x="961" y="449"/>
                      <a:pt x="963" y="452"/>
                      <a:pt x="964" y="451"/>
                    </a:cubicBezTo>
                    <a:cubicBezTo>
                      <a:pt x="964" y="449"/>
                      <a:pt x="967" y="450"/>
                      <a:pt x="970" y="450"/>
                    </a:cubicBezTo>
                    <a:cubicBezTo>
                      <a:pt x="966" y="446"/>
                      <a:pt x="971" y="447"/>
                      <a:pt x="970" y="444"/>
                    </a:cubicBezTo>
                    <a:cubicBezTo>
                      <a:pt x="967" y="445"/>
                      <a:pt x="968" y="448"/>
                      <a:pt x="965" y="443"/>
                    </a:cubicBezTo>
                    <a:moveTo>
                      <a:pt x="500" y="637"/>
                    </a:moveTo>
                    <a:cubicBezTo>
                      <a:pt x="504" y="642"/>
                      <a:pt x="508" y="638"/>
                      <a:pt x="508" y="634"/>
                    </a:cubicBezTo>
                    <a:cubicBezTo>
                      <a:pt x="505" y="636"/>
                      <a:pt x="504" y="637"/>
                      <a:pt x="500" y="637"/>
                    </a:cubicBezTo>
                    <a:moveTo>
                      <a:pt x="973" y="448"/>
                    </a:moveTo>
                    <a:cubicBezTo>
                      <a:pt x="975" y="447"/>
                      <a:pt x="976" y="445"/>
                      <a:pt x="976" y="442"/>
                    </a:cubicBezTo>
                    <a:cubicBezTo>
                      <a:pt x="975" y="445"/>
                      <a:pt x="970" y="442"/>
                      <a:pt x="973" y="448"/>
                    </a:cubicBezTo>
                    <a:moveTo>
                      <a:pt x="957" y="454"/>
                    </a:moveTo>
                    <a:cubicBezTo>
                      <a:pt x="957" y="456"/>
                      <a:pt x="955" y="456"/>
                      <a:pt x="951" y="458"/>
                    </a:cubicBezTo>
                    <a:cubicBezTo>
                      <a:pt x="953" y="463"/>
                      <a:pt x="955" y="457"/>
                      <a:pt x="957" y="460"/>
                    </a:cubicBezTo>
                    <a:cubicBezTo>
                      <a:pt x="957" y="468"/>
                      <a:pt x="942" y="465"/>
                      <a:pt x="942" y="469"/>
                    </a:cubicBezTo>
                    <a:cubicBezTo>
                      <a:pt x="942" y="467"/>
                      <a:pt x="942" y="466"/>
                      <a:pt x="940" y="464"/>
                    </a:cubicBezTo>
                    <a:cubicBezTo>
                      <a:pt x="938" y="465"/>
                      <a:pt x="938" y="472"/>
                      <a:pt x="943" y="474"/>
                    </a:cubicBezTo>
                    <a:cubicBezTo>
                      <a:pt x="939" y="467"/>
                      <a:pt x="950" y="471"/>
                      <a:pt x="952" y="467"/>
                    </a:cubicBezTo>
                    <a:cubicBezTo>
                      <a:pt x="952" y="470"/>
                      <a:pt x="953" y="468"/>
                      <a:pt x="955" y="470"/>
                    </a:cubicBezTo>
                    <a:cubicBezTo>
                      <a:pt x="958" y="468"/>
                      <a:pt x="956" y="466"/>
                      <a:pt x="956" y="465"/>
                    </a:cubicBezTo>
                    <a:cubicBezTo>
                      <a:pt x="957" y="465"/>
                      <a:pt x="958" y="468"/>
                      <a:pt x="960" y="466"/>
                    </a:cubicBezTo>
                    <a:cubicBezTo>
                      <a:pt x="959" y="464"/>
                      <a:pt x="956" y="464"/>
                      <a:pt x="957" y="463"/>
                    </a:cubicBezTo>
                    <a:cubicBezTo>
                      <a:pt x="959" y="462"/>
                      <a:pt x="960" y="468"/>
                      <a:pt x="962" y="465"/>
                    </a:cubicBezTo>
                    <a:cubicBezTo>
                      <a:pt x="961" y="462"/>
                      <a:pt x="963" y="457"/>
                      <a:pt x="957" y="454"/>
                    </a:cubicBezTo>
                    <a:moveTo>
                      <a:pt x="964" y="460"/>
                    </a:moveTo>
                    <a:cubicBezTo>
                      <a:pt x="965" y="460"/>
                      <a:pt x="966" y="459"/>
                      <a:pt x="967" y="459"/>
                    </a:cubicBezTo>
                    <a:cubicBezTo>
                      <a:pt x="965" y="457"/>
                      <a:pt x="964" y="453"/>
                      <a:pt x="962" y="453"/>
                    </a:cubicBezTo>
                    <a:cubicBezTo>
                      <a:pt x="964" y="458"/>
                      <a:pt x="960" y="453"/>
                      <a:pt x="959" y="453"/>
                    </a:cubicBezTo>
                    <a:cubicBezTo>
                      <a:pt x="961" y="456"/>
                      <a:pt x="962" y="458"/>
                      <a:pt x="964" y="460"/>
                    </a:cubicBezTo>
                    <a:moveTo>
                      <a:pt x="524" y="642"/>
                    </a:moveTo>
                    <a:cubicBezTo>
                      <a:pt x="522" y="640"/>
                      <a:pt x="525" y="640"/>
                      <a:pt x="524" y="639"/>
                    </a:cubicBezTo>
                    <a:cubicBezTo>
                      <a:pt x="523" y="641"/>
                      <a:pt x="521" y="635"/>
                      <a:pt x="520" y="636"/>
                    </a:cubicBezTo>
                    <a:cubicBezTo>
                      <a:pt x="520" y="637"/>
                      <a:pt x="522" y="642"/>
                      <a:pt x="524" y="642"/>
                    </a:cubicBezTo>
                    <a:moveTo>
                      <a:pt x="390" y="700"/>
                    </a:moveTo>
                    <a:cubicBezTo>
                      <a:pt x="390" y="698"/>
                      <a:pt x="388" y="690"/>
                      <a:pt x="387" y="694"/>
                    </a:cubicBezTo>
                    <a:cubicBezTo>
                      <a:pt x="390" y="694"/>
                      <a:pt x="386" y="700"/>
                      <a:pt x="390" y="700"/>
                    </a:cubicBezTo>
                    <a:moveTo>
                      <a:pt x="398" y="689"/>
                    </a:moveTo>
                    <a:cubicBezTo>
                      <a:pt x="398" y="693"/>
                      <a:pt x="396" y="688"/>
                      <a:pt x="394" y="690"/>
                    </a:cubicBezTo>
                    <a:cubicBezTo>
                      <a:pt x="395" y="692"/>
                      <a:pt x="396" y="691"/>
                      <a:pt x="397" y="692"/>
                    </a:cubicBezTo>
                    <a:cubicBezTo>
                      <a:pt x="397" y="693"/>
                      <a:pt x="397" y="694"/>
                      <a:pt x="398" y="694"/>
                    </a:cubicBezTo>
                    <a:cubicBezTo>
                      <a:pt x="397" y="692"/>
                      <a:pt x="402" y="689"/>
                      <a:pt x="398" y="689"/>
                    </a:cubicBezTo>
                    <a:moveTo>
                      <a:pt x="435" y="675"/>
                    </a:moveTo>
                    <a:cubicBezTo>
                      <a:pt x="435" y="676"/>
                      <a:pt x="436" y="677"/>
                      <a:pt x="436" y="676"/>
                    </a:cubicBezTo>
                    <a:cubicBezTo>
                      <a:pt x="435" y="674"/>
                      <a:pt x="440" y="677"/>
                      <a:pt x="437" y="672"/>
                    </a:cubicBezTo>
                    <a:cubicBezTo>
                      <a:pt x="435" y="672"/>
                      <a:pt x="434" y="673"/>
                      <a:pt x="433" y="673"/>
                    </a:cubicBezTo>
                    <a:cubicBezTo>
                      <a:pt x="434" y="674"/>
                      <a:pt x="434" y="675"/>
                      <a:pt x="435" y="675"/>
                    </a:cubicBezTo>
                    <a:moveTo>
                      <a:pt x="628" y="597"/>
                    </a:moveTo>
                    <a:cubicBezTo>
                      <a:pt x="625" y="597"/>
                      <a:pt x="624" y="601"/>
                      <a:pt x="622" y="601"/>
                    </a:cubicBezTo>
                    <a:cubicBezTo>
                      <a:pt x="625" y="602"/>
                      <a:pt x="630" y="601"/>
                      <a:pt x="628" y="597"/>
                    </a:cubicBezTo>
                    <a:moveTo>
                      <a:pt x="427" y="695"/>
                    </a:moveTo>
                    <a:cubicBezTo>
                      <a:pt x="429" y="696"/>
                      <a:pt x="433" y="698"/>
                      <a:pt x="432" y="694"/>
                    </a:cubicBezTo>
                    <a:cubicBezTo>
                      <a:pt x="431" y="694"/>
                      <a:pt x="431" y="695"/>
                      <a:pt x="430" y="694"/>
                    </a:cubicBezTo>
                    <a:cubicBezTo>
                      <a:pt x="427" y="690"/>
                      <a:pt x="428" y="687"/>
                      <a:pt x="425" y="686"/>
                    </a:cubicBezTo>
                    <a:cubicBezTo>
                      <a:pt x="426" y="685"/>
                      <a:pt x="426" y="684"/>
                      <a:pt x="425" y="682"/>
                    </a:cubicBezTo>
                    <a:cubicBezTo>
                      <a:pt x="424" y="683"/>
                      <a:pt x="423" y="682"/>
                      <a:pt x="422" y="682"/>
                    </a:cubicBezTo>
                    <a:cubicBezTo>
                      <a:pt x="426" y="689"/>
                      <a:pt x="425" y="689"/>
                      <a:pt x="427" y="695"/>
                    </a:cubicBezTo>
                    <a:moveTo>
                      <a:pt x="929" y="479"/>
                    </a:moveTo>
                    <a:cubicBezTo>
                      <a:pt x="934" y="481"/>
                      <a:pt x="938" y="474"/>
                      <a:pt x="941" y="475"/>
                    </a:cubicBezTo>
                    <a:cubicBezTo>
                      <a:pt x="940" y="474"/>
                      <a:pt x="938" y="471"/>
                      <a:pt x="937" y="471"/>
                    </a:cubicBezTo>
                    <a:cubicBezTo>
                      <a:pt x="940" y="476"/>
                      <a:pt x="931" y="476"/>
                      <a:pt x="929" y="474"/>
                    </a:cubicBezTo>
                    <a:cubicBezTo>
                      <a:pt x="930" y="474"/>
                      <a:pt x="929" y="473"/>
                      <a:pt x="928" y="474"/>
                    </a:cubicBezTo>
                    <a:cubicBezTo>
                      <a:pt x="930" y="476"/>
                      <a:pt x="928" y="476"/>
                      <a:pt x="929" y="479"/>
                    </a:cubicBezTo>
                    <a:moveTo>
                      <a:pt x="489" y="662"/>
                    </a:moveTo>
                    <a:cubicBezTo>
                      <a:pt x="491" y="663"/>
                      <a:pt x="492" y="668"/>
                      <a:pt x="494" y="667"/>
                    </a:cubicBezTo>
                    <a:cubicBezTo>
                      <a:pt x="493" y="666"/>
                      <a:pt x="492" y="665"/>
                      <a:pt x="493" y="665"/>
                    </a:cubicBezTo>
                    <a:cubicBezTo>
                      <a:pt x="494" y="666"/>
                      <a:pt x="495" y="665"/>
                      <a:pt x="496" y="665"/>
                    </a:cubicBezTo>
                    <a:cubicBezTo>
                      <a:pt x="494" y="662"/>
                      <a:pt x="495" y="661"/>
                      <a:pt x="492" y="658"/>
                    </a:cubicBezTo>
                    <a:cubicBezTo>
                      <a:pt x="490" y="658"/>
                      <a:pt x="486" y="658"/>
                      <a:pt x="488" y="659"/>
                    </a:cubicBezTo>
                    <a:cubicBezTo>
                      <a:pt x="492" y="660"/>
                      <a:pt x="493" y="666"/>
                      <a:pt x="489" y="662"/>
                    </a:cubicBezTo>
                    <a:moveTo>
                      <a:pt x="440" y="686"/>
                    </a:moveTo>
                    <a:cubicBezTo>
                      <a:pt x="442" y="686"/>
                      <a:pt x="444" y="685"/>
                      <a:pt x="445" y="686"/>
                    </a:cubicBezTo>
                    <a:cubicBezTo>
                      <a:pt x="444" y="684"/>
                      <a:pt x="443" y="681"/>
                      <a:pt x="442" y="681"/>
                    </a:cubicBezTo>
                    <a:cubicBezTo>
                      <a:pt x="438" y="683"/>
                      <a:pt x="438" y="679"/>
                      <a:pt x="440" y="686"/>
                    </a:cubicBezTo>
                    <a:moveTo>
                      <a:pt x="1016" y="447"/>
                    </a:moveTo>
                    <a:cubicBezTo>
                      <a:pt x="1019" y="447"/>
                      <a:pt x="1021" y="446"/>
                      <a:pt x="1018" y="442"/>
                    </a:cubicBezTo>
                    <a:cubicBezTo>
                      <a:pt x="1017" y="442"/>
                      <a:pt x="1016" y="443"/>
                      <a:pt x="1016" y="443"/>
                    </a:cubicBezTo>
                    <a:cubicBezTo>
                      <a:pt x="1017" y="445"/>
                      <a:pt x="1016" y="446"/>
                      <a:pt x="1016" y="447"/>
                    </a:cubicBezTo>
                    <a:moveTo>
                      <a:pt x="473" y="674"/>
                    </a:moveTo>
                    <a:cubicBezTo>
                      <a:pt x="469" y="671"/>
                      <a:pt x="467" y="679"/>
                      <a:pt x="473" y="679"/>
                    </a:cubicBezTo>
                    <a:cubicBezTo>
                      <a:pt x="470" y="675"/>
                      <a:pt x="474" y="678"/>
                      <a:pt x="473" y="674"/>
                    </a:cubicBezTo>
                    <a:cubicBezTo>
                      <a:pt x="473" y="675"/>
                      <a:pt x="474" y="676"/>
                      <a:pt x="473" y="674"/>
                    </a:cubicBezTo>
                    <a:moveTo>
                      <a:pt x="997" y="460"/>
                    </a:moveTo>
                    <a:cubicBezTo>
                      <a:pt x="995" y="460"/>
                      <a:pt x="994" y="457"/>
                      <a:pt x="992" y="459"/>
                    </a:cubicBezTo>
                    <a:cubicBezTo>
                      <a:pt x="993" y="460"/>
                      <a:pt x="991" y="460"/>
                      <a:pt x="993" y="463"/>
                    </a:cubicBezTo>
                    <a:cubicBezTo>
                      <a:pt x="998" y="467"/>
                      <a:pt x="999" y="461"/>
                      <a:pt x="1003" y="460"/>
                    </a:cubicBezTo>
                    <a:cubicBezTo>
                      <a:pt x="1000" y="457"/>
                      <a:pt x="1000" y="456"/>
                      <a:pt x="999" y="453"/>
                    </a:cubicBezTo>
                    <a:cubicBezTo>
                      <a:pt x="997" y="453"/>
                      <a:pt x="995" y="452"/>
                      <a:pt x="995" y="454"/>
                    </a:cubicBezTo>
                    <a:cubicBezTo>
                      <a:pt x="996" y="454"/>
                      <a:pt x="1000" y="457"/>
                      <a:pt x="998" y="458"/>
                    </a:cubicBezTo>
                    <a:cubicBezTo>
                      <a:pt x="996" y="454"/>
                      <a:pt x="998" y="460"/>
                      <a:pt x="997" y="460"/>
                    </a:cubicBezTo>
                    <a:moveTo>
                      <a:pt x="497" y="662"/>
                    </a:moveTo>
                    <a:cubicBezTo>
                      <a:pt x="498" y="663"/>
                      <a:pt x="500" y="670"/>
                      <a:pt x="500" y="666"/>
                    </a:cubicBezTo>
                    <a:cubicBezTo>
                      <a:pt x="499" y="664"/>
                      <a:pt x="499" y="663"/>
                      <a:pt x="499" y="662"/>
                    </a:cubicBezTo>
                    <a:cubicBezTo>
                      <a:pt x="500" y="663"/>
                      <a:pt x="501" y="663"/>
                      <a:pt x="501" y="664"/>
                    </a:cubicBezTo>
                    <a:cubicBezTo>
                      <a:pt x="503" y="667"/>
                      <a:pt x="504" y="669"/>
                      <a:pt x="507" y="671"/>
                    </a:cubicBezTo>
                    <a:cubicBezTo>
                      <a:pt x="504" y="667"/>
                      <a:pt x="506" y="667"/>
                      <a:pt x="505" y="664"/>
                    </a:cubicBezTo>
                    <a:cubicBezTo>
                      <a:pt x="500" y="663"/>
                      <a:pt x="502" y="662"/>
                      <a:pt x="498" y="659"/>
                    </a:cubicBezTo>
                    <a:cubicBezTo>
                      <a:pt x="499" y="661"/>
                      <a:pt x="498" y="661"/>
                      <a:pt x="497" y="662"/>
                    </a:cubicBezTo>
                    <a:moveTo>
                      <a:pt x="1009" y="457"/>
                    </a:moveTo>
                    <a:cubicBezTo>
                      <a:pt x="1009" y="458"/>
                      <a:pt x="1008" y="458"/>
                      <a:pt x="1007" y="458"/>
                    </a:cubicBezTo>
                    <a:cubicBezTo>
                      <a:pt x="998" y="444"/>
                      <a:pt x="1010" y="462"/>
                      <a:pt x="1001" y="456"/>
                    </a:cubicBezTo>
                    <a:cubicBezTo>
                      <a:pt x="1004" y="459"/>
                      <a:pt x="1003" y="463"/>
                      <a:pt x="1005" y="462"/>
                    </a:cubicBezTo>
                    <a:cubicBezTo>
                      <a:pt x="1004" y="458"/>
                      <a:pt x="1009" y="460"/>
                      <a:pt x="1009" y="457"/>
                    </a:cubicBezTo>
                    <a:moveTo>
                      <a:pt x="462" y="683"/>
                    </a:moveTo>
                    <a:cubicBezTo>
                      <a:pt x="460" y="679"/>
                      <a:pt x="454" y="677"/>
                      <a:pt x="455" y="680"/>
                    </a:cubicBezTo>
                    <a:cubicBezTo>
                      <a:pt x="461" y="682"/>
                      <a:pt x="463" y="692"/>
                      <a:pt x="469" y="696"/>
                    </a:cubicBezTo>
                    <a:cubicBezTo>
                      <a:pt x="465" y="693"/>
                      <a:pt x="469" y="690"/>
                      <a:pt x="465" y="689"/>
                    </a:cubicBezTo>
                    <a:cubicBezTo>
                      <a:pt x="467" y="692"/>
                      <a:pt x="457" y="681"/>
                      <a:pt x="459" y="680"/>
                    </a:cubicBezTo>
                    <a:cubicBezTo>
                      <a:pt x="460" y="682"/>
                      <a:pt x="461" y="683"/>
                      <a:pt x="462" y="683"/>
                    </a:cubicBezTo>
                    <a:moveTo>
                      <a:pt x="452" y="683"/>
                    </a:moveTo>
                    <a:cubicBezTo>
                      <a:pt x="452" y="684"/>
                      <a:pt x="455" y="688"/>
                      <a:pt x="456" y="692"/>
                    </a:cubicBezTo>
                    <a:cubicBezTo>
                      <a:pt x="458" y="689"/>
                      <a:pt x="459" y="693"/>
                      <a:pt x="461" y="693"/>
                    </a:cubicBezTo>
                    <a:cubicBezTo>
                      <a:pt x="460" y="689"/>
                      <a:pt x="459" y="686"/>
                      <a:pt x="456" y="682"/>
                    </a:cubicBezTo>
                    <a:cubicBezTo>
                      <a:pt x="454" y="683"/>
                      <a:pt x="452" y="680"/>
                      <a:pt x="452" y="683"/>
                    </a:cubicBezTo>
                    <a:moveTo>
                      <a:pt x="479" y="686"/>
                    </a:moveTo>
                    <a:cubicBezTo>
                      <a:pt x="477" y="685"/>
                      <a:pt x="478" y="683"/>
                      <a:pt x="475" y="681"/>
                    </a:cubicBezTo>
                    <a:cubicBezTo>
                      <a:pt x="476" y="680"/>
                      <a:pt x="476" y="680"/>
                      <a:pt x="475" y="678"/>
                    </a:cubicBezTo>
                    <a:cubicBezTo>
                      <a:pt x="471" y="678"/>
                      <a:pt x="476" y="682"/>
                      <a:pt x="475" y="684"/>
                    </a:cubicBezTo>
                    <a:cubicBezTo>
                      <a:pt x="471" y="682"/>
                      <a:pt x="471" y="682"/>
                      <a:pt x="469" y="685"/>
                    </a:cubicBezTo>
                    <a:cubicBezTo>
                      <a:pt x="465" y="681"/>
                      <a:pt x="466" y="676"/>
                      <a:pt x="462" y="677"/>
                    </a:cubicBezTo>
                    <a:cubicBezTo>
                      <a:pt x="465" y="680"/>
                      <a:pt x="467" y="684"/>
                      <a:pt x="470" y="687"/>
                    </a:cubicBezTo>
                    <a:cubicBezTo>
                      <a:pt x="469" y="688"/>
                      <a:pt x="469" y="692"/>
                      <a:pt x="472" y="692"/>
                    </a:cubicBezTo>
                    <a:cubicBezTo>
                      <a:pt x="468" y="686"/>
                      <a:pt x="473" y="686"/>
                      <a:pt x="474" y="684"/>
                    </a:cubicBezTo>
                    <a:cubicBezTo>
                      <a:pt x="475" y="688"/>
                      <a:pt x="480" y="690"/>
                      <a:pt x="479" y="686"/>
                    </a:cubicBezTo>
                    <a:moveTo>
                      <a:pt x="482" y="677"/>
                    </a:moveTo>
                    <a:cubicBezTo>
                      <a:pt x="482" y="681"/>
                      <a:pt x="479" y="681"/>
                      <a:pt x="478" y="683"/>
                    </a:cubicBezTo>
                    <a:cubicBezTo>
                      <a:pt x="478" y="682"/>
                      <a:pt x="479" y="682"/>
                      <a:pt x="479" y="683"/>
                    </a:cubicBezTo>
                    <a:cubicBezTo>
                      <a:pt x="479" y="684"/>
                      <a:pt x="478" y="684"/>
                      <a:pt x="478" y="684"/>
                    </a:cubicBezTo>
                    <a:cubicBezTo>
                      <a:pt x="480" y="687"/>
                      <a:pt x="481" y="687"/>
                      <a:pt x="483" y="686"/>
                    </a:cubicBezTo>
                    <a:cubicBezTo>
                      <a:pt x="480" y="681"/>
                      <a:pt x="485" y="681"/>
                      <a:pt x="488" y="683"/>
                    </a:cubicBezTo>
                    <a:cubicBezTo>
                      <a:pt x="485" y="677"/>
                      <a:pt x="489" y="681"/>
                      <a:pt x="491" y="679"/>
                    </a:cubicBezTo>
                    <a:cubicBezTo>
                      <a:pt x="489" y="680"/>
                      <a:pt x="488" y="671"/>
                      <a:pt x="488" y="675"/>
                    </a:cubicBezTo>
                    <a:cubicBezTo>
                      <a:pt x="488" y="677"/>
                      <a:pt x="483" y="676"/>
                      <a:pt x="484" y="680"/>
                    </a:cubicBezTo>
                    <a:cubicBezTo>
                      <a:pt x="483" y="678"/>
                      <a:pt x="483" y="677"/>
                      <a:pt x="482" y="677"/>
                    </a:cubicBezTo>
                    <a:moveTo>
                      <a:pt x="410" y="724"/>
                    </a:moveTo>
                    <a:cubicBezTo>
                      <a:pt x="414" y="724"/>
                      <a:pt x="412" y="717"/>
                      <a:pt x="408" y="717"/>
                    </a:cubicBezTo>
                    <a:cubicBezTo>
                      <a:pt x="409" y="718"/>
                      <a:pt x="411" y="720"/>
                      <a:pt x="410" y="721"/>
                    </a:cubicBezTo>
                    <a:cubicBezTo>
                      <a:pt x="408" y="718"/>
                      <a:pt x="406" y="714"/>
                      <a:pt x="404" y="713"/>
                    </a:cubicBezTo>
                    <a:cubicBezTo>
                      <a:pt x="406" y="712"/>
                      <a:pt x="403" y="710"/>
                      <a:pt x="407" y="710"/>
                    </a:cubicBezTo>
                    <a:cubicBezTo>
                      <a:pt x="405" y="710"/>
                      <a:pt x="401" y="705"/>
                      <a:pt x="401" y="705"/>
                    </a:cubicBezTo>
                    <a:cubicBezTo>
                      <a:pt x="403" y="712"/>
                      <a:pt x="402" y="716"/>
                      <a:pt x="410" y="724"/>
                    </a:cubicBezTo>
                    <a:moveTo>
                      <a:pt x="413" y="708"/>
                    </a:moveTo>
                    <a:cubicBezTo>
                      <a:pt x="409" y="704"/>
                      <a:pt x="416" y="706"/>
                      <a:pt x="413" y="703"/>
                    </a:cubicBezTo>
                    <a:cubicBezTo>
                      <a:pt x="412" y="704"/>
                      <a:pt x="410" y="700"/>
                      <a:pt x="409" y="701"/>
                    </a:cubicBezTo>
                    <a:cubicBezTo>
                      <a:pt x="409" y="702"/>
                      <a:pt x="411" y="708"/>
                      <a:pt x="413" y="708"/>
                    </a:cubicBezTo>
                    <a:moveTo>
                      <a:pt x="493" y="678"/>
                    </a:moveTo>
                    <a:cubicBezTo>
                      <a:pt x="493" y="678"/>
                      <a:pt x="493" y="679"/>
                      <a:pt x="494" y="679"/>
                    </a:cubicBezTo>
                    <a:cubicBezTo>
                      <a:pt x="494" y="678"/>
                      <a:pt x="493" y="677"/>
                      <a:pt x="494" y="677"/>
                    </a:cubicBezTo>
                    <a:cubicBezTo>
                      <a:pt x="495" y="678"/>
                      <a:pt x="496" y="678"/>
                      <a:pt x="495" y="677"/>
                    </a:cubicBezTo>
                    <a:cubicBezTo>
                      <a:pt x="493" y="678"/>
                      <a:pt x="495" y="673"/>
                      <a:pt x="492" y="674"/>
                    </a:cubicBezTo>
                    <a:cubicBezTo>
                      <a:pt x="494" y="679"/>
                      <a:pt x="487" y="667"/>
                      <a:pt x="489" y="672"/>
                    </a:cubicBezTo>
                    <a:cubicBezTo>
                      <a:pt x="490" y="676"/>
                      <a:pt x="492" y="675"/>
                      <a:pt x="493" y="678"/>
                    </a:cubicBezTo>
                    <a:moveTo>
                      <a:pt x="398" y="715"/>
                    </a:moveTo>
                    <a:cubicBezTo>
                      <a:pt x="402" y="716"/>
                      <a:pt x="402" y="711"/>
                      <a:pt x="399" y="711"/>
                    </a:cubicBezTo>
                    <a:cubicBezTo>
                      <a:pt x="400" y="712"/>
                      <a:pt x="397" y="713"/>
                      <a:pt x="396" y="712"/>
                    </a:cubicBezTo>
                    <a:cubicBezTo>
                      <a:pt x="396" y="711"/>
                      <a:pt x="395" y="711"/>
                      <a:pt x="395" y="711"/>
                    </a:cubicBezTo>
                    <a:cubicBezTo>
                      <a:pt x="396" y="713"/>
                      <a:pt x="397" y="713"/>
                      <a:pt x="398" y="715"/>
                    </a:cubicBezTo>
                    <a:moveTo>
                      <a:pt x="499" y="668"/>
                    </a:moveTo>
                    <a:cubicBezTo>
                      <a:pt x="497" y="671"/>
                      <a:pt x="499" y="671"/>
                      <a:pt x="494" y="670"/>
                    </a:cubicBezTo>
                    <a:cubicBezTo>
                      <a:pt x="499" y="674"/>
                      <a:pt x="496" y="674"/>
                      <a:pt x="496" y="677"/>
                    </a:cubicBezTo>
                    <a:cubicBezTo>
                      <a:pt x="497" y="677"/>
                      <a:pt x="497" y="676"/>
                      <a:pt x="498" y="677"/>
                    </a:cubicBezTo>
                    <a:cubicBezTo>
                      <a:pt x="499" y="678"/>
                      <a:pt x="500" y="679"/>
                      <a:pt x="500" y="679"/>
                    </a:cubicBezTo>
                    <a:cubicBezTo>
                      <a:pt x="497" y="674"/>
                      <a:pt x="501" y="673"/>
                      <a:pt x="499" y="668"/>
                    </a:cubicBezTo>
                    <a:moveTo>
                      <a:pt x="387" y="722"/>
                    </a:moveTo>
                    <a:cubicBezTo>
                      <a:pt x="385" y="722"/>
                      <a:pt x="384" y="718"/>
                      <a:pt x="382" y="719"/>
                    </a:cubicBezTo>
                    <a:cubicBezTo>
                      <a:pt x="384" y="723"/>
                      <a:pt x="387" y="724"/>
                      <a:pt x="389" y="724"/>
                    </a:cubicBezTo>
                    <a:cubicBezTo>
                      <a:pt x="387" y="722"/>
                      <a:pt x="388" y="720"/>
                      <a:pt x="387" y="720"/>
                    </a:cubicBezTo>
                    <a:cubicBezTo>
                      <a:pt x="387" y="721"/>
                      <a:pt x="388" y="722"/>
                      <a:pt x="387" y="722"/>
                    </a:cubicBezTo>
                    <a:moveTo>
                      <a:pt x="414" y="709"/>
                    </a:moveTo>
                    <a:cubicBezTo>
                      <a:pt x="415" y="711"/>
                      <a:pt x="417" y="712"/>
                      <a:pt x="418" y="712"/>
                    </a:cubicBezTo>
                    <a:cubicBezTo>
                      <a:pt x="417" y="710"/>
                      <a:pt x="419" y="710"/>
                      <a:pt x="418" y="709"/>
                    </a:cubicBezTo>
                    <a:cubicBezTo>
                      <a:pt x="417" y="709"/>
                      <a:pt x="416" y="710"/>
                      <a:pt x="415" y="709"/>
                    </a:cubicBezTo>
                    <a:cubicBezTo>
                      <a:pt x="416" y="707"/>
                      <a:pt x="421" y="708"/>
                      <a:pt x="417" y="705"/>
                    </a:cubicBezTo>
                    <a:cubicBezTo>
                      <a:pt x="416" y="706"/>
                      <a:pt x="415" y="707"/>
                      <a:pt x="414" y="709"/>
                    </a:cubicBezTo>
                    <a:moveTo>
                      <a:pt x="452" y="692"/>
                    </a:moveTo>
                    <a:cubicBezTo>
                      <a:pt x="450" y="690"/>
                      <a:pt x="445" y="697"/>
                      <a:pt x="446" y="697"/>
                    </a:cubicBezTo>
                    <a:cubicBezTo>
                      <a:pt x="449" y="694"/>
                      <a:pt x="452" y="699"/>
                      <a:pt x="454" y="700"/>
                    </a:cubicBezTo>
                    <a:cubicBezTo>
                      <a:pt x="454" y="697"/>
                      <a:pt x="449" y="695"/>
                      <a:pt x="451" y="693"/>
                    </a:cubicBezTo>
                    <a:cubicBezTo>
                      <a:pt x="453" y="695"/>
                      <a:pt x="455" y="701"/>
                      <a:pt x="457" y="700"/>
                    </a:cubicBezTo>
                    <a:cubicBezTo>
                      <a:pt x="455" y="696"/>
                      <a:pt x="458" y="695"/>
                      <a:pt x="455" y="691"/>
                    </a:cubicBezTo>
                    <a:cubicBezTo>
                      <a:pt x="451" y="691"/>
                      <a:pt x="456" y="695"/>
                      <a:pt x="454" y="697"/>
                    </a:cubicBezTo>
                    <a:cubicBezTo>
                      <a:pt x="453" y="694"/>
                      <a:pt x="454" y="694"/>
                      <a:pt x="452" y="692"/>
                    </a:cubicBezTo>
                    <a:moveTo>
                      <a:pt x="463" y="702"/>
                    </a:moveTo>
                    <a:cubicBezTo>
                      <a:pt x="464" y="701"/>
                      <a:pt x="458" y="691"/>
                      <a:pt x="456" y="693"/>
                    </a:cubicBezTo>
                    <a:cubicBezTo>
                      <a:pt x="461" y="697"/>
                      <a:pt x="460" y="702"/>
                      <a:pt x="463" y="702"/>
                    </a:cubicBezTo>
                    <a:moveTo>
                      <a:pt x="394" y="725"/>
                    </a:moveTo>
                    <a:cubicBezTo>
                      <a:pt x="398" y="729"/>
                      <a:pt x="393" y="717"/>
                      <a:pt x="400" y="722"/>
                    </a:cubicBezTo>
                    <a:cubicBezTo>
                      <a:pt x="397" y="717"/>
                      <a:pt x="395" y="719"/>
                      <a:pt x="392" y="716"/>
                    </a:cubicBezTo>
                    <a:cubicBezTo>
                      <a:pt x="393" y="718"/>
                      <a:pt x="391" y="718"/>
                      <a:pt x="391" y="720"/>
                    </a:cubicBezTo>
                    <a:cubicBezTo>
                      <a:pt x="394" y="718"/>
                      <a:pt x="396" y="725"/>
                      <a:pt x="394" y="725"/>
                    </a:cubicBezTo>
                    <a:moveTo>
                      <a:pt x="343" y="740"/>
                    </a:moveTo>
                    <a:cubicBezTo>
                      <a:pt x="344" y="741"/>
                      <a:pt x="345" y="742"/>
                      <a:pt x="345" y="743"/>
                    </a:cubicBezTo>
                    <a:cubicBezTo>
                      <a:pt x="349" y="744"/>
                      <a:pt x="343" y="739"/>
                      <a:pt x="345" y="739"/>
                    </a:cubicBezTo>
                    <a:cubicBezTo>
                      <a:pt x="346" y="740"/>
                      <a:pt x="347" y="741"/>
                      <a:pt x="349" y="740"/>
                    </a:cubicBezTo>
                    <a:cubicBezTo>
                      <a:pt x="346" y="736"/>
                      <a:pt x="345" y="738"/>
                      <a:pt x="343" y="740"/>
                    </a:cubicBezTo>
                    <a:moveTo>
                      <a:pt x="438" y="709"/>
                    </a:moveTo>
                    <a:cubicBezTo>
                      <a:pt x="440" y="709"/>
                      <a:pt x="442" y="705"/>
                      <a:pt x="439" y="704"/>
                    </a:cubicBezTo>
                    <a:cubicBezTo>
                      <a:pt x="441" y="708"/>
                      <a:pt x="436" y="704"/>
                      <a:pt x="436" y="706"/>
                    </a:cubicBezTo>
                    <a:cubicBezTo>
                      <a:pt x="436" y="707"/>
                      <a:pt x="437" y="708"/>
                      <a:pt x="438" y="709"/>
                    </a:cubicBezTo>
                    <a:moveTo>
                      <a:pt x="452" y="703"/>
                    </a:moveTo>
                    <a:cubicBezTo>
                      <a:pt x="451" y="704"/>
                      <a:pt x="449" y="704"/>
                      <a:pt x="450" y="706"/>
                    </a:cubicBezTo>
                    <a:cubicBezTo>
                      <a:pt x="452" y="705"/>
                      <a:pt x="453" y="705"/>
                      <a:pt x="454" y="703"/>
                    </a:cubicBezTo>
                    <a:cubicBezTo>
                      <a:pt x="452" y="701"/>
                      <a:pt x="451" y="700"/>
                      <a:pt x="450" y="700"/>
                    </a:cubicBezTo>
                    <a:cubicBezTo>
                      <a:pt x="450" y="701"/>
                      <a:pt x="451" y="702"/>
                      <a:pt x="452" y="703"/>
                    </a:cubicBezTo>
                    <a:moveTo>
                      <a:pt x="363" y="743"/>
                    </a:moveTo>
                    <a:cubicBezTo>
                      <a:pt x="362" y="743"/>
                      <a:pt x="361" y="742"/>
                      <a:pt x="360" y="743"/>
                    </a:cubicBezTo>
                    <a:cubicBezTo>
                      <a:pt x="363" y="748"/>
                      <a:pt x="366" y="746"/>
                      <a:pt x="368" y="750"/>
                    </a:cubicBezTo>
                    <a:cubicBezTo>
                      <a:pt x="366" y="747"/>
                      <a:pt x="364" y="741"/>
                      <a:pt x="362" y="741"/>
                    </a:cubicBezTo>
                    <a:cubicBezTo>
                      <a:pt x="362" y="742"/>
                      <a:pt x="363" y="742"/>
                      <a:pt x="363" y="743"/>
                    </a:cubicBezTo>
                    <a:moveTo>
                      <a:pt x="395" y="734"/>
                    </a:moveTo>
                    <a:cubicBezTo>
                      <a:pt x="396" y="732"/>
                      <a:pt x="397" y="731"/>
                      <a:pt x="397" y="729"/>
                    </a:cubicBezTo>
                    <a:cubicBezTo>
                      <a:pt x="392" y="728"/>
                      <a:pt x="394" y="729"/>
                      <a:pt x="395" y="734"/>
                    </a:cubicBezTo>
                    <a:moveTo>
                      <a:pt x="998" y="481"/>
                    </a:moveTo>
                    <a:cubicBezTo>
                      <a:pt x="998" y="478"/>
                      <a:pt x="1005" y="475"/>
                      <a:pt x="997" y="480"/>
                    </a:cubicBezTo>
                    <a:cubicBezTo>
                      <a:pt x="1004" y="489"/>
                      <a:pt x="1000" y="486"/>
                      <a:pt x="998" y="481"/>
                    </a:cubicBezTo>
                    <a:moveTo>
                      <a:pt x="1006" y="476"/>
                    </a:moveTo>
                    <a:cubicBezTo>
                      <a:pt x="1005" y="480"/>
                      <a:pt x="1002" y="478"/>
                      <a:pt x="1000" y="482"/>
                    </a:cubicBezTo>
                    <a:cubicBezTo>
                      <a:pt x="1001" y="484"/>
                      <a:pt x="1003" y="485"/>
                      <a:pt x="1005" y="486"/>
                    </a:cubicBezTo>
                    <a:cubicBezTo>
                      <a:pt x="1001" y="481"/>
                      <a:pt x="1005" y="481"/>
                      <a:pt x="1008" y="483"/>
                    </a:cubicBezTo>
                    <a:cubicBezTo>
                      <a:pt x="1008" y="484"/>
                      <a:pt x="1009" y="485"/>
                      <a:pt x="1010" y="485"/>
                    </a:cubicBezTo>
                    <a:cubicBezTo>
                      <a:pt x="1008" y="482"/>
                      <a:pt x="1005" y="478"/>
                      <a:pt x="1006" y="476"/>
                    </a:cubicBezTo>
                    <a:moveTo>
                      <a:pt x="385" y="750"/>
                    </a:moveTo>
                    <a:cubicBezTo>
                      <a:pt x="386" y="749"/>
                      <a:pt x="391" y="749"/>
                      <a:pt x="389" y="747"/>
                    </a:cubicBezTo>
                    <a:cubicBezTo>
                      <a:pt x="385" y="749"/>
                      <a:pt x="389" y="737"/>
                      <a:pt x="388" y="740"/>
                    </a:cubicBezTo>
                    <a:cubicBezTo>
                      <a:pt x="384" y="742"/>
                      <a:pt x="385" y="746"/>
                      <a:pt x="385" y="750"/>
                    </a:cubicBezTo>
                    <a:moveTo>
                      <a:pt x="1032" y="484"/>
                    </a:moveTo>
                    <a:cubicBezTo>
                      <a:pt x="1030" y="480"/>
                      <a:pt x="1027" y="485"/>
                      <a:pt x="1024" y="483"/>
                    </a:cubicBezTo>
                    <a:cubicBezTo>
                      <a:pt x="1027" y="489"/>
                      <a:pt x="1030" y="482"/>
                      <a:pt x="1032" y="484"/>
                    </a:cubicBezTo>
                    <a:moveTo>
                      <a:pt x="1072" y="481"/>
                    </a:moveTo>
                    <a:cubicBezTo>
                      <a:pt x="1069" y="478"/>
                      <a:pt x="1067" y="479"/>
                      <a:pt x="1065" y="477"/>
                    </a:cubicBezTo>
                    <a:cubicBezTo>
                      <a:pt x="1068" y="480"/>
                      <a:pt x="1064" y="480"/>
                      <a:pt x="1062" y="481"/>
                    </a:cubicBezTo>
                    <a:cubicBezTo>
                      <a:pt x="1065" y="486"/>
                      <a:pt x="1063" y="478"/>
                      <a:pt x="1066" y="482"/>
                    </a:cubicBezTo>
                    <a:cubicBezTo>
                      <a:pt x="1066" y="482"/>
                      <a:pt x="1067" y="484"/>
                      <a:pt x="1068" y="484"/>
                    </a:cubicBezTo>
                    <a:cubicBezTo>
                      <a:pt x="1067" y="483"/>
                      <a:pt x="1067" y="481"/>
                      <a:pt x="1067" y="480"/>
                    </a:cubicBezTo>
                    <a:cubicBezTo>
                      <a:pt x="1068" y="482"/>
                      <a:pt x="1069" y="484"/>
                      <a:pt x="1070" y="483"/>
                    </a:cubicBezTo>
                    <a:cubicBezTo>
                      <a:pt x="1069" y="482"/>
                      <a:pt x="1068" y="480"/>
                      <a:pt x="1069" y="480"/>
                    </a:cubicBezTo>
                    <a:cubicBezTo>
                      <a:pt x="1070" y="481"/>
                      <a:pt x="1071" y="482"/>
                      <a:pt x="1072" y="481"/>
                    </a:cubicBezTo>
                    <a:moveTo>
                      <a:pt x="1058" y="484"/>
                    </a:moveTo>
                    <a:cubicBezTo>
                      <a:pt x="1056" y="485"/>
                      <a:pt x="1055" y="484"/>
                      <a:pt x="1054" y="484"/>
                    </a:cubicBezTo>
                    <a:cubicBezTo>
                      <a:pt x="1057" y="487"/>
                      <a:pt x="1053" y="489"/>
                      <a:pt x="1056" y="489"/>
                    </a:cubicBezTo>
                    <a:cubicBezTo>
                      <a:pt x="1055" y="487"/>
                      <a:pt x="1059" y="487"/>
                      <a:pt x="1058" y="484"/>
                    </a:cubicBezTo>
                    <a:moveTo>
                      <a:pt x="1023" y="506"/>
                    </a:moveTo>
                    <a:cubicBezTo>
                      <a:pt x="1025" y="506"/>
                      <a:pt x="1021" y="499"/>
                      <a:pt x="1020" y="500"/>
                    </a:cubicBezTo>
                    <a:cubicBezTo>
                      <a:pt x="1019" y="500"/>
                      <a:pt x="1020" y="507"/>
                      <a:pt x="1023" y="506"/>
                    </a:cubicBezTo>
                    <a:moveTo>
                      <a:pt x="828" y="615"/>
                    </a:moveTo>
                    <a:cubicBezTo>
                      <a:pt x="829" y="617"/>
                      <a:pt x="830" y="619"/>
                      <a:pt x="829" y="619"/>
                    </a:cubicBezTo>
                    <a:cubicBezTo>
                      <a:pt x="826" y="619"/>
                      <a:pt x="824" y="627"/>
                      <a:pt x="815" y="628"/>
                    </a:cubicBezTo>
                    <a:cubicBezTo>
                      <a:pt x="817" y="631"/>
                      <a:pt x="816" y="632"/>
                      <a:pt x="817" y="635"/>
                    </a:cubicBezTo>
                    <a:cubicBezTo>
                      <a:pt x="820" y="630"/>
                      <a:pt x="827" y="629"/>
                      <a:pt x="829" y="622"/>
                    </a:cubicBezTo>
                    <a:cubicBezTo>
                      <a:pt x="836" y="627"/>
                      <a:pt x="837" y="617"/>
                      <a:pt x="843" y="621"/>
                    </a:cubicBezTo>
                    <a:cubicBezTo>
                      <a:pt x="842" y="618"/>
                      <a:pt x="846" y="618"/>
                      <a:pt x="844" y="613"/>
                    </a:cubicBezTo>
                    <a:cubicBezTo>
                      <a:pt x="840" y="615"/>
                      <a:pt x="840" y="615"/>
                      <a:pt x="841" y="611"/>
                    </a:cubicBezTo>
                    <a:cubicBezTo>
                      <a:pt x="839" y="613"/>
                      <a:pt x="837" y="612"/>
                      <a:pt x="834" y="611"/>
                    </a:cubicBezTo>
                    <a:cubicBezTo>
                      <a:pt x="835" y="613"/>
                      <a:pt x="837" y="616"/>
                      <a:pt x="836" y="616"/>
                    </a:cubicBezTo>
                    <a:cubicBezTo>
                      <a:pt x="834" y="615"/>
                      <a:pt x="832" y="615"/>
                      <a:pt x="830" y="613"/>
                    </a:cubicBezTo>
                    <a:cubicBezTo>
                      <a:pt x="830" y="615"/>
                      <a:pt x="829" y="615"/>
                      <a:pt x="828" y="615"/>
                    </a:cubicBezTo>
                    <a:moveTo>
                      <a:pt x="767" y="648"/>
                    </a:moveTo>
                    <a:cubicBezTo>
                      <a:pt x="768" y="649"/>
                      <a:pt x="768" y="649"/>
                      <a:pt x="769" y="649"/>
                    </a:cubicBezTo>
                    <a:cubicBezTo>
                      <a:pt x="765" y="643"/>
                      <a:pt x="761" y="646"/>
                      <a:pt x="761" y="649"/>
                    </a:cubicBezTo>
                    <a:cubicBezTo>
                      <a:pt x="764" y="650"/>
                      <a:pt x="763" y="645"/>
                      <a:pt x="767" y="648"/>
                    </a:cubicBezTo>
                    <a:moveTo>
                      <a:pt x="727" y="670"/>
                    </a:moveTo>
                    <a:cubicBezTo>
                      <a:pt x="729" y="673"/>
                      <a:pt x="730" y="672"/>
                      <a:pt x="732" y="673"/>
                    </a:cubicBezTo>
                    <a:cubicBezTo>
                      <a:pt x="731" y="670"/>
                      <a:pt x="729" y="666"/>
                      <a:pt x="730" y="663"/>
                    </a:cubicBezTo>
                    <a:cubicBezTo>
                      <a:pt x="729" y="664"/>
                      <a:pt x="728" y="664"/>
                      <a:pt x="727" y="664"/>
                    </a:cubicBezTo>
                    <a:cubicBezTo>
                      <a:pt x="729" y="667"/>
                      <a:pt x="732" y="673"/>
                      <a:pt x="727" y="670"/>
                    </a:cubicBezTo>
                    <a:moveTo>
                      <a:pt x="799" y="642"/>
                    </a:moveTo>
                    <a:cubicBezTo>
                      <a:pt x="801" y="640"/>
                      <a:pt x="801" y="637"/>
                      <a:pt x="802" y="635"/>
                    </a:cubicBezTo>
                    <a:cubicBezTo>
                      <a:pt x="799" y="634"/>
                      <a:pt x="800" y="640"/>
                      <a:pt x="797" y="637"/>
                    </a:cubicBezTo>
                    <a:cubicBezTo>
                      <a:pt x="798" y="636"/>
                      <a:pt x="799" y="636"/>
                      <a:pt x="798" y="635"/>
                    </a:cubicBezTo>
                    <a:cubicBezTo>
                      <a:pt x="796" y="636"/>
                      <a:pt x="797" y="639"/>
                      <a:pt x="799" y="642"/>
                    </a:cubicBezTo>
                    <a:moveTo>
                      <a:pt x="812" y="637"/>
                    </a:moveTo>
                    <a:cubicBezTo>
                      <a:pt x="810" y="634"/>
                      <a:pt x="814" y="634"/>
                      <a:pt x="811" y="631"/>
                    </a:cubicBezTo>
                    <a:cubicBezTo>
                      <a:pt x="810" y="632"/>
                      <a:pt x="809" y="630"/>
                      <a:pt x="808" y="631"/>
                    </a:cubicBezTo>
                    <a:cubicBezTo>
                      <a:pt x="807" y="633"/>
                      <a:pt x="810" y="636"/>
                      <a:pt x="812" y="637"/>
                    </a:cubicBezTo>
                    <a:moveTo>
                      <a:pt x="656" y="702"/>
                    </a:moveTo>
                    <a:cubicBezTo>
                      <a:pt x="658" y="704"/>
                      <a:pt x="659" y="705"/>
                      <a:pt x="660" y="704"/>
                    </a:cubicBezTo>
                    <a:cubicBezTo>
                      <a:pt x="658" y="702"/>
                      <a:pt x="659" y="698"/>
                      <a:pt x="656" y="698"/>
                    </a:cubicBezTo>
                    <a:cubicBezTo>
                      <a:pt x="656" y="701"/>
                      <a:pt x="658" y="702"/>
                      <a:pt x="658" y="703"/>
                    </a:cubicBezTo>
                    <a:cubicBezTo>
                      <a:pt x="657" y="702"/>
                      <a:pt x="657" y="702"/>
                      <a:pt x="656" y="702"/>
                    </a:cubicBezTo>
                    <a:moveTo>
                      <a:pt x="776" y="654"/>
                    </a:moveTo>
                    <a:cubicBezTo>
                      <a:pt x="777" y="653"/>
                      <a:pt x="775" y="650"/>
                      <a:pt x="779" y="652"/>
                    </a:cubicBezTo>
                    <a:cubicBezTo>
                      <a:pt x="778" y="651"/>
                      <a:pt x="777" y="650"/>
                      <a:pt x="776" y="648"/>
                    </a:cubicBezTo>
                    <a:cubicBezTo>
                      <a:pt x="776" y="649"/>
                      <a:pt x="775" y="649"/>
                      <a:pt x="774" y="649"/>
                    </a:cubicBezTo>
                    <a:cubicBezTo>
                      <a:pt x="778" y="652"/>
                      <a:pt x="773" y="654"/>
                      <a:pt x="776" y="654"/>
                    </a:cubicBezTo>
                    <a:moveTo>
                      <a:pt x="902" y="600"/>
                    </a:moveTo>
                    <a:cubicBezTo>
                      <a:pt x="907" y="605"/>
                      <a:pt x="909" y="600"/>
                      <a:pt x="913" y="599"/>
                    </a:cubicBezTo>
                    <a:cubicBezTo>
                      <a:pt x="912" y="597"/>
                      <a:pt x="911" y="595"/>
                      <a:pt x="909" y="593"/>
                    </a:cubicBezTo>
                    <a:cubicBezTo>
                      <a:pt x="903" y="594"/>
                      <a:pt x="906" y="599"/>
                      <a:pt x="902" y="600"/>
                    </a:cubicBezTo>
                    <a:moveTo>
                      <a:pt x="663" y="700"/>
                    </a:moveTo>
                    <a:cubicBezTo>
                      <a:pt x="662" y="702"/>
                      <a:pt x="664" y="705"/>
                      <a:pt x="663" y="707"/>
                    </a:cubicBezTo>
                    <a:cubicBezTo>
                      <a:pt x="664" y="706"/>
                      <a:pt x="665" y="707"/>
                      <a:pt x="666" y="707"/>
                    </a:cubicBezTo>
                    <a:cubicBezTo>
                      <a:pt x="662" y="703"/>
                      <a:pt x="665" y="702"/>
                      <a:pt x="665" y="700"/>
                    </a:cubicBezTo>
                    <a:cubicBezTo>
                      <a:pt x="664" y="701"/>
                      <a:pt x="662" y="697"/>
                      <a:pt x="661" y="697"/>
                    </a:cubicBezTo>
                    <a:cubicBezTo>
                      <a:pt x="662" y="698"/>
                      <a:pt x="662" y="699"/>
                      <a:pt x="663" y="700"/>
                    </a:cubicBezTo>
                    <a:moveTo>
                      <a:pt x="920" y="593"/>
                    </a:moveTo>
                    <a:cubicBezTo>
                      <a:pt x="919" y="593"/>
                      <a:pt x="916" y="596"/>
                      <a:pt x="919" y="596"/>
                    </a:cubicBezTo>
                    <a:cubicBezTo>
                      <a:pt x="922" y="594"/>
                      <a:pt x="927" y="593"/>
                      <a:pt x="923" y="589"/>
                    </a:cubicBezTo>
                    <a:cubicBezTo>
                      <a:pt x="925" y="595"/>
                      <a:pt x="918" y="590"/>
                      <a:pt x="919" y="593"/>
                    </a:cubicBezTo>
                    <a:cubicBezTo>
                      <a:pt x="919" y="592"/>
                      <a:pt x="920" y="592"/>
                      <a:pt x="920" y="593"/>
                    </a:cubicBezTo>
                    <a:moveTo>
                      <a:pt x="859" y="623"/>
                    </a:moveTo>
                    <a:cubicBezTo>
                      <a:pt x="862" y="625"/>
                      <a:pt x="868" y="624"/>
                      <a:pt x="866" y="620"/>
                    </a:cubicBezTo>
                    <a:cubicBezTo>
                      <a:pt x="865" y="620"/>
                      <a:pt x="864" y="619"/>
                      <a:pt x="863" y="617"/>
                    </a:cubicBezTo>
                    <a:cubicBezTo>
                      <a:pt x="860" y="618"/>
                      <a:pt x="857" y="619"/>
                      <a:pt x="859" y="623"/>
                    </a:cubicBezTo>
                    <a:moveTo>
                      <a:pt x="229" y="909"/>
                    </a:moveTo>
                    <a:cubicBezTo>
                      <a:pt x="234" y="914"/>
                      <a:pt x="228" y="912"/>
                      <a:pt x="230" y="916"/>
                    </a:cubicBezTo>
                    <a:cubicBezTo>
                      <a:pt x="232" y="914"/>
                      <a:pt x="231" y="915"/>
                      <a:pt x="234" y="915"/>
                    </a:cubicBezTo>
                    <a:cubicBezTo>
                      <a:pt x="233" y="913"/>
                      <a:pt x="233" y="907"/>
                      <a:pt x="230" y="906"/>
                    </a:cubicBezTo>
                    <a:cubicBezTo>
                      <a:pt x="236" y="915"/>
                      <a:pt x="228" y="908"/>
                      <a:pt x="229" y="90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>
                <a:off x="1664" y="729"/>
                <a:ext cx="36" cy="36"/>
              </a:xfrm>
              <a:custGeom>
                <a:avLst/>
                <a:gdLst>
                  <a:gd name="T0" fmla="*/ 17 w 23"/>
                  <a:gd name="T1" fmla="*/ 20 h 23"/>
                  <a:gd name="T2" fmla="*/ 12 w 23"/>
                  <a:gd name="T3" fmla="*/ 12 h 23"/>
                  <a:gd name="T4" fmla="*/ 19 w 23"/>
                  <a:gd name="T5" fmla="*/ 9 h 23"/>
                  <a:gd name="T6" fmla="*/ 15 w 23"/>
                  <a:gd name="T7" fmla="*/ 3 h 23"/>
                  <a:gd name="T8" fmla="*/ 13 w 23"/>
                  <a:gd name="T9" fmla="*/ 7 h 23"/>
                  <a:gd name="T10" fmla="*/ 6 w 23"/>
                  <a:gd name="T11" fmla="*/ 4 h 23"/>
                  <a:gd name="T12" fmla="*/ 9 w 23"/>
                  <a:gd name="T13" fmla="*/ 9 h 23"/>
                  <a:gd name="T14" fmla="*/ 5 w 23"/>
                  <a:gd name="T15" fmla="*/ 5 h 23"/>
                  <a:gd name="T16" fmla="*/ 3 w 23"/>
                  <a:gd name="T17" fmla="*/ 8 h 23"/>
                  <a:gd name="T18" fmla="*/ 0 w 23"/>
                  <a:gd name="T19" fmla="*/ 4 h 23"/>
                  <a:gd name="T20" fmla="*/ 5 w 23"/>
                  <a:gd name="T21" fmla="*/ 2 h 23"/>
                  <a:gd name="T22" fmla="*/ 9 w 23"/>
                  <a:gd name="T23" fmla="*/ 4 h 23"/>
                  <a:gd name="T24" fmla="*/ 16 w 23"/>
                  <a:gd name="T25" fmla="*/ 0 h 23"/>
                  <a:gd name="T26" fmla="*/ 20 w 23"/>
                  <a:gd name="T27" fmla="*/ 5 h 23"/>
                  <a:gd name="T28" fmla="*/ 16 w 23"/>
                  <a:gd name="T29" fmla="*/ 3 h 23"/>
                  <a:gd name="T30" fmla="*/ 22 w 23"/>
                  <a:gd name="T31" fmla="*/ 14 h 23"/>
                  <a:gd name="T32" fmla="*/ 23 w 23"/>
                  <a:gd name="T33" fmla="*/ 23 h 23"/>
                  <a:gd name="T34" fmla="*/ 18 w 23"/>
                  <a:gd name="T35" fmla="*/ 15 h 23"/>
                  <a:gd name="T36" fmla="*/ 17 w 23"/>
                  <a:gd name="T37" fmla="*/ 19 h 23"/>
                  <a:gd name="T38" fmla="*/ 17 w 23"/>
                  <a:gd name="T3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14" y="16"/>
                      <a:pt x="14" y="14"/>
                      <a:pt x="12" y="12"/>
                    </a:cubicBezTo>
                    <a:cubicBezTo>
                      <a:pt x="17" y="16"/>
                      <a:pt x="14" y="9"/>
                      <a:pt x="19" y="9"/>
                    </a:cubicBezTo>
                    <a:cubicBezTo>
                      <a:pt x="17" y="5"/>
                      <a:pt x="15" y="6"/>
                      <a:pt x="15" y="3"/>
                    </a:cubicBezTo>
                    <a:cubicBezTo>
                      <a:pt x="14" y="4"/>
                      <a:pt x="15" y="7"/>
                      <a:pt x="13" y="7"/>
                    </a:cubicBezTo>
                    <a:cubicBezTo>
                      <a:pt x="13" y="1"/>
                      <a:pt x="10" y="10"/>
                      <a:pt x="6" y="4"/>
                    </a:cubicBezTo>
                    <a:cubicBezTo>
                      <a:pt x="6" y="5"/>
                      <a:pt x="8" y="7"/>
                      <a:pt x="9" y="9"/>
                    </a:cubicBezTo>
                    <a:cubicBezTo>
                      <a:pt x="6" y="9"/>
                      <a:pt x="7" y="7"/>
                      <a:pt x="5" y="5"/>
                    </a:cubicBezTo>
                    <a:cubicBezTo>
                      <a:pt x="4" y="7"/>
                      <a:pt x="1" y="4"/>
                      <a:pt x="3" y="8"/>
                    </a:cubicBezTo>
                    <a:cubicBezTo>
                      <a:pt x="1" y="9"/>
                      <a:pt x="1" y="4"/>
                      <a:pt x="0" y="4"/>
                    </a:cubicBezTo>
                    <a:cubicBezTo>
                      <a:pt x="3" y="4"/>
                      <a:pt x="5" y="4"/>
                      <a:pt x="5" y="2"/>
                    </a:cubicBezTo>
                    <a:cubicBezTo>
                      <a:pt x="6" y="1"/>
                      <a:pt x="8" y="5"/>
                      <a:pt x="9" y="4"/>
                    </a:cubicBezTo>
                    <a:cubicBezTo>
                      <a:pt x="7" y="1"/>
                      <a:pt x="12" y="4"/>
                      <a:pt x="16" y="0"/>
                    </a:cubicBezTo>
                    <a:cubicBezTo>
                      <a:pt x="17" y="1"/>
                      <a:pt x="19" y="3"/>
                      <a:pt x="20" y="5"/>
                    </a:cubicBezTo>
                    <a:cubicBezTo>
                      <a:pt x="22" y="10"/>
                      <a:pt x="17" y="1"/>
                      <a:pt x="16" y="3"/>
                    </a:cubicBezTo>
                    <a:cubicBezTo>
                      <a:pt x="17" y="6"/>
                      <a:pt x="19" y="10"/>
                      <a:pt x="22" y="14"/>
                    </a:cubicBezTo>
                    <a:cubicBezTo>
                      <a:pt x="19" y="16"/>
                      <a:pt x="20" y="17"/>
                      <a:pt x="23" y="23"/>
                    </a:cubicBezTo>
                    <a:cubicBezTo>
                      <a:pt x="19" y="23"/>
                      <a:pt x="20" y="18"/>
                      <a:pt x="18" y="15"/>
                    </a:cubicBezTo>
                    <a:cubicBezTo>
                      <a:pt x="16" y="16"/>
                      <a:pt x="16" y="17"/>
                      <a:pt x="17" y="19"/>
                    </a:cubicBezTo>
                    <a:cubicBezTo>
                      <a:pt x="17" y="15"/>
                      <a:pt x="20" y="20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1689" y="721"/>
                <a:ext cx="14" cy="14"/>
              </a:xfrm>
              <a:custGeom>
                <a:avLst/>
                <a:gdLst>
                  <a:gd name="T0" fmla="*/ 9 w 9"/>
                  <a:gd name="T1" fmla="*/ 7 h 9"/>
                  <a:gd name="T2" fmla="*/ 7 w 9"/>
                  <a:gd name="T3" fmla="*/ 5 h 9"/>
                  <a:gd name="T4" fmla="*/ 5 w 9"/>
                  <a:gd name="T5" fmla="*/ 9 h 9"/>
                  <a:gd name="T6" fmla="*/ 1 w 9"/>
                  <a:gd name="T7" fmla="*/ 3 h 9"/>
                  <a:gd name="T8" fmla="*/ 9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7"/>
                    </a:moveTo>
                    <a:cubicBezTo>
                      <a:pt x="8" y="7"/>
                      <a:pt x="7" y="6"/>
                      <a:pt x="7" y="5"/>
                    </a:cubicBezTo>
                    <a:cubicBezTo>
                      <a:pt x="5" y="6"/>
                      <a:pt x="5" y="7"/>
                      <a:pt x="5" y="9"/>
                    </a:cubicBezTo>
                    <a:cubicBezTo>
                      <a:pt x="3" y="8"/>
                      <a:pt x="0" y="5"/>
                      <a:pt x="1" y="3"/>
                    </a:cubicBezTo>
                    <a:cubicBezTo>
                      <a:pt x="4" y="9"/>
                      <a:pt x="7" y="0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1471" y="148"/>
                <a:ext cx="50" cy="31"/>
              </a:xfrm>
              <a:custGeom>
                <a:avLst/>
                <a:gdLst>
                  <a:gd name="T0" fmla="*/ 7 w 32"/>
                  <a:gd name="T1" fmla="*/ 12 h 20"/>
                  <a:gd name="T2" fmla="*/ 6 w 32"/>
                  <a:gd name="T3" fmla="*/ 19 h 20"/>
                  <a:gd name="T4" fmla="*/ 4 w 32"/>
                  <a:gd name="T5" fmla="*/ 14 h 20"/>
                  <a:gd name="T6" fmla="*/ 3 w 32"/>
                  <a:gd name="T7" fmla="*/ 16 h 20"/>
                  <a:gd name="T8" fmla="*/ 1 w 32"/>
                  <a:gd name="T9" fmla="*/ 14 h 20"/>
                  <a:gd name="T10" fmla="*/ 0 w 32"/>
                  <a:gd name="T11" fmla="*/ 12 h 20"/>
                  <a:gd name="T12" fmla="*/ 32 w 32"/>
                  <a:gd name="T13" fmla="*/ 0 h 20"/>
                  <a:gd name="T14" fmla="*/ 7 w 32"/>
                  <a:gd name="T1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0">
                    <a:moveTo>
                      <a:pt x="7" y="12"/>
                    </a:moveTo>
                    <a:cubicBezTo>
                      <a:pt x="16" y="14"/>
                      <a:pt x="1" y="14"/>
                      <a:pt x="6" y="19"/>
                    </a:cubicBezTo>
                    <a:cubicBezTo>
                      <a:pt x="4" y="20"/>
                      <a:pt x="4" y="15"/>
                      <a:pt x="4" y="14"/>
                    </a:cubicBezTo>
                    <a:cubicBezTo>
                      <a:pt x="3" y="13"/>
                      <a:pt x="3" y="15"/>
                      <a:pt x="3" y="16"/>
                    </a:cubicBezTo>
                    <a:cubicBezTo>
                      <a:pt x="3" y="17"/>
                      <a:pt x="2" y="15"/>
                      <a:pt x="1" y="14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11" y="10"/>
                      <a:pt x="19" y="5"/>
                      <a:pt x="32" y="0"/>
                    </a:cubicBezTo>
                    <a:cubicBezTo>
                      <a:pt x="27" y="6"/>
                      <a:pt x="16" y="8"/>
                      <a:pt x="7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1466" y="168"/>
                <a:ext cx="9" cy="12"/>
              </a:xfrm>
              <a:custGeom>
                <a:avLst/>
                <a:gdLst>
                  <a:gd name="T0" fmla="*/ 1 w 6"/>
                  <a:gd name="T1" fmla="*/ 3 h 8"/>
                  <a:gd name="T2" fmla="*/ 1 w 6"/>
                  <a:gd name="T3" fmla="*/ 1 h 8"/>
                  <a:gd name="T4" fmla="*/ 3 w 6"/>
                  <a:gd name="T5" fmla="*/ 0 h 8"/>
                  <a:gd name="T6" fmla="*/ 6 w 6"/>
                  <a:gd name="T7" fmla="*/ 8 h 8"/>
                  <a:gd name="T8" fmla="*/ 3 w 6"/>
                  <a:gd name="T9" fmla="*/ 6 h 8"/>
                  <a:gd name="T10" fmla="*/ 1 w 6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1" y="3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3"/>
                      <a:pt x="5" y="4"/>
                      <a:pt x="6" y="8"/>
                    </a:cubicBezTo>
                    <a:cubicBezTo>
                      <a:pt x="5" y="8"/>
                      <a:pt x="4" y="6"/>
                      <a:pt x="3" y="6"/>
                    </a:cubicBezTo>
                    <a:cubicBezTo>
                      <a:pt x="3" y="4"/>
                      <a:pt x="4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7"/>
              <p:cNvSpPr/>
              <p:nvPr/>
            </p:nvSpPr>
            <p:spPr bwMode="auto">
              <a:xfrm>
                <a:off x="1728" y="84"/>
                <a:ext cx="27" cy="11"/>
              </a:xfrm>
              <a:custGeom>
                <a:avLst/>
                <a:gdLst>
                  <a:gd name="T0" fmla="*/ 15 w 17"/>
                  <a:gd name="T1" fmla="*/ 0 h 7"/>
                  <a:gd name="T2" fmla="*/ 2 w 17"/>
                  <a:gd name="T3" fmla="*/ 6 h 7"/>
                  <a:gd name="T4" fmla="*/ 15 w 1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17" y="4"/>
                      <a:pt x="0" y="7"/>
                      <a:pt x="2" y="6"/>
                    </a:cubicBezTo>
                    <a:cubicBezTo>
                      <a:pt x="6" y="4"/>
                      <a:pt x="11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1770" y="71"/>
                <a:ext cx="14" cy="11"/>
              </a:xfrm>
              <a:custGeom>
                <a:avLst/>
                <a:gdLst>
                  <a:gd name="T0" fmla="*/ 5 w 9"/>
                  <a:gd name="T1" fmla="*/ 6 h 7"/>
                  <a:gd name="T2" fmla="*/ 9 w 9"/>
                  <a:gd name="T3" fmla="*/ 5 h 7"/>
                  <a:gd name="T4" fmla="*/ 7 w 9"/>
                  <a:gd name="T5" fmla="*/ 6 h 7"/>
                  <a:gd name="T6" fmla="*/ 5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5" y="6"/>
                    </a:moveTo>
                    <a:cubicBezTo>
                      <a:pt x="0" y="4"/>
                      <a:pt x="8" y="0"/>
                      <a:pt x="9" y="5"/>
                    </a:cubicBezTo>
                    <a:cubicBezTo>
                      <a:pt x="8" y="5"/>
                      <a:pt x="6" y="4"/>
                      <a:pt x="7" y="6"/>
                    </a:cubicBezTo>
                    <a:cubicBezTo>
                      <a:pt x="6" y="7"/>
                      <a:pt x="4" y="2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9"/>
              <p:cNvSpPr/>
              <p:nvPr/>
            </p:nvSpPr>
            <p:spPr bwMode="auto">
              <a:xfrm>
                <a:off x="1784" y="-1"/>
                <a:ext cx="233" cy="88"/>
              </a:xfrm>
              <a:custGeom>
                <a:avLst/>
                <a:gdLst>
                  <a:gd name="T0" fmla="*/ 5 w 149"/>
                  <a:gd name="T1" fmla="*/ 48 h 56"/>
                  <a:gd name="T2" fmla="*/ 63 w 149"/>
                  <a:gd name="T3" fmla="*/ 27 h 56"/>
                  <a:gd name="T4" fmla="*/ 139 w 149"/>
                  <a:gd name="T5" fmla="*/ 4 h 56"/>
                  <a:gd name="T6" fmla="*/ 146 w 149"/>
                  <a:gd name="T7" fmla="*/ 1 h 56"/>
                  <a:gd name="T8" fmla="*/ 146 w 149"/>
                  <a:gd name="T9" fmla="*/ 3 h 56"/>
                  <a:gd name="T10" fmla="*/ 147 w 149"/>
                  <a:gd name="T11" fmla="*/ 4 h 56"/>
                  <a:gd name="T12" fmla="*/ 143 w 149"/>
                  <a:gd name="T13" fmla="*/ 3 h 56"/>
                  <a:gd name="T14" fmla="*/ 111 w 149"/>
                  <a:gd name="T15" fmla="*/ 14 h 56"/>
                  <a:gd name="T16" fmla="*/ 108 w 149"/>
                  <a:gd name="T17" fmla="*/ 13 h 56"/>
                  <a:gd name="T18" fmla="*/ 101 w 149"/>
                  <a:gd name="T19" fmla="*/ 16 h 56"/>
                  <a:gd name="T20" fmla="*/ 101 w 149"/>
                  <a:gd name="T21" fmla="*/ 20 h 56"/>
                  <a:gd name="T22" fmla="*/ 101 w 149"/>
                  <a:gd name="T23" fmla="*/ 17 h 56"/>
                  <a:gd name="T24" fmla="*/ 14 w 149"/>
                  <a:gd name="T25" fmla="*/ 47 h 56"/>
                  <a:gd name="T26" fmla="*/ 25 w 149"/>
                  <a:gd name="T27" fmla="*/ 44 h 56"/>
                  <a:gd name="T28" fmla="*/ 3 w 149"/>
                  <a:gd name="T29" fmla="*/ 56 h 56"/>
                  <a:gd name="T30" fmla="*/ 13 w 149"/>
                  <a:gd name="T31" fmla="*/ 48 h 56"/>
                  <a:gd name="T32" fmla="*/ 3 w 149"/>
                  <a:gd name="T33" fmla="*/ 46 h 56"/>
                  <a:gd name="T34" fmla="*/ 5 w 149"/>
                  <a:gd name="T35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56">
                    <a:moveTo>
                      <a:pt x="5" y="48"/>
                    </a:moveTo>
                    <a:cubicBezTo>
                      <a:pt x="21" y="41"/>
                      <a:pt x="42" y="32"/>
                      <a:pt x="63" y="27"/>
                    </a:cubicBezTo>
                    <a:cubicBezTo>
                      <a:pt x="90" y="21"/>
                      <a:pt x="115" y="4"/>
                      <a:pt x="139" y="4"/>
                    </a:cubicBezTo>
                    <a:cubicBezTo>
                      <a:pt x="141" y="2"/>
                      <a:pt x="147" y="0"/>
                      <a:pt x="146" y="1"/>
                    </a:cubicBezTo>
                    <a:cubicBezTo>
                      <a:pt x="146" y="1"/>
                      <a:pt x="146" y="2"/>
                      <a:pt x="146" y="3"/>
                    </a:cubicBezTo>
                    <a:cubicBezTo>
                      <a:pt x="148" y="2"/>
                      <a:pt x="149" y="4"/>
                      <a:pt x="147" y="4"/>
                    </a:cubicBezTo>
                    <a:cubicBezTo>
                      <a:pt x="146" y="2"/>
                      <a:pt x="145" y="4"/>
                      <a:pt x="143" y="3"/>
                    </a:cubicBezTo>
                    <a:cubicBezTo>
                      <a:pt x="132" y="6"/>
                      <a:pt x="120" y="12"/>
                      <a:pt x="111" y="14"/>
                    </a:cubicBezTo>
                    <a:cubicBezTo>
                      <a:pt x="111" y="14"/>
                      <a:pt x="108" y="16"/>
                      <a:pt x="108" y="13"/>
                    </a:cubicBezTo>
                    <a:cubicBezTo>
                      <a:pt x="105" y="14"/>
                      <a:pt x="105" y="15"/>
                      <a:pt x="101" y="16"/>
                    </a:cubicBezTo>
                    <a:cubicBezTo>
                      <a:pt x="99" y="16"/>
                      <a:pt x="104" y="20"/>
                      <a:pt x="101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69" y="26"/>
                      <a:pt x="38" y="36"/>
                      <a:pt x="14" y="47"/>
                    </a:cubicBezTo>
                    <a:cubicBezTo>
                      <a:pt x="19" y="50"/>
                      <a:pt x="23" y="46"/>
                      <a:pt x="25" y="44"/>
                    </a:cubicBezTo>
                    <a:cubicBezTo>
                      <a:pt x="28" y="50"/>
                      <a:pt x="5" y="53"/>
                      <a:pt x="3" y="56"/>
                    </a:cubicBezTo>
                    <a:cubicBezTo>
                      <a:pt x="0" y="50"/>
                      <a:pt x="13" y="53"/>
                      <a:pt x="13" y="48"/>
                    </a:cubicBezTo>
                    <a:cubicBezTo>
                      <a:pt x="8" y="44"/>
                      <a:pt x="7" y="55"/>
                      <a:pt x="3" y="46"/>
                    </a:cubicBezTo>
                    <a:cubicBezTo>
                      <a:pt x="4" y="46"/>
                      <a:pt x="6" y="47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0"/>
              <p:cNvSpPr/>
              <p:nvPr/>
            </p:nvSpPr>
            <p:spPr bwMode="auto">
              <a:xfrm>
                <a:off x="2093" y="87"/>
                <a:ext cx="30" cy="9"/>
              </a:xfrm>
              <a:custGeom>
                <a:avLst/>
                <a:gdLst>
                  <a:gd name="T0" fmla="*/ 19 w 19"/>
                  <a:gd name="T1" fmla="*/ 2 h 6"/>
                  <a:gd name="T2" fmla="*/ 0 w 19"/>
                  <a:gd name="T3" fmla="*/ 6 h 6"/>
                  <a:gd name="T4" fmla="*/ 19 w 19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9" y="4"/>
                      <a:pt x="6" y="2"/>
                      <a:pt x="0" y="6"/>
                    </a:cubicBezTo>
                    <a:cubicBezTo>
                      <a:pt x="0" y="1"/>
                      <a:pt x="10" y="0"/>
                      <a:pt x="1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1"/>
              <p:cNvSpPr/>
              <p:nvPr/>
            </p:nvSpPr>
            <p:spPr bwMode="auto">
              <a:xfrm>
                <a:off x="2107" y="102"/>
                <a:ext cx="62" cy="33"/>
              </a:xfrm>
              <a:custGeom>
                <a:avLst/>
                <a:gdLst>
                  <a:gd name="T0" fmla="*/ 0 w 40"/>
                  <a:gd name="T1" fmla="*/ 18 h 21"/>
                  <a:gd name="T2" fmla="*/ 30 w 40"/>
                  <a:gd name="T3" fmla="*/ 4 h 21"/>
                  <a:gd name="T4" fmla="*/ 28 w 40"/>
                  <a:gd name="T5" fmla="*/ 1 h 21"/>
                  <a:gd name="T6" fmla="*/ 40 w 40"/>
                  <a:gd name="T7" fmla="*/ 0 h 21"/>
                  <a:gd name="T8" fmla="*/ 1 w 40"/>
                  <a:gd name="T9" fmla="*/ 21 h 21"/>
                  <a:gd name="T10" fmla="*/ 1 w 40"/>
                  <a:gd name="T11" fmla="*/ 19 h 21"/>
                  <a:gd name="T12" fmla="*/ 0 w 40"/>
                  <a:gd name="T1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1">
                    <a:moveTo>
                      <a:pt x="0" y="18"/>
                    </a:moveTo>
                    <a:cubicBezTo>
                      <a:pt x="9" y="11"/>
                      <a:pt x="16" y="5"/>
                      <a:pt x="30" y="4"/>
                    </a:cubicBezTo>
                    <a:cubicBezTo>
                      <a:pt x="31" y="3"/>
                      <a:pt x="29" y="3"/>
                      <a:pt x="28" y="1"/>
                    </a:cubicBezTo>
                    <a:cubicBezTo>
                      <a:pt x="31" y="1"/>
                      <a:pt x="36" y="0"/>
                      <a:pt x="40" y="0"/>
                    </a:cubicBezTo>
                    <a:cubicBezTo>
                      <a:pt x="35" y="8"/>
                      <a:pt x="12" y="8"/>
                      <a:pt x="1" y="21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2"/>
              <p:cNvSpPr/>
              <p:nvPr/>
            </p:nvSpPr>
            <p:spPr bwMode="auto">
              <a:xfrm>
                <a:off x="2118" y="144"/>
                <a:ext cx="12" cy="19"/>
              </a:xfrm>
              <a:custGeom>
                <a:avLst/>
                <a:gdLst>
                  <a:gd name="T0" fmla="*/ 1 w 8"/>
                  <a:gd name="T1" fmla="*/ 6 h 12"/>
                  <a:gd name="T2" fmla="*/ 3 w 8"/>
                  <a:gd name="T3" fmla="*/ 3 h 12"/>
                  <a:gd name="T4" fmla="*/ 7 w 8"/>
                  <a:gd name="T5" fmla="*/ 7 h 12"/>
                  <a:gd name="T6" fmla="*/ 6 w 8"/>
                  <a:gd name="T7" fmla="*/ 10 h 12"/>
                  <a:gd name="T8" fmla="*/ 1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1" y="6"/>
                    </a:moveTo>
                    <a:cubicBezTo>
                      <a:pt x="0" y="0"/>
                      <a:pt x="8" y="12"/>
                      <a:pt x="3" y="3"/>
                    </a:cubicBezTo>
                    <a:cubicBezTo>
                      <a:pt x="4" y="4"/>
                      <a:pt x="6" y="5"/>
                      <a:pt x="7" y="7"/>
                    </a:cubicBezTo>
                    <a:cubicBezTo>
                      <a:pt x="6" y="8"/>
                      <a:pt x="5" y="8"/>
                      <a:pt x="6" y="10"/>
                    </a:cubicBezTo>
                    <a:cubicBezTo>
                      <a:pt x="4" y="10"/>
                      <a:pt x="4" y="6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3"/>
              <p:cNvSpPr/>
              <p:nvPr/>
            </p:nvSpPr>
            <p:spPr bwMode="auto">
              <a:xfrm>
                <a:off x="2123" y="233"/>
                <a:ext cx="42" cy="14"/>
              </a:xfrm>
              <a:custGeom>
                <a:avLst/>
                <a:gdLst>
                  <a:gd name="T0" fmla="*/ 3 w 27"/>
                  <a:gd name="T1" fmla="*/ 9 h 9"/>
                  <a:gd name="T2" fmla="*/ 23 w 27"/>
                  <a:gd name="T3" fmla="*/ 0 h 9"/>
                  <a:gd name="T4" fmla="*/ 3 w 27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3" y="9"/>
                    </a:moveTo>
                    <a:cubicBezTo>
                      <a:pt x="0" y="3"/>
                      <a:pt x="21" y="1"/>
                      <a:pt x="23" y="0"/>
                    </a:cubicBezTo>
                    <a:cubicBezTo>
                      <a:pt x="27" y="4"/>
                      <a:pt x="6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4"/>
              <p:cNvSpPr/>
              <p:nvPr/>
            </p:nvSpPr>
            <p:spPr bwMode="auto">
              <a:xfrm>
                <a:off x="2162" y="227"/>
                <a:ext cx="10" cy="9"/>
              </a:xfrm>
              <a:custGeom>
                <a:avLst/>
                <a:gdLst>
                  <a:gd name="T0" fmla="*/ 0 w 7"/>
                  <a:gd name="T1" fmla="*/ 4 h 6"/>
                  <a:gd name="T2" fmla="*/ 7 w 7"/>
                  <a:gd name="T3" fmla="*/ 4 h 6"/>
                  <a:gd name="T4" fmla="*/ 0 w 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cubicBezTo>
                      <a:pt x="0" y="3"/>
                      <a:pt x="4" y="0"/>
                      <a:pt x="7" y="4"/>
                    </a:cubicBezTo>
                    <a:cubicBezTo>
                      <a:pt x="5" y="3"/>
                      <a:pt x="3" y="6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75"/>
              <p:cNvSpPr/>
              <p:nvPr/>
            </p:nvSpPr>
            <p:spPr bwMode="auto">
              <a:xfrm>
                <a:off x="1677" y="445"/>
                <a:ext cx="10" cy="16"/>
              </a:xfrm>
              <a:custGeom>
                <a:avLst/>
                <a:gdLst>
                  <a:gd name="T0" fmla="*/ 3 w 7"/>
                  <a:gd name="T1" fmla="*/ 8 h 10"/>
                  <a:gd name="T2" fmla="*/ 0 w 7"/>
                  <a:gd name="T3" fmla="*/ 6 h 10"/>
                  <a:gd name="T4" fmla="*/ 7 w 7"/>
                  <a:gd name="T5" fmla="*/ 1 h 10"/>
                  <a:gd name="T6" fmla="*/ 3 w 7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3" y="8"/>
                    </a:moveTo>
                    <a:cubicBezTo>
                      <a:pt x="3" y="10"/>
                      <a:pt x="1" y="7"/>
                      <a:pt x="0" y="6"/>
                    </a:cubicBezTo>
                    <a:cubicBezTo>
                      <a:pt x="2" y="0"/>
                      <a:pt x="7" y="1"/>
                      <a:pt x="7" y="1"/>
                    </a:cubicBezTo>
                    <a:cubicBezTo>
                      <a:pt x="6" y="3"/>
                      <a:pt x="1" y="2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1815" y="472"/>
                <a:ext cx="42" cy="43"/>
              </a:xfrm>
              <a:custGeom>
                <a:avLst/>
                <a:gdLst>
                  <a:gd name="T0" fmla="*/ 25 w 27"/>
                  <a:gd name="T1" fmla="*/ 13 h 28"/>
                  <a:gd name="T2" fmla="*/ 25 w 27"/>
                  <a:gd name="T3" fmla="*/ 16 h 28"/>
                  <a:gd name="T4" fmla="*/ 21 w 27"/>
                  <a:gd name="T5" fmla="*/ 12 h 28"/>
                  <a:gd name="T6" fmla="*/ 19 w 27"/>
                  <a:gd name="T7" fmla="*/ 23 h 28"/>
                  <a:gd name="T8" fmla="*/ 24 w 27"/>
                  <a:gd name="T9" fmla="*/ 25 h 28"/>
                  <a:gd name="T10" fmla="*/ 15 w 27"/>
                  <a:gd name="T11" fmla="*/ 26 h 28"/>
                  <a:gd name="T12" fmla="*/ 19 w 27"/>
                  <a:gd name="T13" fmla="*/ 22 h 28"/>
                  <a:gd name="T14" fmla="*/ 12 w 27"/>
                  <a:gd name="T15" fmla="*/ 21 h 28"/>
                  <a:gd name="T16" fmla="*/ 0 w 27"/>
                  <a:gd name="T17" fmla="*/ 3 h 28"/>
                  <a:gd name="T18" fmla="*/ 4 w 27"/>
                  <a:gd name="T19" fmla="*/ 6 h 28"/>
                  <a:gd name="T20" fmla="*/ 10 w 27"/>
                  <a:gd name="T21" fmla="*/ 16 h 28"/>
                  <a:gd name="T22" fmla="*/ 4 w 27"/>
                  <a:gd name="T23" fmla="*/ 4 h 28"/>
                  <a:gd name="T24" fmla="*/ 7 w 27"/>
                  <a:gd name="T25" fmla="*/ 0 h 28"/>
                  <a:gd name="T26" fmla="*/ 17 w 27"/>
                  <a:gd name="T27" fmla="*/ 16 h 28"/>
                  <a:gd name="T28" fmla="*/ 20 w 27"/>
                  <a:gd name="T29" fmla="*/ 6 h 28"/>
                  <a:gd name="T30" fmla="*/ 26 w 27"/>
                  <a:gd name="T31" fmla="*/ 13 h 28"/>
                  <a:gd name="T32" fmla="*/ 25 w 27"/>
                  <a:gd name="T33" fmla="*/ 13 h 28"/>
                  <a:gd name="T34" fmla="*/ 14 w 27"/>
                  <a:gd name="T35" fmla="*/ 15 h 28"/>
                  <a:gd name="T36" fmla="*/ 7 w 27"/>
                  <a:gd name="T37" fmla="*/ 6 h 28"/>
                  <a:gd name="T38" fmla="*/ 14 w 27"/>
                  <a:gd name="T39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8">
                    <a:moveTo>
                      <a:pt x="25" y="13"/>
                    </a:moveTo>
                    <a:cubicBezTo>
                      <a:pt x="23" y="13"/>
                      <a:pt x="24" y="15"/>
                      <a:pt x="25" y="16"/>
                    </a:cubicBezTo>
                    <a:cubicBezTo>
                      <a:pt x="24" y="16"/>
                      <a:pt x="22" y="14"/>
                      <a:pt x="21" y="12"/>
                    </a:cubicBezTo>
                    <a:cubicBezTo>
                      <a:pt x="18" y="14"/>
                      <a:pt x="24" y="22"/>
                      <a:pt x="19" y="23"/>
                    </a:cubicBezTo>
                    <a:cubicBezTo>
                      <a:pt x="20" y="26"/>
                      <a:pt x="22" y="20"/>
                      <a:pt x="24" y="25"/>
                    </a:cubicBezTo>
                    <a:cubicBezTo>
                      <a:pt x="21" y="23"/>
                      <a:pt x="18" y="28"/>
                      <a:pt x="15" y="26"/>
                    </a:cubicBezTo>
                    <a:cubicBezTo>
                      <a:pt x="12" y="22"/>
                      <a:pt x="17" y="23"/>
                      <a:pt x="19" y="22"/>
                    </a:cubicBezTo>
                    <a:cubicBezTo>
                      <a:pt x="17" y="20"/>
                      <a:pt x="12" y="18"/>
                      <a:pt x="12" y="21"/>
                    </a:cubicBezTo>
                    <a:cubicBezTo>
                      <a:pt x="8" y="17"/>
                      <a:pt x="5" y="9"/>
                      <a:pt x="0" y="3"/>
                    </a:cubicBezTo>
                    <a:cubicBezTo>
                      <a:pt x="1" y="2"/>
                      <a:pt x="3" y="9"/>
                      <a:pt x="4" y="6"/>
                    </a:cubicBezTo>
                    <a:cubicBezTo>
                      <a:pt x="4" y="8"/>
                      <a:pt x="8" y="13"/>
                      <a:pt x="10" y="16"/>
                    </a:cubicBezTo>
                    <a:cubicBezTo>
                      <a:pt x="11" y="14"/>
                      <a:pt x="7" y="9"/>
                      <a:pt x="4" y="4"/>
                    </a:cubicBezTo>
                    <a:cubicBezTo>
                      <a:pt x="8" y="5"/>
                      <a:pt x="4" y="0"/>
                      <a:pt x="7" y="0"/>
                    </a:cubicBezTo>
                    <a:cubicBezTo>
                      <a:pt x="11" y="7"/>
                      <a:pt x="12" y="9"/>
                      <a:pt x="17" y="16"/>
                    </a:cubicBezTo>
                    <a:cubicBezTo>
                      <a:pt x="15" y="7"/>
                      <a:pt x="20" y="12"/>
                      <a:pt x="20" y="6"/>
                    </a:cubicBezTo>
                    <a:cubicBezTo>
                      <a:pt x="24" y="10"/>
                      <a:pt x="24" y="13"/>
                      <a:pt x="26" y="13"/>
                    </a:cubicBezTo>
                    <a:cubicBezTo>
                      <a:pt x="27" y="14"/>
                      <a:pt x="26" y="14"/>
                      <a:pt x="25" y="13"/>
                    </a:cubicBezTo>
                    <a:moveTo>
                      <a:pt x="14" y="15"/>
                    </a:moveTo>
                    <a:cubicBezTo>
                      <a:pt x="12" y="11"/>
                      <a:pt x="9" y="5"/>
                      <a:pt x="7" y="6"/>
                    </a:cubicBezTo>
                    <a:cubicBezTo>
                      <a:pt x="9" y="9"/>
                      <a:pt x="11" y="17"/>
                      <a:pt x="1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/>
              <p:nvPr/>
            </p:nvSpPr>
            <p:spPr bwMode="auto">
              <a:xfrm>
                <a:off x="1917" y="445"/>
                <a:ext cx="25" cy="17"/>
              </a:xfrm>
              <a:custGeom>
                <a:avLst/>
                <a:gdLst>
                  <a:gd name="T0" fmla="*/ 4 w 16"/>
                  <a:gd name="T1" fmla="*/ 0 h 11"/>
                  <a:gd name="T2" fmla="*/ 9 w 16"/>
                  <a:gd name="T3" fmla="*/ 7 h 11"/>
                  <a:gd name="T4" fmla="*/ 9 w 16"/>
                  <a:gd name="T5" fmla="*/ 3 h 11"/>
                  <a:gd name="T6" fmla="*/ 2 w 16"/>
                  <a:gd name="T7" fmla="*/ 11 h 11"/>
                  <a:gd name="T8" fmla="*/ 0 w 16"/>
                  <a:gd name="T9" fmla="*/ 5 h 11"/>
                  <a:gd name="T10" fmla="*/ 6 w 16"/>
                  <a:gd name="T11" fmla="*/ 7 h 11"/>
                  <a:gd name="T12" fmla="*/ 4 w 1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4" y="0"/>
                    </a:moveTo>
                    <a:cubicBezTo>
                      <a:pt x="7" y="2"/>
                      <a:pt x="6" y="5"/>
                      <a:pt x="9" y="7"/>
                    </a:cubicBezTo>
                    <a:cubicBezTo>
                      <a:pt x="9" y="6"/>
                      <a:pt x="9" y="4"/>
                      <a:pt x="9" y="3"/>
                    </a:cubicBezTo>
                    <a:cubicBezTo>
                      <a:pt x="16" y="9"/>
                      <a:pt x="4" y="8"/>
                      <a:pt x="2" y="11"/>
                    </a:cubicBezTo>
                    <a:cubicBezTo>
                      <a:pt x="1" y="9"/>
                      <a:pt x="3" y="8"/>
                      <a:pt x="0" y="5"/>
                    </a:cubicBezTo>
                    <a:cubicBezTo>
                      <a:pt x="3" y="8"/>
                      <a:pt x="5" y="7"/>
                      <a:pt x="6" y="7"/>
                    </a:cubicBezTo>
                    <a:cubicBezTo>
                      <a:pt x="7" y="4"/>
                      <a:pt x="4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1786" y="506"/>
                <a:ext cx="18" cy="19"/>
              </a:xfrm>
              <a:custGeom>
                <a:avLst/>
                <a:gdLst>
                  <a:gd name="T0" fmla="*/ 4 w 12"/>
                  <a:gd name="T1" fmla="*/ 11 h 12"/>
                  <a:gd name="T2" fmla="*/ 0 w 12"/>
                  <a:gd name="T3" fmla="*/ 8 h 12"/>
                  <a:gd name="T4" fmla="*/ 0 w 12"/>
                  <a:gd name="T5" fmla="*/ 1 h 12"/>
                  <a:gd name="T6" fmla="*/ 6 w 12"/>
                  <a:gd name="T7" fmla="*/ 0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3" y="12"/>
                      <a:pt x="1" y="8"/>
                      <a:pt x="0" y="8"/>
                    </a:cubicBezTo>
                    <a:cubicBezTo>
                      <a:pt x="0" y="6"/>
                      <a:pt x="2" y="4"/>
                      <a:pt x="0" y="1"/>
                    </a:cubicBezTo>
                    <a:cubicBezTo>
                      <a:pt x="5" y="4"/>
                      <a:pt x="6" y="5"/>
                      <a:pt x="6" y="0"/>
                    </a:cubicBezTo>
                    <a:cubicBezTo>
                      <a:pt x="12" y="10"/>
                      <a:pt x="2" y="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1789" y="509"/>
                <a:ext cx="42" cy="28"/>
              </a:xfrm>
              <a:custGeom>
                <a:avLst/>
                <a:gdLst>
                  <a:gd name="T0" fmla="*/ 22 w 27"/>
                  <a:gd name="T1" fmla="*/ 0 h 18"/>
                  <a:gd name="T2" fmla="*/ 27 w 27"/>
                  <a:gd name="T3" fmla="*/ 9 h 18"/>
                  <a:gd name="T4" fmla="*/ 25 w 27"/>
                  <a:gd name="T5" fmla="*/ 12 h 18"/>
                  <a:gd name="T6" fmla="*/ 10 w 27"/>
                  <a:gd name="T7" fmla="*/ 17 h 18"/>
                  <a:gd name="T8" fmla="*/ 7 w 27"/>
                  <a:gd name="T9" fmla="*/ 13 h 18"/>
                  <a:gd name="T10" fmla="*/ 8 w 27"/>
                  <a:gd name="T11" fmla="*/ 18 h 18"/>
                  <a:gd name="T12" fmla="*/ 19 w 27"/>
                  <a:gd name="T13" fmla="*/ 9 h 18"/>
                  <a:gd name="T14" fmla="*/ 22 w 2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8">
                    <a:moveTo>
                      <a:pt x="22" y="0"/>
                    </a:moveTo>
                    <a:cubicBezTo>
                      <a:pt x="26" y="1"/>
                      <a:pt x="26" y="7"/>
                      <a:pt x="27" y="9"/>
                    </a:cubicBezTo>
                    <a:cubicBezTo>
                      <a:pt x="23" y="5"/>
                      <a:pt x="24" y="9"/>
                      <a:pt x="25" y="12"/>
                    </a:cubicBezTo>
                    <a:cubicBezTo>
                      <a:pt x="22" y="8"/>
                      <a:pt x="10" y="14"/>
                      <a:pt x="10" y="17"/>
                    </a:cubicBezTo>
                    <a:cubicBezTo>
                      <a:pt x="9" y="17"/>
                      <a:pt x="8" y="14"/>
                      <a:pt x="7" y="13"/>
                    </a:cubicBezTo>
                    <a:cubicBezTo>
                      <a:pt x="5" y="13"/>
                      <a:pt x="6" y="15"/>
                      <a:pt x="8" y="18"/>
                    </a:cubicBezTo>
                    <a:cubicBezTo>
                      <a:pt x="0" y="12"/>
                      <a:pt x="16" y="10"/>
                      <a:pt x="19" y="9"/>
                    </a:cubicBezTo>
                    <a:cubicBezTo>
                      <a:pt x="21" y="8"/>
                      <a:pt x="25" y="4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1600" y="662"/>
                <a:ext cx="13" cy="9"/>
              </a:xfrm>
              <a:custGeom>
                <a:avLst/>
                <a:gdLst>
                  <a:gd name="T0" fmla="*/ 1 w 8"/>
                  <a:gd name="T1" fmla="*/ 6 h 6"/>
                  <a:gd name="T2" fmla="*/ 0 w 8"/>
                  <a:gd name="T3" fmla="*/ 1 h 6"/>
                  <a:gd name="T4" fmla="*/ 8 w 8"/>
                  <a:gd name="T5" fmla="*/ 3 h 6"/>
                  <a:gd name="T6" fmla="*/ 1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4"/>
                      <a:pt x="3" y="4"/>
                      <a:pt x="0" y="1"/>
                    </a:cubicBezTo>
                    <a:cubicBezTo>
                      <a:pt x="3" y="0"/>
                      <a:pt x="6" y="0"/>
                      <a:pt x="8" y="3"/>
                    </a:cubicBezTo>
                    <a:cubicBezTo>
                      <a:pt x="4" y="1"/>
                      <a:pt x="4" y="3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1"/>
              <p:cNvSpPr/>
              <p:nvPr/>
            </p:nvSpPr>
            <p:spPr bwMode="auto">
              <a:xfrm>
                <a:off x="1605" y="660"/>
                <a:ext cx="19" cy="24"/>
              </a:xfrm>
              <a:custGeom>
                <a:avLst/>
                <a:gdLst>
                  <a:gd name="T0" fmla="*/ 7 w 12"/>
                  <a:gd name="T1" fmla="*/ 4 h 15"/>
                  <a:gd name="T2" fmla="*/ 11 w 12"/>
                  <a:gd name="T3" fmla="*/ 9 h 15"/>
                  <a:gd name="T4" fmla="*/ 7 w 12"/>
                  <a:gd name="T5" fmla="*/ 15 h 15"/>
                  <a:gd name="T6" fmla="*/ 0 w 12"/>
                  <a:gd name="T7" fmla="*/ 8 h 15"/>
                  <a:gd name="T8" fmla="*/ 4 w 12"/>
                  <a:gd name="T9" fmla="*/ 12 h 15"/>
                  <a:gd name="T10" fmla="*/ 7 w 12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7" y="4"/>
                    </a:moveTo>
                    <a:cubicBezTo>
                      <a:pt x="7" y="0"/>
                      <a:pt x="8" y="7"/>
                      <a:pt x="11" y="9"/>
                    </a:cubicBezTo>
                    <a:cubicBezTo>
                      <a:pt x="12" y="14"/>
                      <a:pt x="5" y="11"/>
                      <a:pt x="7" y="15"/>
                    </a:cubicBezTo>
                    <a:cubicBezTo>
                      <a:pt x="5" y="13"/>
                      <a:pt x="0" y="12"/>
                      <a:pt x="0" y="8"/>
                    </a:cubicBezTo>
                    <a:cubicBezTo>
                      <a:pt x="1" y="7"/>
                      <a:pt x="3" y="12"/>
                      <a:pt x="4" y="12"/>
                    </a:cubicBezTo>
                    <a:cubicBezTo>
                      <a:pt x="9" y="11"/>
                      <a:pt x="8" y="7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1652" y="671"/>
                <a:ext cx="18" cy="19"/>
              </a:xfrm>
              <a:custGeom>
                <a:avLst/>
                <a:gdLst>
                  <a:gd name="T0" fmla="*/ 0 w 12"/>
                  <a:gd name="T1" fmla="*/ 3 h 12"/>
                  <a:gd name="T2" fmla="*/ 8 w 12"/>
                  <a:gd name="T3" fmla="*/ 4 h 12"/>
                  <a:gd name="T4" fmla="*/ 3 w 12"/>
                  <a:gd name="T5" fmla="*/ 2 h 12"/>
                  <a:gd name="T6" fmla="*/ 8 w 12"/>
                  <a:gd name="T7" fmla="*/ 3 h 12"/>
                  <a:gd name="T8" fmla="*/ 12 w 12"/>
                  <a:gd name="T9" fmla="*/ 8 h 12"/>
                  <a:gd name="T10" fmla="*/ 9 w 12"/>
                  <a:gd name="T11" fmla="*/ 5 h 12"/>
                  <a:gd name="T12" fmla="*/ 7 w 12"/>
                  <a:gd name="T13" fmla="*/ 12 h 12"/>
                  <a:gd name="T14" fmla="*/ 0 w 12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0" y="3"/>
                    </a:moveTo>
                    <a:cubicBezTo>
                      <a:pt x="2" y="2"/>
                      <a:pt x="5" y="8"/>
                      <a:pt x="8" y="4"/>
                    </a:cubicBezTo>
                    <a:cubicBezTo>
                      <a:pt x="6" y="1"/>
                      <a:pt x="4" y="6"/>
                      <a:pt x="3" y="2"/>
                    </a:cubicBezTo>
                    <a:cubicBezTo>
                      <a:pt x="5" y="0"/>
                      <a:pt x="7" y="4"/>
                      <a:pt x="8" y="3"/>
                    </a:cubicBezTo>
                    <a:cubicBezTo>
                      <a:pt x="10" y="4"/>
                      <a:pt x="11" y="6"/>
                      <a:pt x="12" y="8"/>
                    </a:cubicBezTo>
                    <a:cubicBezTo>
                      <a:pt x="11" y="8"/>
                      <a:pt x="10" y="6"/>
                      <a:pt x="9" y="5"/>
                    </a:cubicBezTo>
                    <a:cubicBezTo>
                      <a:pt x="9" y="11"/>
                      <a:pt x="7" y="6"/>
                      <a:pt x="7" y="12"/>
                    </a:cubicBezTo>
                    <a:cubicBezTo>
                      <a:pt x="4" y="7"/>
                      <a:pt x="4" y="6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1798" y="640"/>
                <a:ext cx="27" cy="20"/>
              </a:xfrm>
              <a:custGeom>
                <a:avLst/>
                <a:gdLst>
                  <a:gd name="T0" fmla="*/ 5 w 17"/>
                  <a:gd name="T1" fmla="*/ 11 h 13"/>
                  <a:gd name="T2" fmla="*/ 0 w 17"/>
                  <a:gd name="T3" fmla="*/ 6 h 13"/>
                  <a:gd name="T4" fmla="*/ 9 w 17"/>
                  <a:gd name="T5" fmla="*/ 4 h 13"/>
                  <a:gd name="T6" fmla="*/ 6 w 17"/>
                  <a:gd name="T7" fmla="*/ 4 h 13"/>
                  <a:gd name="T8" fmla="*/ 12 w 17"/>
                  <a:gd name="T9" fmla="*/ 0 h 13"/>
                  <a:gd name="T10" fmla="*/ 14 w 17"/>
                  <a:gd name="T11" fmla="*/ 8 h 13"/>
                  <a:gd name="T12" fmla="*/ 11 w 17"/>
                  <a:gd name="T13" fmla="*/ 2 h 13"/>
                  <a:gd name="T14" fmla="*/ 13 w 17"/>
                  <a:gd name="T15" fmla="*/ 8 h 13"/>
                  <a:gd name="T16" fmla="*/ 5 w 17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5" y="11"/>
                    </a:moveTo>
                    <a:cubicBezTo>
                      <a:pt x="2" y="13"/>
                      <a:pt x="3" y="9"/>
                      <a:pt x="0" y="6"/>
                    </a:cubicBezTo>
                    <a:cubicBezTo>
                      <a:pt x="5" y="9"/>
                      <a:pt x="6" y="7"/>
                      <a:pt x="9" y="4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1"/>
                      <a:pt x="10" y="1"/>
                      <a:pt x="12" y="0"/>
                    </a:cubicBezTo>
                    <a:cubicBezTo>
                      <a:pt x="14" y="3"/>
                      <a:pt x="17" y="7"/>
                      <a:pt x="14" y="8"/>
                    </a:cubicBezTo>
                    <a:cubicBezTo>
                      <a:pt x="12" y="5"/>
                      <a:pt x="14" y="4"/>
                      <a:pt x="11" y="2"/>
                    </a:cubicBezTo>
                    <a:cubicBezTo>
                      <a:pt x="10" y="3"/>
                      <a:pt x="14" y="7"/>
                      <a:pt x="13" y="8"/>
                    </a:cubicBezTo>
                    <a:cubicBezTo>
                      <a:pt x="11" y="7"/>
                      <a:pt x="4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4"/>
              <p:cNvSpPr/>
              <p:nvPr/>
            </p:nvSpPr>
            <p:spPr bwMode="auto">
              <a:xfrm>
                <a:off x="1833" y="634"/>
                <a:ext cx="12" cy="14"/>
              </a:xfrm>
              <a:custGeom>
                <a:avLst/>
                <a:gdLst>
                  <a:gd name="T0" fmla="*/ 2 w 8"/>
                  <a:gd name="T1" fmla="*/ 0 h 9"/>
                  <a:gd name="T2" fmla="*/ 8 w 8"/>
                  <a:gd name="T3" fmla="*/ 5 h 9"/>
                  <a:gd name="T4" fmla="*/ 4 w 8"/>
                  <a:gd name="T5" fmla="*/ 1 h 9"/>
                  <a:gd name="T6" fmla="*/ 4 w 8"/>
                  <a:gd name="T7" fmla="*/ 5 h 9"/>
                  <a:gd name="T8" fmla="*/ 2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0"/>
                    </a:moveTo>
                    <a:cubicBezTo>
                      <a:pt x="5" y="0"/>
                      <a:pt x="7" y="1"/>
                      <a:pt x="8" y="5"/>
                    </a:cubicBezTo>
                    <a:cubicBezTo>
                      <a:pt x="6" y="5"/>
                      <a:pt x="5" y="3"/>
                      <a:pt x="4" y="1"/>
                    </a:cubicBezTo>
                    <a:cubicBezTo>
                      <a:pt x="0" y="0"/>
                      <a:pt x="6" y="5"/>
                      <a:pt x="4" y="5"/>
                    </a:cubicBezTo>
                    <a:cubicBezTo>
                      <a:pt x="5" y="9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5"/>
              <p:cNvSpPr/>
              <p:nvPr/>
            </p:nvSpPr>
            <p:spPr bwMode="auto">
              <a:xfrm>
                <a:off x="1716" y="726"/>
                <a:ext cx="60" cy="31"/>
              </a:xfrm>
              <a:custGeom>
                <a:avLst/>
                <a:gdLst>
                  <a:gd name="T0" fmla="*/ 1 w 39"/>
                  <a:gd name="T1" fmla="*/ 15 h 20"/>
                  <a:gd name="T2" fmla="*/ 2 w 39"/>
                  <a:gd name="T3" fmla="*/ 19 h 20"/>
                  <a:gd name="T4" fmla="*/ 5 w 39"/>
                  <a:gd name="T5" fmla="*/ 12 h 20"/>
                  <a:gd name="T6" fmla="*/ 8 w 39"/>
                  <a:gd name="T7" fmla="*/ 12 h 20"/>
                  <a:gd name="T8" fmla="*/ 13 w 39"/>
                  <a:gd name="T9" fmla="*/ 15 h 20"/>
                  <a:gd name="T10" fmla="*/ 16 w 39"/>
                  <a:gd name="T11" fmla="*/ 9 h 20"/>
                  <a:gd name="T12" fmla="*/ 18 w 39"/>
                  <a:gd name="T13" fmla="*/ 12 h 20"/>
                  <a:gd name="T14" fmla="*/ 19 w 39"/>
                  <a:gd name="T15" fmla="*/ 8 h 20"/>
                  <a:gd name="T16" fmla="*/ 23 w 39"/>
                  <a:gd name="T17" fmla="*/ 10 h 20"/>
                  <a:gd name="T18" fmla="*/ 23 w 39"/>
                  <a:gd name="T19" fmla="*/ 6 h 20"/>
                  <a:gd name="T20" fmla="*/ 29 w 39"/>
                  <a:gd name="T21" fmla="*/ 2 h 20"/>
                  <a:gd name="T22" fmla="*/ 33 w 39"/>
                  <a:gd name="T23" fmla="*/ 5 h 20"/>
                  <a:gd name="T24" fmla="*/ 35 w 39"/>
                  <a:gd name="T25" fmla="*/ 2 h 20"/>
                  <a:gd name="T26" fmla="*/ 38 w 39"/>
                  <a:gd name="T27" fmla="*/ 1 h 20"/>
                  <a:gd name="T28" fmla="*/ 39 w 39"/>
                  <a:gd name="T29" fmla="*/ 4 h 20"/>
                  <a:gd name="T30" fmla="*/ 2 w 39"/>
                  <a:gd name="T31" fmla="*/ 20 h 20"/>
                  <a:gd name="T32" fmla="*/ 1 w 3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0">
                    <a:moveTo>
                      <a:pt x="1" y="15"/>
                    </a:moveTo>
                    <a:cubicBezTo>
                      <a:pt x="4" y="15"/>
                      <a:pt x="1" y="17"/>
                      <a:pt x="2" y="19"/>
                    </a:cubicBezTo>
                    <a:cubicBezTo>
                      <a:pt x="2" y="14"/>
                      <a:pt x="8" y="17"/>
                      <a:pt x="5" y="12"/>
                    </a:cubicBezTo>
                    <a:cubicBezTo>
                      <a:pt x="6" y="14"/>
                      <a:pt x="11" y="19"/>
                      <a:pt x="8" y="12"/>
                    </a:cubicBezTo>
                    <a:cubicBezTo>
                      <a:pt x="10" y="12"/>
                      <a:pt x="11" y="16"/>
                      <a:pt x="13" y="15"/>
                    </a:cubicBezTo>
                    <a:cubicBezTo>
                      <a:pt x="7" y="9"/>
                      <a:pt x="17" y="15"/>
                      <a:pt x="16" y="9"/>
                    </a:cubicBezTo>
                    <a:cubicBezTo>
                      <a:pt x="18" y="9"/>
                      <a:pt x="17" y="11"/>
                      <a:pt x="18" y="12"/>
                    </a:cubicBezTo>
                    <a:cubicBezTo>
                      <a:pt x="17" y="10"/>
                      <a:pt x="22" y="11"/>
                      <a:pt x="19" y="8"/>
                    </a:cubicBezTo>
                    <a:cubicBezTo>
                      <a:pt x="20" y="8"/>
                      <a:pt x="21" y="8"/>
                      <a:pt x="23" y="10"/>
                    </a:cubicBezTo>
                    <a:cubicBezTo>
                      <a:pt x="21" y="6"/>
                      <a:pt x="25" y="10"/>
                      <a:pt x="23" y="6"/>
                    </a:cubicBezTo>
                    <a:cubicBezTo>
                      <a:pt x="27" y="6"/>
                      <a:pt x="30" y="7"/>
                      <a:pt x="29" y="2"/>
                    </a:cubicBezTo>
                    <a:cubicBezTo>
                      <a:pt x="30" y="2"/>
                      <a:pt x="32" y="3"/>
                      <a:pt x="33" y="5"/>
                    </a:cubicBezTo>
                    <a:cubicBezTo>
                      <a:pt x="30" y="0"/>
                      <a:pt x="39" y="4"/>
                      <a:pt x="35" y="2"/>
                    </a:cubicBezTo>
                    <a:cubicBezTo>
                      <a:pt x="34" y="0"/>
                      <a:pt x="36" y="2"/>
                      <a:pt x="38" y="1"/>
                    </a:cubicBezTo>
                    <a:cubicBezTo>
                      <a:pt x="38" y="2"/>
                      <a:pt x="39" y="3"/>
                      <a:pt x="39" y="4"/>
                    </a:cubicBezTo>
                    <a:cubicBezTo>
                      <a:pt x="27" y="9"/>
                      <a:pt x="16" y="15"/>
                      <a:pt x="2" y="20"/>
                    </a:cubicBezTo>
                    <a:cubicBezTo>
                      <a:pt x="0" y="17"/>
                      <a:pt x="2" y="17"/>
                      <a:pt x="1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6"/>
              <p:cNvSpPr/>
              <p:nvPr/>
            </p:nvSpPr>
            <p:spPr bwMode="auto">
              <a:xfrm>
                <a:off x="1544" y="858"/>
                <a:ext cx="23" cy="19"/>
              </a:xfrm>
              <a:custGeom>
                <a:avLst/>
                <a:gdLst>
                  <a:gd name="T0" fmla="*/ 10 w 15"/>
                  <a:gd name="T1" fmla="*/ 2 h 12"/>
                  <a:gd name="T2" fmla="*/ 14 w 15"/>
                  <a:gd name="T3" fmla="*/ 3 h 12"/>
                  <a:gd name="T4" fmla="*/ 0 w 15"/>
                  <a:gd name="T5" fmla="*/ 8 h 12"/>
                  <a:gd name="T6" fmla="*/ 4 w 15"/>
                  <a:gd name="T7" fmla="*/ 5 h 12"/>
                  <a:gd name="T8" fmla="*/ 10 w 15"/>
                  <a:gd name="T9" fmla="*/ 5 h 12"/>
                  <a:gd name="T10" fmla="*/ 10 w 15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0" y="2"/>
                    </a:moveTo>
                    <a:cubicBezTo>
                      <a:pt x="11" y="2"/>
                      <a:pt x="13" y="6"/>
                      <a:pt x="14" y="3"/>
                    </a:cubicBezTo>
                    <a:cubicBezTo>
                      <a:pt x="15" y="4"/>
                      <a:pt x="4" y="12"/>
                      <a:pt x="0" y="8"/>
                    </a:cubicBezTo>
                    <a:cubicBezTo>
                      <a:pt x="2" y="8"/>
                      <a:pt x="6" y="9"/>
                      <a:pt x="4" y="5"/>
                    </a:cubicBezTo>
                    <a:cubicBezTo>
                      <a:pt x="7" y="8"/>
                      <a:pt x="6" y="5"/>
                      <a:pt x="10" y="5"/>
                    </a:cubicBezTo>
                    <a:cubicBezTo>
                      <a:pt x="4" y="0"/>
                      <a:pt x="14" y="8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7"/>
              <p:cNvSpPr/>
              <p:nvPr/>
            </p:nvSpPr>
            <p:spPr bwMode="auto">
              <a:xfrm>
                <a:off x="1109" y="1132"/>
                <a:ext cx="12" cy="10"/>
              </a:xfrm>
              <a:custGeom>
                <a:avLst/>
                <a:gdLst>
                  <a:gd name="T0" fmla="*/ 2 w 8"/>
                  <a:gd name="T1" fmla="*/ 0 h 6"/>
                  <a:gd name="T2" fmla="*/ 6 w 8"/>
                  <a:gd name="T3" fmla="*/ 1 h 6"/>
                  <a:gd name="T4" fmla="*/ 3 w 8"/>
                  <a:gd name="T5" fmla="*/ 6 h 6"/>
                  <a:gd name="T6" fmla="*/ 2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3" y="0"/>
                      <a:pt x="5" y="1"/>
                      <a:pt x="6" y="1"/>
                    </a:cubicBezTo>
                    <a:cubicBezTo>
                      <a:pt x="8" y="4"/>
                      <a:pt x="2" y="3"/>
                      <a:pt x="3" y="6"/>
                    </a:cubicBezTo>
                    <a:cubicBezTo>
                      <a:pt x="0" y="5"/>
                      <a:pt x="5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8"/>
              <p:cNvSpPr/>
              <p:nvPr/>
            </p:nvSpPr>
            <p:spPr bwMode="auto">
              <a:xfrm>
                <a:off x="855" y="1242"/>
                <a:ext cx="26" cy="20"/>
              </a:xfrm>
              <a:custGeom>
                <a:avLst/>
                <a:gdLst>
                  <a:gd name="T0" fmla="*/ 2 w 17"/>
                  <a:gd name="T1" fmla="*/ 8 h 13"/>
                  <a:gd name="T2" fmla="*/ 7 w 17"/>
                  <a:gd name="T3" fmla="*/ 3 h 13"/>
                  <a:gd name="T4" fmla="*/ 10 w 17"/>
                  <a:gd name="T5" fmla="*/ 0 h 13"/>
                  <a:gd name="T6" fmla="*/ 17 w 17"/>
                  <a:gd name="T7" fmla="*/ 7 h 13"/>
                  <a:gd name="T8" fmla="*/ 1 w 17"/>
                  <a:gd name="T9" fmla="*/ 13 h 13"/>
                  <a:gd name="T10" fmla="*/ 2 w 17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2" y="8"/>
                    </a:moveTo>
                    <a:cubicBezTo>
                      <a:pt x="5" y="12"/>
                      <a:pt x="14" y="5"/>
                      <a:pt x="7" y="3"/>
                    </a:cubicBezTo>
                    <a:cubicBezTo>
                      <a:pt x="6" y="1"/>
                      <a:pt x="9" y="1"/>
                      <a:pt x="10" y="0"/>
                    </a:cubicBezTo>
                    <a:cubicBezTo>
                      <a:pt x="10" y="5"/>
                      <a:pt x="15" y="2"/>
                      <a:pt x="17" y="7"/>
                    </a:cubicBezTo>
                    <a:cubicBezTo>
                      <a:pt x="9" y="9"/>
                      <a:pt x="5" y="12"/>
                      <a:pt x="1" y="13"/>
                    </a:cubicBezTo>
                    <a:cubicBezTo>
                      <a:pt x="0" y="10"/>
                      <a:pt x="4" y="11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9"/>
              <p:cNvSpPr/>
              <p:nvPr/>
            </p:nvSpPr>
            <p:spPr bwMode="auto">
              <a:xfrm>
                <a:off x="823" y="1273"/>
                <a:ext cx="10" cy="6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0 h 4"/>
                  <a:gd name="T4" fmla="*/ 6 w 6"/>
                  <a:gd name="T5" fmla="*/ 2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6" y="3"/>
                      <a:pt x="5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0"/>
              <p:cNvSpPr/>
              <p:nvPr/>
            </p:nvSpPr>
            <p:spPr bwMode="auto">
              <a:xfrm>
                <a:off x="858" y="313"/>
                <a:ext cx="12" cy="14"/>
              </a:xfrm>
              <a:custGeom>
                <a:avLst/>
                <a:gdLst>
                  <a:gd name="T0" fmla="*/ 0 w 8"/>
                  <a:gd name="T1" fmla="*/ 2 h 9"/>
                  <a:gd name="T2" fmla="*/ 5 w 8"/>
                  <a:gd name="T3" fmla="*/ 3 h 9"/>
                  <a:gd name="T4" fmla="*/ 8 w 8"/>
                  <a:gd name="T5" fmla="*/ 9 h 9"/>
                  <a:gd name="T6" fmla="*/ 0 w 8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2"/>
                    </a:moveTo>
                    <a:cubicBezTo>
                      <a:pt x="2" y="0"/>
                      <a:pt x="3" y="4"/>
                      <a:pt x="5" y="3"/>
                    </a:cubicBezTo>
                    <a:cubicBezTo>
                      <a:pt x="5" y="5"/>
                      <a:pt x="6" y="7"/>
                      <a:pt x="8" y="9"/>
                    </a:cubicBezTo>
                    <a:cubicBezTo>
                      <a:pt x="5" y="9"/>
                      <a:pt x="0" y="5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1"/>
              <p:cNvSpPr/>
              <p:nvPr/>
            </p:nvSpPr>
            <p:spPr bwMode="auto">
              <a:xfrm>
                <a:off x="1672" y="43"/>
                <a:ext cx="109" cy="45"/>
              </a:xfrm>
              <a:custGeom>
                <a:avLst/>
                <a:gdLst>
                  <a:gd name="T0" fmla="*/ 0 w 70"/>
                  <a:gd name="T1" fmla="*/ 24 h 29"/>
                  <a:gd name="T2" fmla="*/ 66 w 70"/>
                  <a:gd name="T3" fmla="*/ 0 h 29"/>
                  <a:gd name="T4" fmla="*/ 62 w 70"/>
                  <a:gd name="T5" fmla="*/ 3 h 29"/>
                  <a:gd name="T6" fmla="*/ 65 w 70"/>
                  <a:gd name="T7" fmla="*/ 3 h 29"/>
                  <a:gd name="T8" fmla="*/ 60 w 70"/>
                  <a:gd name="T9" fmla="*/ 3 h 29"/>
                  <a:gd name="T10" fmla="*/ 60 w 70"/>
                  <a:gd name="T11" fmla="*/ 6 h 29"/>
                  <a:gd name="T12" fmla="*/ 26 w 70"/>
                  <a:gd name="T13" fmla="*/ 16 h 29"/>
                  <a:gd name="T14" fmla="*/ 19 w 70"/>
                  <a:gd name="T15" fmla="*/ 22 h 29"/>
                  <a:gd name="T16" fmla="*/ 12 w 70"/>
                  <a:gd name="T17" fmla="*/ 20 h 29"/>
                  <a:gd name="T18" fmla="*/ 0 w 70"/>
                  <a:gd name="T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9">
                    <a:moveTo>
                      <a:pt x="0" y="24"/>
                    </a:moveTo>
                    <a:cubicBezTo>
                      <a:pt x="17" y="16"/>
                      <a:pt x="40" y="11"/>
                      <a:pt x="66" y="0"/>
                    </a:cubicBezTo>
                    <a:cubicBezTo>
                      <a:pt x="70" y="1"/>
                      <a:pt x="63" y="2"/>
                      <a:pt x="62" y="3"/>
                    </a:cubicBezTo>
                    <a:cubicBezTo>
                      <a:pt x="63" y="4"/>
                      <a:pt x="64" y="3"/>
                      <a:pt x="65" y="3"/>
                    </a:cubicBezTo>
                    <a:cubicBezTo>
                      <a:pt x="65" y="7"/>
                      <a:pt x="61" y="5"/>
                      <a:pt x="60" y="3"/>
                    </a:cubicBezTo>
                    <a:cubicBezTo>
                      <a:pt x="57" y="4"/>
                      <a:pt x="63" y="6"/>
                      <a:pt x="60" y="6"/>
                    </a:cubicBezTo>
                    <a:cubicBezTo>
                      <a:pt x="48" y="14"/>
                      <a:pt x="36" y="14"/>
                      <a:pt x="26" y="16"/>
                    </a:cubicBezTo>
                    <a:cubicBezTo>
                      <a:pt x="23" y="17"/>
                      <a:pt x="22" y="21"/>
                      <a:pt x="19" y="22"/>
                    </a:cubicBezTo>
                    <a:cubicBezTo>
                      <a:pt x="18" y="22"/>
                      <a:pt x="14" y="20"/>
                      <a:pt x="12" y="20"/>
                    </a:cubicBezTo>
                    <a:cubicBezTo>
                      <a:pt x="8" y="21"/>
                      <a:pt x="7" y="29"/>
                      <a:pt x="0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2"/>
              <p:cNvSpPr/>
              <p:nvPr/>
            </p:nvSpPr>
            <p:spPr bwMode="auto">
              <a:xfrm>
                <a:off x="1932" y="433"/>
                <a:ext cx="49" cy="25"/>
              </a:xfrm>
              <a:custGeom>
                <a:avLst/>
                <a:gdLst>
                  <a:gd name="T0" fmla="*/ 0 w 31"/>
                  <a:gd name="T1" fmla="*/ 7 h 16"/>
                  <a:gd name="T2" fmla="*/ 2 w 31"/>
                  <a:gd name="T3" fmla="*/ 6 h 16"/>
                  <a:gd name="T4" fmla="*/ 7 w 31"/>
                  <a:gd name="T5" fmla="*/ 10 h 16"/>
                  <a:gd name="T6" fmla="*/ 5 w 31"/>
                  <a:gd name="T7" fmla="*/ 5 h 16"/>
                  <a:gd name="T8" fmla="*/ 10 w 31"/>
                  <a:gd name="T9" fmla="*/ 11 h 16"/>
                  <a:gd name="T10" fmla="*/ 9 w 31"/>
                  <a:gd name="T11" fmla="*/ 5 h 16"/>
                  <a:gd name="T12" fmla="*/ 13 w 31"/>
                  <a:gd name="T13" fmla="*/ 9 h 16"/>
                  <a:gd name="T14" fmla="*/ 16 w 31"/>
                  <a:gd name="T15" fmla="*/ 4 h 16"/>
                  <a:gd name="T16" fmla="*/ 19 w 31"/>
                  <a:gd name="T17" fmla="*/ 7 h 16"/>
                  <a:gd name="T18" fmla="*/ 18 w 31"/>
                  <a:gd name="T19" fmla="*/ 3 h 16"/>
                  <a:gd name="T20" fmla="*/ 25 w 31"/>
                  <a:gd name="T21" fmla="*/ 0 h 16"/>
                  <a:gd name="T22" fmla="*/ 31 w 31"/>
                  <a:gd name="T23" fmla="*/ 6 h 16"/>
                  <a:gd name="T24" fmla="*/ 4 w 31"/>
                  <a:gd name="T25" fmla="*/ 16 h 16"/>
                  <a:gd name="T26" fmla="*/ 0 w 31"/>
                  <a:gd name="T2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6">
                    <a:moveTo>
                      <a:pt x="0" y="7"/>
                    </a:moveTo>
                    <a:cubicBezTo>
                      <a:pt x="2" y="8"/>
                      <a:pt x="7" y="12"/>
                      <a:pt x="2" y="6"/>
                    </a:cubicBezTo>
                    <a:cubicBezTo>
                      <a:pt x="4" y="6"/>
                      <a:pt x="5" y="8"/>
                      <a:pt x="7" y="10"/>
                    </a:cubicBezTo>
                    <a:cubicBezTo>
                      <a:pt x="8" y="10"/>
                      <a:pt x="5" y="6"/>
                      <a:pt x="5" y="5"/>
                    </a:cubicBezTo>
                    <a:cubicBezTo>
                      <a:pt x="7" y="4"/>
                      <a:pt x="8" y="9"/>
                      <a:pt x="10" y="11"/>
                    </a:cubicBezTo>
                    <a:cubicBezTo>
                      <a:pt x="13" y="11"/>
                      <a:pt x="10" y="7"/>
                      <a:pt x="9" y="5"/>
                    </a:cubicBezTo>
                    <a:cubicBezTo>
                      <a:pt x="10" y="5"/>
                      <a:pt x="12" y="7"/>
                      <a:pt x="13" y="9"/>
                    </a:cubicBezTo>
                    <a:cubicBezTo>
                      <a:pt x="13" y="5"/>
                      <a:pt x="15" y="7"/>
                      <a:pt x="16" y="4"/>
                    </a:cubicBezTo>
                    <a:cubicBezTo>
                      <a:pt x="16" y="5"/>
                      <a:pt x="17" y="7"/>
                      <a:pt x="19" y="7"/>
                    </a:cubicBezTo>
                    <a:cubicBezTo>
                      <a:pt x="21" y="7"/>
                      <a:pt x="19" y="5"/>
                      <a:pt x="18" y="3"/>
                    </a:cubicBezTo>
                    <a:cubicBezTo>
                      <a:pt x="22" y="1"/>
                      <a:pt x="27" y="6"/>
                      <a:pt x="25" y="0"/>
                    </a:cubicBezTo>
                    <a:cubicBezTo>
                      <a:pt x="27" y="1"/>
                      <a:pt x="29" y="3"/>
                      <a:pt x="31" y="6"/>
                    </a:cubicBezTo>
                    <a:cubicBezTo>
                      <a:pt x="20" y="9"/>
                      <a:pt x="15" y="12"/>
                      <a:pt x="4" y="16"/>
                    </a:cubicBezTo>
                    <a:cubicBezTo>
                      <a:pt x="2" y="12"/>
                      <a:pt x="1" y="10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3"/>
              <p:cNvSpPr/>
              <p:nvPr/>
            </p:nvSpPr>
            <p:spPr bwMode="auto">
              <a:xfrm>
                <a:off x="1820" y="631"/>
                <a:ext cx="9" cy="14"/>
              </a:xfrm>
              <a:custGeom>
                <a:avLst/>
                <a:gdLst>
                  <a:gd name="T0" fmla="*/ 5 w 6"/>
                  <a:gd name="T1" fmla="*/ 9 h 9"/>
                  <a:gd name="T2" fmla="*/ 0 w 6"/>
                  <a:gd name="T3" fmla="*/ 2 h 9"/>
                  <a:gd name="T4" fmla="*/ 5 w 6"/>
                  <a:gd name="T5" fmla="*/ 0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3" y="6"/>
                      <a:pt x="0" y="5"/>
                      <a:pt x="0" y="2"/>
                    </a:cubicBezTo>
                    <a:cubicBezTo>
                      <a:pt x="3" y="2"/>
                      <a:pt x="4" y="2"/>
                      <a:pt x="5" y="0"/>
                    </a:cubicBezTo>
                    <a:cubicBezTo>
                      <a:pt x="6" y="4"/>
                      <a:pt x="6" y="6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4"/>
              <p:cNvSpPr/>
              <p:nvPr/>
            </p:nvSpPr>
            <p:spPr bwMode="auto">
              <a:xfrm>
                <a:off x="901" y="1217"/>
                <a:ext cx="39" cy="23"/>
              </a:xfrm>
              <a:custGeom>
                <a:avLst/>
                <a:gdLst>
                  <a:gd name="T0" fmla="*/ 12 w 25"/>
                  <a:gd name="T1" fmla="*/ 1 h 15"/>
                  <a:gd name="T2" fmla="*/ 18 w 25"/>
                  <a:gd name="T3" fmla="*/ 0 h 15"/>
                  <a:gd name="T4" fmla="*/ 23 w 25"/>
                  <a:gd name="T5" fmla="*/ 4 h 15"/>
                  <a:gd name="T6" fmla="*/ 21 w 25"/>
                  <a:gd name="T7" fmla="*/ 8 h 15"/>
                  <a:gd name="T8" fmla="*/ 3 w 25"/>
                  <a:gd name="T9" fmla="*/ 15 h 15"/>
                  <a:gd name="T10" fmla="*/ 3 w 25"/>
                  <a:gd name="T11" fmla="*/ 8 h 15"/>
                  <a:gd name="T12" fmla="*/ 7 w 25"/>
                  <a:gd name="T13" fmla="*/ 12 h 15"/>
                  <a:gd name="T14" fmla="*/ 7 w 25"/>
                  <a:gd name="T15" fmla="*/ 6 h 15"/>
                  <a:gd name="T16" fmla="*/ 12 w 25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5">
                    <a:moveTo>
                      <a:pt x="12" y="1"/>
                    </a:moveTo>
                    <a:cubicBezTo>
                      <a:pt x="14" y="1"/>
                      <a:pt x="19" y="4"/>
                      <a:pt x="18" y="0"/>
                    </a:cubicBezTo>
                    <a:cubicBezTo>
                      <a:pt x="20" y="0"/>
                      <a:pt x="21" y="4"/>
                      <a:pt x="23" y="4"/>
                    </a:cubicBezTo>
                    <a:cubicBezTo>
                      <a:pt x="25" y="8"/>
                      <a:pt x="15" y="0"/>
                      <a:pt x="21" y="8"/>
                    </a:cubicBezTo>
                    <a:cubicBezTo>
                      <a:pt x="14" y="10"/>
                      <a:pt x="10" y="12"/>
                      <a:pt x="3" y="15"/>
                    </a:cubicBezTo>
                    <a:cubicBezTo>
                      <a:pt x="0" y="11"/>
                      <a:pt x="3" y="11"/>
                      <a:pt x="3" y="8"/>
                    </a:cubicBezTo>
                    <a:cubicBezTo>
                      <a:pt x="6" y="8"/>
                      <a:pt x="4" y="12"/>
                      <a:pt x="7" y="12"/>
                    </a:cubicBezTo>
                    <a:cubicBezTo>
                      <a:pt x="7" y="10"/>
                      <a:pt x="10" y="10"/>
                      <a:pt x="7" y="6"/>
                    </a:cubicBezTo>
                    <a:cubicBezTo>
                      <a:pt x="10" y="5"/>
                      <a:pt x="15" y="7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7" name="Group 4"/>
          <p:cNvGrpSpPr>
            <a:grpSpLocks noChangeAspect="1"/>
          </p:cNvGrpSpPr>
          <p:nvPr/>
        </p:nvGrpSpPr>
        <p:grpSpPr bwMode="auto">
          <a:xfrm flipH="1" flipV="1">
            <a:off x="8786993" y="3848798"/>
            <a:ext cx="5783782" cy="3867156"/>
            <a:chOff x="-3" y="-1"/>
            <a:chExt cx="2218" cy="1483"/>
          </a:xfrm>
          <a:solidFill>
            <a:srgbClr val="A68F97"/>
          </a:solidFill>
        </p:grpSpPr>
        <p:sp>
          <p:nvSpPr>
            <p:cNvPr id="188" name="Freeform 5"/>
            <p:cNvSpPr/>
            <p:nvPr/>
          </p:nvSpPr>
          <p:spPr bwMode="auto">
            <a:xfrm>
              <a:off x="1054" y="213"/>
              <a:ext cx="17" cy="12"/>
            </a:xfrm>
            <a:custGeom>
              <a:avLst/>
              <a:gdLst>
                <a:gd name="T0" fmla="*/ 9 w 11"/>
                <a:gd name="T1" fmla="*/ 0 h 8"/>
                <a:gd name="T2" fmla="*/ 5 w 11"/>
                <a:gd name="T3" fmla="*/ 8 h 8"/>
                <a:gd name="T4" fmla="*/ 1 w 11"/>
                <a:gd name="T5" fmla="*/ 8 h 8"/>
                <a:gd name="T6" fmla="*/ 9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6"/>
                    <a:pt x="1" y="1"/>
                    <a:pt x="5" y="8"/>
                  </a:cubicBezTo>
                  <a:cubicBezTo>
                    <a:pt x="4" y="7"/>
                    <a:pt x="3" y="7"/>
                    <a:pt x="1" y="8"/>
                  </a:cubicBezTo>
                  <a:cubicBezTo>
                    <a:pt x="0" y="3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6"/>
            <p:cNvSpPr/>
            <p:nvPr/>
          </p:nvSpPr>
          <p:spPr bwMode="auto">
            <a:xfrm>
              <a:off x="970" y="246"/>
              <a:ext cx="25" cy="17"/>
            </a:xfrm>
            <a:custGeom>
              <a:avLst/>
              <a:gdLst>
                <a:gd name="T0" fmla="*/ 16 w 16"/>
                <a:gd name="T1" fmla="*/ 0 h 11"/>
                <a:gd name="T2" fmla="*/ 1 w 16"/>
                <a:gd name="T3" fmla="*/ 11 h 11"/>
                <a:gd name="T4" fmla="*/ 16 w 1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3" y="6"/>
                    <a:pt x="8" y="6"/>
                    <a:pt x="1" y="11"/>
                  </a:cubicBezTo>
                  <a:cubicBezTo>
                    <a:pt x="0" y="4"/>
                    <a:pt x="11" y="5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"/>
            <p:cNvSpPr/>
            <p:nvPr/>
          </p:nvSpPr>
          <p:spPr bwMode="auto">
            <a:xfrm>
              <a:off x="933" y="271"/>
              <a:ext cx="14" cy="14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8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4" y="3"/>
                    <a:pt x="2" y="9"/>
                    <a:pt x="0" y="8"/>
                  </a:cubicBezTo>
                  <a:cubicBezTo>
                    <a:pt x="0" y="3"/>
                    <a:pt x="7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"/>
            <p:cNvSpPr/>
            <p:nvPr/>
          </p:nvSpPr>
          <p:spPr bwMode="auto">
            <a:xfrm>
              <a:off x="870" y="305"/>
              <a:ext cx="16" cy="9"/>
            </a:xfrm>
            <a:custGeom>
              <a:avLst/>
              <a:gdLst>
                <a:gd name="T0" fmla="*/ 6 w 10"/>
                <a:gd name="T1" fmla="*/ 0 h 6"/>
                <a:gd name="T2" fmla="*/ 10 w 10"/>
                <a:gd name="T3" fmla="*/ 4 h 6"/>
                <a:gd name="T4" fmla="*/ 7 w 10"/>
                <a:gd name="T5" fmla="*/ 6 h 6"/>
                <a:gd name="T6" fmla="*/ 3 w 10"/>
                <a:gd name="T7" fmla="*/ 3 h 6"/>
                <a:gd name="T8" fmla="*/ 6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7" y="2"/>
                    <a:pt x="9" y="2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8" y="3"/>
                    <a:pt x="6" y="0"/>
                    <a:pt x="3" y="3"/>
                  </a:cubicBezTo>
                  <a:cubicBezTo>
                    <a:pt x="0" y="2"/>
                    <a:pt x="5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"/>
            <p:cNvSpPr/>
            <p:nvPr/>
          </p:nvSpPr>
          <p:spPr bwMode="auto">
            <a:xfrm>
              <a:off x="702" y="391"/>
              <a:ext cx="14" cy="11"/>
            </a:xfrm>
            <a:custGeom>
              <a:avLst/>
              <a:gdLst>
                <a:gd name="T0" fmla="*/ 5 w 9"/>
                <a:gd name="T1" fmla="*/ 0 h 7"/>
                <a:gd name="T2" fmla="*/ 9 w 9"/>
                <a:gd name="T3" fmla="*/ 6 h 7"/>
                <a:gd name="T4" fmla="*/ 0 w 9"/>
                <a:gd name="T5" fmla="*/ 4 h 7"/>
                <a:gd name="T6" fmla="*/ 5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5" y="4"/>
                    <a:pt x="8" y="1"/>
                    <a:pt x="9" y="6"/>
                  </a:cubicBezTo>
                  <a:cubicBezTo>
                    <a:pt x="6" y="7"/>
                    <a:pt x="3" y="7"/>
                    <a:pt x="0" y="4"/>
                  </a:cubicBezTo>
                  <a:cubicBezTo>
                    <a:pt x="2" y="3"/>
                    <a:pt x="2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0"/>
            <p:cNvSpPr/>
            <p:nvPr/>
          </p:nvSpPr>
          <p:spPr bwMode="auto">
            <a:xfrm>
              <a:off x="1255" y="176"/>
              <a:ext cx="10" cy="11"/>
            </a:xfrm>
            <a:custGeom>
              <a:avLst/>
              <a:gdLst>
                <a:gd name="T0" fmla="*/ 0 w 6"/>
                <a:gd name="T1" fmla="*/ 1 h 7"/>
                <a:gd name="T2" fmla="*/ 6 w 6"/>
                <a:gd name="T3" fmla="*/ 3 h 7"/>
                <a:gd name="T4" fmla="*/ 2 w 6"/>
                <a:gd name="T5" fmla="*/ 6 h 7"/>
                <a:gd name="T6" fmla="*/ 0 w 6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1"/>
                  </a:moveTo>
                  <a:cubicBezTo>
                    <a:pt x="2" y="0"/>
                    <a:pt x="4" y="5"/>
                    <a:pt x="6" y="3"/>
                  </a:cubicBezTo>
                  <a:cubicBezTo>
                    <a:pt x="6" y="5"/>
                    <a:pt x="4" y="7"/>
                    <a:pt x="2" y="6"/>
                  </a:cubicBezTo>
                  <a:cubicBezTo>
                    <a:pt x="2" y="5"/>
                    <a:pt x="2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1"/>
            <p:cNvSpPr/>
            <p:nvPr/>
          </p:nvSpPr>
          <p:spPr bwMode="auto">
            <a:xfrm>
              <a:off x="1764" y="76"/>
              <a:ext cx="12" cy="9"/>
            </a:xfrm>
            <a:custGeom>
              <a:avLst/>
              <a:gdLst>
                <a:gd name="T0" fmla="*/ 4 w 8"/>
                <a:gd name="T1" fmla="*/ 0 h 6"/>
                <a:gd name="T2" fmla="*/ 8 w 8"/>
                <a:gd name="T3" fmla="*/ 5 h 6"/>
                <a:gd name="T4" fmla="*/ 4 w 8"/>
                <a:gd name="T5" fmla="*/ 3 h 6"/>
                <a:gd name="T6" fmla="*/ 2 w 8"/>
                <a:gd name="T7" fmla="*/ 4 h 6"/>
                <a:gd name="T8" fmla="*/ 4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5" y="0"/>
                    <a:pt x="7" y="3"/>
                    <a:pt x="8" y="5"/>
                  </a:cubicBezTo>
                  <a:cubicBezTo>
                    <a:pt x="7" y="4"/>
                    <a:pt x="5" y="5"/>
                    <a:pt x="4" y="3"/>
                  </a:cubicBezTo>
                  <a:cubicBezTo>
                    <a:pt x="4" y="6"/>
                    <a:pt x="5" y="6"/>
                    <a:pt x="2" y="4"/>
                  </a:cubicBezTo>
                  <a:cubicBezTo>
                    <a:pt x="0" y="0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2"/>
            <p:cNvSpPr/>
            <p:nvPr/>
          </p:nvSpPr>
          <p:spPr bwMode="auto">
            <a:xfrm>
              <a:off x="1833" y="57"/>
              <a:ext cx="23" cy="16"/>
            </a:xfrm>
            <a:custGeom>
              <a:avLst/>
              <a:gdLst>
                <a:gd name="T0" fmla="*/ 0 w 15"/>
                <a:gd name="T1" fmla="*/ 5 h 10"/>
                <a:gd name="T2" fmla="*/ 14 w 15"/>
                <a:gd name="T3" fmla="*/ 0 h 10"/>
                <a:gd name="T4" fmla="*/ 0 w 15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0" y="5"/>
                  </a:moveTo>
                  <a:cubicBezTo>
                    <a:pt x="6" y="6"/>
                    <a:pt x="9" y="2"/>
                    <a:pt x="14" y="0"/>
                  </a:cubicBezTo>
                  <a:cubicBezTo>
                    <a:pt x="15" y="4"/>
                    <a:pt x="4" y="10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3"/>
            <p:cNvSpPr/>
            <p:nvPr/>
          </p:nvSpPr>
          <p:spPr bwMode="auto">
            <a:xfrm>
              <a:off x="1861" y="29"/>
              <a:ext cx="78" cy="33"/>
            </a:xfrm>
            <a:custGeom>
              <a:avLst/>
              <a:gdLst>
                <a:gd name="T0" fmla="*/ 0 w 50"/>
                <a:gd name="T1" fmla="*/ 17 h 21"/>
                <a:gd name="T2" fmla="*/ 50 w 50"/>
                <a:gd name="T3" fmla="*/ 0 h 21"/>
                <a:gd name="T4" fmla="*/ 6 w 50"/>
                <a:gd name="T5" fmla="*/ 18 h 21"/>
                <a:gd name="T6" fmla="*/ 0 w 50"/>
                <a:gd name="T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1">
                  <a:moveTo>
                    <a:pt x="0" y="17"/>
                  </a:moveTo>
                  <a:cubicBezTo>
                    <a:pt x="20" y="12"/>
                    <a:pt x="24" y="9"/>
                    <a:pt x="50" y="0"/>
                  </a:cubicBezTo>
                  <a:cubicBezTo>
                    <a:pt x="40" y="7"/>
                    <a:pt x="21" y="15"/>
                    <a:pt x="6" y="18"/>
                  </a:cubicBezTo>
                  <a:cubicBezTo>
                    <a:pt x="4" y="19"/>
                    <a:pt x="3" y="21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"/>
            <p:cNvSpPr/>
            <p:nvPr/>
          </p:nvSpPr>
          <p:spPr bwMode="auto">
            <a:xfrm>
              <a:off x="1831" y="548"/>
              <a:ext cx="12" cy="8"/>
            </a:xfrm>
            <a:custGeom>
              <a:avLst/>
              <a:gdLst>
                <a:gd name="T0" fmla="*/ 6 w 8"/>
                <a:gd name="T1" fmla="*/ 0 h 5"/>
                <a:gd name="T2" fmla="*/ 0 w 8"/>
                <a:gd name="T3" fmla="*/ 5 h 5"/>
                <a:gd name="T4" fmla="*/ 6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8" y="4"/>
                    <a:pt x="2" y="4"/>
                    <a:pt x="0" y="5"/>
                  </a:cubicBezTo>
                  <a:cubicBezTo>
                    <a:pt x="0" y="1"/>
                    <a:pt x="2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"/>
            <p:cNvSpPr/>
            <p:nvPr/>
          </p:nvSpPr>
          <p:spPr bwMode="auto">
            <a:xfrm>
              <a:off x="2096" y="70"/>
              <a:ext cx="19" cy="9"/>
            </a:xfrm>
            <a:custGeom>
              <a:avLst/>
              <a:gdLst>
                <a:gd name="T0" fmla="*/ 0 w 12"/>
                <a:gd name="T1" fmla="*/ 3 h 6"/>
                <a:gd name="T2" fmla="*/ 9 w 12"/>
                <a:gd name="T3" fmla="*/ 0 h 6"/>
                <a:gd name="T4" fmla="*/ 0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0" y="3"/>
                  </a:moveTo>
                  <a:cubicBezTo>
                    <a:pt x="4" y="3"/>
                    <a:pt x="6" y="0"/>
                    <a:pt x="9" y="0"/>
                  </a:cubicBezTo>
                  <a:cubicBezTo>
                    <a:pt x="12" y="2"/>
                    <a:pt x="2" y="6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"/>
            <p:cNvSpPr/>
            <p:nvPr/>
          </p:nvSpPr>
          <p:spPr bwMode="auto">
            <a:xfrm>
              <a:off x="2052" y="221"/>
              <a:ext cx="24" cy="9"/>
            </a:xfrm>
            <a:custGeom>
              <a:avLst/>
              <a:gdLst>
                <a:gd name="T0" fmla="*/ 10 w 15"/>
                <a:gd name="T1" fmla="*/ 1 h 6"/>
                <a:gd name="T2" fmla="*/ 4 w 15"/>
                <a:gd name="T3" fmla="*/ 6 h 6"/>
                <a:gd name="T4" fmla="*/ 10 w 1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10" y="1"/>
                  </a:moveTo>
                  <a:cubicBezTo>
                    <a:pt x="15" y="6"/>
                    <a:pt x="6" y="2"/>
                    <a:pt x="4" y="6"/>
                  </a:cubicBezTo>
                  <a:cubicBezTo>
                    <a:pt x="0" y="0"/>
                    <a:pt x="11" y="4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"/>
            <p:cNvSpPr/>
            <p:nvPr/>
          </p:nvSpPr>
          <p:spPr bwMode="auto">
            <a:xfrm>
              <a:off x="2113" y="244"/>
              <a:ext cx="13" cy="11"/>
            </a:xfrm>
            <a:custGeom>
              <a:avLst/>
              <a:gdLst>
                <a:gd name="T0" fmla="*/ 0 w 8"/>
                <a:gd name="T1" fmla="*/ 2 h 7"/>
                <a:gd name="T2" fmla="*/ 4 w 8"/>
                <a:gd name="T3" fmla="*/ 0 h 7"/>
                <a:gd name="T4" fmla="*/ 0 w 8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1" y="2"/>
                    <a:pt x="6" y="3"/>
                    <a:pt x="4" y="0"/>
                  </a:cubicBezTo>
                  <a:cubicBezTo>
                    <a:pt x="8" y="1"/>
                    <a:pt x="2" y="7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8"/>
            <p:cNvSpPr/>
            <p:nvPr/>
          </p:nvSpPr>
          <p:spPr bwMode="auto">
            <a:xfrm>
              <a:off x="1848" y="383"/>
              <a:ext cx="11" cy="15"/>
            </a:xfrm>
            <a:custGeom>
              <a:avLst/>
              <a:gdLst>
                <a:gd name="T0" fmla="*/ 0 w 7"/>
                <a:gd name="T1" fmla="*/ 3 h 10"/>
                <a:gd name="T2" fmla="*/ 4 w 7"/>
                <a:gd name="T3" fmla="*/ 9 h 10"/>
                <a:gd name="T4" fmla="*/ 0 w 7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1" y="0"/>
                    <a:pt x="7" y="10"/>
                    <a:pt x="4" y="9"/>
                  </a:cubicBezTo>
                  <a:cubicBezTo>
                    <a:pt x="3" y="7"/>
                    <a:pt x="1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"/>
            <p:cNvSpPr/>
            <p:nvPr/>
          </p:nvSpPr>
          <p:spPr bwMode="auto">
            <a:xfrm>
              <a:off x="1820" y="447"/>
              <a:ext cx="28" cy="14"/>
            </a:xfrm>
            <a:custGeom>
              <a:avLst/>
              <a:gdLst>
                <a:gd name="T0" fmla="*/ 0 w 18"/>
                <a:gd name="T1" fmla="*/ 0 h 9"/>
                <a:gd name="T2" fmla="*/ 9 w 18"/>
                <a:gd name="T3" fmla="*/ 0 h 9"/>
                <a:gd name="T4" fmla="*/ 14 w 18"/>
                <a:gd name="T5" fmla="*/ 8 h 9"/>
                <a:gd name="T6" fmla="*/ 14 w 18"/>
                <a:gd name="T7" fmla="*/ 6 h 9"/>
                <a:gd name="T8" fmla="*/ 10 w 18"/>
                <a:gd name="T9" fmla="*/ 5 h 9"/>
                <a:gd name="T10" fmla="*/ 7 w 18"/>
                <a:gd name="T11" fmla="*/ 9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cubicBezTo>
                    <a:pt x="2" y="2"/>
                    <a:pt x="12" y="8"/>
                    <a:pt x="9" y="0"/>
                  </a:cubicBezTo>
                  <a:cubicBezTo>
                    <a:pt x="11" y="1"/>
                    <a:pt x="18" y="6"/>
                    <a:pt x="14" y="8"/>
                  </a:cubicBezTo>
                  <a:cubicBezTo>
                    <a:pt x="13" y="7"/>
                    <a:pt x="14" y="6"/>
                    <a:pt x="14" y="6"/>
                  </a:cubicBezTo>
                  <a:cubicBezTo>
                    <a:pt x="12" y="4"/>
                    <a:pt x="13" y="9"/>
                    <a:pt x="10" y="5"/>
                  </a:cubicBezTo>
                  <a:cubicBezTo>
                    <a:pt x="12" y="9"/>
                    <a:pt x="6" y="7"/>
                    <a:pt x="7" y="9"/>
                  </a:cubicBezTo>
                  <a:cubicBezTo>
                    <a:pt x="5" y="9"/>
                    <a:pt x="3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"/>
            <p:cNvSpPr/>
            <p:nvPr/>
          </p:nvSpPr>
          <p:spPr bwMode="auto">
            <a:xfrm>
              <a:off x="1900" y="412"/>
              <a:ext cx="9" cy="13"/>
            </a:xfrm>
            <a:custGeom>
              <a:avLst/>
              <a:gdLst>
                <a:gd name="T0" fmla="*/ 1 w 6"/>
                <a:gd name="T1" fmla="*/ 1 h 8"/>
                <a:gd name="T2" fmla="*/ 6 w 6"/>
                <a:gd name="T3" fmla="*/ 6 h 8"/>
                <a:gd name="T4" fmla="*/ 0 w 6"/>
                <a:gd name="T5" fmla="*/ 4 h 8"/>
                <a:gd name="T6" fmla="*/ 1 w 6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1" y="1"/>
                  </a:moveTo>
                  <a:cubicBezTo>
                    <a:pt x="3" y="0"/>
                    <a:pt x="4" y="5"/>
                    <a:pt x="6" y="6"/>
                  </a:cubicBezTo>
                  <a:cubicBezTo>
                    <a:pt x="4" y="7"/>
                    <a:pt x="2" y="8"/>
                    <a:pt x="0" y="4"/>
                  </a:cubicBezTo>
                  <a:cubicBezTo>
                    <a:pt x="0" y="2"/>
                    <a:pt x="3" y="5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1"/>
            <p:cNvSpPr/>
            <p:nvPr/>
          </p:nvSpPr>
          <p:spPr bwMode="auto">
            <a:xfrm>
              <a:off x="1745" y="506"/>
              <a:ext cx="10" cy="14"/>
            </a:xfrm>
            <a:custGeom>
              <a:avLst/>
              <a:gdLst>
                <a:gd name="T0" fmla="*/ 0 w 6"/>
                <a:gd name="T1" fmla="*/ 0 h 9"/>
                <a:gd name="T2" fmla="*/ 5 w 6"/>
                <a:gd name="T3" fmla="*/ 3 h 9"/>
                <a:gd name="T4" fmla="*/ 6 w 6"/>
                <a:gd name="T5" fmla="*/ 7 h 9"/>
                <a:gd name="T6" fmla="*/ 0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1" y="0"/>
                    <a:pt x="3" y="1"/>
                    <a:pt x="5" y="3"/>
                  </a:cubicBezTo>
                  <a:cubicBezTo>
                    <a:pt x="2" y="4"/>
                    <a:pt x="5" y="5"/>
                    <a:pt x="6" y="7"/>
                  </a:cubicBezTo>
                  <a:cubicBezTo>
                    <a:pt x="4" y="9"/>
                    <a:pt x="2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2"/>
            <p:cNvSpPr/>
            <p:nvPr/>
          </p:nvSpPr>
          <p:spPr bwMode="auto">
            <a:xfrm>
              <a:off x="1751" y="500"/>
              <a:ext cx="13" cy="15"/>
            </a:xfrm>
            <a:custGeom>
              <a:avLst/>
              <a:gdLst>
                <a:gd name="T0" fmla="*/ 4 w 8"/>
                <a:gd name="T1" fmla="*/ 0 h 10"/>
                <a:gd name="T2" fmla="*/ 8 w 8"/>
                <a:gd name="T3" fmla="*/ 8 h 10"/>
                <a:gd name="T4" fmla="*/ 4 w 8"/>
                <a:gd name="T5" fmla="*/ 9 h 10"/>
                <a:gd name="T6" fmla="*/ 0 w 8"/>
                <a:gd name="T7" fmla="*/ 3 h 10"/>
                <a:gd name="T8" fmla="*/ 4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8" y="1"/>
                    <a:pt x="5" y="5"/>
                    <a:pt x="8" y="8"/>
                  </a:cubicBezTo>
                  <a:cubicBezTo>
                    <a:pt x="7" y="6"/>
                    <a:pt x="0" y="5"/>
                    <a:pt x="4" y="9"/>
                  </a:cubicBezTo>
                  <a:cubicBezTo>
                    <a:pt x="2" y="10"/>
                    <a:pt x="0" y="4"/>
                    <a:pt x="0" y="3"/>
                  </a:cubicBezTo>
                  <a:cubicBezTo>
                    <a:pt x="2" y="3"/>
                    <a:pt x="6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3"/>
            <p:cNvSpPr/>
            <p:nvPr/>
          </p:nvSpPr>
          <p:spPr bwMode="auto">
            <a:xfrm>
              <a:off x="1831" y="467"/>
              <a:ext cx="16" cy="14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4 h 9"/>
                <a:gd name="T4" fmla="*/ 1 w 10"/>
                <a:gd name="T5" fmla="*/ 9 h 9"/>
                <a:gd name="T6" fmla="*/ 0 w 10"/>
                <a:gd name="T7" fmla="*/ 6 h 9"/>
                <a:gd name="T8" fmla="*/ 9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10" y="2"/>
                    <a:pt x="5" y="4"/>
                    <a:pt x="8" y="4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1" y="7"/>
                    <a:pt x="4" y="5"/>
                    <a:pt x="0" y="6"/>
                  </a:cubicBezTo>
                  <a:cubicBezTo>
                    <a:pt x="1" y="3"/>
                    <a:pt x="6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4"/>
            <p:cNvSpPr/>
            <p:nvPr/>
          </p:nvSpPr>
          <p:spPr bwMode="auto">
            <a:xfrm>
              <a:off x="1892" y="461"/>
              <a:ext cx="17" cy="17"/>
            </a:xfrm>
            <a:custGeom>
              <a:avLst/>
              <a:gdLst>
                <a:gd name="T0" fmla="*/ 11 w 11"/>
                <a:gd name="T1" fmla="*/ 9 h 11"/>
                <a:gd name="T2" fmla="*/ 6 w 11"/>
                <a:gd name="T3" fmla="*/ 5 h 11"/>
                <a:gd name="T4" fmla="*/ 2 w 11"/>
                <a:gd name="T5" fmla="*/ 7 h 11"/>
                <a:gd name="T6" fmla="*/ 5 w 11"/>
                <a:gd name="T7" fmla="*/ 10 h 11"/>
                <a:gd name="T8" fmla="*/ 2 w 11"/>
                <a:gd name="T9" fmla="*/ 11 h 11"/>
                <a:gd name="T10" fmla="*/ 8 w 11"/>
                <a:gd name="T11" fmla="*/ 1 h 11"/>
                <a:gd name="T12" fmla="*/ 11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9"/>
                  </a:moveTo>
                  <a:cubicBezTo>
                    <a:pt x="7" y="2"/>
                    <a:pt x="5" y="10"/>
                    <a:pt x="6" y="5"/>
                  </a:cubicBezTo>
                  <a:cubicBezTo>
                    <a:pt x="3" y="2"/>
                    <a:pt x="5" y="7"/>
                    <a:pt x="2" y="7"/>
                  </a:cubicBezTo>
                  <a:cubicBezTo>
                    <a:pt x="3" y="7"/>
                    <a:pt x="4" y="8"/>
                    <a:pt x="5" y="10"/>
                  </a:cubicBezTo>
                  <a:cubicBezTo>
                    <a:pt x="4" y="10"/>
                    <a:pt x="3" y="11"/>
                    <a:pt x="2" y="11"/>
                  </a:cubicBezTo>
                  <a:cubicBezTo>
                    <a:pt x="0" y="7"/>
                    <a:pt x="1" y="0"/>
                    <a:pt x="8" y="1"/>
                  </a:cubicBezTo>
                  <a:cubicBezTo>
                    <a:pt x="10" y="4"/>
                    <a:pt x="9" y="5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5"/>
            <p:cNvSpPr/>
            <p:nvPr/>
          </p:nvSpPr>
          <p:spPr bwMode="auto">
            <a:xfrm>
              <a:off x="1974" y="428"/>
              <a:ext cx="14" cy="14"/>
            </a:xfrm>
            <a:custGeom>
              <a:avLst/>
              <a:gdLst>
                <a:gd name="T0" fmla="*/ 2 w 9"/>
                <a:gd name="T1" fmla="*/ 3 h 9"/>
                <a:gd name="T2" fmla="*/ 3 w 9"/>
                <a:gd name="T3" fmla="*/ 1 h 9"/>
                <a:gd name="T4" fmla="*/ 7 w 9"/>
                <a:gd name="T5" fmla="*/ 4 h 9"/>
                <a:gd name="T6" fmla="*/ 5 w 9"/>
                <a:gd name="T7" fmla="*/ 6 h 9"/>
                <a:gd name="T8" fmla="*/ 7 w 9"/>
                <a:gd name="T9" fmla="*/ 9 h 9"/>
                <a:gd name="T10" fmla="*/ 2 w 9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2" y="3"/>
                  </a:moveTo>
                  <a:cubicBezTo>
                    <a:pt x="0" y="0"/>
                    <a:pt x="9" y="9"/>
                    <a:pt x="3" y="1"/>
                  </a:cubicBezTo>
                  <a:cubicBezTo>
                    <a:pt x="5" y="1"/>
                    <a:pt x="6" y="4"/>
                    <a:pt x="7" y="4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5" y="6"/>
                    <a:pt x="6" y="8"/>
                    <a:pt x="7" y="9"/>
                  </a:cubicBezTo>
                  <a:cubicBezTo>
                    <a:pt x="3" y="9"/>
                    <a:pt x="4" y="7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6"/>
            <p:cNvSpPr/>
            <p:nvPr/>
          </p:nvSpPr>
          <p:spPr bwMode="auto">
            <a:xfrm>
              <a:off x="1736" y="542"/>
              <a:ext cx="31" cy="17"/>
            </a:xfrm>
            <a:custGeom>
              <a:avLst/>
              <a:gdLst>
                <a:gd name="T0" fmla="*/ 0 w 20"/>
                <a:gd name="T1" fmla="*/ 4 h 11"/>
                <a:gd name="T2" fmla="*/ 6 w 20"/>
                <a:gd name="T3" fmla="*/ 6 h 11"/>
                <a:gd name="T4" fmla="*/ 13 w 20"/>
                <a:gd name="T5" fmla="*/ 2 h 11"/>
                <a:gd name="T6" fmla="*/ 11 w 20"/>
                <a:gd name="T7" fmla="*/ 4 h 11"/>
                <a:gd name="T8" fmla="*/ 20 w 20"/>
                <a:gd name="T9" fmla="*/ 6 h 11"/>
                <a:gd name="T10" fmla="*/ 10 w 20"/>
                <a:gd name="T11" fmla="*/ 11 h 11"/>
                <a:gd name="T12" fmla="*/ 4 w 20"/>
                <a:gd name="T13" fmla="*/ 11 h 11"/>
                <a:gd name="T14" fmla="*/ 0 w 20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0" y="4"/>
                  </a:moveTo>
                  <a:cubicBezTo>
                    <a:pt x="4" y="8"/>
                    <a:pt x="3" y="2"/>
                    <a:pt x="6" y="6"/>
                  </a:cubicBezTo>
                  <a:cubicBezTo>
                    <a:pt x="8" y="2"/>
                    <a:pt x="8" y="2"/>
                    <a:pt x="13" y="2"/>
                  </a:cubicBezTo>
                  <a:cubicBezTo>
                    <a:pt x="13" y="2"/>
                    <a:pt x="12" y="4"/>
                    <a:pt x="11" y="4"/>
                  </a:cubicBezTo>
                  <a:cubicBezTo>
                    <a:pt x="14" y="6"/>
                    <a:pt x="17" y="0"/>
                    <a:pt x="20" y="6"/>
                  </a:cubicBezTo>
                  <a:cubicBezTo>
                    <a:pt x="15" y="7"/>
                    <a:pt x="13" y="7"/>
                    <a:pt x="10" y="11"/>
                  </a:cubicBezTo>
                  <a:cubicBezTo>
                    <a:pt x="6" y="9"/>
                    <a:pt x="5" y="7"/>
                    <a:pt x="4" y="11"/>
                  </a:cubicBezTo>
                  <a:cubicBezTo>
                    <a:pt x="2" y="9"/>
                    <a:pt x="1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7"/>
            <p:cNvSpPr/>
            <p:nvPr/>
          </p:nvSpPr>
          <p:spPr bwMode="auto">
            <a:xfrm>
              <a:off x="1689" y="575"/>
              <a:ext cx="9" cy="12"/>
            </a:xfrm>
            <a:custGeom>
              <a:avLst/>
              <a:gdLst>
                <a:gd name="T0" fmla="*/ 1 w 6"/>
                <a:gd name="T1" fmla="*/ 1 h 8"/>
                <a:gd name="T2" fmla="*/ 6 w 6"/>
                <a:gd name="T3" fmla="*/ 8 h 8"/>
                <a:gd name="T4" fmla="*/ 1 w 6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1" y="1"/>
                  </a:moveTo>
                  <a:cubicBezTo>
                    <a:pt x="2" y="0"/>
                    <a:pt x="4" y="6"/>
                    <a:pt x="6" y="8"/>
                  </a:cubicBezTo>
                  <a:cubicBezTo>
                    <a:pt x="4" y="8"/>
                    <a:pt x="0" y="3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8"/>
            <p:cNvSpPr/>
            <p:nvPr/>
          </p:nvSpPr>
          <p:spPr bwMode="auto">
            <a:xfrm>
              <a:off x="1667" y="673"/>
              <a:ext cx="11" cy="17"/>
            </a:xfrm>
            <a:custGeom>
              <a:avLst/>
              <a:gdLst>
                <a:gd name="T0" fmla="*/ 0 w 7"/>
                <a:gd name="T1" fmla="*/ 1 h 11"/>
                <a:gd name="T2" fmla="*/ 7 w 7"/>
                <a:gd name="T3" fmla="*/ 9 h 11"/>
                <a:gd name="T4" fmla="*/ 0 w 7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0" y="1"/>
                  </a:moveTo>
                  <a:cubicBezTo>
                    <a:pt x="3" y="0"/>
                    <a:pt x="5" y="6"/>
                    <a:pt x="7" y="9"/>
                  </a:cubicBezTo>
                  <a:cubicBezTo>
                    <a:pt x="5" y="11"/>
                    <a:pt x="2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9"/>
            <p:cNvSpPr/>
            <p:nvPr/>
          </p:nvSpPr>
          <p:spPr bwMode="auto">
            <a:xfrm>
              <a:off x="1636" y="688"/>
              <a:ext cx="16" cy="13"/>
            </a:xfrm>
            <a:custGeom>
              <a:avLst/>
              <a:gdLst>
                <a:gd name="T0" fmla="*/ 0 w 10"/>
                <a:gd name="T1" fmla="*/ 3 h 8"/>
                <a:gd name="T2" fmla="*/ 4 w 10"/>
                <a:gd name="T3" fmla="*/ 2 h 8"/>
                <a:gd name="T4" fmla="*/ 10 w 10"/>
                <a:gd name="T5" fmla="*/ 7 h 8"/>
                <a:gd name="T6" fmla="*/ 3 w 10"/>
                <a:gd name="T7" fmla="*/ 8 h 8"/>
                <a:gd name="T8" fmla="*/ 0 w 10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3"/>
                  </a:moveTo>
                  <a:cubicBezTo>
                    <a:pt x="2" y="0"/>
                    <a:pt x="8" y="8"/>
                    <a:pt x="4" y="2"/>
                  </a:cubicBezTo>
                  <a:cubicBezTo>
                    <a:pt x="6" y="1"/>
                    <a:pt x="8" y="4"/>
                    <a:pt x="10" y="7"/>
                  </a:cubicBezTo>
                  <a:cubicBezTo>
                    <a:pt x="6" y="6"/>
                    <a:pt x="6" y="5"/>
                    <a:pt x="3" y="8"/>
                  </a:cubicBezTo>
                  <a:cubicBezTo>
                    <a:pt x="2" y="6"/>
                    <a:pt x="1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30"/>
            <p:cNvSpPr/>
            <p:nvPr/>
          </p:nvSpPr>
          <p:spPr bwMode="auto">
            <a:xfrm>
              <a:off x="1815" y="635"/>
              <a:ext cx="16" cy="14"/>
            </a:xfrm>
            <a:custGeom>
              <a:avLst/>
              <a:gdLst>
                <a:gd name="T0" fmla="*/ 6 w 10"/>
                <a:gd name="T1" fmla="*/ 9 h 9"/>
                <a:gd name="T2" fmla="*/ 0 w 10"/>
                <a:gd name="T3" fmla="*/ 0 h 9"/>
                <a:gd name="T4" fmla="*/ 6 w 10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5"/>
                    <a:pt x="3" y="4"/>
                    <a:pt x="0" y="0"/>
                  </a:cubicBezTo>
                  <a:cubicBezTo>
                    <a:pt x="3" y="0"/>
                    <a:pt x="10" y="7"/>
                    <a:pt x="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1"/>
            <p:cNvSpPr/>
            <p:nvPr/>
          </p:nvSpPr>
          <p:spPr bwMode="auto">
            <a:xfrm>
              <a:off x="1828" y="631"/>
              <a:ext cx="9" cy="14"/>
            </a:xfrm>
            <a:custGeom>
              <a:avLst/>
              <a:gdLst>
                <a:gd name="T0" fmla="*/ 1 w 6"/>
                <a:gd name="T1" fmla="*/ 0 h 9"/>
                <a:gd name="T2" fmla="*/ 5 w 6"/>
                <a:gd name="T3" fmla="*/ 9 h 9"/>
                <a:gd name="T4" fmla="*/ 1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1" y="0"/>
                  </a:moveTo>
                  <a:cubicBezTo>
                    <a:pt x="6" y="2"/>
                    <a:pt x="2" y="6"/>
                    <a:pt x="5" y="9"/>
                  </a:cubicBezTo>
                  <a:cubicBezTo>
                    <a:pt x="0" y="7"/>
                    <a:pt x="3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2"/>
            <p:cNvSpPr/>
            <p:nvPr/>
          </p:nvSpPr>
          <p:spPr bwMode="auto">
            <a:xfrm>
              <a:off x="1789" y="648"/>
              <a:ext cx="9" cy="18"/>
            </a:xfrm>
            <a:custGeom>
              <a:avLst/>
              <a:gdLst>
                <a:gd name="T0" fmla="*/ 5 w 6"/>
                <a:gd name="T1" fmla="*/ 7 h 12"/>
                <a:gd name="T2" fmla="*/ 0 w 6"/>
                <a:gd name="T3" fmla="*/ 1 h 12"/>
                <a:gd name="T4" fmla="*/ 5 w 6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5" y="7"/>
                  </a:moveTo>
                  <a:cubicBezTo>
                    <a:pt x="6" y="12"/>
                    <a:pt x="0" y="2"/>
                    <a:pt x="0" y="1"/>
                  </a:cubicBezTo>
                  <a:cubicBezTo>
                    <a:pt x="3" y="0"/>
                    <a:pt x="4" y="8"/>
                    <a:pt x="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3"/>
            <p:cNvSpPr/>
            <p:nvPr/>
          </p:nvSpPr>
          <p:spPr bwMode="auto">
            <a:xfrm>
              <a:off x="1845" y="623"/>
              <a:ext cx="23" cy="12"/>
            </a:xfrm>
            <a:custGeom>
              <a:avLst/>
              <a:gdLst>
                <a:gd name="T0" fmla="*/ 11 w 15"/>
                <a:gd name="T1" fmla="*/ 0 h 8"/>
                <a:gd name="T2" fmla="*/ 15 w 15"/>
                <a:gd name="T3" fmla="*/ 5 h 8"/>
                <a:gd name="T4" fmla="*/ 6 w 15"/>
                <a:gd name="T5" fmla="*/ 8 h 8"/>
                <a:gd name="T6" fmla="*/ 11 w 1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2" y="0"/>
                    <a:pt x="13" y="3"/>
                    <a:pt x="15" y="5"/>
                  </a:cubicBezTo>
                  <a:cubicBezTo>
                    <a:pt x="11" y="4"/>
                    <a:pt x="7" y="6"/>
                    <a:pt x="6" y="8"/>
                  </a:cubicBezTo>
                  <a:cubicBezTo>
                    <a:pt x="0" y="3"/>
                    <a:pt x="14" y="7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4"/>
            <p:cNvSpPr/>
            <p:nvPr/>
          </p:nvSpPr>
          <p:spPr bwMode="auto">
            <a:xfrm>
              <a:off x="1879" y="610"/>
              <a:ext cx="17" cy="11"/>
            </a:xfrm>
            <a:custGeom>
              <a:avLst/>
              <a:gdLst>
                <a:gd name="T0" fmla="*/ 8 w 11"/>
                <a:gd name="T1" fmla="*/ 2 h 7"/>
                <a:gd name="T2" fmla="*/ 1 w 11"/>
                <a:gd name="T3" fmla="*/ 6 h 7"/>
                <a:gd name="T4" fmla="*/ 8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8" y="2"/>
                  </a:moveTo>
                  <a:cubicBezTo>
                    <a:pt x="11" y="6"/>
                    <a:pt x="3" y="7"/>
                    <a:pt x="1" y="6"/>
                  </a:cubicBezTo>
                  <a:cubicBezTo>
                    <a:pt x="0" y="0"/>
                    <a:pt x="7" y="7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5"/>
            <p:cNvSpPr/>
            <p:nvPr/>
          </p:nvSpPr>
          <p:spPr bwMode="auto">
            <a:xfrm>
              <a:off x="1778" y="718"/>
              <a:ext cx="23" cy="11"/>
            </a:xfrm>
            <a:custGeom>
              <a:avLst/>
              <a:gdLst>
                <a:gd name="T0" fmla="*/ 11 w 15"/>
                <a:gd name="T1" fmla="*/ 1 h 7"/>
                <a:gd name="T2" fmla="*/ 3 w 15"/>
                <a:gd name="T3" fmla="*/ 7 h 7"/>
                <a:gd name="T4" fmla="*/ 11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1" y="1"/>
                  </a:moveTo>
                  <a:cubicBezTo>
                    <a:pt x="15" y="6"/>
                    <a:pt x="3" y="4"/>
                    <a:pt x="3" y="7"/>
                  </a:cubicBezTo>
                  <a:cubicBezTo>
                    <a:pt x="0" y="0"/>
                    <a:pt x="13" y="4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6"/>
            <p:cNvSpPr/>
            <p:nvPr/>
          </p:nvSpPr>
          <p:spPr bwMode="auto">
            <a:xfrm>
              <a:off x="1502" y="878"/>
              <a:ext cx="26" cy="14"/>
            </a:xfrm>
            <a:custGeom>
              <a:avLst/>
              <a:gdLst>
                <a:gd name="T0" fmla="*/ 12 w 17"/>
                <a:gd name="T1" fmla="*/ 4 h 9"/>
                <a:gd name="T2" fmla="*/ 15 w 17"/>
                <a:gd name="T3" fmla="*/ 0 h 9"/>
                <a:gd name="T4" fmla="*/ 17 w 17"/>
                <a:gd name="T5" fmla="*/ 2 h 9"/>
                <a:gd name="T6" fmla="*/ 0 w 17"/>
                <a:gd name="T7" fmla="*/ 9 h 9"/>
                <a:gd name="T8" fmla="*/ 9 w 17"/>
                <a:gd name="T9" fmla="*/ 5 h 9"/>
                <a:gd name="T10" fmla="*/ 12 w 17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2" y="4"/>
                  </a:moveTo>
                  <a:cubicBezTo>
                    <a:pt x="6" y="1"/>
                    <a:pt x="14" y="3"/>
                    <a:pt x="15" y="0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5" y="5"/>
                    <a:pt x="5" y="9"/>
                    <a:pt x="0" y="9"/>
                  </a:cubicBezTo>
                  <a:cubicBezTo>
                    <a:pt x="5" y="7"/>
                    <a:pt x="4" y="6"/>
                    <a:pt x="9" y="5"/>
                  </a:cubicBezTo>
                  <a:cubicBezTo>
                    <a:pt x="4" y="1"/>
                    <a:pt x="10" y="6"/>
                    <a:pt x="1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7"/>
            <p:cNvSpPr/>
            <p:nvPr/>
          </p:nvSpPr>
          <p:spPr bwMode="auto">
            <a:xfrm>
              <a:off x="1507" y="899"/>
              <a:ext cx="7" cy="11"/>
            </a:xfrm>
            <a:custGeom>
              <a:avLst/>
              <a:gdLst>
                <a:gd name="T0" fmla="*/ 3 w 5"/>
                <a:gd name="T1" fmla="*/ 7 h 7"/>
                <a:gd name="T2" fmla="*/ 0 w 5"/>
                <a:gd name="T3" fmla="*/ 3 h 7"/>
                <a:gd name="T4" fmla="*/ 5 w 5"/>
                <a:gd name="T5" fmla="*/ 4 h 7"/>
                <a:gd name="T6" fmla="*/ 3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2" y="7"/>
                    <a:pt x="1" y="5"/>
                    <a:pt x="0" y="3"/>
                  </a:cubicBezTo>
                  <a:cubicBezTo>
                    <a:pt x="2" y="3"/>
                    <a:pt x="4" y="0"/>
                    <a:pt x="5" y="4"/>
                  </a:cubicBezTo>
                  <a:cubicBezTo>
                    <a:pt x="3" y="3"/>
                    <a:pt x="3" y="4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8"/>
            <p:cNvSpPr/>
            <p:nvPr/>
          </p:nvSpPr>
          <p:spPr bwMode="auto">
            <a:xfrm>
              <a:off x="1580" y="871"/>
              <a:ext cx="15" cy="18"/>
            </a:xfrm>
            <a:custGeom>
              <a:avLst/>
              <a:gdLst>
                <a:gd name="T0" fmla="*/ 0 w 10"/>
                <a:gd name="T1" fmla="*/ 5 h 12"/>
                <a:gd name="T2" fmla="*/ 10 w 10"/>
                <a:gd name="T3" fmla="*/ 5 h 12"/>
                <a:gd name="T4" fmla="*/ 0 w 10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4" y="8"/>
                    <a:pt x="5" y="0"/>
                    <a:pt x="10" y="5"/>
                  </a:cubicBezTo>
                  <a:cubicBezTo>
                    <a:pt x="5" y="3"/>
                    <a:pt x="4" y="1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9"/>
            <p:cNvSpPr/>
            <p:nvPr/>
          </p:nvSpPr>
          <p:spPr bwMode="auto">
            <a:xfrm>
              <a:off x="1482" y="955"/>
              <a:ext cx="18" cy="8"/>
            </a:xfrm>
            <a:custGeom>
              <a:avLst/>
              <a:gdLst>
                <a:gd name="T0" fmla="*/ 7 w 12"/>
                <a:gd name="T1" fmla="*/ 0 h 5"/>
                <a:gd name="T2" fmla="*/ 2 w 12"/>
                <a:gd name="T3" fmla="*/ 5 h 5"/>
                <a:gd name="T4" fmla="*/ 7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7" y="0"/>
                  </a:moveTo>
                  <a:cubicBezTo>
                    <a:pt x="12" y="3"/>
                    <a:pt x="4" y="4"/>
                    <a:pt x="2" y="5"/>
                  </a:cubicBezTo>
                  <a:cubicBezTo>
                    <a:pt x="0" y="0"/>
                    <a:pt x="7" y="4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40"/>
            <p:cNvSpPr/>
            <p:nvPr/>
          </p:nvSpPr>
          <p:spPr bwMode="auto">
            <a:xfrm>
              <a:off x="1432" y="975"/>
              <a:ext cx="23" cy="13"/>
            </a:xfrm>
            <a:custGeom>
              <a:avLst/>
              <a:gdLst>
                <a:gd name="T0" fmla="*/ 13 w 15"/>
                <a:gd name="T1" fmla="*/ 0 h 8"/>
                <a:gd name="T2" fmla="*/ 0 w 15"/>
                <a:gd name="T3" fmla="*/ 8 h 8"/>
                <a:gd name="T4" fmla="*/ 13 w 1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3" y="0"/>
                  </a:moveTo>
                  <a:cubicBezTo>
                    <a:pt x="15" y="7"/>
                    <a:pt x="5" y="4"/>
                    <a:pt x="0" y="8"/>
                  </a:cubicBezTo>
                  <a:cubicBezTo>
                    <a:pt x="3" y="1"/>
                    <a:pt x="8" y="4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1"/>
            <p:cNvSpPr/>
            <p:nvPr/>
          </p:nvSpPr>
          <p:spPr bwMode="auto">
            <a:xfrm>
              <a:off x="1405" y="992"/>
              <a:ext cx="16" cy="8"/>
            </a:xfrm>
            <a:custGeom>
              <a:avLst/>
              <a:gdLst>
                <a:gd name="T0" fmla="*/ 0 w 10"/>
                <a:gd name="T1" fmla="*/ 5 h 5"/>
                <a:gd name="T2" fmla="*/ 10 w 10"/>
                <a:gd name="T3" fmla="*/ 0 h 5"/>
                <a:gd name="T4" fmla="*/ 0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5"/>
                  </a:moveTo>
                  <a:cubicBezTo>
                    <a:pt x="0" y="2"/>
                    <a:pt x="7" y="2"/>
                    <a:pt x="10" y="0"/>
                  </a:cubicBezTo>
                  <a:cubicBezTo>
                    <a:pt x="10" y="5"/>
                    <a:pt x="4" y="3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2"/>
            <p:cNvSpPr/>
            <p:nvPr/>
          </p:nvSpPr>
          <p:spPr bwMode="auto">
            <a:xfrm>
              <a:off x="1266" y="1053"/>
              <a:ext cx="18" cy="19"/>
            </a:xfrm>
            <a:custGeom>
              <a:avLst/>
              <a:gdLst>
                <a:gd name="T0" fmla="*/ 0 w 11"/>
                <a:gd name="T1" fmla="*/ 6 h 12"/>
                <a:gd name="T2" fmla="*/ 3 w 11"/>
                <a:gd name="T3" fmla="*/ 9 h 12"/>
                <a:gd name="T4" fmla="*/ 11 w 11"/>
                <a:gd name="T5" fmla="*/ 6 h 12"/>
                <a:gd name="T6" fmla="*/ 4 w 11"/>
                <a:gd name="T7" fmla="*/ 12 h 12"/>
                <a:gd name="T8" fmla="*/ 0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1" y="6"/>
                    <a:pt x="2" y="8"/>
                    <a:pt x="3" y="9"/>
                  </a:cubicBezTo>
                  <a:cubicBezTo>
                    <a:pt x="6" y="8"/>
                    <a:pt x="5" y="0"/>
                    <a:pt x="11" y="6"/>
                  </a:cubicBezTo>
                  <a:cubicBezTo>
                    <a:pt x="6" y="4"/>
                    <a:pt x="8" y="10"/>
                    <a:pt x="4" y="12"/>
                  </a:cubicBezTo>
                  <a:cubicBezTo>
                    <a:pt x="3" y="10"/>
                    <a:pt x="1" y="9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3"/>
            <p:cNvSpPr/>
            <p:nvPr/>
          </p:nvSpPr>
          <p:spPr bwMode="auto">
            <a:xfrm>
              <a:off x="1329" y="1031"/>
              <a:ext cx="18" cy="8"/>
            </a:xfrm>
            <a:custGeom>
              <a:avLst/>
              <a:gdLst>
                <a:gd name="T0" fmla="*/ 10 w 12"/>
                <a:gd name="T1" fmla="*/ 0 h 5"/>
                <a:gd name="T2" fmla="*/ 3 w 12"/>
                <a:gd name="T3" fmla="*/ 4 h 5"/>
                <a:gd name="T4" fmla="*/ 10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0" y="0"/>
                  </a:moveTo>
                  <a:cubicBezTo>
                    <a:pt x="12" y="5"/>
                    <a:pt x="6" y="2"/>
                    <a:pt x="3" y="4"/>
                  </a:cubicBezTo>
                  <a:cubicBezTo>
                    <a:pt x="0" y="2"/>
                    <a:pt x="8" y="1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4"/>
            <p:cNvSpPr/>
            <p:nvPr/>
          </p:nvSpPr>
          <p:spPr bwMode="auto">
            <a:xfrm>
              <a:off x="1240" y="1072"/>
              <a:ext cx="12" cy="9"/>
            </a:xfrm>
            <a:custGeom>
              <a:avLst/>
              <a:gdLst>
                <a:gd name="T0" fmla="*/ 8 w 8"/>
                <a:gd name="T1" fmla="*/ 4 h 6"/>
                <a:gd name="T2" fmla="*/ 5 w 8"/>
                <a:gd name="T3" fmla="*/ 3 h 6"/>
                <a:gd name="T4" fmla="*/ 6 w 8"/>
                <a:gd name="T5" fmla="*/ 6 h 6"/>
                <a:gd name="T6" fmla="*/ 2 w 8"/>
                <a:gd name="T7" fmla="*/ 5 h 6"/>
                <a:gd name="T8" fmla="*/ 8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7" y="3"/>
                    <a:pt x="6" y="3"/>
                    <a:pt x="5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6"/>
                    <a:pt x="3" y="4"/>
                    <a:pt x="2" y="5"/>
                  </a:cubicBezTo>
                  <a:cubicBezTo>
                    <a:pt x="0" y="2"/>
                    <a:pt x="6" y="0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5"/>
            <p:cNvSpPr/>
            <p:nvPr/>
          </p:nvSpPr>
          <p:spPr bwMode="auto">
            <a:xfrm>
              <a:off x="1179" y="1098"/>
              <a:ext cx="17" cy="11"/>
            </a:xfrm>
            <a:custGeom>
              <a:avLst/>
              <a:gdLst>
                <a:gd name="T0" fmla="*/ 11 w 11"/>
                <a:gd name="T1" fmla="*/ 3 h 7"/>
                <a:gd name="T2" fmla="*/ 1 w 11"/>
                <a:gd name="T3" fmla="*/ 7 h 7"/>
                <a:gd name="T4" fmla="*/ 11 w 11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3"/>
                  </a:moveTo>
                  <a:cubicBezTo>
                    <a:pt x="8" y="5"/>
                    <a:pt x="2" y="3"/>
                    <a:pt x="1" y="7"/>
                  </a:cubicBezTo>
                  <a:cubicBezTo>
                    <a:pt x="0" y="1"/>
                    <a:pt x="7" y="0"/>
                    <a:pt x="1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6"/>
            <p:cNvSpPr/>
            <p:nvPr/>
          </p:nvSpPr>
          <p:spPr bwMode="auto">
            <a:xfrm>
              <a:off x="1015" y="1165"/>
              <a:ext cx="35" cy="20"/>
            </a:xfrm>
            <a:custGeom>
              <a:avLst/>
              <a:gdLst>
                <a:gd name="T0" fmla="*/ 4 w 22"/>
                <a:gd name="T1" fmla="*/ 5 h 13"/>
                <a:gd name="T2" fmla="*/ 22 w 22"/>
                <a:gd name="T3" fmla="*/ 2 h 13"/>
                <a:gd name="T4" fmla="*/ 5 w 22"/>
                <a:gd name="T5" fmla="*/ 13 h 13"/>
                <a:gd name="T6" fmla="*/ 4 w 22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3">
                  <a:moveTo>
                    <a:pt x="4" y="5"/>
                  </a:moveTo>
                  <a:cubicBezTo>
                    <a:pt x="9" y="7"/>
                    <a:pt x="15" y="0"/>
                    <a:pt x="22" y="2"/>
                  </a:cubicBezTo>
                  <a:cubicBezTo>
                    <a:pt x="19" y="9"/>
                    <a:pt x="10" y="6"/>
                    <a:pt x="5" y="13"/>
                  </a:cubicBezTo>
                  <a:cubicBezTo>
                    <a:pt x="0" y="6"/>
                    <a:pt x="8" y="7"/>
                    <a:pt x="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7"/>
            <p:cNvSpPr/>
            <p:nvPr/>
          </p:nvSpPr>
          <p:spPr bwMode="auto">
            <a:xfrm>
              <a:off x="1143" y="1114"/>
              <a:ext cx="17" cy="15"/>
            </a:xfrm>
            <a:custGeom>
              <a:avLst/>
              <a:gdLst>
                <a:gd name="T0" fmla="*/ 0 w 11"/>
                <a:gd name="T1" fmla="*/ 4 h 10"/>
                <a:gd name="T2" fmla="*/ 11 w 11"/>
                <a:gd name="T3" fmla="*/ 2 h 10"/>
                <a:gd name="T4" fmla="*/ 0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4"/>
                  </a:moveTo>
                  <a:cubicBezTo>
                    <a:pt x="3" y="4"/>
                    <a:pt x="6" y="0"/>
                    <a:pt x="11" y="2"/>
                  </a:cubicBezTo>
                  <a:cubicBezTo>
                    <a:pt x="9" y="3"/>
                    <a:pt x="4" y="10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8"/>
            <p:cNvSpPr/>
            <p:nvPr/>
          </p:nvSpPr>
          <p:spPr bwMode="auto">
            <a:xfrm>
              <a:off x="1196" y="1095"/>
              <a:ext cx="11" cy="9"/>
            </a:xfrm>
            <a:custGeom>
              <a:avLst/>
              <a:gdLst>
                <a:gd name="T0" fmla="*/ 6 w 7"/>
                <a:gd name="T1" fmla="*/ 0 h 6"/>
                <a:gd name="T2" fmla="*/ 2 w 7"/>
                <a:gd name="T3" fmla="*/ 6 h 6"/>
                <a:gd name="T4" fmla="*/ 6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7" y="5"/>
                    <a:pt x="4" y="3"/>
                    <a:pt x="2" y="6"/>
                  </a:cubicBezTo>
                  <a:cubicBezTo>
                    <a:pt x="0" y="0"/>
                    <a:pt x="5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9"/>
            <p:cNvSpPr/>
            <p:nvPr/>
          </p:nvSpPr>
          <p:spPr bwMode="auto">
            <a:xfrm>
              <a:off x="933" y="1178"/>
              <a:ext cx="81" cy="51"/>
            </a:xfrm>
            <a:custGeom>
              <a:avLst/>
              <a:gdLst>
                <a:gd name="T0" fmla="*/ 29 w 52"/>
                <a:gd name="T1" fmla="*/ 8 h 33"/>
                <a:gd name="T2" fmla="*/ 38 w 52"/>
                <a:gd name="T3" fmla="*/ 8 h 33"/>
                <a:gd name="T4" fmla="*/ 44 w 52"/>
                <a:gd name="T5" fmla="*/ 9 h 33"/>
                <a:gd name="T6" fmla="*/ 52 w 52"/>
                <a:gd name="T7" fmla="*/ 3 h 33"/>
                <a:gd name="T8" fmla="*/ 27 w 52"/>
                <a:gd name="T9" fmla="*/ 18 h 33"/>
                <a:gd name="T10" fmla="*/ 15 w 52"/>
                <a:gd name="T11" fmla="*/ 24 h 33"/>
                <a:gd name="T12" fmla="*/ 2 w 52"/>
                <a:gd name="T13" fmla="*/ 26 h 33"/>
                <a:gd name="T14" fmla="*/ 7 w 52"/>
                <a:gd name="T15" fmla="*/ 22 h 33"/>
                <a:gd name="T16" fmla="*/ 12 w 52"/>
                <a:gd name="T17" fmla="*/ 24 h 33"/>
                <a:gd name="T18" fmla="*/ 31 w 52"/>
                <a:gd name="T19" fmla="*/ 15 h 33"/>
                <a:gd name="T20" fmla="*/ 29 w 52"/>
                <a:gd name="T2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33">
                  <a:moveTo>
                    <a:pt x="29" y="8"/>
                  </a:moveTo>
                  <a:cubicBezTo>
                    <a:pt x="34" y="14"/>
                    <a:pt x="41" y="12"/>
                    <a:pt x="38" y="8"/>
                  </a:cubicBezTo>
                  <a:cubicBezTo>
                    <a:pt x="40" y="7"/>
                    <a:pt x="42" y="10"/>
                    <a:pt x="44" y="9"/>
                  </a:cubicBezTo>
                  <a:cubicBezTo>
                    <a:pt x="43" y="4"/>
                    <a:pt x="47" y="0"/>
                    <a:pt x="52" y="3"/>
                  </a:cubicBezTo>
                  <a:cubicBezTo>
                    <a:pt x="50" y="13"/>
                    <a:pt x="37" y="13"/>
                    <a:pt x="27" y="18"/>
                  </a:cubicBezTo>
                  <a:cubicBezTo>
                    <a:pt x="23" y="19"/>
                    <a:pt x="19" y="22"/>
                    <a:pt x="15" y="24"/>
                  </a:cubicBezTo>
                  <a:cubicBezTo>
                    <a:pt x="12" y="26"/>
                    <a:pt x="9" y="33"/>
                    <a:pt x="2" y="26"/>
                  </a:cubicBezTo>
                  <a:cubicBezTo>
                    <a:pt x="0" y="22"/>
                    <a:pt x="10" y="30"/>
                    <a:pt x="7" y="22"/>
                  </a:cubicBezTo>
                  <a:cubicBezTo>
                    <a:pt x="9" y="20"/>
                    <a:pt x="10" y="23"/>
                    <a:pt x="12" y="24"/>
                  </a:cubicBezTo>
                  <a:cubicBezTo>
                    <a:pt x="18" y="18"/>
                    <a:pt x="22" y="15"/>
                    <a:pt x="31" y="15"/>
                  </a:cubicBezTo>
                  <a:cubicBezTo>
                    <a:pt x="32" y="13"/>
                    <a:pt x="31" y="11"/>
                    <a:pt x="2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50"/>
            <p:cNvSpPr/>
            <p:nvPr/>
          </p:nvSpPr>
          <p:spPr bwMode="auto">
            <a:xfrm>
              <a:off x="1128" y="1126"/>
              <a:ext cx="12" cy="8"/>
            </a:xfrm>
            <a:custGeom>
              <a:avLst/>
              <a:gdLst>
                <a:gd name="T0" fmla="*/ 8 w 8"/>
                <a:gd name="T1" fmla="*/ 0 h 5"/>
                <a:gd name="T2" fmla="*/ 1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8" y="4"/>
                    <a:pt x="3" y="2"/>
                    <a:pt x="1" y="5"/>
                  </a:cubicBezTo>
                  <a:cubicBezTo>
                    <a:pt x="0" y="1"/>
                    <a:pt x="5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1"/>
            <p:cNvSpPr/>
            <p:nvPr/>
          </p:nvSpPr>
          <p:spPr bwMode="auto">
            <a:xfrm>
              <a:off x="1103" y="1139"/>
              <a:ext cx="11" cy="12"/>
            </a:xfrm>
            <a:custGeom>
              <a:avLst/>
              <a:gdLst>
                <a:gd name="T0" fmla="*/ 0 w 7"/>
                <a:gd name="T1" fmla="*/ 2 h 8"/>
                <a:gd name="T2" fmla="*/ 4 w 7"/>
                <a:gd name="T3" fmla="*/ 0 h 8"/>
                <a:gd name="T4" fmla="*/ 0 w 7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7" y="3"/>
                    <a:pt x="3" y="8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2"/>
            <p:cNvSpPr/>
            <p:nvPr/>
          </p:nvSpPr>
          <p:spPr bwMode="auto">
            <a:xfrm>
              <a:off x="1070" y="1153"/>
              <a:ext cx="9" cy="6"/>
            </a:xfrm>
            <a:custGeom>
              <a:avLst/>
              <a:gdLst>
                <a:gd name="T0" fmla="*/ 1 w 6"/>
                <a:gd name="T1" fmla="*/ 4 h 4"/>
                <a:gd name="T2" fmla="*/ 6 w 6"/>
                <a:gd name="T3" fmla="*/ 2 h 4"/>
                <a:gd name="T4" fmla="*/ 1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0" y="0"/>
                    <a:pt x="5" y="2"/>
                    <a:pt x="6" y="2"/>
                  </a:cubicBezTo>
                  <a:cubicBezTo>
                    <a:pt x="6" y="4"/>
                    <a:pt x="3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3"/>
            <p:cNvSpPr/>
            <p:nvPr/>
          </p:nvSpPr>
          <p:spPr bwMode="auto">
            <a:xfrm>
              <a:off x="1081" y="1150"/>
              <a:ext cx="12" cy="9"/>
            </a:xfrm>
            <a:custGeom>
              <a:avLst/>
              <a:gdLst>
                <a:gd name="T0" fmla="*/ 0 w 8"/>
                <a:gd name="T1" fmla="*/ 2 h 6"/>
                <a:gd name="T2" fmla="*/ 6 w 8"/>
                <a:gd name="T3" fmla="*/ 0 h 6"/>
                <a:gd name="T4" fmla="*/ 0 w 8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cubicBezTo>
                    <a:pt x="3" y="3"/>
                    <a:pt x="2" y="0"/>
                    <a:pt x="6" y="0"/>
                  </a:cubicBezTo>
                  <a:cubicBezTo>
                    <a:pt x="8" y="2"/>
                    <a:pt x="2" y="6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4"/>
            <p:cNvSpPr/>
            <p:nvPr/>
          </p:nvSpPr>
          <p:spPr bwMode="auto">
            <a:xfrm>
              <a:off x="880" y="1237"/>
              <a:ext cx="18" cy="12"/>
            </a:xfrm>
            <a:custGeom>
              <a:avLst/>
              <a:gdLst>
                <a:gd name="T0" fmla="*/ 6 w 12"/>
                <a:gd name="T1" fmla="*/ 0 h 8"/>
                <a:gd name="T2" fmla="*/ 12 w 12"/>
                <a:gd name="T3" fmla="*/ 4 h 8"/>
                <a:gd name="T4" fmla="*/ 1 w 12"/>
                <a:gd name="T5" fmla="*/ 7 h 8"/>
                <a:gd name="T6" fmla="*/ 1 w 12"/>
                <a:gd name="T7" fmla="*/ 6 h 8"/>
                <a:gd name="T8" fmla="*/ 0 w 12"/>
                <a:gd name="T9" fmla="*/ 4 h 8"/>
                <a:gd name="T10" fmla="*/ 6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6" y="0"/>
                  </a:moveTo>
                  <a:cubicBezTo>
                    <a:pt x="8" y="1"/>
                    <a:pt x="10" y="0"/>
                    <a:pt x="12" y="4"/>
                  </a:cubicBezTo>
                  <a:cubicBezTo>
                    <a:pt x="11" y="5"/>
                    <a:pt x="5" y="8"/>
                    <a:pt x="1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6" y="3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5"/>
            <p:cNvSpPr/>
            <p:nvPr/>
          </p:nvSpPr>
          <p:spPr bwMode="auto">
            <a:xfrm>
              <a:off x="828" y="1266"/>
              <a:ext cx="16" cy="10"/>
            </a:xfrm>
            <a:custGeom>
              <a:avLst/>
              <a:gdLst>
                <a:gd name="T0" fmla="*/ 1 w 10"/>
                <a:gd name="T1" fmla="*/ 3 h 6"/>
                <a:gd name="T2" fmla="*/ 7 w 10"/>
                <a:gd name="T3" fmla="*/ 1 h 6"/>
                <a:gd name="T4" fmla="*/ 5 w 10"/>
                <a:gd name="T5" fmla="*/ 6 h 6"/>
                <a:gd name="T6" fmla="*/ 1 w 10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" y="3"/>
                  </a:moveTo>
                  <a:cubicBezTo>
                    <a:pt x="0" y="0"/>
                    <a:pt x="6" y="2"/>
                    <a:pt x="7" y="1"/>
                  </a:cubicBezTo>
                  <a:cubicBezTo>
                    <a:pt x="10" y="5"/>
                    <a:pt x="8" y="5"/>
                    <a:pt x="5" y="6"/>
                  </a:cubicBezTo>
                  <a:cubicBezTo>
                    <a:pt x="5" y="4"/>
                    <a:pt x="4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6"/>
            <p:cNvSpPr/>
            <p:nvPr/>
          </p:nvSpPr>
          <p:spPr bwMode="auto">
            <a:xfrm>
              <a:off x="901" y="280"/>
              <a:ext cx="24" cy="19"/>
            </a:xfrm>
            <a:custGeom>
              <a:avLst/>
              <a:gdLst>
                <a:gd name="T0" fmla="*/ 12 w 15"/>
                <a:gd name="T1" fmla="*/ 5 h 12"/>
                <a:gd name="T2" fmla="*/ 8 w 15"/>
                <a:gd name="T3" fmla="*/ 5 h 12"/>
                <a:gd name="T4" fmla="*/ 10 w 15"/>
                <a:gd name="T5" fmla="*/ 6 h 12"/>
                <a:gd name="T6" fmla="*/ 5 w 15"/>
                <a:gd name="T7" fmla="*/ 11 h 12"/>
                <a:gd name="T8" fmla="*/ 0 w 15"/>
                <a:gd name="T9" fmla="*/ 9 h 12"/>
                <a:gd name="T10" fmla="*/ 4 w 15"/>
                <a:gd name="T11" fmla="*/ 3 h 12"/>
                <a:gd name="T12" fmla="*/ 11 w 15"/>
                <a:gd name="T13" fmla="*/ 0 h 12"/>
                <a:gd name="T14" fmla="*/ 15 w 15"/>
                <a:gd name="T15" fmla="*/ 10 h 12"/>
                <a:gd name="T16" fmla="*/ 11 w 15"/>
                <a:gd name="T17" fmla="*/ 12 h 12"/>
                <a:gd name="T18" fmla="*/ 12 w 15"/>
                <a:gd name="T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12" y="5"/>
                  </a:moveTo>
                  <a:cubicBezTo>
                    <a:pt x="10" y="4"/>
                    <a:pt x="11" y="6"/>
                    <a:pt x="8" y="5"/>
                  </a:cubicBezTo>
                  <a:cubicBezTo>
                    <a:pt x="9" y="7"/>
                    <a:pt x="10" y="6"/>
                    <a:pt x="10" y="6"/>
                  </a:cubicBezTo>
                  <a:cubicBezTo>
                    <a:pt x="11" y="8"/>
                    <a:pt x="2" y="9"/>
                    <a:pt x="5" y="11"/>
                  </a:cubicBezTo>
                  <a:cubicBezTo>
                    <a:pt x="5" y="12"/>
                    <a:pt x="1" y="11"/>
                    <a:pt x="0" y="9"/>
                  </a:cubicBezTo>
                  <a:cubicBezTo>
                    <a:pt x="2" y="8"/>
                    <a:pt x="6" y="7"/>
                    <a:pt x="4" y="3"/>
                  </a:cubicBezTo>
                  <a:cubicBezTo>
                    <a:pt x="6" y="2"/>
                    <a:pt x="9" y="1"/>
                    <a:pt x="11" y="0"/>
                  </a:cubicBezTo>
                  <a:cubicBezTo>
                    <a:pt x="14" y="4"/>
                    <a:pt x="12" y="5"/>
                    <a:pt x="15" y="10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8" y="8"/>
                    <a:pt x="14" y="9"/>
                    <a:pt x="1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7"/>
            <p:cNvSpPr/>
            <p:nvPr/>
          </p:nvSpPr>
          <p:spPr bwMode="auto">
            <a:xfrm>
              <a:off x="780" y="344"/>
              <a:ext cx="23" cy="15"/>
            </a:xfrm>
            <a:custGeom>
              <a:avLst/>
              <a:gdLst>
                <a:gd name="T0" fmla="*/ 15 w 15"/>
                <a:gd name="T1" fmla="*/ 8 h 10"/>
                <a:gd name="T2" fmla="*/ 3 w 15"/>
                <a:gd name="T3" fmla="*/ 10 h 10"/>
                <a:gd name="T4" fmla="*/ 0 w 15"/>
                <a:gd name="T5" fmla="*/ 5 h 10"/>
                <a:gd name="T6" fmla="*/ 15 w 15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15" y="8"/>
                  </a:moveTo>
                  <a:cubicBezTo>
                    <a:pt x="11" y="6"/>
                    <a:pt x="7" y="9"/>
                    <a:pt x="3" y="10"/>
                  </a:cubicBezTo>
                  <a:cubicBezTo>
                    <a:pt x="2" y="7"/>
                    <a:pt x="2" y="8"/>
                    <a:pt x="0" y="5"/>
                  </a:cubicBezTo>
                  <a:cubicBezTo>
                    <a:pt x="7" y="4"/>
                    <a:pt x="11" y="0"/>
                    <a:pt x="15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8"/>
            <p:cNvSpPr/>
            <p:nvPr/>
          </p:nvSpPr>
          <p:spPr bwMode="auto">
            <a:xfrm>
              <a:off x="710" y="355"/>
              <a:ext cx="71" cy="47"/>
            </a:xfrm>
            <a:custGeom>
              <a:avLst/>
              <a:gdLst>
                <a:gd name="T0" fmla="*/ 35 w 46"/>
                <a:gd name="T1" fmla="*/ 7 h 30"/>
                <a:gd name="T2" fmla="*/ 29 w 46"/>
                <a:gd name="T3" fmla="*/ 14 h 30"/>
                <a:gd name="T4" fmla="*/ 34 w 46"/>
                <a:gd name="T5" fmla="*/ 9 h 30"/>
                <a:gd name="T6" fmla="*/ 30 w 46"/>
                <a:gd name="T7" fmla="*/ 7 h 30"/>
                <a:gd name="T8" fmla="*/ 24 w 46"/>
                <a:gd name="T9" fmla="*/ 12 h 30"/>
                <a:gd name="T10" fmla="*/ 26 w 46"/>
                <a:gd name="T11" fmla="*/ 17 h 30"/>
                <a:gd name="T12" fmla="*/ 18 w 46"/>
                <a:gd name="T13" fmla="*/ 23 h 30"/>
                <a:gd name="T14" fmla="*/ 20 w 46"/>
                <a:gd name="T15" fmla="*/ 19 h 30"/>
                <a:gd name="T16" fmla="*/ 17 w 46"/>
                <a:gd name="T17" fmla="*/ 15 h 30"/>
                <a:gd name="T18" fmla="*/ 9 w 46"/>
                <a:gd name="T19" fmla="*/ 19 h 30"/>
                <a:gd name="T20" fmla="*/ 15 w 46"/>
                <a:gd name="T21" fmla="*/ 20 h 30"/>
                <a:gd name="T22" fmla="*/ 10 w 46"/>
                <a:gd name="T23" fmla="*/ 24 h 30"/>
                <a:gd name="T24" fmla="*/ 14 w 46"/>
                <a:gd name="T25" fmla="*/ 23 h 30"/>
                <a:gd name="T26" fmla="*/ 5 w 46"/>
                <a:gd name="T27" fmla="*/ 25 h 30"/>
                <a:gd name="T28" fmla="*/ 9 w 46"/>
                <a:gd name="T29" fmla="*/ 21 h 30"/>
                <a:gd name="T30" fmla="*/ 0 w 46"/>
                <a:gd name="T31" fmla="*/ 20 h 30"/>
                <a:gd name="T32" fmla="*/ 43 w 46"/>
                <a:gd name="T33" fmla="*/ 0 h 30"/>
                <a:gd name="T34" fmla="*/ 46 w 46"/>
                <a:gd name="T35" fmla="*/ 7 h 30"/>
                <a:gd name="T36" fmla="*/ 35 w 46"/>
                <a:gd name="T3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0">
                  <a:moveTo>
                    <a:pt x="35" y="7"/>
                  </a:moveTo>
                  <a:cubicBezTo>
                    <a:pt x="36" y="11"/>
                    <a:pt x="33" y="13"/>
                    <a:pt x="29" y="14"/>
                  </a:cubicBezTo>
                  <a:cubicBezTo>
                    <a:pt x="29" y="12"/>
                    <a:pt x="31" y="10"/>
                    <a:pt x="34" y="9"/>
                  </a:cubicBezTo>
                  <a:cubicBezTo>
                    <a:pt x="33" y="6"/>
                    <a:pt x="31" y="8"/>
                    <a:pt x="30" y="7"/>
                  </a:cubicBezTo>
                  <a:cubicBezTo>
                    <a:pt x="28" y="8"/>
                    <a:pt x="29" y="11"/>
                    <a:pt x="24" y="12"/>
                  </a:cubicBezTo>
                  <a:cubicBezTo>
                    <a:pt x="23" y="14"/>
                    <a:pt x="24" y="14"/>
                    <a:pt x="26" y="17"/>
                  </a:cubicBezTo>
                  <a:cubicBezTo>
                    <a:pt x="24" y="21"/>
                    <a:pt x="21" y="20"/>
                    <a:pt x="18" y="23"/>
                  </a:cubicBezTo>
                  <a:cubicBezTo>
                    <a:pt x="16" y="21"/>
                    <a:pt x="18" y="20"/>
                    <a:pt x="20" y="19"/>
                  </a:cubicBezTo>
                  <a:cubicBezTo>
                    <a:pt x="18" y="18"/>
                    <a:pt x="17" y="17"/>
                    <a:pt x="17" y="15"/>
                  </a:cubicBezTo>
                  <a:cubicBezTo>
                    <a:pt x="14" y="16"/>
                    <a:pt x="11" y="17"/>
                    <a:pt x="9" y="19"/>
                  </a:cubicBezTo>
                  <a:cubicBezTo>
                    <a:pt x="11" y="21"/>
                    <a:pt x="13" y="19"/>
                    <a:pt x="15" y="20"/>
                  </a:cubicBezTo>
                  <a:cubicBezTo>
                    <a:pt x="17" y="23"/>
                    <a:pt x="11" y="22"/>
                    <a:pt x="10" y="24"/>
                  </a:cubicBezTo>
                  <a:cubicBezTo>
                    <a:pt x="11" y="25"/>
                    <a:pt x="13" y="24"/>
                    <a:pt x="14" y="23"/>
                  </a:cubicBezTo>
                  <a:cubicBezTo>
                    <a:pt x="15" y="30"/>
                    <a:pt x="7" y="24"/>
                    <a:pt x="5" y="25"/>
                  </a:cubicBezTo>
                  <a:cubicBezTo>
                    <a:pt x="4" y="23"/>
                    <a:pt x="9" y="24"/>
                    <a:pt x="9" y="21"/>
                  </a:cubicBezTo>
                  <a:cubicBezTo>
                    <a:pt x="6" y="19"/>
                    <a:pt x="3" y="19"/>
                    <a:pt x="0" y="20"/>
                  </a:cubicBezTo>
                  <a:cubicBezTo>
                    <a:pt x="13" y="14"/>
                    <a:pt x="29" y="4"/>
                    <a:pt x="43" y="0"/>
                  </a:cubicBezTo>
                  <a:cubicBezTo>
                    <a:pt x="40" y="3"/>
                    <a:pt x="46" y="6"/>
                    <a:pt x="46" y="7"/>
                  </a:cubicBezTo>
                  <a:cubicBezTo>
                    <a:pt x="41" y="3"/>
                    <a:pt x="40" y="12"/>
                    <a:pt x="3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9"/>
            <p:cNvSpPr>
              <a:spLocks noEditPoints="1"/>
            </p:cNvSpPr>
            <p:nvPr/>
          </p:nvSpPr>
          <p:spPr bwMode="auto">
            <a:xfrm>
              <a:off x="800" y="336"/>
              <a:ext cx="27" cy="16"/>
            </a:xfrm>
            <a:custGeom>
              <a:avLst/>
              <a:gdLst>
                <a:gd name="T0" fmla="*/ 17 w 17"/>
                <a:gd name="T1" fmla="*/ 7 h 10"/>
                <a:gd name="T2" fmla="*/ 1 w 17"/>
                <a:gd name="T3" fmla="*/ 9 h 10"/>
                <a:gd name="T4" fmla="*/ 2 w 17"/>
                <a:gd name="T5" fmla="*/ 8 h 10"/>
                <a:gd name="T6" fmla="*/ 0 w 17"/>
                <a:gd name="T7" fmla="*/ 4 h 10"/>
                <a:gd name="T8" fmla="*/ 11 w 17"/>
                <a:gd name="T9" fmla="*/ 0 h 10"/>
                <a:gd name="T10" fmla="*/ 17 w 17"/>
                <a:gd name="T11" fmla="*/ 7 h 10"/>
                <a:gd name="T12" fmla="*/ 9 w 17"/>
                <a:gd name="T13" fmla="*/ 6 h 10"/>
                <a:gd name="T14" fmla="*/ 12 w 17"/>
                <a:gd name="T15" fmla="*/ 2 h 10"/>
                <a:gd name="T16" fmla="*/ 9 w 17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1" y="5"/>
                    <a:pt x="8" y="10"/>
                    <a:pt x="1" y="9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7" y="2"/>
                    <a:pt x="11" y="0"/>
                  </a:cubicBezTo>
                  <a:cubicBezTo>
                    <a:pt x="13" y="2"/>
                    <a:pt x="15" y="3"/>
                    <a:pt x="17" y="7"/>
                  </a:cubicBezTo>
                  <a:moveTo>
                    <a:pt x="9" y="6"/>
                  </a:moveTo>
                  <a:cubicBezTo>
                    <a:pt x="10" y="5"/>
                    <a:pt x="16" y="6"/>
                    <a:pt x="12" y="2"/>
                  </a:cubicBezTo>
                  <a:cubicBezTo>
                    <a:pt x="10" y="3"/>
                    <a:pt x="6" y="1"/>
                    <a:pt x="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60"/>
            <p:cNvSpPr/>
            <p:nvPr/>
          </p:nvSpPr>
          <p:spPr bwMode="auto">
            <a:xfrm>
              <a:off x="1100" y="211"/>
              <a:ext cx="93" cy="43"/>
            </a:xfrm>
            <a:custGeom>
              <a:avLst/>
              <a:gdLst>
                <a:gd name="T0" fmla="*/ 10 w 60"/>
                <a:gd name="T1" fmla="*/ 23 h 27"/>
                <a:gd name="T2" fmla="*/ 15 w 60"/>
                <a:gd name="T3" fmla="*/ 20 h 27"/>
                <a:gd name="T4" fmla="*/ 4 w 60"/>
                <a:gd name="T5" fmla="*/ 22 h 27"/>
                <a:gd name="T6" fmla="*/ 17 w 60"/>
                <a:gd name="T7" fmla="*/ 17 h 27"/>
                <a:gd name="T8" fmla="*/ 41 w 60"/>
                <a:gd name="T9" fmla="*/ 2 h 27"/>
                <a:gd name="T10" fmla="*/ 44 w 60"/>
                <a:gd name="T11" fmla="*/ 7 h 27"/>
                <a:gd name="T12" fmla="*/ 43 w 60"/>
                <a:gd name="T13" fmla="*/ 2 h 27"/>
                <a:gd name="T14" fmla="*/ 46 w 60"/>
                <a:gd name="T15" fmla="*/ 6 h 27"/>
                <a:gd name="T16" fmla="*/ 46 w 60"/>
                <a:gd name="T17" fmla="*/ 0 h 27"/>
                <a:gd name="T18" fmla="*/ 49 w 60"/>
                <a:gd name="T19" fmla="*/ 5 h 27"/>
                <a:gd name="T20" fmla="*/ 54 w 60"/>
                <a:gd name="T21" fmla="*/ 1 h 27"/>
                <a:gd name="T22" fmla="*/ 37 w 60"/>
                <a:gd name="T23" fmla="*/ 14 h 27"/>
                <a:gd name="T24" fmla="*/ 36 w 60"/>
                <a:gd name="T25" fmla="*/ 10 h 27"/>
                <a:gd name="T26" fmla="*/ 35 w 60"/>
                <a:gd name="T27" fmla="*/ 15 h 27"/>
                <a:gd name="T28" fmla="*/ 13 w 60"/>
                <a:gd name="T29" fmla="*/ 26 h 27"/>
                <a:gd name="T30" fmla="*/ 10 w 60"/>
                <a:gd name="T31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7">
                  <a:moveTo>
                    <a:pt x="10" y="23"/>
                  </a:moveTo>
                  <a:cubicBezTo>
                    <a:pt x="10" y="21"/>
                    <a:pt x="13" y="21"/>
                    <a:pt x="15" y="20"/>
                  </a:cubicBezTo>
                  <a:cubicBezTo>
                    <a:pt x="10" y="16"/>
                    <a:pt x="6" y="20"/>
                    <a:pt x="4" y="22"/>
                  </a:cubicBezTo>
                  <a:cubicBezTo>
                    <a:pt x="0" y="20"/>
                    <a:pt x="13" y="13"/>
                    <a:pt x="17" y="17"/>
                  </a:cubicBezTo>
                  <a:cubicBezTo>
                    <a:pt x="24" y="7"/>
                    <a:pt x="34" y="9"/>
                    <a:pt x="41" y="2"/>
                  </a:cubicBezTo>
                  <a:cubicBezTo>
                    <a:pt x="42" y="4"/>
                    <a:pt x="43" y="6"/>
                    <a:pt x="44" y="7"/>
                  </a:cubicBezTo>
                  <a:cubicBezTo>
                    <a:pt x="46" y="5"/>
                    <a:pt x="42" y="4"/>
                    <a:pt x="43" y="2"/>
                  </a:cubicBezTo>
                  <a:cubicBezTo>
                    <a:pt x="45" y="2"/>
                    <a:pt x="45" y="3"/>
                    <a:pt x="46" y="6"/>
                  </a:cubicBezTo>
                  <a:cubicBezTo>
                    <a:pt x="51" y="7"/>
                    <a:pt x="42" y="0"/>
                    <a:pt x="46" y="0"/>
                  </a:cubicBezTo>
                  <a:cubicBezTo>
                    <a:pt x="48" y="2"/>
                    <a:pt x="47" y="3"/>
                    <a:pt x="49" y="5"/>
                  </a:cubicBezTo>
                  <a:cubicBezTo>
                    <a:pt x="49" y="2"/>
                    <a:pt x="54" y="5"/>
                    <a:pt x="54" y="1"/>
                  </a:cubicBezTo>
                  <a:cubicBezTo>
                    <a:pt x="60" y="8"/>
                    <a:pt x="40" y="8"/>
                    <a:pt x="37" y="14"/>
                  </a:cubicBezTo>
                  <a:cubicBezTo>
                    <a:pt x="35" y="12"/>
                    <a:pt x="37" y="12"/>
                    <a:pt x="36" y="10"/>
                  </a:cubicBezTo>
                  <a:cubicBezTo>
                    <a:pt x="32" y="7"/>
                    <a:pt x="36" y="14"/>
                    <a:pt x="35" y="15"/>
                  </a:cubicBezTo>
                  <a:cubicBezTo>
                    <a:pt x="26" y="19"/>
                    <a:pt x="16" y="22"/>
                    <a:pt x="13" y="26"/>
                  </a:cubicBezTo>
                  <a:cubicBezTo>
                    <a:pt x="10" y="27"/>
                    <a:pt x="12" y="21"/>
                    <a:pt x="1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1"/>
            <p:cNvSpPr/>
            <p:nvPr/>
          </p:nvSpPr>
          <p:spPr bwMode="auto">
            <a:xfrm>
              <a:off x="986" y="246"/>
              <a:ext cx="131" cy="64"/>
            </a:xfrm>
            <a:custGeom>
              <a:avLst/>
              <a:gdLst>
                <a:gd name="T0" fmla="*/ 62 w 84"/>
                <a:gd name="T1" fmla="*/ 3 h 41"/>
                <a:gd name="T2" fmla="*/ 65 w 84"/>
                <a:gd name="T3" fmla="*/ 2 h 41"/>
                <a:gd name="T4" fmla="*/ 66 w 84"/>
                <a:gd name="T5" fmla="*/ 2 h 41"/>
                <a:gd name="T6" fmla="*/ 71 w 84"/>
                <a:gd name="T7" fmla="*/ 7 h 41"/>
                <a:gd name="T8" fmla="*/ 80 w 84"/>
                <a:gd name="T9" fmla="*/ 0 h 41"/>
                <a:gd name="T10" fmla="*/ 82 w 84"/>
                <a:gd name="T11" fmla="*/ 1 h 41"/>
                <a:gd name="T12" fmla="*/ 84 w 84"/>
                <a:gd name="T13" fmla="*/ 4 h 41"/>
                <a:gd name="T14" fmla="*/ 43 w 84"/>
                <a:gd name="T15" fmla="*/ 23 h 41"/>
                <a:gd name="T16" fmla="*/ 38 w 84"/>
                <a:gd name="T17" fmla="*/ 28 h 41"/>
                <a:gd name="T18" fmla="*/ 11 w 84"/>
                <a:gd name="T19" fmla="*/ 39 h 41"/>
                <a:gd name="T20" fmla="*/ 3 w 84"/>
                <a:gd name="T21" fmla="*/ 32 h 41"/>
                <a:gd name="T22" fmla="*/ 13 w 84"/>
                <a:gd name="T23" fmla="*/ 26 h 41"/>
                <a:gd name="T24" fmla="*/ 8 w 84"/>
                <a:gd name="T25" fmla="*/ 33 h 41"/>
                <a:gd name="T26" fmla="*/ 23 w 84"/>
                <a:gd name="T27" fmla="*/ 27 h 41"/>
                <a:gd name="T28" fmla="*/ 21 w 84"/>
                <a:gd name="T29" fmla="*/ 23 h 41"/>
                <a:gd name="T30" fmla="*/ 41 w 84"/>
                <a:gd name="T31" fmla="*/ 15 h 41"/>
                <a:gd name="T32" fmla="*/ 41 w 84"/>
                <a:gd name="T33" fmla="*/ 19 h 41"/>
                <a:gd name="T34" fmla="*/ 59 w 84"/>
                <a:gd name="T35" fmla="*/ 12 h 41"/>
                <a:gd name="T36" fmla="*/ 56 w 84"/>
                <a:gd name="T37" fmla="*/ 9 h 41"/>
                <a:gd name="T38" fmla="*/ 62 w 84"/>
                <a:gd name="T3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41">
                  <a:moveTo>
                    <a:pt x="62" y="3"/>
                  </a:moveTo>
                  <a:cubicBezTo>
                    <a:pt x="65" y="6"/>
                    <a:pt x="63" y="5"/>
                    <a:pt x="65" y="2"/>
                  </a:cubicBezTo>
                  <a:cubicBezTo>
                    <a:pt x="67" y="5"/>
                    <a:pt x="67" y="4"/>
                    <a:pt x="66" y="2"/>
                  </a:cubicBezTo>
                  <a:cubicBezTo>
                    <a:pt x="68" y="1"/>
                    <a:pt x="69" y="4"/>
                    <a:pt x="71" y="7"/>
                  </a:cubicBezTo>
                  <a:cubicBezTo>
                    <a:pt x="74" y="4"/>
                    <a:pt x="79" y="4"/>
                    <a:pt x="80" y="0"/>
                  </a:cubicBezTo>
                  <a:cubicBezTo>
                    <a:pt x="81" y="0"/>
                    <a:pt x="81" y="0"/>
                    <a:pt x="82" y="1"/>
                  </a:cubicBezTo>
                  <a:cubicBezTo>
                    <a:pt x="83" y="2"/>
                    <a:pt x="83" y="3"/>
                    <a:pt x="84" y="4"/>
                  </a:cubicBezTo>
                  <a:cubicBezTo>
                    <a:pt x="72" y="6"/>
                    <a:pt x="58" y="19"/>
                    <a:pt x="43" y="23"/>
                  </a:cubicBezTo>
                  <a:cubicBezTo>
                    <a:pt x="40" y="24"/>
                    <a:pt x="39" y="26"/>
                    <a:pt x="38" y="28"/>
                  </a:cubicBezTo>
                  <a:cubicBezTo>
                    <a:pt x="32" y="35"/>
                    <a:pt x="15" y="29"/>
                    <a:pt x="11" y="39"/>
                  </a:cubicBezTo>
                  <a:cubicBezTo>
                    <a:pt x="8" y="41"/>
                    <a:pt x="7" y="29"/>
                    <a:pt x="3" y="32"/>
                  </a:cubicBezTo>
                  <a:cubicBezTo>
                    <a:pt x="0" y="30"/>
                    <a:pt x="11" y="28"/>
                    <a:pt x="13" y="26"/>
                  </a:cubicBezTo>
                  <a:cubicBezTo>
                    <a:pt x="13" y="32"/>
                    <a:pt x="8" y="28"/>
                    <a:pt x="8" y="33"/>
                  </a:cubicBezTo>
                  <a:cubicBezTo>
                    <a:pt x="16" y="34"/>
                    <a:pt x="15" y="30"/>
                    <a:pt x="23" y="27"/>
                  </a:cubicBezTo>
                  <a:cubicBezTo>
                    <a:pt x="23" y="26"/>
                    <a:pt x="22" y="25"/>
                    <a:pt x="21" y="23"/>
                  </a:cubicBezTo>
                  <a:cubicBezTo>
                    <a:pt x="28" y="19"/>
                    <a:pt x="31" y="19"/>
                    <a:pt x="41" y="15"/>
                  </a:cubicBezTo>
                  <a:cubicBezTo>
                    <a:pt x="46" y="20"/>
                    <a:pt x="37" y="14"/>
                    <a:pt x="41" y="19"/>
                  </a:cubicBezTo>
                  <a:cubicBezTo>
                    <a:pt x="46" y="18"/>
                    <a:pt x="51" y="15"/>
                    <a:pt x="59" y="12"/>
                  </a:cubicBezTo>
                  <a:cubicBezTo>
                    <a:pt x="59" y="11"/>
                    <a:pt x="57" y="11"/>
                    <a:pt x="56" y="9"/>
                  </a:cubicBezTo>
                  <a:cubicBezTo>
                    <a:pt x="60" y="5"/>
                    <a:pt x="62" y="7"/>
                    <a:pt x="6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2"/>
            <p:cNvSpPr>
              <a:spLocks noEditPoints="1"/>
            </p:cNvSpPr>
            <p:nvPr/>
          </p:nvSpPr>
          <p:spPr bwMode="auto">
            <a:xfrm>
              <a:off x="-3" y="26"/>
              <a:ext cx="2218" cy="1456"/>
            </a:xfrm>
            <a:custGeom>
              <a:avLst/>
              <a:gdLst>
                <a:gd name="T0" fmla="*/ 766 w 1422"/>
                <a:gd name="T1" fmla="*/ 149 h 934"/>
                <a:gd name="T2" fmla="*/ 858 w 1422"/>
                <a:gd name="T3" fmla="*/ 126 h 934"/>
                <a:gd name="T4" fmla="*/ 917 w 1422"/>
                <a:gd name="T5" fmla="*/ 103 h 934"/>
                <a:gd name="T6" fmla="*/ 1089 w 1422"/>
                <a:gd name="T7" fmla="*/ 70 h 934"/>
                <a:gd name="T8" fmla="*/ 1183 w 1422"/>
                <a:gd name="T9" fmla="*/ 54 h 934"/>
                <a:gd name="T10" fmla="*/ 1164 w 1422"/>
                <a:gd name="T11" fmla="*/ 82 h 934"/>
                <a:gd name="T12" fmla="*/ 1322 w 1422"/>
                <a:gd name="T13" fmla="*/ 41 h 934"/>
                <a:gd name="T14" fmla="*/ 1314 w 1422"/>
                <a:gd name="T15" fmla="*/ 106 h 934"/>
                <a:gd name="T16" fmla="*/ 1249 w 1422"/>
                <a:gd name="T17" fmla="*/ 141 h 934"/>
                <a:gd name="T18" fmla="*/ 1272 w 1422"/>
                <a:gd name="T19" fmla="*/ 149 h 934"/>
                <a:gd name="T20" fmla="*/ 1263 w 1422"/>
                <a:gd name="T21" fmla="*/ 180 h 934"/>
                <a:gd name="T22" fmla="*/ 1199 w 1422"/>
                <a:gd name="T23" fmla="*/ 242 h 934"/>
                <a:gd name="T24" fmla="*/ 1168 w 1422"/>
                <a:gd name="T25" fmla="*/ 275 h 934"/>
                <a:gd name="T26" fmla="*/ 1134 w 1422"/>
                <a:gd name="T27" fmla="*/ 273 h 934"/>
                <a:gd name="T28" fmla="*/ 1108 w 1422"/>
                <a:gd name="T29" fmla="*/ 322 h 934"/>
                <a:gd name="T30" fmla="*/ 1112 w 1422"/>
                <a:gd name="T31" fmla="*/ 341 h 934"/>
                <a:gd name="T32" fmla="*/ 1057 w 1422"/>
                <a:gd name="T33" fmla="*/ 387 h 934"/>
                <a:gd name="T34" fmla="*/ 1017 w 1422"/>
                <a:gd name="T35" fmla="*/ 410 h 934"/>
                <a:gd name="T36" fmla="*/ 1024 w 1422"/>
                <a:gd name="T37" fmla="*/ 445 h 934"/>
                <a:gd name="T38" fmla="*/ 1099 w 1422"/>
                <a:gd name="T39" fmla="*/ 419 h 934"/>
                <a:gd name="T40" fmla="*/ 1116 w 1422"/>
                <a:gd name="T41" fmla="*/ 422 h 934"/>
                <a:gd name="T42" fmla="*/ 1067 w 1422"/>
                <a:gd name="T43" fmla="*/ 450 h 934"/>
                <a:gd name="T44" fmla="*/ 1081 w 1422"/>
                <a:gd name="T45" fmla="*/ 471 h 934"/>
                <a:gd name="T46" fmla="*/ 1014 w 1422"/>
                <a:gd name="T47" fmla="*/ 512 h 934"/>
                <a:gd name="T48" fmla="*/ 849 w 1422"/>
                <a:gd name="T49" fmla="*/ 613 h 934"/>
                <a:gd name="T50" fmla="*/ 535 w 1422"/>
                <a:gd name="T51" fmla="*/ 783 h 934"/>
                <a:gd name="T52" fmla="*/ 230 w 1422"/>
                <a:gd name="T53" fmla="*/ 878 h 934"/>
                <a:gd name="T54" fmla="*/ 178 w 1422"/>
                <a:gd name="T55" fmla="*/ 846 h 934"/>
                <a:gd name="T56" fmla="*/ 102 w 1422"/>
                <a:gd name="T57" fmla="*/ 728 h 934"/>
                <a:gd name="T58" fmla="*/ 31 w 1422"/>
                <a:gd name="T59" fmla="*/ 559 h 934"/>
                <a:gd name="T60" fmla="*/ 189 w 1422"/>
                <a:gd name="T61" fmla="*/ 402 h 934"/>
                <a:gd name="T62" fmla="*/ 375 w 1422"/>
                <a:gd name="T63" fmla="*/ 302 h 934"/>
                <a:gd name="T64" fmla="*/ 541 w 1422"/>
                <a:gd name="T65" fmla="*/ 217 h 934"/>
                <a:gd name="T66" fmla="*/ 1342 w 1422"/>
                <a:gd name="T67" fmla="*/ 67 h 934"/>
                <a:gd name="T68" fmla="*/ 544 w 1422"/>
                <a:gd name="T69" fmla="*/ 223 h 934"/>
                <a:gd name="T70" fmla="*/ 387 w 1422"/>
                <a:gd name="T71" fmla="*/ 316 h 934"/>
                <a:gd name="T72" fmla="*/ 256 w 1422"/>
                <a:gd name="T73" fmla="*/ 381 h 934"/>
                <a:gd name="T74" fmla="*/ 1283 w 1422"/>
                <a:gd name="T75" fmla="*/ 42 h 934"/>
                <a:gd name="T76" fmla="*/ 1284 w 1422"/>
                <a:gd name="T77" fmla="*/ 65 h 934"/>
                <a:gd name="T78" fmla="*/ 1328 w 1422"/>
                <a:gd name="T79" fmla="*/ 95 h 934"/>
                <a:gd name="T80" fmla="*/ 1059 w 1422"/>
                <a:gd name="T81" fmla="*/ 290 h 934"/>
                <a:gd name="T82" fmla="*/ 1128 w 1422"/>
                <a:gd name="T83" fmla="*/ 261 h 934"/>
                <a:gd name="T84" fmla="*/ 1116 w 1422"/>
                <a:gd name="T85" fmla="*/ 257 h 934"/>
                <a:gd name="T86" fmla="*/ 1100 w 1422"/>
                <a:gd name="T87" fmla="*/ 278 h 934"/>
                <a:gd name="T88" fmla="*/ 1076 w 1422"/>
                <a:gd name="T89" fmla="*/ 323 h 934"/>
                <a:gd name="T90" fmla="*/ 1006 w 1422"/>
                <a:gd name="T91" fmla="*/ 352 h 934"/>
                <a:gd name="T92" fmla="*/ 1035 w 1422"/>
                <a:gd name="T93" fmla="*/ 326 h 934"/>
                <a:gd name="T94" fmla="*/ 1146 w 1422"/>
                <a:gd name="T95" fmla="*/ 296 h 934"/>
                <a:gd name="T96" fmla="*/ 1065 w 1422"/>
                <a:gd name="T97" fmla="*/ 357 h 934"/>
                <a:gd name="T98" fmla="*/ 926 w 1422"/>
                <a:gd name="T99" fmla="*/ 461 h 934"/>
                <a:gd name="T100" fmla="*/ 976 w 1422"/>
                <a:gd name="T101" fmla="*/ 442 h 934"/>
                <a:gd name="T102" fmla="*/ 390 w 1422"/>
                <a:gd name="T103" fmla="*/ 700 h 934"/>
                <a:gd name="T104" fmla="*/ 929 w 1422"/>
                <a:gd name="T105" fmla="*/ 479 h 934"/>
                <a:gd name="T106" fmla="*/ 998 w 1422"/>
                <a:gd name="T107" fmla="*/ 458 h 934"/>
                <a:gd name="T108" fmla="*/ 479 w 1422"/>
                <a:gd name="T109" fmla="*/ 686 h 934"/>
                <a:gd name="T110" fmla="*/ 410 w 1422"/>
                <a:gd name="T111" fmla="*/ 724 h 934"/>
                <a:gd name="T112" fmla="*/ 387 w 1422"/>
                <a:gd name="T113" fmla="*/ 720 h 934"/>
                <a:gd name="T114" fmla="*/ 345 w 1422"/>
                <a:gd name="T115" fmla="*/ 739 h 934"/>
                <a:gd name="T116" fmla="*/ 1008 w 1422"/>
                <a:gd name="T117" fmla="*/ 483 h 934"/>
                <a:gd name="T118" fmla="*/ 828 w 1422"/>
                <a:gd name="T119" fmla="*/ 615 h 934"/>
                <a:gd name="T120" fmla="*/ 812 w 1422"/>
                <a:gd name="T121" fmla="*/ 637 h 934"/>
                <a:gd name="T122" fmla="*/ 923 w 1422"/>
                <a:gd name="T123" fmla="*/ 589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2" h="934">
                  <a:moveTo>
                    <a:pt x="453" y="280"/>
                  </a:moveTo>
                  <a:cubicBezTo>
                    <a:pt x="456" y="287"/>
                    <a:pt x="460" y="280"/>
                    <a:pt x="461" y="287"/>
                  </a:cubicBezTo>
                  <a:cubicBezTo>
                    <a:pt x="465" y="285"/>
                    <a:pt x="467" y="284"/>
                    <a:pt x="470" y="282"/>
                  </a:cubicBezTo>
                  <a:cubicBezTo>
                    <a:pt x="467" y="278"/>
                    <a:pt x="467" y="281"/>
                    <a:pt x="465" y="282"/>
                  </a:cubicBezTo>
                  <a:cubicBezTo>
                    <a:pt x="467" y="277"/>
                    <a:pt x="472" y="277"/>
                    <a:pt x="476" y="279"/>
                  </a:cubicBezTo>
                  <a:cubicBezTo>
                    <a:pt x="477" y="277"/>
                    <a:pt x="477" y="275"/>
                    <a:pt x="480" y="276"/>
                  </a:cubicBezTo>
                  <a:cubicBezTo>
                    <a:pt x="479" y="274"/>
                    <a:pt x="482" y="273"/>
                    <a:pt x="479" y="269"/>
                  </a:cubicBezTo>
                  <a:cubicBezTo>
                    <a:pt x="481" y="268"/>
                    <a:pt x="483" y="267"/>
                    <a:pt x="485" y="267"/>
                  </a:cubicBezTo>
                  <a:cubicBezTo>
                    <a:pt x="486" y="269"/>
                    <a:pt x="483" y="268"/>
                    <a:pt x="483" y="270"/>
                  </a:cubicBezTo>
                  <a:cubicBezTo>
                    <a:pt x="496" y="272"/>
                    <a:pt x="500" y="258"/>
                    <a:pt x="514" y="259"/>
                  </a:cubicBezTo>
                  <a:cubicBezTo>
                    <a:pt x="514" y="257"/>
                    <a:pt x="514" y="257"/>
                    <a:pt x="513" y="254"/>
                  </a:cubicBezTo>
                  <a:cubicBezTo>
                    <a:pt x="518" y="255"/>
                    <a:pt x="516" y="248"/>
                    <a:pt x="522" y="248"/>
                  </a:cubicBezTo>
                  <a:cubicBezTo>
                    <a:pt x="522" y="249"/>
                    <a:pt x="523" y="250"/>
                    <a:pt x="524" y="252"/>
                  </a:cubicBezTo>
                  <a:cubicBezTo>
                    <a:pt x="530" y="251"/>
                    <a:pt x="537" y="244"/>
                    <a:pt x="542" y="243"/>
                  </a:cubicBezTo>
                  <a:cubicBezTo>
                    <a:pt x="545" y="239"/>
                    <a:pt x="554" y="241"/>
                    <a:pt x="555" y="235"/>
                  </a:cubicBezTo>
                  <a:cubicBezTo>
                    <a:pt x="569" y="235"/>
                    <a:pt x="577" y="223"/>
                    <a:pt x="588" y="223"/>
                  </a:cubicBezTo>
                  <a:cubicBezTo>
                    <a:pt x="589" y="221"/>
                    <a:pt x="588" y="219"/>
                    <a:pt x="588" y="216"/>
                  </a:cubicBezTo>
                  <a:cubicBezTo>
                    <a:pt x="594" y="215"/>
                    <a:pt x="603" y="219"/>
                    <a:pt x="602" y="211"/>
                  </a:cubicBezTo>
                  <a:cubicBezTo>
                    <a:pt x="608" y="213"/>
                    <a:pt x="617" y="211"/>
                    <a:pt x="621" y="206"/>
                  </a:cubicBezTo>
                  <a:cubicBezTo>
                    <a:pt x="620" y="205"/>
                    <a:pt x="620" y="205"/>
                    <a:pt x="619" y="205"/>
                  </a:cubicBezTo>
                  <a:cubicBezTo>
                    <a:pt x="633" y="194"/>
                    <a:pt x="658" y="196"/>
                    <a:pt x="667" y="180"/>
                  </a:cubicBezTo>
                  <a:cubicBezTo>
                    <a:pt x="671" y="180"/>
                    <a:pt x="667" y="182"/>
                    <a:pt x="668" y="184"/>
                  </a:cubicBezTo>
                  <a:cubicBezTo>
                    <a:pt x="696" y="175"/>
                    <a:pt x="728" y="158"/>
                    <a:pt x="770" y="142"/>
                  </a:cubicBezTo>
                  <a:cubicBezTo>
                    <a:pt x="772" y="144"/>
                    <a:pt x="770" y="145"/>
                    <a:pt x="769" y="143"/>
                  </a:cubicBezTo>
                  <a:cubicBezTo>
                    <a:pt x="768" y="145"/>
                    <a:pt x="773" y="149"/>
                    <a:pt x="769" y="149"/>
                  </a:cubicBezTo>
                  <a:cubicBezTo>
                    <a:pt x="767" y="147"/>
                    <a:pt x="763" y="143"/>
                    <a:pt x="766" y="149"/>
                  </a:cubicBezTo>
                  <a:cubicBezTo>
                    <a:pt x="765" y="149"/>
                    <a:pt x="764" y="147"/>
                    <a:pt x="763" y="146"/>
                  </a:cubicBezTo>
                  <a:cubicBezTo>
                    <a:pt x="762" y="147"/>
                    <a:pt x="765" y="150"/>
                    <a:pt x="764" y="151"/>
                  </a:cubicBezTo>
                  <a:cubicBezTo>
                    <a:pt x="762" y="151"/>
                    <a:pt x="760" y="152"/>
                    <a:pt x="763" y="153"/>
                  </a:cubicBezTo>
                  <a:cubicBezTo>
                    <a:pt x="758" y="154"/>
                    <a:pt x="747" y="156"/>
                    <a:pt x="747" y="161"/>
                  </a:cubicBezTo>
                  <a:cubicBezTo>
                    <a:pt x="754" y="165"/>
                    <a:pt x="765" y="152"/>
                    <a:pt x="774" y="149"/>
                  </a:cubicBezTo>
                  <a:cubicBezTo>
                    <a:pt x="776" y="148"/>
                    <a:pt x="778" y="150"/>
                    <a:pt x="780" y="148"/>
                  </a:cubicBezTo>
                  <a:cubicBezTo>
                    <a:pt x="781" y="146"/>
                    <a:pt x="788" y="144"/>
                    <a:pt x="791" y="143"/>
                  </a:cubicBezTo>
                  <a:cubicBezTo>
                    <a:pt x="799" y="140"/>
                    <a:pt x="808" y="136"/>
                    <a:pt x="814" y="135"/>
                  </a:cubicBezTo>
                  <a:cubicBezTo>
                    <a:pt x="816" y="135"/>
                    <a:pt x="819" y="138"/>
                    <a:pt x="816" y="133"/>
                  </a:cubicBezTo>
                  <a:cubicBezTo>
                    <a:pt x="818" y="131"/>
                    <a:pt x="820" y="139"/>
                    <a:pt x="822" y="138"/>
                  </a:cubicBezTo>
                  <a:cubicBezTo>
                    <a:pt x="823" y="136"/>
                    <a:pt x="819" y="135"/>
                    <a:pt x="819" y="133"/>
                  </a:cubicBezTo>
                  <a:cubicBezTo>
                    <a:pt x="821" y="133"/>
                    <a:pt x="822" y="134"/>
                    <a:pt x="823" y="136"/>
                  </a:cubicBezTo>
                  <a:cubicBezTo>
                    <a:pt x="824" y="135"/>
                    <a:pt x="823" y="133"/>
                    <a:pt x="822" y="132"/>
                  </a:cubicBezTo>
                  <a:cubicBezTo>
                    <a:pt x="823" y="132"/>
                    <a:pt x="825" y="133"/>
                    <a:pt x="826" y="136"/>
                  </a:cubicBezTo>
                  <a:cubicBezTo>
                    <a:pt x="828" y="135"/>
                    <a:pt x="823" y="131"/>
                    <a:pt x="824" y="129"/>
                  </a:cubicBezTo>
                  <a:cubicBezTo>
                    <a:pt x="825" y="129"/>
                    <a:pt x="827" y="132"/>
                    <a:pt x="828" y="134"/>
                  </a:cubicBezTo>
                  <a:cubicBezTo>
                    <a:pt x="826" y="125"/>
                    <a:pt x="838" y="130"/>
                    <a:pt x="844" y="123"/>
                  </a:cubicBezTo>
                  <a:cubicBezTo>
                    <a:pt x="845" y="124"/>
                    <a:pt x="846" y="126"/>
                    <a:pt x="847" y="127"/>
                  </a:cubicBezTo>
                  <a:cubicBezTo>
                    <a:pt x="847" y="126"/>
                    <a:pt x="846" y="124"/>
                    <a:pt x="845" y="122"/>
                  </a:cubicBezTo>
                  <a:cubicBezTo>
                    <a:pt x="847" y="122"/>
                    <a:pt x="849" y="127"/>
                    <a:pt x="850" y="129"/>
                  </a:cubicBezTo>
                  <a:cubicBezTo>
                    <a:pt x="851" y="127"/>
                    <a:pt x="850" y="125"/>
                    <a:pt x="848" y="122"/>
                  </a:cubicBezTo>
                  <a:cubicBezTo>
                    <a:pt x="850" y="123"/>
                    <a:pt x="853" y="126"/>
                    <a:pt x="853" y="128"/>
                  </a:cubicBezTo>
                  <a:cubicBezTo>
                    <a:pt x="856" y="128"/>
                    <a:pt x="852" y="124"/>
                    <a:pt x="851" y="121"/>
                  </a:cubicBezTo>
                  <a:cubicBezTo>
                    <a:pt x="852" y="119"/>
                    <a:pt x="854" y="125"/>
                    <a:pt x="856" y="127"/>
                  </a:cubicBezTo>
                  <a:cubicBezTo>
                    <a:pt x="856" y="125"/>
                    <a:pt x="856" y="123"/>
                    <a:pt x="854" y="120"/>
                  </a:cubicBezTo>
                  <a:cubicBezTo>
                    <a:pt x="852" y="116"/>
                    <a:pt x="857" y="124"/>
                    <a:pt x="858" y="126"/>
                  </a:cubicBezTo>
                  <a:cubicBezTo>
                    <a:pt x="857" y="122"/>
                    <a:pt x="859" y="120"/>
                    <a:pt x="861" y="125"/>
                  </a:cubicBezTo>
                  <a:cubicBezTo>
                    <a:pt x="861" y="123"/>
                    <a:pt x="862" y="121"/>
                    <a:pt x="859" y="118"/>
                  </a:cubicBezTo>
                  <a:cubicBezTo>
                    <a:pt x="861" y="117"/>
                    <a:pt x="863" y="125"/>
                    <a:pt x="865" y="124"/>
                  </a:cubicBezTo>
                  <a:cubicBezTo>
                    <a:pt x="867" y="123"/>
                    <a:pt x="859" y="116"/>
                    <a:pt x="863" y="116"/>
                  </a:cubicBezTo>
                  <a:cubicBezTo>
                    <a:pt x="866" y="120"/>
                    <a:pt x="864" y="120"/>
                    <a:pt x="867" y="124"/>
                  </a:cubicBezTo>
                  <a:cubicBezTo>
                    <a:pt x="869" y="123"/>
                    <a:pt x="867" y="121"/>
                    <a:pt x="867" y="119"/>
                  </a:cubicBezTo>
                  <a:cubicBezTo>
                    <a:pt x="868" y="119"/>
                    <a:pt x="869" y="121"/>
                    <a:pt x="870" y="122"/>
                  </a:cubicBezTo>
                  <a:cubicBezTo>
                    <a:pt x="868" y="114"/>
                    <a:pt x="879" y="125"/>
                    <a:pt x="874" y="115"/>
                  </a:cubicBezTo>
                  <a:cubicBezTo>
                    <a:pt x="875" y="115"/>
                    <a:pt x="877" y="117"/>
                    <a:pt x="878" y="119"/>
                  </a:cubicBezTo>
                  <a:cubicBezTo>
                    <a:pt x="878" y="116"/>
                    <a:pt x="877" y="113"/>
                    <a:pt x="876" y="110"/>
                  </a:cubicBezTo>
                  <a:cubicBezTo>
                    <a:pt x="880" y="110"/>
                    <a:pt x="877" y="112"/>
                    <a:pt x="879" y="115"/>
                  </a:cubicBezTo>
                  <a:cubicBezTo>
                    <a:pt x="879" y="113"/>
                    <a:pt x="879" y="111"/>
                    <a:pt x="879" y="108"/>
                  </a:cubicBezTo>
                  <a:cubicBezTo>
                    <a:pt x="885" y="109"/>
                    <a:pt x="886" y="105"/>
                    <a:pt x="893" y="104"/>
                  </a:cubicBezTo>
                  <a:cubicBezTo>
                    <a:pt x="897" y="110"/>
                    <a:pt x="898" y="116"/>
                    <a:pt x="903" y="120"/>
                  </a:cubicBezTo>
                  <a:cubicBezTo>
                    <a:pt x="899" y="115"/>
                    <a:pt x="900" y="109"/>
                    <a:pt x="894" y="103"/>
                  </a:cubicBezTo>
                  <a:cubicBezTo>
                    <a:pt x="899" y="103"/>
                    <a:pt x="899" y="113"/>
                    <a:pt x="904" y="115"/>
                  </a:cubicBezTo>
                  <a:cubicBezTo>
                    <a:pt x="905" y="113"/>
                    <a:pt x="901" y="113"/>
                    <a:pt x="902" y="111"/>
                  </a:cubicBezTo>
                  <a:cubicBezTo>
                    <a:pt x="903" y="111"/>
                    <a:pt x="904" y="112"/>
                    <a:pt x="905" y="113"/>
                  </a:cubicBezTo>
                  <a:cubicBezTo>
                    <a:pt x="906" y="112"/>
                    <a:pt x="905" y="108"/>
                    <a:pt x="908" y="112"/>
                  </a:cubicBezTo>
                  <a:cubicBezTo>
                    <a:pt x="909" y="112"/>
                    <a:pt x="906" y="105"/>
                    <a:pt x="909" y="110"/>
                  </a:cubicBezTo>
                  <a:cubicBezTo>
                    <a:pt x="911" y="108"/>
                    <a:pt x="909" y="105"/>
                    <a:pt x="906" y="100"/>
                  </a:cubicBezTo>
                  <a:cubicBezTo>
                    <a:pt x="910" y="100"/>
                    <a:pt x="908" y="104"/>
                    <a:pt x="912" y="108"/>
                  </a:cubicBezTo>
                  <a:cubicBezTo>
                    <a:pt x="911" y="105"/>
                    <a:pt x="912" y="104"/>
                    <a:pt x="910" y="100"/>
                  </a:cubicBezTo>
                  <a:cubicBezTo>
                    <a:pt x="911" y="100"/>
                    <a:pt x="912" y="103"/>
                    <a:pt x="913" y="104"/>
                  </a:cubicBezTo>
                  <a:cubicBezTo>
                    <a:pt x="916" y="104"/>
                    <a:pt x="911" y="100"/>
                    <a:pt x="914" y="100"/>
                  </a:cubicBezTo>
                  <a:cubicBezTo>
                    <a:pt x="915" y="101"/>
                    <a:pt x="916" y="102"/>
                    <a:pt x="917" y="103"/>
                  </a:cubicBezTo>
                  <a:cubicBezTo>
                    <a:pt x="915" y="96"/>
                    <a:pt x="918" y="101"/>
                    <a:pt x="923" y="103"/>
                  </a:cubicBezTo>
                  <a:cubicBezTo>
                    <a:pt x="923" y="103"/>
                    <a:pt x="922" y="101"/>
                    <a:pt x="921" y="100"/>
                  </a:cubicBezTo>
                  <a:cubicBezTo>
                    <a:pt x="923" y="100"/>
                    <a:pt x="924" y="100"/>
                    <a:pt x="925" y="102"/>
                  </a:cubicBezTo>
                  <a:cubicBezTo>
                    <a:pt x="926" y="102"/>
                    <a:pt x="924" y="100"/>
                    <a:pt x="924" y="99"/>
                  </a:cubicBezTo>
                  <a:cubicBezTo>
                    <a:pt x="925" y="96"/>
                    <a:pt x="927" y="102"/>
                    <a:pt x="928" y="101"/>
                  </a:cubicBezTo>
                  <a:cubicBezTo>
                    <a:pt x="924" y="94"/>
                    <a:pt x="936" y="106"/>
                    <a:pt x="929" y="96"/>
                  </a:cubicBezTo>
                  <a:cubicBezTo>
                    <a:pt x="931" y="97"/>
                    <a:pt x="933" y="100"/>
                    <a:pt x="934" y="101"/>
                  </a:cubicBezTo>
                  <a:cubicBezTo>
                    <a:pt x="936" y="101"/>
                    <a:pt x="931" y="96"/>
                    <a:pt x="931" y="94"/>
                  </a:cubicBezTo>
                  <a:cubicBezTo>
                    <a:pt x="934" y="96"/>
                    <a:pt x="936" y="98"/>
                    <a:pt x="937" y="102"/>
                  </a:cubicBezTo>
                  <a:cubicBezTo>
                    <a:pt x="942" y="99"/>
                    <a:pt x="936" y="102"/>
                    <a:pt x="935" y="95"/>
                  </a:cubicBezTo>
                  <a:cubicBezTo>
                    <a:pt x="935" y="93"/>
                    <a:pt x="943" y="104"/>
                    <a:pt x="937" y="93"/>
                  </a:cubicBezTo>
                  <a:cubicBezTo>
                    <a:pt x="936" y="89"/>
                    <a:pt x="940" y="97"/>
                    <a:pt x="941" y="97"/>
                  </a:cubicBezTo>
                  <a:cubicBezTo>
                    <a:pt x="943" y="95"/>
                    <a:pt x="941" y="95"/>
                    <a:pt x="939" y="92"/>
                  </a:cubicBezTo>
                  <a:cubicBezTo>
                    <a:pt x="946" y="95"/>
                    <a:pt x="942" y="98"/>
                    <a:pt x="946" y="101"/>
                  </a:cubicBezTo>
                  <a:cubicBezTo>
                    <a:pt x="947" y="104"/>
                    <a:pt x="943" y="100"/>
                    <a:pt x="942" y="98"/>
                  </a:cubicBezTo>
                  <a:cubicBezTo>
                    <a:pt x="940" y="100"/>
                    <a:pt x="947" y="102"/>
                    <a:pt x="943" y="102"/>
                  </a:cubicBezTo>
                  <a:cubicBezTo>
                    <a:pt x="946" y="105"/>
                    <a:pt x="948" y="105"/>
                    <a:pt x="951" y="103"/>
                  </a:cubicBezTo>
                  <a:cubicBezTo>
                    <a:pt x="954" y="109"/>
                    <a:pt x="950" y="106"/>
                    <a:pt x="948" y="109"/>
                  </a:cubicBezTo>
                  <a:cubicBezTo>
                    <a:pt x="950" y="110"/>
                    <a:pt x="954" y="109"/>
                    <a:pt x="949" y="111"/>
                  </a:cubicBezTo>
                  <a:cubicBezTo>
                    <a:pt x="973" y="105"/>
                    <a:pt x="997" y="96"/>
                    <a:pt x="1019" y="90"/>
                  </a:cubicBezTo>
                  <a:cubicBezTo>
                    <a:pt x="1044" y="83"/>
                    <a:pt x="1061" y="68"/>
                    <a:pt x="1081" y="66"/>
                  </a:cubicBezTo>
                  <a:cubicBezTo>
                    <a:pt x="1074" y="72"/>
                    <a:pt x="1068" y="69"/>
                    <a:pt x="1062" y="76"/>
                  </a:cubicBezTo>
                  <a:cubicBezTo>
                    <a:pt x="1070" y="77"/>
                    <a:pt x="1076" y="73"/>
                    <a:pt x="1082" y="71"/>
                  </a:cubicBezTo>
                  <a:cubicBezTo>
                    <a:pt x="1084" y="71"/>
                    <a:pt x="1083" y="72"/>
                    <a:pt x="1084" y="73"/>
                  </a:cubicBezTo>
                  <a:cubicBezTo>
                    <a:pt x="1084" y="72"/>
                    <a:pt x="1088" y="72"/>
                    <a:pt x="1085" y="68"/>
                  </a:cubicBezTo>
                  <a:cubicBezTo>
                    <a:pt x="1087" y="69"/>
                    <a:pt x="1088" y="68"/>
                    <a:pt x="1089" y="70"/>
                  </a:cubicBezTo>
                  <a:cubicBezTo>
                    <a:pt x="1087" y="65"/>
                    <a:pt x="1098" y="67"/>
                    <a:pt x="1098" y="62"/>
                  </a:cubicBezTo>
                  <a:cubicBezTo>
                    <a:pt x="1093" y="61"/>
                    <a:pt x="1092" y="62"/>
                    <a:pt x="1091" y="65"/>
                  </a:cubicBezTo>
                  <a:cubicBezTo>
                    <a:pt x="1087" y="63"/>
                    <a:pt x="1086" y="64"/>
                    <a:pt x="1083" y="66"/>
                  </a:cubicBezTo>
                  <a:cubicBezTo>
                    <a:pt x="1083" y="60"/>
                    <a:pt x="1095" y="60"/>
                    <a:pt x="1100" y="56"/>
                  </a:cubicBezTo>
                  <a:cubicBezTo>
                    <a:pt x="1101" y="59"/>
                    <a:pt x="1097" y="59"/>
                    <a:pt x="1099" y="61"/>
                  </a:cubicBezTo>
                  <a:cubicBezTo>
                    <a:pt x="1131" y="56"/>
                    <a:pt x="1160" y="42"/>
                    <a:pt x="1190" y="31"/>
                  </a:cubicBezTo>
                  <a:cubicBezTo>
                    <a:pt x="1191" y="32"/>
                    <a:pt x="1190" y="32"/>
                    <a:pt x="1190" y="33"/>
                  </a:cubicBezTo>
                  <a:cubicBezTo>
                    <a:pt x="1191" y="34"/>
                    <a:pt x="1192" y="33"/>
                    <a:pt x="1193" y="33"/>
                  </a:cubicBezTo>
                  <a:cubicBezTo>
                    <a:pt x="1188" y="32"/>
                    <a:pt x="1191" y="41"/>
                    <a:pt x="1186" y="34"/>
                  </a:cubicBezTo>
                  <a:cubicBezTo>
                    <a:pt x="1186" y="35"/>
                    <a:pt x="1187" y="36"/>
                    <a:pt x="1186" y="37"/>
                  </a:cubicBezTo>
                  <a:cubicBezTo>
                    <a:pt x="1198" y="43"/>
                    <a:pt x="1226" y="25"/>
                    <a:pt x="1245" y="25"/>
                  </a:cubicBezTo>
                  <a:cubicBezTo>
                    <a:pt x="1245" y="25"/>
                    <a:pt x="1244" y="23"/>
                    <a:pt x="1244" y="22"/>
                  </a:cubicBezTo>
                  <a:cubicBezTo>
                    <a:pt x="1268" y="20"/>
                    <a:pt x="1299" y="5"/>
                    <a:pt x="1329" y="3"/>
                  </a:cubicBezTo>
                  <a:cubicBezTo>
                    <a:pt x="1331" y="3"/>
                    <a:pt x="1332" y="0"/>
                    <a:pt x="1334" y="2"/>
                  </a:cubicBezTo>
                  <a:cubicBezTo>
                    <a:pt x="1332" y="3"/>
                    <a:pt x="1331" y="4"/>
                    <a:pt x="1329" y="4"/>
                  </a:cubicBezTo>
                  <a:cubicBezTo>
                    <a:pt x="1301" y="10"/>
                    <a:pt x="1264" y="18"/>
                    <a:pt x="1244" y="28"/>
                  </a:cubicBezTo>
                  <a:cubicBezTo>
                    <a:pt x="1243" y="27"/>
                    <a:pt x="1242" y="27"/>
                    <a:pt x="1241" y="25"/>
                  </a:cubicBezTo>
                  <a:cubicBezTo>
                    <a:pt x="1241" y="31"/>
                    <a:pt x="1229" y="27"/>
                    <a:pt x="1226" y="34"/>
                  </a:cubicBezTo>
                  <a:cubicBezTo>
                    <a:pt x="1222" y="32"/>
                    <a:pt x="1217" y="34"/>
                    <a:pt x="1214" y="39"/>
                  </a:cubicBezTo>
                  <a:cubicBezTo>
                    <a:pt x="1206" y="32"/>
                    <a:pt x="1207" y="45"/>
                    <a:pt x="1202" y="41"/>
                  </a:cubicBezTo>
                  <a:cubicBezTo>
                    <a:pt x="1201" y="42"/>
                    <a:pt x="1204" y="45"/>
                    <a:pt x="1201" y="45"/>
                  </a:cubicBezTo>
                  <a:cubicBezTo>
                    <a:pt x="1200" y="44"/>
                    <a:pt x="1199" y="43"/>
                    <a:pt x="1199" y="42"/>
                  </a:cubicBezTo>
                  <a:cubicBezTo>
                    <a:pt x="1198" y="43"/>
                    <a:pt x="1199" y="45"/>
                    <a:pt x="1200" y="47"/>
                  </a:cubicBezTo>
                  <a:cubicBezTo>
                    <a:pt x="1195" y="41"/>
                    <a:pt x="1194" y="52"/>
                    <a:pt x="1192" y="48"/>
                  </a:cubicBezTo>
                  <a:cubicBezTo>
                    <a:pt x="1191" y="52"/>
                    <a:pt x="1187" y="56"/>
                    <a:pt x="1184" y="54"/>
                  </a:cubicBezTo>
                  <a:cubicBezTo>
                    <a:pt x="1184" y="54"/>
                    <a:pt x="1187" y="59"/>
                    <a:pt x="1183" y="54"/>
                  </a:cubicBezTo>
                  <a:cubicBezTo>
                    <a:pt x="1183" y="56"/>
                    <a:pt x="1183" y="57"/>
                    <a:pt x="1184" y="58"/>
                  </a:cubicBezTo>
                  <a:cubicBezTo>
                    <a:pt x="1182" y="58"/>
                    <a:pt x="1182" y="56"/>
                    <a:pt x="1181" y="55"/>
                  </a:cubicBezTo>
                  <a:cubicBezTo>
                    <a:pt x="1185" y="60"/>
                    <a:pt x="1169" y="61"/>
                    <a:pt x="1167" y="64"/>
                  </a:cubicBezTo>
                  <a:cubicBezTo>
                    <a:pt x="1166" y="66"/>
                    <a:pt x="1172" y="68"/>
                    <a:pt x="1167" y="65"/>
                  </a:cubicBezTo>
                  <a:cubicBezTo>
                    <a:pt x="1164" y="63"/>
                    <a:pt x="1163" y="69"/>
                    <a:pt x="1159" y="67"/>
                  </a:cubicBezTo>
                  <a:cubicBezTo>
                    <a:pt x="1157" y="69"/>
                    <a:pt x="1159" y="69"/>
                    <a:pt x="1161" y="72"/>
                  </a:cubicBezTo>
                  <a:cubicBezTo>
                    <a:pt x="1160" y="73"/>
                    <a:pt x="1158" y="71"/>
                    <a:pt x="1157" y="69"/>
                  </a:cubicBezTo>
                  <a:cubicBezTo>
                    <a:pt x="1156" y="70"/>
                    <a:pt x="1154" y="70"/>
                    <a:pt x="1152" y="70"/>
                  </a:cubicBezTo>
                  <a:cubicBezTo>
                    <a:pt x="1154" y="74"/>
                    <a:pt x="1156" y="69"/>
                    <a:pt x="1157" y="72"/>
                  </a:cubicBezTo>
                  <a:cubicBezTo>
                    <a:pt x="1155" y="71"/>
                    <a:pt x="1146" y="82"/>
                    <a:pt x="1141" y="76"/>
                  </a:cubicBezTo>
                  <a:cubicBezTo>
                    <a:pt x="1143" y="81"/>
                    <a:pt x="1142" y="79"/>
                    <a:pt x="1139" y="81"/>
                  </a:cubicBezTo>
                  <a:cubicBezTo>
                    <a:pt x="1138" y="80"/>
                    <a:pt x="1137" y="78"/>
                    <a:pt x="1136" y="78"/>
                  </a:cubicBezTo>
                  <a:cubicBezTo>
                    <a:pt x="1135" y="79"/>
                    <a:pt x="1137" y="80"/>
                    <a:pt x="1138" y="82"/>
                  </a:cubicBezTo>
                  <a:cubicBezTo>
                    <a:pt x="1136" y="83"/>
                    <a:pt x="1135" y="76"/>
                    <a:pt x="1133" y="79"/>
                  </a:cubicBezTo>
                  <a:cubicBezTo>
                    <a:pt x="1132" y="80"/>
                    <a:pt x="1134" y="81"/>
                    <a:pt x="1135" y="83"/>
                  </a:cubicBezTo>
                  <a:cubicBezTo>
                    <a:pt x="1133" y="84"/>
                    <a:pt x="1132" y="81"/>
                    <a:pt x="1130" y="79"/>
                  </a:cubicBezTo>
                  <a:cubicBezTo>
                    <a:pt x="1129" y="80"/>
                    <a:pt x="1131" y="83"/>
                    <a:pt x="1132" y="83"/>
                  </a:cubicBezTo>
                  <a:cubicBezTo>
                    <a:pt x="1133" y="87"/>
                    <a:pt x="1124" y="77"/>
                    <a:pt x="1131" y="85"/>
                  </a:cubicBezTo>
                  <a:cubicBezTo>
                    <a:pt x="1129" y="86"/>
                    <a:pt x="1127" y="85"/>
                    <a:pt x="1126" y="82"/>
                  </a:cubicBezTo>
                  <a:cubicBezTo>
                    <a:pt x="1125" y="83"/>
                    <a:pt x="1125" y="85"/>
                    <a:pt x="1127" y="85"/>
                  </a:cubicBezTo>
                  <a:cubicBezTo>
                    <a:pt x="1119" y="87"/>
                    <a:pt x="1114" y="91"/>
                    <a:pt x="1106" y="96"/>
                  </a:cubicBezTo>
                  <a:cubicBezTo>
                    <a:pt x="1106" y="98"/>
                    <a:pt x="1107" y="99"/>
                    <a:pt x="1108" y="100"/>
                  </a:cubicBezTo>
                  <a:cubicBezTo>
                    <a:pt x="1122" y="99"/>
                    <a:pt x="1135" y="88"/>
                    <a:pt x="1154" y="87"/>
                  </a:cubicBezTo>
                  <a:cubicBezTo>
                    <a:pt x="1155" y="84"/>
                    <a:pt x="1157" y="83"/>
                    <a:pt x="1160" y="84"/>
                  </a:cubicBezTo>
                  <a:cubicBezTo>
                    <a:pt x="1160" y="84"/>
                    <a:pt x="1157" y="79"/>
                    <a:pt x="1161" y="84"/>
                  </a:cubicBezTo>
                  <a:cubicBezTo>
                    <a:pt x="1162" y="83"/>
                    <a:pt x="1161" y="77"/>
                    <a:pt x="1164" y="82"/>
                  </a:cubicBezTo>
                  <a:cubicBezTo>
                    <a:pt x="1165" y="79"/>
                    <a:pt x="1180" y="71"/>
                    <a:pt x="1182" y="75"/>
                  </a:cubicBezTo>
                  <a:cubicBezTo>
                    <a:pt x="1189" y="68"/>
                    <a:pt x="1207" y="67"/>
                    <a:pt x="1218" y="60"/>
                  </a:cubicBezTo>
                  <a:cubicBezTo>
                    <a:pt x="1220" y="62"/>
                    <a:pt x="1219" y="63"/>
                    <a:pt x="1218" y="63"/>
                  </a:cubicBezTo>
                  <a:cubicBezTo>
                    <a:pt x="1221" y="65"/>
                    <a:pt x="1220" y="62"/>
                    <a:pt x="1224" y="62"/>
                  </a:cubicBezTo>
                  <a:cubicBezTo>
                    <a:pt x="1225" y="61"/>
                    <a:pt x="1221" y="61"/>
                    <a:pt x="1222" y="59"/>
                  </a:cubicBezTo>
                  <a:cubicBezTo>
                    <a:pt x="1224" y="58"/>
                    <a:pt x="1226" y="64"/>
                    <a:pt x="1227" y="62"/>
                  </a:cubicBezTo>
                  <a:cubicBezTo>
                    <a:pt x="1229" y="59"/>
                    <a:pt x="1223" y="61"/>
                    <a:pt x="1224" y="58"/>
                  </a:cubicBezTo>
                  <a:cubicBezTo>
                    <a:pt x="1227" y="56"/>
                    <a:pt x="1228" y="63"/>
                    <a:pt x="1230" y="62"/>
                  </a:cubicBezTo>
                  <a:cubicBezTo>
                    <a:pt x="1234" y="62"/>
                    <a:pt x="1228" y="57"/>
                    <a:pt x="1229" y="56"/>
                  </a:cubicBezTo>
                  <a:cubicBezTo>
                    <a:pt x="1234" y="53"/>
                    <a:pt x="1244" y="53"/>
                    <a:pt x="1249" y="51"/>
                  </a:cubicBezTo>
                  <a:cubicBezTo>
                    <a:pt x="1252" y="55"/>
                    <a:pt x="1247" y="53"/>
                    <a:pt x="1248" y="55"/>
                  </a:cubicBezTo>
                  <a:cubicBezTo>
                    <a:pt x="1250" y="57"/>
                    <a:pt x="1253" y="55"/>
                    <a:pt x="1250" y="53"/>
                  </a:cubicBezTo>
                  <a:cubicBezTo>
                    <a:pt x="1255" y="54"/>
                    <a:pt x="1253" y="56"/>
                    <a:pt x="1256" y="55"/>
                  </a:cubicBezTo>
                  <a:cubicBezTo>
                    <a:pt x="1254" y="51"/>
                    <a:pt x="1252" y="54"/>
                    <a:pt x="1249" y="50"/>
                  </a:cubicBezTo>
                  <a:cubicBezTo>
                    <a:pt x="1255" y="50"/>
                    <a:pt x="1257" y="44"/>
                    <a:pt x="1262" y="48"/>
                  </a:cubicBezTo>
                  <a:cubicBezTo>
                    <a:pt x="1268" y="42"/>
                    <a:pt x="1282" y="42"/>
                    <a:pt x="1288" y="39"/>
                  </a:cubicBezTo>
                  <a:cubicBezTo>
                    <a:pt x="1289" y="42"/>
                    <a:pt x="1290" y="42"/>
                    <a:pt x="1290" y="45"/>
                  </a:cubicBezTo>
                  <a:cubicBezTo>
                    <a:pt x="1293" y="42"/>
                    <a:pt x="1292" y="44"/>
                    <a:pt x="1299" y="43"/>
                  </a:cubicBezTo>
                  <a:cubicBezTo>
                    <a:pt x="1300" y="41"/>
                    <a:pt x="1301" y="39"/>
                    <a:pt x="1302" y="37"/>
                  </a:cubicBezTo>
                  <a:cubicBezTo>
                    <a:pt x="1300" y="35"/>
                    <a:pt x="1299" y="41"/>
                    <a:pt x="1297" y="41"/>
                  </a:cubicBezTo>
                  <a:cubicBezTo>
                    <a:pt x="1294" y="38"/>
                    <a:pt x="1295" y="43"/>
                    <a:pt x="1292" y="40"/>
                  </a:cubicBezTo>
                  <a:cubicBezTo>
                    <a:pt x="1307" y="31"/>
                    <a:pt x="1339" y="25"/>
                    <a:pt x="1359" y="24"/>
                  </a:cubicBezTo>
                  <a:cubicBezTo>
                    <a:pt x="1351" y="28"/>
                    <a:pt x="1325" y="30"/>
                    <a:pt x="1314" y="34"/>
                  </a:cubicBezTo>
                  <a:cubicBezTo>
                    <a:pt x="1310" y="35"/>
                    <a:pt x="1315" y="37"/>
                    <a:pt x="1317" y="40"/>
                  </a:cubicBezTo>
                  <a:cubicBezTo>
                    <a:pt x="1318" y="37"/>
                    <a:pt x="1320" y="39"/>
                    <a:pt x="1324" y="37"/>
                  </a:cubicBezTo>
                  <a:cubicBezTo>
                    <a:pt x="1327" y="40"/>
                    <a:pt x="1323" y="40"/>
                    <a:pt x="1322" y="41"/>
                  </a:cubicBezTo>
                  <a:cubicBezTo>
                    <a:pt x="1324" y="43"/>
                    <a:pt x="1326" y="39"/>
                    <a:pt x="1328" y="44"/>
                  </a:cubicBezTo>
                  <a:cubicBezTo>
                    <a:pt x="1326" y="47"/>
                    <a:pt x="1319" y="47"/>
                    <a:pt x="1313" y="49"/>
                  </a:cubicBezTo>
                  <a:cubicBezTo>
                    <a:pt x="1308" y="51"/>
                    <a:pt x="1300" y="52"/>
                    <a:pt x="1298" y="54"/>
                  </a:cubicBezTo>
                  <a:cubicBezTo>
                    <a:pt x="1297" y="54"/>
                    <a:pt x="1302" y="60"/>
                    <a:pt x="1296" y="54"/>
                  </a:cubicBezTo>
                  <a:cubicBezTo>
                    <a:pt x="1295" y="56"/>
                    <a:pt x="1300" y="60"/>
                    <a:pt x="1301" y="63"/>
                  </a:cubicBezTo>
                  <a:cubicBezTo>
                    <a:pt x="1302" y="57"/>
                    <a:pt x="1300" y="62"/>
                    <a:pt x="1304" y="63"/>
                  </a:cubicBezTo>
                  <a:cubicBezTo>
                    <a:pt x="1304" y="63"/>
                    <a:pt x="1310" y="57"/>
                    <a:pt x="1311" y="63"/>
                  </a:cubicBezTo>
                  <a:cubicBezTo>
                    <a:pt x="1313" y="60"/>
                    <a:pt x="1308" y="58"/>
                    <a:pt x="1307" y="59"/>
                  </a:cubicBezTo>
                  <a:cubicBezTo>
                    <a:pt x="1311" y="59"/>
                    <a:pt x="1318" y="58"/>
                    <a:pt x="1325" y="60"/>
                  </a:cubicBezTo>
                  <a:cubicBezTo>
                    <a:pt x="1327" y="55"/>
                    <a:pt x="1334" y="56"/>
                    <a:pt x="1340" y="57"/>
                  </a:cubicBezTo>
                  <a:cubicBezTo>
                    <a:pt x="1340" y="58"/>
                    <a:pt x="1341" y="60"/>
                    <a:pt x="1342" y="62"/>
                  </a:cubicBezTo>
                  <a:cubicBezTo>
                    <a:pt x="1342" y="59"/>
                    <a:pt x="1340" y="56"/>
                    <a:pt x="1343" y="55"/>
                  </a:cubicBezTo>
                  <a:cubicBezTo>
                    <a:pt x="1344" y="64"/>
                    <a:pt x="1351" y="58"/>
                    <a:pt x="1355" y="63"/>
                  </a:cubicBezTo>
                  <a:cubicBezTo>
                    <a:pt x="1352" y="64"/>
                    <a:pt x="1346" y="64"/>
                    <a:pt x="1347" y="68"/>
                  </a:cubicBezTo>
                  <a:cubicBezTo>
                    <a:pt x="1348" y="71"/>
                    <a:pt x="1350" y="69"/>
                    <a:pt x="1351" y="72"/>
                  </a:cubicBezTo>
                  <a:cubicBezTo>
                    <a:pt x="1351" y="70"/>
                    <a:pt x="1355" y="72"/>
                    <a:pt x="1357" y="72"/>
                  </a:cubicBezTo>
                  <a:cubicBezTo>
                    <a:pt x="1358" y="70"/>
                    <a:pt x="1361" y="72"/>
                    <a:pt x="1358" y="72"/>
                  </a:cubicBezTo>
                  <a:cubicBezTo>
                    <a:pt x="1329" y="83"/>
                    <a:pt x="1296" y="93"/>
                    <a:pt x="1277" y="103"/>
                  </a:cubicBezTo>
                  <a:cubicBezTo>
                    <a:pt x="1281" y="108"/>
                    <a:pt x="1291" y="106"/>
                    <a:pt x="1293" y="101"/>
                  </a:cubicBezTo>
                  <a:cubicBezTo>
                    <a:pt x="1296" y="106"/>
                    <a:pt x="1302" y="95"/>
                    <a:pt x="1307" y="101"/>
                  </a:cubicBezTo>
                  <a:cubicBezTo>
                    <a:pt x="1307" y="100"/>
                    <a:pt x="1306" y="98"/>
                    <a:pt x="1308" y="98"/>
                  </a:cubicBezTo>
                  <a:cubicBezTo>
                    <a:pt x="1308" y="99"/>
                    <a:pt x="1307" y="99"/>
                    <a:pt x="1308" y="100"/>
                  </a:cubicBezTo>
                  <a:cubicBezTo>
                    <a:pt x="1310" y="100"/>
                    <a:pt x="1309" y="99"/>
                    <a:pt x="1308" y="97"/>
                  </a:cubicBezTo>
                  <a:cubicBezTo>
                    <a:pt x="1309" y="97"/>
                    <a:pt x="1313" y="102"/>
                    <a:pt x="1311" y="98"/>
                  </a:cubicBezTo>
                  <a:cubicBezTo>
                    <a:pt x="1313" y="100"/>
                    <a:pt x="1316" y="103"/>
                    <a:pt x="1317" y="105"/>
                  </a:cubicBezTo>
                  <a:cubicBezTo>
                    <a:pt x="1316" y="105"/>
                    <a:pt x="1315" y="105"/>
                    <a:pt x="1314" y="106"/>
                  </a:cubicBezTo>
                  <a:cubicBezTo>
                    <a:pt x="1313" y="104"/>
                    <a:pt x="1314" y="103"/>
                    <a:pt x="1313" y="101"/>
                  </a:cubicBezTo>
                  <a:cubicBezTo>
                    <a:pt x="1311" y="99"/>
                    <a:pt x="1310" y="102"/>
                    <a:pt x="1308" y="102"/>
                  </a:cubicBezTo>
                  <a:cubicBezTo>
                    <a:pt x="1309" y="103"/>
                    <a:pt x="1311" y="102"/>
                    <a:pt x="1312" y="102"/>
                  </a:cubicBezTo>
                  <a:cubicBezTo>
                    <a:pt x="1312" y="109"/>
                    <a:pt x="1318" y="105"/>
                    <a:pt x="1320" y="104"/>
                  </a:cubicBezTo>
                  <a:cubicBezTo>
                    <a:pt x="1319" y="104"/>
                    <a:pt x="1315" y="101"/>
                    <a:pt x="1318" y="101"/>
                  </a:cubicBezTo>
                  <a:cubicBezTo>
                    <a:pt x="1316" y="97"/>
                    <a:pt x="1317" y="102"/>
                    <a:pt x="1315" y="102"/>
                  </a:cubicBezTo>
                  <a:cubicBezTo>
                    <a:pt x="1312" y="98"/>
                    <a:pt x="1317" y="99"/>
                    <a:pt x="1315" y="96"/>
                  </a:cubicBezTo>
                  <a:cubicBezTo>
                    <a:pt x="1325" y="99"/>
                    <a:pt x="1342" y="83"/>
                    <a:pt x="1356" y="83"/>
                  </a:cubicBezTo>
                  <a:cubicBezTo>
                    <a:pt x="1358" y="86"/>
                    <a:pt x="1357" y="86"/>
                    <a:pt x="1356" y="87"/>
                  </a:cubicBezTo>
                  <a:cubicBezTo>
                    <a:pt x="1355" y="86"/>
                    <a:pt x="1356" y="85"/>
                    <a:pt x="1356" y="85"/>
                  </a:cubicBezTo>
                  <a:cubicBezTo>
                    <a:pt x="1350" y="83"/>
                    <a:pt x="1358" y="89"/>
                    <a:pt x="1358" y="90"/>
                  </a:cubicBezTo>
                  <a:cubicBezTo>
                    <a:pt x="1358" y="89"/>
                    <a:pt x="1358" y="88"/>
                    <a:pt x="1359" y="90"/>
                  </a:cubicBezTo>
                  <a:cubicBezTo>
                    <a:pt x="1360" y="88"/>
                    <a:pt x="1358" y="85"/>
                    <a:pt x="1356" y="82"/>
                  </a:cubicBezTo>
                  <a:cubicBezTo>
                    <a:pt x="1358" y="84"/>
                    <a:pt x="1363" y="85"/>
                    <a:pt x="1359" y="82"/>
                  </a:cubicBezTo>
                  <a:cubicBezTo>
                    <a:pt x="1357" y="79"/>
                    <a:pt x="1362" y="83"/>
                    <a:pt x="1363" y="85"/>
                  </a:cubicBezTo>
                  <a:cubicBezTo>
                    <a:pt x="1361" y="86"/>
                    <a:pt x="1358" y="84"/>
                    <a:pt x="1361" y="89"/>
                  </a:cubicBezTo>
                  <a:cubicBezTo>
                    <a:pt x="1364" y="86"/>
                    <a:pt x="1371" y="88"/>
                    <a:pt x="1379" y="84"/>
                  </a:cubicBezTo>
                  <a:cubicBezTo>
                    <a:pt x="1377" y="81"/>
                    <a:pt x="1375" y="87"/>
                    <a:pt x="1373" y="82"/>
                  </a:cubicBezTo>
                  <a:cubicBezTo>
                    <a:pt x="1389" y="76"/>
                    <a:pt x="1405" y="76"/>
                    <a:pt x="1422" y="70"/>
                  </a:cubicBezTo>
                  <a:cubicBezTo>
                    <a:pt x="1422" y="75"/>
                    <a:pt x="1411" y="77"/>
                    <a:pt x="1407" y="77"/>
                  </a:cubicBezTo>
                  <a:cubicBezTo>
                    <a:pt x="1406" y="78"/>
                    <a:pt x="1407" y="80"/>
                    <a:pt x="1408" y="81"/>
                  </a:cubicBezTo>
                  <a:cubicBezTo>
                    <a:pt x="1361" y="90"/>
                    <a:pt x="1325" y="109"/>
                    <a:pt x="1278" y="123"/>
                  </a:cubicBezTo>
                  <a:cubicBezTo>
                    <a:pt x="1278" y="125"/>
                    <a:pt x="1278" y="126"/>
                    <a:pt x="1278" y="128"/>
                  </a:cubicBezTo>
                  <a:cubicBezTo>
                    <a:pt x="1279" y="129"/>
                    <a:pt x="1278" y="126"/>
                    <a:pt x="1280" y="128"/>
                  </a:cubicBezTo>
                  <a:cubicBezTo>
                    <a:pt x="1292" y="123"/>
                    <a:pt x="1276" y="135"/>
                    <a:pt x="1274" y="129"/>
                  </a:cubicBezTo>
                  <a:cubicBezTo>
                    <a:pt x="1272" y="135"/>
                    <a:pt x="1256" y="135"/>
                    <a:pt x="1249" y="141"/>
                  </a:cubicBezTo>
                  <a:cubicBezTo>
                    <a:pt x="1249" y="139"/>
                    <a:pt x="1249" y="139"/>
                    <a:pt x="1247" y="137"/>
                  </a:cubicBezTo>
                  <a:cubicBezTo>
                    <a:pt x="1247" y="138"/>
                    <a:pt x="1247" y="140"/>
                    <a:pt x="1249" y="143"/>
                  </a:cubicBezTo>
                  <a:cubicBezTo>
                    <a:pt x="1247" y="142"/>
                    <a:pt x="1246" y="142"/>
                    <a:pt x="1245" y="140"/>
                  </a:cubicBezTo>
                  <a:cubicBezTo>
                    <a:pt x="1244" y="141"/>
                    <a:pt x="1247" y="144"/>
                    <a:pt x="1244" y="144"/>
                  </a:cubicBezTo>
                  <a:cubicBezTo>
                    <a:pt x="1244" y="141"/>
                    <a:pt x="1242" y="142"/>
                    <a:pt x="1240" y="143"/>
                  </a:cubicBezTo>
                  <a:cubicBezTo>
                    <a:pt x="1248" y="146"/>
                    <a:pt x="1235" y="145"/>
                    <a:pt x="1235" y="145"/>
                  </a:cubicBezTo>
                  <a:cubicBezTo>
                    <a:pt x="1232" y="146"/>
                    <a:pt x="1224" y="156"/>
                    <a:pt x="1221" y="151"/>
                  </a:cubicBezTo>
                  <a:cubicBezTo>
                    <a:pt x="1217" y="158"/>
                    <a:pt x="1203" y="160"/>
                    <a:pt x="1200" y="160"/>
                  </a:cubicBezTo>
                  <a:cubicBezTo>
                    <a:pt x="1200" y="160"/>
                    <a:pt x="1200" y="166"/>
                    <a:pt x="1197" y="161"/>
                  </a:cubicBezTo>
                  <a:cubicBezTo>
                    <a:pt x="1197" y="165"/>
                    <a:pt x="1190" y="168"/>
                    <a:pt x="1186" y="165"/>
                  </a:cubicBezTo>
                  <a:cubicBezTo>
                    <a:pt x="1180" y="174"/>
                    <a:pt x="1165" y="174"/>
                    <a:pt x="1151" y="183"/>
                  </a:cubicBezTo>
                  <a:cubicBezTo>
                    <a:pt x="1155" y="188"/>
                    <a:pt x="1154" y="184"/>
                    <a:pt x="1155" y="183"/>
                  </a:cubicBezTo>
                  <a:cubicBezTo>
                    <a:pt x="1166" y="187"/>
                    <a:pt x="1183" y="177"/>
                    <a:pt x="1190" y="173"/>
                  </a:cubicBezTo>
                  <a:cubicBezTo>
                    <a:pt x="1222" y="162"/>
                    <a:pt x="1268" y="149"/>
                    <a:pt x="1304" y="134"/>
                  </a:cubicBezTo>
                  <a:cubicBezTo>
                    <a:pt x="1309" y="132"/>
                    <a:pt x="1312" y="125"/>
                    <a:pt x="1321" y="130"/>
                  </a:cubicBezTo>
                  <a:cubicBezTo>
                    <a:pt x="1318" y="131"/>
                    <a:pt x="1317" y="129"/>
                    <a:pt x="1320" y="134"/>
                  </a:cubicBezTo>
                  <a:cubicBezTo>
                    <a:pt x="1319" y="133"/>
                    <a:pt x="1314" y="130"/>
                    <a:pt x="1317" y="135"/>
                  </a:cubicBezTo>
                  <a:cubicBezTo>
                    <a:pt x="1316" y="135"/>
                    <a:pt x="1315" y="133"/>
                    <a:pt x="1314" y="131"/>
                  </a:cubicBezTo>
                  <a:cubicBezTo>
                    <a:pt x="1314" y="132"/>
                    <a:pt x="1314" y="133"/>
                    <a:pt x="1313" y="132"/>
                  </a:cubicBezTo>
                  <a:cubicBezTo>
                    <a:pt x="1312" y="133"/>
                    <a:pt x="1314" y="134"/>
                    <a:pt x="1314" y="136"/>
                  </a:cubicBezTo>
                  <a:cubicBezTo>
                    <a:pt x="1310" y="135"/>
                    <a:pt x="1310" y="135"/>
                    <a:pt x="1306" y="136"/>
                  </a:cubicBezTo>
                  <a:cubicBezTo>
                    <a:pt x="1313" y="141"/>
                    <a:pt x="1301" y="134"/>
                    <a:pt x="1306" y="141"/>
                  </a:cubicBezTo>
                  <a:cubicBezTo>
                    <a:pt x="1307" y="141"/>
                    <a:pt x="1298" y="135"/>
                    <a:pt x="1300" y="142"/>
                  </a:cubicBezTo>
                  <a:cubicBezTo>
                    <a:pt x="1288" y="142"/>
                    <a:pt x="1286" y="142"/>
                    <a:pt x="1277" y="150"/>
                  </a:cubicBezTo>
                  <a:cubicBezTo>
                    <a:pt x="1277" y="149"/>
                    <a:pt x="1277" y="148"/>
                    <a:pt x="1276" y="147"/>
                  </a:cubicBezTo>
                  <a:cubicBezTo>
                    <a:pt x="1275" y="148"/>
                    <a:pt x="1274" y="148"/>
                    <a:pt x="1272" y="149"/>
                  </a:cubicBezTo>
                  <a:cubicBezTo>
                    <a:pt x="1278" y="150"/>
                    <a:pt x="1275" y="153"/>
                    <a:pt x="1271" y="149"/>
                  </a:cubicBezTo>
                  <a:cubicBezTo>
                    <a:pt x="1272" y="151"/>
                    <a:pt x="1271" y="154"/>
                    <a:pt x="1268" y="149"/>
                  </a:cubicBezTo>
                  <a:cubicBezTo>
                    <a:pt x="1266" y="150"/>
                    <a:pt x="1270" y="153"/>
                    <a:pt x="1269" y="155"/>
                  </a:cubicBezTo>
                  <a:cubicBezTo>
                    <a:pt x="1267" y="156"/>
                    <a:pt x="1264" y="153"/>
                    <a:pt x="1268" y="158"/>
                  </a:cubicBezTo>
                  <a:cubicBezTo>
                    <a:pt x="1266" y="157"/>
                    <a:pt x="1261" y="153"/>
                    <a:pt x="1265" y="159"/>
                  </a:cubicBezTo>
                  <a:cubicBezTo>
                    <a:pt x="1261" y="155"/>
                    <a:pt x="1257" y="158"/>
                    <a:pt x="1257" y="162"/>
                  </a:cubicBezTo>
                  <a:cubicBezTo>
                    <a:pt x="1250" y="159"/>
                    <a:pt x="1253" y="169"/>
                    <a:pt x="1246" y="163"/>
                  </a:cubicBezTo>
                  <a:cubicBezTo>
                    <a:pt x="1245" y="163"/>
                    <a:pt x="1248" y="167"/>
                    <a:pt x="1247" y="168"/>
                  </a:cubicBezTo>
                  <a:cubicBezTo>
                    <a:pt x="1240" y="163"/>
                    <a:pt x="1240" y="172"/>
                    <a:pt x="1233" y="165"/>
                  </a:cubicBezTo>
                  <a:cubicBezTo>
                    <a:pt x="1233" y="166"/>
                    <a:pt x="1235" y="168"/>
                    <a:pt x="1236" y="170"/>
                  </a:cubicBezTo>
                  <a:cubicBezTo>
                    <a:pt x="1229" y="170"/>
                    <a:pt x="1228" y="173"/>
                    <a:pt x="1222" y="177"/>
                  </a:cubicBezTo>
                  <a:cubicBezTo>
                    <a:pt x="1219" y="175"/>
                    <a:pt x="1221" y="176"/>
                    <a:pt x="1219" y="172"/>
                  </a:cubicBezTo>
                  <a:cubicBezTo>
                    <a:pt x="1218" y="174"/>
                    <a:pt x="1219" y="175"/>
                    <a:pt x="1219" y="177"/>
                  </a:cubicBezTo>
                  <a:cubicBezTo>
                    <a:pt x="1217" y="177"/>
                    <a:pt x="1216" y="174"/>
                    <a:pt x="1214" y="171"/>
                  </a:cubicBezTo>
                  <a:cubicBezTo>
                    <a:pt x="1215" y="174"/>
                    <a:pt x="1216" y="178"/>
                    <a:pt x="1212" y="172"/>
                  </a:cubicBezTo>
                  <a:cubicBezTo>
                    <a:pt x="1210" y="173"/>
                    <a:pt x="1215" y="177"/>
                    <a:pt x="1215" y="180"/>
                  </a:cubicBezTo>
                  <a:cubicBezTo>
                    <a:pt x="1211" y="174"/>
                    <a:pt x="1214" y="183"/>
                    <a:pt x="1208" y="180"/>
                  </a:cubicBezTo>
                  <a:cubicBezTo>
                    <a:pt x="1209" y="183"/>
                    <a:pt x="1206" y="183"/>
                    <a:pt x="1206" y="185"/>
                  </a:cubicBezTo>
                  <a:cubicBezTo>
                    <a:pt x="1226" y="182"/>
                    <a:pt x="1254" y="170"/>
                    <a:pt x="1271" y="163"/>
                  </a:cubicBezTo>
                  <a:cubicBezTo>
                    <a:pt x="1275" y="163"/>
                    <a:pt x="1279" y="166"/>
                    <a:pt x="1280" y="160"/>
                  </a:cubicBezTo>
                  <a:cubicBezTo>
                    <a:pt x="1281" y="160"/>
                    <a:pt x="1282" y="163"/>
                    <a:pt x="1284" y="165"/>
                  </a:cubicBezTo>
                  <a:cubicBezTo>
                    <a:pt x="1281" y="167"/>
                    <a:pt x="1276" y="169"/>
                    <a:pt x="1275" y="174"/>
                  </a:cubicBezTo>
                  <a:cubicBezTo>
                    <a:pt x="1274" y="174"/>
                    <a:pt x="1273" y="172"/>
                    <a:pt x="1272" y="171"/>
                  </a:cubicBezTo>
                  <a:cubicBezTo>
                    <a:pt x="1274" y="177"/>
                    <a:pt x="1264" y="172"/>
                    <a:pt x="1267" y="176"/>
                  </a:cubicBezTo>
                  <a:cubicBezTo>
                    <a:pt x="1265" y="176"/>
                    <a:pt x="1264" y="175"/>
                    <a:pt x="1264" y="173"/>
                  </a:cubicBezTo>
                  <a:cubicBezTo>
                    <a:pt x="1264" y="175"/>
                    <a:pt x="1262" y="177"/>
                    <a:pt x="1263" y="180"/>
                  </a:cubicBezTo>
                  <a:cubicBezTo>
                    <a:pt x="1258" y="173"/>
                    <a:pt x="1259" y="186"/>
                    <a:pt x="1254" y="180"/>
                  </a:cubicBezTo>
                  <a:cubicBezTo>
                    <a:pt x="1253" y="181"/>
                    <a:pt x="1254" y="183"/>
                    <a:pt x="1256" y="186"/>
                  </a:cubicBezTo>
                  <a:cubicBezTo>
                    <a:pt x="1253" y="188"/>
                    <a:pt x="1246" y="192"/>
                    <a:pt x="1247" y="192"/>
                  </a:cubicBezTo>
                  <a:cubicBezTo>
                    <a:pt x="1238" y="196"/>
                    <a:pt x="1214" y="208"/>
                    <a:pt x="1207" y="211"/>
                  </a:cubicBezTo>
                  <a:cubicBezTo>
                    <a:pt x="1206" y="211"/>
                    <a:pt x="1208" y="213"/>
                    <a:pt x="1208" y="215"/>
                  </a:cubicBezTo>
                  <a:cubicBezTo>
                    <a:pt x="1207" y="215"/>
                    <a:pt x="1206" y="214"/>
                    <a:pt x="1205" y="212"/>
                  </a:cubicBezTo>
                  <a:cubicBezTo>
                    <a:pt x="1203" y="215"/>
                    <a:pt x="1208" y="218"/>
                    <a:pt x="1208" y="221"/>
                  </a:cubicBezTo>
                  <a:cubicBezTo>
                    <a:pt x="1209" y="223"/>
                    <a:pt x="1212" y="215"/>
                    <a:pt x="1215" y="221"/>
                  </a:cubicBezTo>
                  <a:cubicBezTo>
                    <a:pt x="1212" y="221"/>
                    <a:pt x="1210" y="223"/>
                    <a:pt x="1209" y="225"/>
                  </a:cubicBezTo>
                  <a:cubicBezTo>
                    <a:pt x="1206" y="220"/>
                    <a:pt x="1206" y="217"/>
                    <a:pt x="1201" y="213"/>
                  </a:cubicBezTo>
                  <a:cubicBezTo>
                    <a:pt x="1201" y="214"/>
                    <a:pt x="1202" y="215"/>
                    <a:pt x="1203" y="217"/>
                  </a:cubicBezTo>
                  <a:cubicBezTo>
                    <a:pt x="1202" y="218"/>
                    <a:pt x="1201" y="216"/>
                    <a:pt x="1200" y="217"/>
                  </a:cubicBezTo>
                  <a:cubicBezTo>
                    <a:pt x="1202" y="222"/>
                    <a:pt x="1206" y="220"/>
                    <a:pt x="1206" y="224"/>
                  </a:cubicBezTo>
                  <a:cubicBezTo>
                    <a:pt x="1202" y="222"/>
                    <a:pt x="1201" y="220"/>
                    <a:pt x="1199" y="223"/>
                  </a:cubicBezTo>
                  <a:cubicBezTo>
                    <a:pt x="1199" y="220"/>
                    <a:pt x="1200" y="221"/>
                    <a:pt x="1197" y="218"/>
                  </a:cubicBezTo>
                  <a:cubicBezTo>
                    <a:pt x="1185" y="223"/>
                    <a:pt x="1181" y="226"/>
                    <a:pt x="1170" y="227"/>
                  </a:cubicBezTo>
                  <a:cubicBezTo>
                    <a:pt x="1170" y="228"/>
                    <a:pt x="1170" y="230"/>
                    <a:pt x="1171" y="232"/>
                  </a:cubicBezTo>
                  <a:cubicBezTo>
                    <a:pt x="1174" y="234"/>
                    <a:pt x="1174" y="230"/>
                    <a:pt x="1176" y="230"/>
                  </a:cubicBezTo>
                  <a:cubicBezTo>
                    <a:pt x="1177" y="232"/>
                    <a:pt x="1181" y="236"/>
                    <a:pt x="1178" y="236"/>
                  </a:cubicBezTo>
                  <a:cubicBezTo>
                    <a:pt x="1180" y="238"/>
                    <a:pt x="1186" y="235"/>
                    <a:pt x="1186" y="233"/>
                  </a:cubicBezTo>
                  <a:cubicBezTo>
                    <a:pt x="1191" y="235"/>
                    <a:pt x="1183" y="237"/>
                    <a:pt x="1181" y="238"/>
                  </a:cubicBezTo>
                  <a:cubicBezTo>
                    <a:pt x="1183" y="240"/>
                    <a:pt x="1185" y="236"/>
                    <a:pt x="1188" y="236"/>
                  </a:cubicBezTo>
                  <a:cubicBezTo>
                    <a:pt x="1189" y="241"/>
                    <a:pt x="1189" y="240"/>
                    <a:pt x="1191" y="245"/>
                  </a:cubicBezTo>
                  <a:cubicBezTo>
                    <a:pt x="1195" y="245"/>
                    <a:pt x="1188" y="239"/>
                    <a:pt x="1192" y="239"/>
                  </a:cubicBezTo>
                  <a:cubicBezTo>
                    <a:pt x="1194" y="241"/>
                    <a:pt x="1193" y="242"/>
                    <a:pt x="1195" y="244"/>
                  </a:cubicBezTo>
                  <a:cubicBezTo>
                    <a:pt x="1194" y="240"/>
                    <a:pt x="1195" y="238"/>
                    <a:pt x="1199" y="242"/>
                  </a:cubicBezTo>
                  <a:cubicBezTo>
                    <a:pt x="1202" y="241"/>
                    <a:pt x="1195" y="236"/>
                    <a:pt x="1197" y="235"/>
                  </a:cubicBezTo>
                  <a:cubicBezTo>
                    <a:pt x="1196" y="231"/>
                    <a:pt x="1199" y="241"/>
                    <a:pt x="1202" y="241"/>
                  </a:cubicBezTo>
                  <a:cubicBezTo>
                    <a:pt x="1202" y="240"/>
                    <a:pt x="1200" y="238"/>
                    <a:pt x="1199" y="236"/>
                  </a:cubicBezTo>
                  <a:cubicBezTo>
                    <a:pt x="1202" y="235"/>
                    <a:pt x="1205" y="242"/>
                    <a:pt x="1205" y="244"/>
                  </a:cubicBezTo>
                  <a:cubicBezTo>
                    <a:pt x="1202" y="243"/>
                    <a:pt x="1197" y="247"/>
                    <a:pt x="1191" y="249"/>
                  </a:cubicBezTo>
                  <a:cubicBezTo>
                    <a:pt x="1191" y="246"/>
                    <a:pt x="1188" y="245"/>
                    <a:pt x="1187" y="241"/>
                  </a:cubicBezTo>
                  <a:cubicBezTo>
                    <a:pt x="1186" y="240"/>
                    <a:pt x="1184" y="241"/>
                    <a:pt x="1183" y="241"/>
                  </a:cubicBezTo>
                  <a:cubicBezTo>
                    <a:pt x="1182" y="242"/>
                    <a:pt x="1187" y="246"/>
                    <a:pt x="1184" y="247"/>
                  </a:cubicBezTo>
                  <a:cubicBezTo>
                    <a:pt x="1182" y="244"/>
                    <a:pt x="1181" y="242"/>
                    <a:pt x="1179" y="241"/>
                  </a:cubicBezTo>
                  <a:cubicBezTo>
                    <a:pt x="1178" y="242"/>
                    <a:pt x="1176" y="242"/>
                    <a:pt x="1177" y="244"/>
                  </a:cubicBezTo>
                  <a:cubicBezTo>
                    <a:pt x="1178" y="245"/>
                    <a:pt x="1178" y="243"/>
                    <a:pt x="1179" y="243"/>
                  </a:cubicBezTo>
                  <a:cubicBezTo>
                    <a:pt x="1180" y="244"/>
                    <a:pt x="1181" y="246"/>
                    <a:pt x="1182" y="247"/>
                  </a:cubicBezTo>
                  <a:cubicBezTo>
                    <a:pt x="1181" y="250"/>
                    <a:pt x="1179" y="244"/>
                    <a:pt x="1178" y="246"/>
                  </a:cubicBezTo>
                  <a:cubicBezTo>
                    <a:pt x="1175" y="243"/>
                    <a:pt x="1176" y="242"/>
                    <a:pt x="1174" y="239"/>
                  </a:cubicBezTo>
                  <a:cubicBezTo>
                    <a:pt x="1175" y="244"/>
                    <a:pt x="1170" y="242"/>
                    <a:pt x="1167" y="239"/>
                  </a:cubicBezTo>
                  <a:cubicBezTo>
                    <a:pt x="1167" y="243"/>
                    <a:pt x="1174" y="252"/>
                    <a:pt x="1177" y="255"/>
                  </a:cubicBezTo>
                  <a:cubicBezTo>
                    <a:pt x="1174" y="257"/>
                    <a:pt x="1174" y="257"/>
                    <a:pt x="1173" y="253"/>
                  </a:cubicBezTo>
                  <a:cubicBezTo>
                    <a:pt x="1176" y="259"/>
                    <a:pt x="1163" y="257"/>
                    <a:pt x="1166" y="263"/>
                  </a:cubicBezTo>
                  <a:cubicBezTo>
                    <a:pt x="1164" y="262"/>
                    <a:pt x="1163" y="261"/>
                    <a:pt x="1162" y="260"/>
                  </a:cubicBezTo>
                  <a:cubicBezTo>
                    <a:pt x="1161" y="261"/>
                    <a:pt x="1163" y="263"/>
                    <a:pt x="1164" y="265"/>
                  </a:cubicBezTo>
                  <a:cubicBezTo>
                    <a:pt x="1162" y="267"/>
                    <a:pt x="1160" y="262"/>
                    <a:pt x="1159" y="261"/>
                  </a:cubicBezTo>
                  <a:cubicBezTo>
                    <a:pt x="1158" y="263"/>
                    <a:pt x="1160" y="263"/>
                    <a:pt x="1161" y="266"/>
                  </a:cubicBezTo>
                  <a:cubicBezTo>
                    <a:pt x="1164" y="270"/>
                    <a:pt x="1164" y="265"/>
                    <a:pt x="1169" y="268"/>
                  </a:cubicBezTo>
                  <a:cubicBezTo>
                    <a:pt x="1166" y="270"/>
                    <a:pt x="1173" y="277"/>
                    <a:pt x="1174" y="280"/>
                  </a:cubicBezTo>
                  <a:cubicBezTo>
                    <a:pt x="1172" y="282"/>
                    <a:pt x="1168" y="272"/>
                    <a:pt x="1167" y="270"/>
                  </a:cubicBezTo>
                  <a:cubicBezTo>
                    <a:pt x="1164" y="270"/>
                    <a:pt x="1165" y="272"/>
                    <a:pt x="1168" y="275"/>
                  </a:cubicBezTo>
                  <a:cubicBezTo>
                    <a:pt x="1162" y="270"/>
                    <a:pt x="1156" y="274"/>
                    <a:pt x="1153" y="275"/>
                  </a:cubicBezTo>
                  <a:cubicBezTo>
                    <a:pt x="1156" y="280"/>
                    <a:pt x="1155" y="272"/>
                    <a:pt x="1158" y="278"/>
                  </a:cubicBezTo>
                  <a:cubicBezTo>
                    <a:pt x="1160" y="282"/>
                    <a:pt x="1155" y="277"/>
                    <a:pt x="1155" y="282"/>
                  </a:cubicBezTo>
                  <a:cubicBezTo>
                    <a:pt x="1154" y="280"/>
                    <a:pt x="1153" y="278"/>
                    <a:pt x="1151" y="276"/>
                  </a:cubicBezTo>
                  <a:cubicBezTo>
                    <a:pt x="1149" y="275"/>
                    <a:pt x="1151" y="279"/>
                    <a:pt x="1147" y="278"/>
                  </a:cubicBezTo>
                  <a:cubicBezTo>
                    <a:pt x="1150" y="283"/>
                    <a:pt x="1151" y="277"/>
                    <a:pt x="1152" y="279"/>
                  </a:cubicBezTo>
                  <a:cubicBezTo>
                    <a:pt x="1153" y="283"/>
                    <a:pt x="1150" y="287"/>
                    <a:pt x="1146" y="286"/>
                  </a:cubicBezTo>
                  <a:cubicBezTo>
                    <a:pt x="1147" y="287"/>
                    <a:pt x="1148" y="289"/>
                    <a:pt x="1149" y="290"/>
                  </a:cubicBezTo>
                  <a:cubicBezTo>
                    <a:pt x="1149" y="285"/>
                    <a:pt x="1155" y="292"/>
                    <a:pt x="1150" y="290"/>
                  </a:cubicBezTo>
                  <a:cubicBezTo>
                    <a:pt x="1153" y="291"/>
                    <a:pt x="1159" y="288"/>
                    <a:pt x="1158" y="286"/>
                  </a:cubicBezTo>
                  <a:cubicBezTo>
                    <a:pt x="1162" y="286"/>
                    <a:pt x="1161" y="292"/>
                    <a:pt x="1166" y="297"/>
                  </a:cubicBezTo>
                  <a:cubicBezTo>
                    <a:pt x="1163" y="297"/>
                    <a:pt x="1163" y="294"/>
                    <a:pt x="1161" y="291"/>
                  </a:cubicBezTo>
                  <a:cubicBezTo>
                    <a:pt x="1158" y="292"/>
                    <a:pt x="1165" y="299"/>
                    <a:pt x="1166" y="302"/>
                  </a:cubicBezTo>
                  <a:cubicBezTo>
                    <a:pt x="1163" y="302"/>
                    <a:pt x="1161" y="297"/>
                    <a:pt x="1158" y="292"/>
                  </a:cubicBezTo>
                  <a:cubicBezTo>
                    <a:pt x="1158" y="297"/>
                    <a:pt x="1163" y="302"/>
                    <a:pt x="1165" y="305"/>
                  </a:cubicBezTo>
                  <a:cubicBezTo>
                    <a:pt x="1169" y="312"/>
                    <a:pt x="1161" y="300"/>
                    <a:pt x="1155" y="294"/>
                  </a:cubicBezTo>
                  <a:cubicBezTo>
                    <a:pt x="1155" y="296"/>
                    <a:pt x="1161" y="305"/>
                    <a:pt x="1163" y="306"/>
                  </a:cubicBezTo>
                  <a:cubicBezTo>
                    <a:pt x="1163" y="311"/>
                    <a:pt x="1157" y="298"/>
                    <a:pt x="1154" y="297"/>
                  </a:cubicBezTo>
                  <a:cubicBezTo>
                    <a:pt x="1153" y="298"/>
                    <a:pt x="1154" y="299"/>
                    <a:pt x="1153" y="300"/>
                  </a:cubicBezTo>
                  <a:cubicBezTo>
                    <a:pt x="1164" y="318"/>
                    <a:pt x="1155" y="303"/>
                    <a:pt x="1149" y="298"/>
                  </a:cubicBezTo>
                  <a:cubicBezTo>
                    <a:pt x="1147" y="299"/>
                    <a:pt x="1151" y="302"/>
                    <a:pt x="1148" y="302"/>
                  </a:cubicBezTo>
                  <a:cubicBezTo>
                    <a:pt x="1143" y="297"/>
                    <a:pt x="1142" y="290"/>
                    <a:pt x="1135" y="283"/>
                  </a:cubicBezTo>
                  <a:cubicBezTo>
                    <a:pt x="1136" y="279"/>
                    <a:pt x="1138" y="284"/>
                    <a:pt x="1140" y="287"/>
                  </a:cubicBezTo>
                  <a:cubicBezTo>
                    <a:pt x="1139" y="283"/>
                    <a:pt x="1144" y="283"/>
                    <a:pt x="1140" y="278"/>
                  </a:cubicBezTo>
                  <a:cubicBezTo>
                    <a:pt x="1138" y="278"/>
                    <a:pt x="1139" y="280"/>
                    <a:pt x="1140" y="282"/>
                  </a:cubicBezTo>
                  <a:cubicBezTo>
                    <a:pt x="1138" y="282"/>
                    <a:pt x="1136" y="276"/>
                    <a:pt x="1134" y="273"/>
                  </a:cubicBezTo>
                  <a:cubicBezTo>
                    <a:pt x="1132" y="274"/>
                    <a:pt x="1137" y="278"/>
                    <a:pt x="1137" y="280"/>
                  </a:cubicBezTo>
                  <a:cubicBezTo>
                    <a:pt x="1134" y="280"/>
                    <a:pt x="1131" y="278"/>
                    <a:pt x="1127" y="276"/>
                  </a:cubicBezTo>
                  <a:cubicBezTo>
                    <a:pt x="1127" y="277"/>
                    <a:pt x="1129" y="279"/>
                    <a:pt x="1130" y="281"/>
                  </a:cubicBezTo>
                  <a:cubicBezTo>
                    <a:pt x="1133" y="283"/>
                    <a:pt x="1126" y="279"/>
                    <a:pt x="1124" y="274"/>
                  </a:cubicBezTo>
                  <a:cubicBezTo>
                    <a:pt x="1123" y="276"/>
                    <a:pt x="1128" y="281"/>
                    <a:pt x="1130" y="286"/>
                  </a:cubicBezTo>
                  <a:cubicBezTo>
                    <a:pt x="1128" y="288"/>
                    <a:pt x="1129" y="281"/>
                    <a:pt x="1125" y="283"/>
                  </a:cubicBezTo>
                  <a:cubicBezTo>
                    <a:pt x="1124" y="286"/>
                    <a:pt x="1129" y="288"/>
                    <a:pt x="1129" y="291"/>
                  </a:cubicBezTo>
                  <a:cubicBezTo>
                    <a:pt x="1128" y="291"/>
                    <a:pt x="1126" y="288"/>
                    <a:pt x="1124" y="286"/>
                  </a:cubicBezTo>
                  <a:cubicBezTo>
                    <a:pt x="1122" y="287"/>
                    <a:pt x="1124" y="291"/>
                    <a:pt x="1120" y="286"/>
                  </a:cubicBezTo>
                  <a:cubicBezTo>
                    <a:pt x="1119" y="287"/>
                    <a:pt x="1121" y="290"/>
                    <a:pt x="1119" y="290"/>
                  </a:cubicBezTo>
                  <a:cubicBezTo>
                    <a:pt x="1115" y="287"/>
                    <a:pt x="1115" y="285"/>
                    <a:pt x="1111" y="282"/>
                  </a:cubicBezTo>
                  <a:cubicBezTo>
                    <a:pt x="1108" y="287"/>
                    <a:pt x="1101" y="288"/>
                    <a:pt x="1098" y="288"/>
                  </a:cubicBezTo>
                  <a:cubicBezTo>
                    <a:pt x="1097" y="289"/>
                    <a:pt x="1098" y="291"/>
                    <a:pt x="1099" y="293"/>
                  </a:cubicBezTo>
                  <a:cubicBezTo>
                    <a:pt x="1098" y="293"/>
                    <a:pt x="1097" y="291"/>
                    <a:pt x="1096" y="290"/>
                  </a:cubicBezTo>
                  <a:cubicBezTo>
                    <a:pt x="1095" y="292"/>
                    <a:pt x="1097" y="297"/>
                    <a:pt x="1092" y="292"/>
                  </a:cubicBezTo>
                  <a:cubicBezTo>
                    <a:pt x="1095" y="296"/>
                    <a:pt x="1091" y="298"/>
                    <a:pt x="1090" y="301"/>
                  </a:cubicBezTo>
                  <a:cubicBezTo>
                    <a:pt x="1088" y="299"/>
                    <a:pt x="1085" y="299"/>
                    <a:pt x="1083" y="294"/>
                  </a:cubicBezTo>
                  <a:cubicBezTo>
                    <a:pt x="1082" y="296"/>
                    <a:pt x="1087" y="301"/>
                    <a:pt x="1089" y="305"/>
                  </a:cubicBezTo>
                  <a:cubicBezTo>
                    <a:pt x="1091" y="307"/>
                    <a:pt x="1093" y="305"/>
                    <a:pt x="1095" y="308"/>
                  </a:cubicBezTo>
                  <a:cubicBezTo>
                    <a:pt x="1096" y="306"/>
                    <a:pt x="1096" y="305"/>
                    <a:pt x="1093" y="302"/>
                  </a:cubicBezTo>
                  <a:cubicBezTo>
                    <a:pt x="1097" y="304"/>
                    <a:pt x="1100" y="308"/>
                    <a:pt x="1104" y="305"/>
                  </a:cubicBezTo>
                  <a:cubicBezTo>
                    <a:pt x="1106" y="309"/>
                    <a:pt x="1104" y="308"/>
                    <a:pt x="1106" y="312"/>
                  </a:cubicBezTo>
                  <a:cubicBezTo>
                    <a:pt x="1103" y="314"/>
                    <a:pt x="1099" y="314"/>
                    <a:pt x="1099" y="317"/>
                  </a:cubicBezTo>
                  <a:cubicBezTo>
                    <a:pt x="1102" y="321"/>
                    <a:pt x="1102" y="316"/>
                    <a:pt x="1105" y="316"/>
                  </a:cubicBezTo>
                  <a:cubicBezTo>
                    <a:pt x="1107" y="319"/>
                    <a:pt x="1103" y="319"/>
                    <a:pt x="1104" y="322"/>
                  </a:cubicBezTo>
                  <a:cubicBezTo>
                    <a:pt x="1108" y="326"/>
                    <a:pt x="1103" y="315"/>
                    <a:pt x="1108" y="322"/>
                  </a:cubicBezTo>
                  <a:cubicBezTo>
                    <a:pt x="1108" y="320"/>
                    <a:pt x="1112" y="310"/>
                    <a:pt x="1114" y="316"/>
                  </a:cubicBezTo>
                  <a:cubicBezTo>
                    <a:pt x="1117" y="316"/>
                    <a:pt x="1113" y="312"/>
                    <a:pt x="1114" y="311"/>
                  </a:cubicBezTo>
                  <a:cubicBezTo>
                    <a:pt x="1115" y="311"/>
                    <a:pt x="1116" y="313"/>
                    <a:pt x="1117" y="315"/>
                  </a:cubicBezTo>
                  <a:cubicBezTo>
                    <a:pt x="1119" y="314"/>
                    <a:pt x="1118" y="311"/>
                    <a:pt x="1118" y="309"/>
                  </a:cubicBezTo>
                  <a:cubicBezTo>
                    <a:pt x="1121" y="310"/>
                    <a:pt x="1123" y="314"/>
                    <a:pt x="1126" y="317"/>
                  </a:cubicBezTo>
                  <a:cubicBezTo>
                    <a:pt x="1124" y="319"/>
                    <a:pt x="1122" y="317"/>
                    <a:pt x="1120" y="314"/>
                  </a:cubicBezTo>
                  <a:cubicBezTo>
                    <a:pt x="1119" y="315"/>
                    <a:pt x="1125" y="320"/>
                    <a:pt x="1120" y="320"/>
                  </a:cubicBezTo>
                  <a:cubicBezTo>
                    <a:pt x="1121" y="321"/>
                    <a:pt x="1125" y="323"/>
                    <a:pt x="1123" y="320"/>
                  </a:cubicBezTo>
                  <a:cubicBezTo>
                    <a:pt x="1126" y="320"/>
                    <a:pt x="1124" y="323"/>
                    <a:pt x="1126" y="324"/>
                  </a:cubicBezTo>
                  <a:cubicBezTo>
                    <a:pt x="1124" y="324"/>
                    <a:pt x="1121" y="323"/>
                    <a:pt x="1119" y="325"/>
                  </a:cubicBezTo>
                  <a:cubicBezTo>
                    <a:pt x="1129" y="327"/>
                    <a:pt x="1114" y="325"/>
                    <a:pt x="1119" y="330"/>
                  </a:cubicBezTo>
                  <a:cubicBezTo>
                    <a:pt x="1117" y="331"/>
                    <a:pt x="1116" y="328"/>
                    <a:pt x="1114" y="327"/>
                  </a:cubicBezTo>
                  <a:cubicBezTo>
                    <a:pt x="1116" y="332"/>
                    <a:pt x="1117" y="334"/>
                    <a:pt x="1112" y="328"/>
                  </a:cubicBezTo>
                  <a:cubicBezTo>
                    <a:pt x="1111" y="328"/>
                    <a:pt x="1111" y="330"/>
                    <a:pt x="1112" y="332"/>
                  </a:cubicBezTo>
                  <a:cubicBezTo>
                    <a:pt x="1110" y="331"/>
                    <a:pt x="1109" y="328"/>
                    <a:pt x="1107" y="327"/>
                  </a:cubicBezTo>
                  <a:cubicBezTo>
                    <a:pt x="1105" y="331"/>
                    <a:pt x="1114" y="337"/>
                    <a:pt x="1117" y="342"/>
                  </a:cubicBezTo>
                  <a:cubicBezTo>
                    <a:pt x="1112" y="342"/>
                    <a:pt x="1112" y="334"/>
                    <a:pt x="1108" y="338"/>
                  </a:cubicBezTo>
                  <a:cubicBezTo>
                    <a:pt x="1108" y="336"/>
                    <a:pt x="1108" y="335"/>
                    <a:pt x="1109" y="334"/>
                  </a:cubicBezTo>
                  <a:cubicBezTo>
                    <a:pt x="1107" y="331"/>
                    <a:pt x="1105" y="331"/>
                    <a:pt x="1103" y="327"/>
                  </a:cubicBezTo>
                  <a:cubicBezTo>
                    <a:pt x="1102" y="328"/>
                    <a:pt x="1104" y="331"/>
                    <a:pt x="1105" y="333"/>
                  </a:cubicBezTo>
                  <a:cubicBezTo>
                    <a:pt x="1102" y="334"/>
                    <a:pt x="1104" y="331"/>
                    <a:pt x="1102" y="329"/>
                  </a:cubicBezTo>
                  <a:cubicBezTo>
                    <a:pt x="1101" y="330"/>
                    <a:pt x="1101" y="331"/>
                    <a:pt x="1102" y="333"/>
                  </a:cubicBezTo>
                  <a:cubicBezTo>
                    <a:pt x="1096" y="326"/>
                    <a:pt x="1101" y="337"/>
                    <a:pt x="1095" y="333"/>
                  </a:cubicBezTo>
                  <a:cubicBezTo>
                    <a:pt x="1094" y="335"/>
                    <a:pt x="1098" y="335"/>
                    <a:pt x="1099" y="339"/>
                  </a:cubicBezTo>
                  <a:cubicBezTo>
                    <a:pt x="1101" y="338"/>
                    <a:pt x="1098" y="335"/>
                    <a:pt x="1101" y="335"/>
                  </a:cubicBezTo>
                  <a:cubicBezTo>
                    <a:pt x="1106" y="345"/>
                    <a:pt x="1107" y="340"/>
                    <a:pt x="1112" y="341"/>
                  </a:cubicBezTo>
                  <a:cubicBezTo>
                    <a:pt x="1112" y="343"/>
                    <a:pt x="1110" y="345"/>
                    <a:pt x="1106" y="345"/>
                  </a:cubicBezTo>
                  <a:cubicBezTo>
                    <a:pt x="1104" y="345"/>
                    <a:pt x="1108" y="349"/>
                    <a:pt x="1109" y="351"/>
                  </a:cubicBezTo>
                  <a:cubicBezTo>
                    <a:pt x="1107" y="353"/>
                    <a:pt x="1105" y="348"/>
                    <a:pt x="1103" y="345"/>
                  </a:cubicBezTo>
                  <a:cubicBezTo>
                    <a:pt x="1100" y="347"/>
                    <a:pt x="1106" y="352"/>
                    <a:pt x="1106" y="355"/>
                  </a:cubicBezTo>
                  <a:cubicBezTo>
                    <a:pt x="1101" y="353"/>
                    <a:pt x="1101" y="354"/>
                    <a:pt x="1099" y="358"/>
                  </a:cubicBezTo>
                  <a:cubicBezTo>
                    <a:pt x="1101" y="353"/>
                    <a:pt x="1092" y="353"/>
                    <a:pt x="1096" y="359"/>
                  </a:cubicBezTo>
                  <a:cubicBezTo>
                    <a:pt x="1093" y="357"/>
                    <a:pt x="1091" y="353"/>
                    <a:pt x="1089" y="350"/>
                  </a:cubicBezTo>
                  <a:cubicBezTo>
                    <a:pt x="1093" y="352"/>
                    <a:pt x="1095" y="346"/>
                    <a:pt x="1091" y="342"/>
                  </a:cubicBezTo>
                  <a:cubicBezTo>
                    <a:pt x="1089" y="342"/>
                    <a:pt x="1095" y="347"/>
                    <a:pt x="1091" y="346"/>
                  </a:cubicBezTo>
                  <a:cubicBezTo>
                    <a:pt x="1089" y="342"/>
                    <a:pt x="1087" y="342"/>
                    <a:pt x="1084" y="340"/>
                  </a:cubicBezTo>
                  <a:cubicBezTo>
                    <a:pt x="1082" y="341"/>
                    <a:pt x="1089" y="344"/>
                    <a:pt x="1085" y="344"/>
                  </a:cubicBezTo>
                  <a:cubicBezTo>
                    <a:pt x="1083" y="342"/>
                    <a:pt x="1084" y="341"/>
                    <a:pt x="1083" y="339"/>
                  </a:cubicBezTo>
                  <a:cubicBezTo>
                    <a:pt x="1081" y="337"/>
                    <a:pt x="1082" y="342"/>
                    <a:pt x="1079" y="337"/>
                  </a:cubicBezTo>
                  <a:cubicBezTo>
                    <a:pt x="1078" y="339"/>
                    <a:pt x="1082" y="341"/>
                    <a:pt x="1083" y="344"/>
                  </a:cubicBezTo>
                  <a:cubicBezTo>
                    <a:pt x="1081" y="342"/>
                    <a:pt x="1079" y="342"/>
                    <a:pt x="1077" y="338"/>
                  </a:cubicBezTo>
                  <a:cubicBezTo>
                    <a:pt x="1076" y="340"/>
                    <a:pt x="1077" y="347"/>
                    <a:pt x="1071" y="343"/>
                  </a:cubicBezTo>
                  <a:cubicBezTo>
                    <a:pt x="1070" y="345"/>
                    <a:pt x="1074" y="350"/>
                    <a:pt x="1077" y="355"/>
                  </a:cubicBezTo>
                  <a:cubicBezTo>
                    <a:pt x="1080" y="355"/>
                    <a:pt x="1075" y="350"/>
                    <a:pt x="1079" y="353"/>
                  </a:cubicBezTo>
                  <a:cubicBezTo>
                    <a:pt x="1080" y="354"/>
                    <a:pt x="1078" y="354"/>
                    <a:pt x="1080" y="357"/>
                  </a:cubicBezTo>
                  <a:cubicBezTo>
                    <a:pt x="1077" y="358"/>
                    <a:pt x="1075" y="356"/>
                    <a:pt x="1074" y="359"/>
                  </a:cubicBezTo>
                  <a:cubicBezTo>
                    <a:pt x="1075" y="360"/>
                    <a:pt x="1076" y="361"/>
                    <a:pt x="1077" y="362"/>
                  </a:cubicBezTo>
                  <a:cubicBezTo>
                    <a:pt x="1078" y="360"/>
                    <a:pt x="1081" y="360"/>
                    <a:pt x="1084" y="361"/>
                  </a:cubicBezTo>
                  <a:cubicBezTo>
                    <a:pt x="1080" y="365"/>
                    <a:pt x="1072" y="369"/>
                    <a:pt x="1064" y="368"/>
                  </a:cubicBezTo>
                  <a:cubicBezTo>
                    <a:pt x="1064" y="370"/>
                    <a:pt x="1063" y="371"/>
                    <a:pt x="1062" y="373"/>
                  </a:cubicBezTo>
                  <a:cubicBezTo>
                    <a:pt x="1068" y="373"/>
                    <a:pt x="1060" y="379"/>
                    <a:pt x="1062" y="384"/>
                  </a:cubicBezTo>
                  <a:cubicBezTo>
                    <a:pt x="1061" y="382"/>
                    <a:pt x="1055" y="384"/>
                    <a:pt x="1057" y="387"/>
                  </a:cubicBezTo>
                  <a:cubicBezTo>
                    <a:pt x="1055" y="385"/>
                    <a:pt x="1052" y="387"/>
                    <a:pt x="1050" y="384"/>
                  </a:cubicBezTo>
                  <a:cubicBezTo>
                    <a:pt x="1050" y="384"/>
                    <a:pt x="1049" y="386"/>
                    <a:pt x="1051" y="388"/>
                  </a:cubicBezTo>
                  <a:cubicBezTo>
                    <a:pt x="1048" y="388"/>
                    <a:pt x="1045" y="381"/>
                    <a:pt x="1042" y="381"/>
                  </a:cubicBezTo>
                  <a:cubicBezTo>
                    <a:pt x="1040" y="384"/>
                    <a:pt x="1047" y="386"/>
                    <a:pt x="1044" y="388"/>
                  </a:cubicBezTo>
                  <a:cubicBezTo>
                    <a:pt x="1041" y="390"/>
                    <a:pt x="1039" y="380"/>
                    <a:pt x="1036" y="382"/>
                  </a:cubicBezTo>
                  <a:cubicBezTo>
                    <a:pt x="1035" y="383"/>
                    <a:pt x="1040" y="388"/>
                    <a:pt x="1041" y="390"/>
                  </a:cubicBezTo>
                  <a:cubicBezTo>
                    <a:pt x="1038" y="391"/>
                    <a:pt x="1035" y="385"/>
                    <a:pt x="1035" y="383"/>
                  </a:cubicBezTo>
                  <a:cubicBezTo>
                    <a:pt x="1032" y="385"/>
                    <a:pt x="1038" y="389"/>
                    <a:pt x="1039" y="394"/>
                  </a:cubicBezTo>
                  <a:cubicBezTo>
                    <a:pt x="1037" y="393"/>
                    <a:pt x="1032" y="385"/>
                    <a:pt x="1032" y="384"/>
                  </a:cubicBezTo>
                  <a:cubicBezTo>
                    <a:pt x="1032" y="384"/>
                    <a:pt x="1031" y="384"/>
                    <a:pt x="1031" y="384"/>
                  </a:cubicBezTo>
                  <a:cubicBezTo>
                    <a:pt x="1031" y="386"/>
                    <a:pt x="1035" y="392"/>
                    <a:pt x="1037" y="393"/>
                  </a:cubicBezTo>
                  <a:cubicBezTo>
                    <a:pt x="1038" y="396"/>
                    <a:pt x="1035" y="395"/>
                    <a:pt x="1034" y="393"/>
                  </a:cubicBezTo>
                  <a:cubicBezTo>
                    <a:pt x="1033" y="393"/>
                    <a:pt x="1034" y="395"/>
                    <a:pt x="1032" y="395"/>
                  </a:cubicBezTo>
                  <a:cubicBezTo>
                    <a:pt x="1029" y="393"/>
                    <a:pt x="1030" y="389"/>
                    <a:pt x="1028" y="388"/>
                  </a:cubicBezTo>
                  <a:cubicBezTo>
                    <a:pt x="1026" y="384"/>
                    <a:pt x="1031" y="389"/>
                    <a:pt x="1031" y="391"/>
                  </a:cubicBezTo>
                  <a:cubicBezTo>
                    <a:pt x="1032" y="390"/>
                    <a:pt x="1031" y="389"/>
                    <a:pt x="1031" y="387"/>
                  </a:cubicBezTo>
                  <a:cubicBezTo>
                    <a:pt x="1028" y="385"/>
                    <a:pt x="1027" y="386"/>
                    <a:pt x="1025" y="388"/>
                  </a:cubicBezTo>
                  <a:cubicBezTo>
                    <a:pt x="1027" y="389"/>
                    <a:pt x="1028" y="390"/>
                    <a:pt x="1029" y="392"/>
                  </a:cubicBezTo>
                  <a:cubicBezTo>
                    <a:pt x="1030" y="392"/>
                    <a:pt x="1020" y="387"/>
                    <a:pt x="1021" y="391"/>
                  </a:cubicBezTo>
                  <a:cubicBezTo>
                    <a:pt x="1018" y="386"/>
                    <a:pt x="1016" y="396"/>
                    <a:pt x="1011" y="391"/>
                  </a:cubicBezTo>
                  <a:cubicBezTo>
                    <a:pt x="1009" y="395"/>
                    <a:pt x="1002" y="395"/>
                    <a:pt x="1007" y="401"/>
                  </a:cubicBezTo>
                  <a:cubicBezTo>
                    <a:pt x="1006" y="402"/>
                    <a:pt x="1004" y="397"/>
                    <a:pt x="1003" y="396"/>
                  </a:cubicBezTo>
                  <a:cubicBezTo>
                    <a:pt x="1002" y="398"/>
                    <a:pt x="1005" y="401"/>
                    <a:pt x="1008" y="407"/>
                  </a:cubicBezTo>
                  <a:cubicBezTo>
                    <a:pt x="1009" y="403"/>
                    <a:pt x="1013" y="405"/>
                    <a:pt x="1019" y="404"/>
                  </a:cubicBezTo>
                  <a:cubicBezTo>
                    <a:pt x="1020" y="407"/>
                    <a:pt x="1015" y="406"/>
                    <a:pt x="1014" y="406"/>
                  </a:cubicBezTo>
                  <a:cubicBezTo>
                    <a:pt x="1012" y="407"/>
                    <a:pt x="1016" y="407"/>
                    <a:pt x="1017" y="410"/>
                  </a:cubicBezTo>
                  <a:cubicBezTo>
                    <a:pt x="1012" y="407"/>
                    <a:pt x="1015" y="412"/>
                    <a:pt x="1019" y="416"/>
                  </a:cubicBezTo>
                  <a:cubicBezTo>
                    <a:pt x="1017" y="416"/>
                    <a:pt x="1015" y="413"/>
                    <a:pt x="1013" y="410"/>
                  </a:cubicBezTo>
                  <a:cubicBezTo>
                    <a:pt x="1017" y="418"/>
                    <a:pt x="1014" y="415"/>
                    <a:pt x="1016" y="420"/>
                  </a:cubicBezTo>
                  <a:cubicBezTo>
                    <a:pt x="1015" y="421"/>
                    <a:pt x="1014" y="418"/>
                    <a:pt x="1012" y="417"/>
                  </a:cubicBezTo>
                  <a:cubicBezTo>
                    <a:pt x="1009" y="421"/>
                    <a:pt x="993" y="427"/>
                    <a:pt x="993" y="433"/>
                  </a:cubicBezTo>
                  <a:cubicBezTo>
                    <a:pt x="992" y="434"/>
                    <a:pt x="990" y="428"/>
                    <a:pt x="988" y="427"/>
                  </a:cubicBezTo>
                  <a:cubicBezTo>
                    <a:pt x="986" y="427"/>
                    <a:pt x="990" y="431"/>
                    <a:pt x="991" y="433"/>
                  </a:cubicBezTo>
                  <a:cubicBezTo>
                    <a:pt x="981" y="432"/>
                    <a:pt x="982" y="441"/>
                    <a:pt x="978" y="441"/>
                  </a:cubicBezTo>
                  <a:cubicBezTo>
                    <a:pt x="981" y="441"/>
                    <a:pt x="986" y="449"/>
                    <a:pt x="986" y="452"/>
                  </a:cubicBezTo>
                  <a:cubicBezTo>
                    <a:pt x="991" y="450"/>
                    <a:pt x="992" y="451"/>
                    <a:pt x="996" y="450"/>
                  </a:cubicBezTo>
                  <a:cubicBezTo>
                    <a:pt x="995" y="447"/>
                    <a:pt x="994" y="447"/>
                    <a:pt x="992" y="445"/>
                  </a:cubicBezTo>
                  <a:cubicBezTo>
                    <a:pt x="994" y="450"/>
                    <a:pt x="989" y="446"/>
                    <a:pt x="986" y="442"/>
                  </a:cubicBezTo>
                  <a:cubicBezTo>
                    <a:pt x="985" y="442"/>
                    <a:pt x="989" y="449"/>
                    <a:pt x="990" y="448"/>
                  </a:cubicBezTo>
                  <a:cubicBezTo>
                    <a:pt x="992" y="450"/>
                    <a:pt x="988" y="449"/>
                    <a:pt x="987" y="451"/>
                  </a:cubicBezTo>
                  <a:cubicBezTo>
                    <a:pt x="986" y="446"/>
                    <a:pt x="984" y="445"/>
                    <a:pt x="981" y="441"/>
                  </a:cubicBezTo>
                  <a:cubicBezTo>
                    <a:pt x="984" y="441"/>
                    <a:pt x="985" y="439"/>
                    <a:pt x="986" y="438"/>
                  </a:cubicBezTo>
                  <a:cubicBezTo>
                    <a:pt x="988" y="439"/>
                    <a:pt x="989" y="444"/>
                    <a:pt x="991" y="443"/>
                  </a:cubicBezTo>
                  <a:cubicBezTo>
                    <a:pt x="987" y="437"/>
                    <a:pt x="995" y="436"/>
                    <a:pt x="1000" y="435"/>
                  </a:cubicBezTo>
                  <a:cubicBezTo>
                    <a:pt x="1001" y="437"/>
                    <a:pt x="998" y="436"/>
                    <a:pt x="999" y="438"/>
                  </a:cubicBezTo>
                  <a:cubicBezTo>
                    <a:pt x="1002" y="441"/>
                    <a:pt x="1002" y="436"/>
                    <a:pt x="1003" y="436"/>
                  </a:cubicBezTo>
                  <a:cubicBezTo>
                    <a:pt x="1005" y="438"/>
                    <a:pt x="1002" y="443"/>
                    <a:pt x="998" y="443"/>
                  </a:cubicBezTo>
                  <a:cubicBezTo>
                    <a:pt x="1002" y="443"/>
                    <a:pt x="1014" y="442"/>
                    <a:pt x="1009" y="437"/>
                  </a:cubicBezTo>
                  <a:cubicBezTo>
                    <a:pt x="1012" y="438"/>
                    <a:pt x="1011" y="442"/>
                    <a:pt x="1014" y="445"/>
                  </a:cubicBezTo>
                  <a:cubicBezTo>
                    <a:pt x="1013" y="442"/>
                    <a:pt x="1015" y="441"/>
                    <a:pt x="1011" y="438"/>
                  </a:cubicBezTo>
                  <a:cubicBezTo>
                    <a:pt x="1015" y="439"/>
                    <a:pt x="1020" y="446"/>
                    <a:pt x="1024" y="443"/>
                  </a:cubicBezTo>
                  <a:cubicBezTo>
                    <a:pt x="1027" y="446"/>
                    <a:pt x="1025" y="451"/>
                    <a:pt x="1024" y="445"/>
                  </a:cubicBezTo>
                  <a:cubicBezTo>
                    <a:pt x="1024" y="446"/>
                    <a:pt x="1023" y="447"/>
                    <a:pt x="1024" y="448"/>
                  </a:cubicBezTo>
                  <a:cubicBezTo>
                    <a:pt x="1026" y="451"/>
                    <a:pt x="1028" y="447"/>
                    <a:pt x="1029" y="449"/>
                  </a:cubicBezTo>
                  <a:cubicBezTo>
                    <a:pt x="1030" y="448"/>
                    <a:pt x="1030" y="446"/>
                    <a:pt x="1028" y="444"/>
                  </a:cubicBezTo>
                  <a:cubicBezTo>
                    <a:pt x="1031" y="444"/>
                    <a:pt x="1030" y="446"/>
                    <a:pt x="1032" y="448"/>
                  </a:cubicBezTo>
                  <a:cubicBezTo>
                    <a:pt x="1034" y="447"/>
                    <a:pt x="1033" y="446"/>
                    <a:pt x="1035" y="445"/>
                  </a:cubicBezTo>
                  <a:cubicBezTo>
                    <a:pt x="1033" y="444"/>
                    <a:pt x="1031" y="446"/>
                    <a:pt x="1029" y="441"/>
                  </a:cubicBezTo>
                  <a:cubicBezTo>
                    <a:pt x="1035" y="444"/>
                    <a:pt x="1030" y="441"/>
                    <a:pt x="1032" y="438"/>
                  </a:cubicBezTo>
                  <a:cubicBezTo>
                    <a:pt x="1033" y="441"/>
                    <a:pt x="1035" y="440"/>
                    <a:pt x="1036" y="443"/>
                  </a:cubicBezTo>
                  <a:cubicBezTo>
                    <a:pt x="1033" y="438"/>
                    <a:pt x="1040" y="442"/>
                    <a:pt x="1036" y="436"/>
                  </a:cubicBezTo>
                  <a:cubicBezTo>
                    <a:pt x="1041" y="438"/>
                    <a:pt x="1044" y="440"/>
                    <a:pt x="1047" y="434"/>
                  </a:cubicBezTo>
                  <a:cubicBezTo>
                    <a:pt x="1034" y="436"/>
                    <a:pt x="1047" y="433"/>
                    <a:pt x="1049" y="428"/>
                  </a:cubicBezTo>
                  <a:cubicBezTo>
                    <a:pt x="1050" y="430"/>
                    <a:pt x="1055" y="433"/>
                    <a:pt x="1054" y="435"/>
                  </a:cubicBezTo>
                  <a:cubicBezTo>
                    <a:pt x="1059" y="439"/>
                    <a:pt x="1059" y="434"/>
                    <a:pt x="1065" y="434"/>
                  </a:cubicBezTo>
                  <a:cubicBezTo>
                    <a:pt x="1064" y="432"/>
                    <a:pt x="1065" y="431"/>
                    <a:pt x="1062" y="428"/>
                  </a:cubicBezTo>
                  <a:cubicBezTo>
                    <a:pt x="1061" y="427"/>
                    <a:pt x="1061" y="429"/>
                    <a:pt x="1060" y="429"/>
                  </a:cubicBezTo>
                  <a:cubicBezTo>
                    <a:pt x="1059" y="427"/>
                    <a:pt x="1057" y="424"/>
                    <a:pt x="1059" y="424"/>
                  </a:cubicBezTo>
                  <a:cubicBezTo>
                    <a:pt x="1058" y="422"/>
                    <a:pt x="1056" y="422"/>
                    <a:pt x="1055" y="423"/>
                  </a:cubicBezTo>
                  <a:cubicBezTo>
                    <a:pt x="1055" y="420"/>
                    <a:pt x="1059" y="416"/>
                    <a:pt x="1065" y="423"/>
                  </a:cubicBezTo>
                  <a:cubicBezTo>
                    <a:pt x="1063" y="424"/>
                    <a:pt x="1061" y="422"/>
                    <a:pt x="1059" y="422"/>
                  </a:cubicBezTo>
                  <a:cubicBezTo>
                    <a:pt x="1061" y="428"/>
                    <a:pt x="1064" y="423"/>
                    <a:pt x="1066" y="425"/>
                  </a:cubicBezTo>
                  <a:cubicBezTo>
                    <a:pt x="1068" y="429"/>
                    <a:pt x="1066" y="432"/>
                    <a:pt x="1070" y="434"/>
                  </a:cubicBezTo>
                  <a:cubicBezTo>
                    <a:pt x="1067" y="428"/>
                    <a:pt x="1073" y="431"/>
                    <a:pt x="1075" y="427"/>
                  </a:cubicBezTo>
                  <a:cubicBezTo>
                    <a:pt x="1077" y="430"/>
                    <a:pt x="1078" y="431"/>
                    <a:pt x="1080" y="430"/>
                  </a:cubicBezTo>
                  <a:cubicBezTo>
                    <a:pt x="1076" y="426"/>
                    <a:pt x="1076" y="427"/>
                    <a:pt x="1080" y="425"/>
                  </a:cubicBezTo>
                  <a:cubicBezTo>
                    <a:pt x="1081" y="426"/>
                    <a:pt x="1081" y="428"/>
                    <a:pt x="1082" y="429"/>
                  </a:cubicBezTo>
                  <a:cubicBezTo>
                    <a:pt x="1087" y="423"/>
                    <a:pt x="1098" y="427"/>
                    <a:pt x="1099" y="419"/>
                  </a:cubicBezTo>
                  <a:cubicBezTo>
                    <a:pt x="1100" y="419"/>
                    <a:pt x="1101" y="421"/>
                    <a:pt x="1102" y="422"/>
                  </a:cubicBezTo>
                  <a:cubicBezTo>
                    <a:pt x="1105" y="421"/>
                    <a:pt x="1100" y="411"/>
                    <a:pt x="1106" y="419"/>
                  </a:cubicBezTo>
                  <a:cubicBezTo>
                    <a:pt x="1107" y="418"/>
                    <a:pt x="1106" y="416"/>
                    <a:pt x="1105" y="415"/>
                  </a:cubicBezTo>
                  <a:cubicBezTo>
                    <a:pt x="1106" y="415"/>
                    <a:pt x="1107" y="416"/>
                    <a:pt x="1109" y="418"/>
                  </a:cubicBezTo>
                  <a:cubicBezTo>
                    <a:pt x="1111" y="417"/>
                    <a:pt x="1105" y="413"/>
                    <a:pt x="1109" y="413"/>
                  </a:cubicBezTo>
                  <a:cubicBezTo>
                    <a:pt x="1110" y="415"/>
                    <a:pt x="1111" y="416"/>
                    <a:pt x="1112" y="418"/>
                  </a:cubicBezTo>
                  <a:cubicBezTo>
                    <a:pt x="1113" y="417"/>
                    <a:pt x="1112" y="415"/>
                    <a:pt x="1110" y="413"/>
                  </a:cubicBezTo>
                  <a:cubicBezTo>
                    <a:pt x="1116" y="420"/>
                    <a:pt x="1117" y="404"/>
                    <a:pt x="1124" y="411"/>
                  </a:cubicBezTo>
                  <a:cubicBezTo>
                    <a:pt x="1126" y="410"/>
                    <a:pt x="1122" y="404"/>
                    <a:pt x="1127" y="410"/>
                  </a:cubicBezTo>
                  <a:cubicBezTo>
                    <a:pt x="1129" y="408"/>
                    <a:pt x="1131" y="403"/>
                    <a:pt x="1135" y="408"/>
                  </a:cubicBezTo>
                  <a:cubicBezTo>
                    <a:pt x="1135" y="407"/>
                    <a:pt x="1134" y="405"/>
                    <a:pt x="1136" y="405"/>
                  </a:cubicBezTo>
                  <a:cubicBezTo>
                    <a:pt x="1138" y="408"/>
                    <a:pt x="1140" y="406"/>
                    <a:pt x="1142" y="411"/>
                  </a:cubicBezTo>
                  <a:cubicBezTo>
                    <a:pt x="1143" y="410"/>
                    <a:pt x="1139" y="406"/>
                    <a:pt x="1141" y="405"/>
                  </a:cubicBezTo>
                  <a:cubicBezTo>
                    <a:pt x="1144" y="405"/>
                    <a:pt x="1143" y="409"/>
                    <a:pt x="1144" y="411"/>
                  </a:cubicBezTo>
                  <a:cubicBezTo>
                    <a:pt x="1144" y="409"/>
                    <a:pt x="1149" y="409"/>
                    <a:pt x="1144" y="406"/>
                  </a:cubicBezTo>
                  <a:cubicBezTo>
                    <a:pt x="1142" y="402"/>
                    <a:pt x="1149" y="407"/>
                    <a:pt x="1146" y="404"/>
                  </a:cubicBezTo>
                  <a:cubicBezTo>
                    <a:pt x="1148" y="404"/>
                    <a:pt x="1150" y="409"/>
                    <a:pt x="1147" y="408"/>
                  </a:cubicBezTo>
                  <a:cubicBezTo>
                    <a:pt x="1150" y="412"/>
                    <a:pt x="1150" y="403"/>
                    <a:pt x="1152" y="409"/>
                  </a:cubicBezTo>
                  <a:cubicBezTo>
                    <a:pt x="1146" y="411"/>
                    <a:pt x="1141" y="413"/>
                    <a:pt x="1139" y="416"/>
                  </a:cubicBezTo>
                  <a:cubicBezTo>
                    <a:pt x="1138" y="414"/>
                    <a:pt x="1137" y="413"/>
                    <a:pt x="1136" y="411"/>
                  </a:cubicBezTo>
                  <a:cubicBezTo>
                    <a:pt x="1135" y="412"/>
                    <a:pt x="1137" y="414"/>
                    <a:pt x="1138" y="416"/>
                  </a:cubicBezTo>
                  <a:cubicBezTo>
                    <a:pt x="1135" y="417"/>
                    <a:pt x="1129" y="417"/>
                    <a:pt x="1126" y="421"/>
                  </a:cubicBezTo>
                  <a:cubicBezTo>
                    <a:pt x="1122" y="417"/>
                    <a:pt x="1131" y="416"/>
                    <a:pt x="1133" y="415"/>
                  </a:cubicBezTo>
                  <a:cubicBezTo>
                    <a:pt x="1129" y="413"/>
                    <a:pt x="1122" y="415"/>
                    <a:pt x="1123" y="421"/>
                  </a:cubicBezTo>
                  <a:cubicBezTo>
                    <a:pt x="1119" y="418"/>
                    <a:pt x="1117" y="420"/>
                    <a:pt x="1114" y="420"/>
                  </a:cubicBezTo>
                  <a:cubicBezTo>
                    <a:pt x="1113" y="421"/>
                    <a:pt x="1115" y="423"/>
                    <a:pt x="1116" y="422"/>
                  </a:cubicBezTo>
                  <a:cubicBezTo>
                    <a:pt x="1117" y="426"/>
                    <a:pt x="1113" y="422"/>
                    <a:pt x="1112" y="421"/>
                  </a:cubicBezTo>
                  <a:cubicBezTo>
                    <a:pt x="1111" y="424"/>
                    <a:pt x="1106" y="423"/>
                    <a:pt x="1112" y="427"/>
                  </a:cubicBezTo>
                  <a:cubicBezTo>
                    <a:pt x="1110" y="427"/>
                    <a:pt x="1109" y="425"/>
                    <a:pt x="1107" y="423"/>
                  </a:cubicBezTo>
                  <a:cubicBezTo>
                    <a:pt x="1107" y="424"/>
                    <a:pt x="1107" y="425"/>
                    <a:pt x="1105" y="425"/>
                  </a:cubicBezTo>
                  <a:cubicBezTo>
                    <a:pt x="1106" y="426"/>
                    <a:pt x="1107" y="427"/>
                    <a:pt x="1108" y="428"/>
                  </a:cubicBezTo>
                  <a:cubicBezTo>
                    <a:pt x="1107" y="428"/>
                    <a:pt x="1105" y="426"/>
                    <a:pt x="1104" y="424"/>
                  </a:cubicBezTo>
                  <a:cubicBezTo>
                    <a:pt x="1103" y="425"/>
                    <a:pt x="1105" y="427"/>
                    <a:pt x="1106" y="429"/>
                  </a:cubicBezTo>
                  <a:cubicBezTo>
                    <a:pt x="1102" y="424"/>
                    <a:pt x="1102" y="429"/>
                    <a:pt x="1098" y="428"/>
                  </a:cubicBezTo>
                  <a:cubicBezTo>
                    <a:pt x="1104" y="433"/>
                    <a:pt x="1095" y="431"/>
                    <a:pt x="1094" y="433"/>
                  </a:cubicBezTo>
                  <a:cubicBezTo>
                    <a:pt x="1093" y="433"/>
                    <a:pt x="1095" y="437"/>
                    <a:pt x="1095" y="437"/>
                  </a:cubicBezTo>
                  <a:cubicBezTo>
                    <a:pt x="1094" y="437"/>
                    <a:pt x="1088" y="431"/>
                    <a:pt x="1089" y="436"/>
                  </a:cubicBezTo>
                  <a:cubicBezTo>
                    <a:pt x="1089" y="435"/>
                    <a:pt x="1089" y="434"/>
                    <a:pt x="1088" y="432"/>
                  </a:cubicBezTo>
                  <a:cubicBezTo>
                    <a:pt x="1087" y="434"/>
                    <a:pt x="1088" y="435"/>
                    <a:pt x="1089" y="438"/>
                  </a:cubicBezTo>
                  <a:cubicBezTo>
                    <a:pt x="1088" y="438"/>
                    <a:pt x="1086" y="435"/>
                    <a:pt x="1085" y="433"/>
                  </a:cubicBezTo>
                  <a:cubicBezTo>
                    <a:pt x="1086" y="438"/>
                    <a:pt x="1078" y="437"/>
                    <a:pt x="1078" y="436"/>
                  </a:cubicBezTo>
                  <a:cubicBezTo>
                    <a:pt x="1077" y="439"/>
                    <a:pt x="1082" y="440"/>
                    <a:pt x="1083" y="443"/>
                  </a:cubicBezTo>
                  <a:cubicBezTo>
                    <a:pt x="1081" y="444"/>
                    <a:pt x="1079" y="440"/>
                    <a:pt x="1077" y="437"/>
                  </a:cubicBezTo>
                  <a:cubicBezTo>
                    <a:pt x="1076" y="438"/>
                    <a:pt x="1076" y="439"/>
                    <a:pt x="1075" y="439"/>
                  </a:cubicBezTo>
                  <a:cubicBezTo>
                    <a:pt x="1076" y="443"/>
                    <a:pt x="1078" y="442"/>
                    <a:pt x="1080" y="444"/>
                  </a:cubicBezTo>
                  <a:cubicBezTo>
                    <a:pt x="1077" y="446"/>
                    <a:pt x="1075" y="438"/>
                    <a:pt x="1073" y="440"/>
                  </a:cubicBezTo>
                  <a:cubicBezTo>
                    <a:pt x="1071" y="440"/>
                    <a:pt x="1075" y="443"/>
                    <a:pt x="1076" y="443"/>
                  </a:cubicBezTo>
                  <a:cubicBezTo>
                    <a:pt x="1077" y="445"/>
                    <a:pt x="1074" y="444"/>
                    <a:pt x="1075" y="446"/>
                  </a:cubicBezTo>
                  <a:cubicBezTo>
                    <a:pt x="1073" y="448"/>
                    <a:pt x="1072" y="441"/>
                    <a:pt x="1070" y="444"/>
                  </a:cubicBezTo>
                  <a:cubicBezTo>
                    <a:pt x="1069" y="446"/>
                    <a:pt x="1073" y="444"/>
                    <a:pt x="1073" y="447"/>
                  </a:cubicBezTo>
                  <a:cubicBezTo>
                    <a:pt x="1070" y="446"/>
                    <a:pt x="1067" y="444"/>
                    <a:pt x="1064" y="442"/>
                  </a:cubicBezTo>
                  <a:cubicBezTo>
                    <a:pt x="1064" y="443"/>
                    <a:pt x="1067" y="447"/>
                    <a:pt x="1067" y="450"/>
                  </a:cubicBezTo>
                  <a:cubicBezTo>
                    <a:pt x="1065" y="450"/>
                    <a:pt x="1066" y="446"/>
                    <a:pt x="1063" y="444"/>
                  </a:cubicBezTo>
                  <a:cubicBezTo>
                    <a:pt x="1063" y="445"/>
                    <a:pt x="1064" y="446"/>
                    <a:pt x="1064" y="448"/>
                  </a:cubicBezTo>
                  <a:cubicBezTo>
                    <a:pt x="1060" y="443"/>
                    <a:pt x="1060" y="447"/>
                    <a:pt x="1057" y="446"/>
                  </a:cubicBezTo>
                  <a:cubicBezTo>
                    <a:pt x="1055" y="447"/>
                    <a:pt x="1060" y="451"/>
                    <a:pt x="1061" y="454"/>
                  </a:cubicBezTo>
                  <a:cubicBezTo>
                    <a:pt x="1058" y="453"/>
                    <a:pt x="1056" y="452"/>
                    <a:pt x="1057" y="449"/>
                  </a:cubicBezTo>
                  <a:cubicBezTo>
                    <a:pt x="1055" y="447"/>
                    <a:pt x="1056" y="452"/>
                    <a:pt x="1053" y="449"/>
                  </a:cubicBezTo>
                  <a:cubicBezTo>
                    <a:pt x="1054" y="454"/>
                    <a:pt x="1057" y="453"/>
                    <a:pt x="1058" y="456"/>
                  </a:cubicBezTo>
                  <a:cubicBezTo>
                    <a:pt x="1054" y="455"/>
                    <a:pt x="1054" y="454"/>
                    <a:pt x="1049" y="448"/>
                  </a:cubicBezTo>
                  <a:cubicBezTo>
                    <a:pt x="1048" y="449"/>
                    <a:pt x="1052" y="452"/>
                    <a:pt x="1052" y="454"/>
                  </a:cubicBezTo>
                  <a:cubicBezTo>
                    <a:pt x="1038" y="454"/>
                    <a:pt x="1031" y="465"/>
                    <a:pt x="1016" y="469"/>
                  </a:cubicBezTo>
                  <a:cubicBezTo>
                    <a:pt x="1015" y="470"/>
                    <a:pt x="1018" y="473"/>
                    <a:pt x="1016" y="473"/>
                  </a:cubicBezTo>
                  <a:cubicBezTo>
                    <a:pt x="1021" y="474"/>
                    <a:pt x="1026" y="471"/>
                    <a:pt x="1031" y="473"/>
                  </a:cubicBezTo>
                  <a:cubicBezTo>
                    <a:pt x="1035" y="466"/>
                    <a:pt x="1044" y="464"/>
                    <a:pt x="1057" y="463"/>
                  </a:cubicBezTo>
                  <a:cubicBezTo>
                    <a:pt x="1055" y="459"/>
                    <a:pt x="1060" y="455"/>
                    <a:pt x="1064" y="460"/>
                  </a:cubicBezTo>
                  <a:cubicBezTo>
                    <a:pt x="1065" y="459"/>
                    <a:pt x="1063" y="457"/>
                    <a:pt x="1062" y="455"/>
                  </a:cubicBezTo>
                  <a:cubicBezTo>
                    <a:pt x="1066" y="459"/>
                    <a:pt x="1066" y="453"/>
                    <a:pt x="1071" y="460"/>
                  </a:cubicBezTo>
                  <a:cubicBezTo>
                    <a:pt x="1056" y="468"/>
                    <a:pt x="1055" y="470"/>
                    <a:pt x="1044" y="477"/>
                  </a:cubicBezTo>
                  <a:cubicBezTo>
                    <a:pt x="1050" y="478"/>
                    <a:pt x="1054" y="471"/>
                    <a:pt x="1060" y="479"/>
                  </a:cubicBezTo>
                  <a:cubicBezTo>
                    <a:pt x="1061" y="478"/>
                    <a:pt x="1059" y="476"/>
                    <a:pt x="1058" y="474"/>
                  </a:cubicBezTo>
                  <a:cubicBezTo>
                    <a:pt x="1065" y="481"/>
                    <a:pt x="1069" y="467"/>
                    <a:pt x="1072" y="472"/>
                  </a:cubicBezTo>
                  <a:cubicBezTo>
                    <a:pt x="1074" y="472"/>
                    <a:pt x="1072" y="470"/>
                    <a:pt x="1071" y="468"/>
                  </a:cubicBezTo>
                  <a:cubicBezTo>
                    <a:pt x="1073" y="468"/>
                    <a:pt x="1074" y="469"/>
                    <a:pt x="1075" y="471"/>
                  </a:cubicBezTo>
                  <a:cubicBezTo>
                    <a:pt x="1075" y="470"/>
                    <a:pt x="1075" y="469"/>
                    <a:pt x="1074" y="467"/>
                  </a:cubicBezTo>
                  <a:cubicBezTo>
                    <a:pt x="1075" y="467"/>
                    <a:pt x="1076" y="469"/>
                    <a:pt x="1077" y="470"/>
                  </a:cubicBezTo>
                  <a:cubicBezTo>
                    <a:pt x="1078" y="469"/>
                    <a:pt x="1076" y="467"/>
                    <a:pt x="1078" y="467"/>
                  </a:cubicBezTo>
                  <a:cubicBezTo>
                    <a:pt x="1080" y="468"/>
                    <a:pt x="1081" y="469"/>
                    <a:pt x="1081" y="471"/>
                  </a:cubicBezTo>
                  <a:cubicBezTo>
                    <a:pt x="1085" y="471"/>
                    <a:pt x="1079" y="466"/>
                    <a:pt x="1078" y="464"/>
                  </a:cubicBezTo>
                  <a:cubicBezTo>
                    <a:pt x="1080" y="464"/>
                    <a:pt x="1085" y="469"/>
                    <a:pt x="1083" y="471"/>
                  </a:cubicBezTo>
                  <a:cubicBezTo>
                    <a:pt x="1085" y="472"/>
                    <a:pt x="1089" y="471"/>
                    <a:pt x="1089" y="476"/>
                  </a:cubicBezTo>
                  <a:cubicBezTo>
                    <a:pt x="1084" y="471"/>
                    <a:pt x="1086" y="474"/>
                    <a:pt x="1085" y="477"/>
                  </a:cubicBezTo>
                  <a:cubicBezTo>
                    <a:pt x="1083" y="476"/>
                    <a:pt x="1082" y="474"/>
                    <a:pt x="1084" y="473"/>
                  </a:cubicBezTo>
                  <a:cubicBezTo>
                    <a:pt x="1080" y="472"/>
                    <a:pt x="1082" y="476"/>
                    <a:pt x="1079" y="471"/>
                  </a:cubicBezTo>
                  <a:cubicBezTo>
                    <a:pt x="1080" y="476"/>
                    <a:pt x="1074" y="478"/>
                    <a:pt x="1072" y="475"/>
                  </a:cubicBezTo>
                  <a:cubicBezTo>
                    <a:pt x="1070" y="476"/>
                    <a:pt x="1075" y="481"/>
                    <a:pt x="1076" y="481"/>
                  </a:cubicBezTo>
                  <a:cubicBezTo>
                    <a:pt x="1075" y="478"/>
                    <a:pt x="1077" y="478"/>
                    <a:pt x="1080" y="476"/>
                  </a:cubicBezTo>
                  <a:cubicBezTo>
                    <a:pt x="1081" y="477"/>
                    <a:pt x="1081" y="477"/>
                    <a:pt x="1080" y="478"/>
                  </a:cubicBezTo>
                  <a:cubicBezTo>
                    <a:pt x="1081" y="478"/>
                    <a:pt x="1081" y="479"/>
                    <a:pt x="1082" y="480"/>
                  </a:cubicBezTo>
                  <a:cubicBezTo>
                    <a:pt x="1070" y="484"/>
                    <a:pt x="1057" y="491"/>
                    <a:pt x="1053" y="495"/>
                  </a:cubicBezTo>
                  <a:cubicBezTo>
                    <a:pt x="1052" y="494"/>
                    <a:pt x="1053" y="493"/>
                    <a:pt x="1052" y="492"/>
                  </a:cubicBezTo>
                  <a:cubicBezTo>
                    <a:pt x="1048" y="492"/>
                    <a:pt x="1053" y="496"/>
                    <a:pt x="1050" y="496"/>
                  </a:cubicBezTo>
                  <a:cubicBezTo>
                    <a:pt x="1049" y="492"/>
                    <a:pt x="1048" y="499"/>
                    <a:pt x="1042" y="499"/>
                  </a:cubicBezTo>
                  <a:cubicBezTo>
                    <a:pt x="1041" y="498"/>
                    <a:pt x="1040" y="496"/>
                    <a:pt x="1039" y="495"/>
                  </a:cubicBezTo>
                  <a:cubicBezTo>
                    <a:pt x="1046" y="496"/>
                    <a:pt x="1044" y="491"/>
                    <a:pt x="1052" y="491"/>
                  </a:cubicBezTo>
                  <a:cubicBezTo>
                    <a:pt x="1047" y="487"/>
                    <a:pt x="1047" y="490"/>
                    <a:pt x="1050" y="486"/>
                  </a:cubicBezTo>
                  <a:cubicBezTo>
                    <a:pt x="1043" y="486"/>
                    <a:pt x="1043" y="493"/>
                    <a:pt x="1037" y="493"/>
                  </a:cubicBezTo>
                  <a:cubicBezTo>
                    <a:pt x="1036" y="494"/>
                    <a:pt x="1036" y="499"/>
                    <a:pt x="1038" y="499"/>
                  </a:cubicBezTo>
                  <a:cubicBezTo>
                    <a:pt x="1039" y="502"/>
                    <a:pt x="1034" y="502"/>
                    <a:pt x="1033" y="503"/>
                  </a:cubicBezTo>
                  <a:cubicBezTo>
                    <a:pt x="1031" y="501"/>
                    <a:pt x="1030" y="500"/>
                    <a:pt x="1029" y="500"/>
                  </a:cubicBezTo>
                  <a:cubicBezTo>
                    <a:pt x="1026" y="497"/>
                    <a:pt x="1029" y="497"/>
                    <a:pt x="1027" y="495"/>
                  </a:cubicBezTo>
                  <a:cubicBezTo>
                    <a:pt x="1025" y="492"/>
                    <a:pt x="1028" y="499"/>
                    <a:pt x="1024" y="496"/>
                  </a:cubicBezTo>
                  <a:cubicBezTo>
                    <a:pt x="1027" y="498"/>
                    <a:pt x="1029" y="502"/>
                    <a:pt x="1031" y="502"/>
                  </a:cubicBezTo>
                  <a:cubicBezTo>
                    <a:pt x="1025" y="510"/>
                    <a:pt x="1018" y="508"/>
                    <a:pt x="1014" y="512"/>
                  </a:cubicBezTo>
                  <a:cubicBezTo>
                    <a:pt x="1010" y="514"/>
                    <a:pt x="1013" y="509"/>
                    <a:pt x="1012" y="507"/>
                  </a:cubicBezTo>
                  <a:cubicBezTo>
                    <a:pt x="1008" y="509"/>
                    <a:pt x="1013" y="510"/>
                    <a:pt x="1012" y="513"/>
                  </a:cubicBezTo>
                  <a:cubicBezTo>
                    <a:pt x="1010" y="514"/>
                    <a:pt x="1008" y="516"/>
                    <a:pt x="1007" y="512"/>
                  </a:cubicBezTo>
                  <a:cubicBezTo>
                    <a:pt x="1011" y="517"/>
                    <a:pt x="995" y="520"/>
                    <a:pt x="993" y="518"/>
                  </a:cubicBezTo>
                  <a:cubicBezTo>
                    <a:pt x="992" y="519"/>
                    <a:pt x="992" y="520"/>
                    <a:pt x="994" y="522"/>
                  </a:cubicBezTo>
                  <a:cubicBezTo>
                    <a:pt x="987" y="520"/>
                    <a:pt x="982" y="530"/>
                    <a:pt x="976" y="531"/>
                  </a:cubicBezTo>
                  <a:cubicBezTo>
                    <a:pt x="977" y="532"/>
                    <a:pt x="978" y="532"/>
                    <a:pt x="979" y="534"/>
                  </a:cubicBezTo>
                  <a:cubicBezTo>
                    <a:pt x="996" y="525"/>
                    <a:pt x="1007" y="521"/>
                    <a:pt x="1023" y="516"/>
                  </a:cubicBezTo>
                  <a:cubicBezTo>
                    <a:pt x="1008" y="523"/>
                    <a:pt x="998" y="530"/>
                    <a:pt x="989" y="534"/>
                  </a:cubicBezTo>
                  <a:cubicBezTo>
                    <a:pt x="988" y="535"/>
                    <a:pt x="985" y="535"/>
                    <a:pt x="985" y="535"/>
                  </a:cubicBezTo>
                  <a:cubicBezTo>
                    <a:pt x="981" y="542"/>
                    <a:pt x="966" y="535"/>
                    <a:pt x="968" y="546"/>
                  </a:cubicBezTo>
                  <a:cubicBezTo>
                    <a:pt x="964" y="544"/>
                    <a:pt x="965" y="545"/>
                    <a:pt x="966" y="548"/>
                  </a:cubicBezTo>
                  <a:cubicBezTo>
                    <a:pt x="965" y="548"/>
                    <a:pt x="964" y="546"/>
                    <a:pt x="963" y="545"/>
                  </a:cubicBezTo>
                  <a:cubicBezTo>
                    <a:pt x="962" y="546"/>
                    <a:pt x="964" y="547"/>
                    <a:pt x="964" y="549"/>
                  </a:cubicBezTo>
                  <a:cubicBezTo>
                    <a:pt x="963" y="549"/>
                    <a:pt x="961" y="545"/>
                    <a:pt x="960" y="546"/>
                  </a:cubicBezTo>
                  <a:cubicBezTo>
                    <a:pt x="964" y="548"/>
                    <a:pt x="960" y="550"/>
                    <a:pt x="958" y="546"/>
                  </a:cubicBezTo>
                  <a:cubicBezTo>
                    <a:pt x="959" y="549"/>
                    <a:pt x="957" y="548"/>
                    <a:pt x="957" y="548"/>
                  </a:cubicBezTo>
                  <a:cubicBezTo>
                    <a:pt x="938" y="557"/>
                    <a:pt x="914" y="575"/>
                    <a:pt x="884" y="585"/>
                  </a:cubicBezTo>
                  <a:cubicBezTo>
                    <a:pt x="883" y="586"/>
                    <a:pt x="885" y="588"/>
                    <a:pt x="886" y="587"/>
                  </a:cubicBezTo>
                  <a:cubicBezTo>
                    <a:pt x="876" y="589"/>
                    <a:pt x="856" y="598"/>
                    <a:pt x="855" y="610"/>
                  </a:cubicBezTo>
                  <a:cubicBezTo>
                    <a:pt x="856" y="609"/>
                    <a:pt x="852" y="606"/>
                    <a:pt x="854" y="605"/>
                  </a:cubicBezTo>
                  <a:cubicBezTo>
                    <a:pt x="850" y="601"/>
                    <a:pt x="849" y="604"/>
                    <a:pt x="846" y="605"/>
                  </a:cubicBezTo>
                  <a:cubicBezTo>
                    <a:pt x="850" y="607"/>
                    <a:pt x="850" y="613"/>
                    <a:pt x="846" y="607"/>
                  </a:cubicBezTo>
                  <a:cubicBezTo>
                    <a:pt x="845" y="608"/>
                    <a:pt x="851" y="616"/>
                    <a:pt x="847" y="614"/>
                  </a:cubicBezTo>
                  <a:cubicBezTo>
                    <a:pt x="850" y="619"/>
                    <a:pt x="850" y="614"/>
                    <a:pt x="853" y="615"/>
                  </a:cubicBezTo>
                  <a:cubicBezTo>
                    <a:pt x="852" y="614"/>
                    <a:pt x="850" y="613"/>
                    <a:pt x="849" y="613"/>
                  </a:cubicBezTo>
                  <a:cubicBezTo>
                    <a:pt x="848" y="609"/>
                    <a:pt x="856" y="612"/>
                    <a:pt x="855" y="614"/>
                  </a:cubicBezTo>
                  <a:cubicBezTo>
                    <a:pt x="868" y="606"/>
                    <a:pt x="892" y="606"/>
                    <a:pt x="900" y="593"/>
                  </a:cubicBezTo>
                  <a:cubicBezTo>
                    <a:pt x="898" y="591"/>
                    <a:pt x="896" y="590"/>
                    <a:pt x="894" y="590"/>
                  </a:cubicBezTo>
                  <a:cubicBezTo>
                    <a:pt x="895" y="592"/>
                    <a:pt x="896" y="591"/>
                    <a:pt x="897" y="591"/>
                  </a:cubicBezTo>
                  <a:cubicBezTo>
                    <a:pt x="894" y="595"/>
                    <a:pt x="886" y="597"/>
                    <a:pt x="882" y="600"/>
                  </a:cubicBezTo>
                  <a:cubicBezTo>
                    <a:pt x="881" y="594"/>
                    <a:pt x="892" y="595"/>
                    <a:pt x="894" y="591"/>
                  </a:cubicBezTo>
                  <a:cubicBezTo>
                    <a:pt x="893" y="590"/>
                    <a:pt x="892" y="590"/>
                    <a:pt x="891" y="588"/>
                  </a:cubicBezTo>
                  <a:cubicBezTo>
                    <a:pt x="898" y="588"/>
                    <a:pt x="902" y="586"/>
                    <a:pt x="906" y="586"/>
                  </a:cubicBezTo>
                  <a:cubicBezTo>
                    <a:pt x="905" y="584"/>
                    <a:pt x="904" y="584"/>
                    <a:pt x="903" y="585"/>
                  </a:cubicBezTo>
                  <a:cubicBezTo>
                    <a:pt x="915" y="579"/>
                    <a:pt x="926" y="570"/>
                    <a:pt x="937" y="570"/>
                  </a:cubicBezTo>
                  <a:cubicBezTo>
                    <a:pt x="939" y="564"/>
                    <a:pt x="956" y="563"/>
                    <a:pt x="961" y="558"/>
                  </a:cubicBezTo>
                  <a:cubicBezTo>
                    <a:pt x="948" y="571"/>
                    <a:pt x="916" y="580"/>
                    <a:pt x="901" y="591"/>
                  </a:cubicBezTo>
                  <a:cubicBezTo>
                    <a:pt x="924" y="594"/>
                    <a:pt x="934" y="573"/>
                    <a:pt x="955" y="573"/>
                  </a:cubicBezTo>
                  <a:cubicBezTo>
                    <a:pt x="948" y="570"/>
                    <a:pt x="960" y="570"/>
                    <a:pt x="959" y="574"/>
                  </a:cubicBezTo>
                  <a:cubicBezTo>
                    <a:pt x="963" y="574"/>
                    <a:pt x="957" y="568"/>
                    <a:pt x="956" y="571"/>
                  </a:cubicBezTo>
                  <a:cubicBezTo>
                    <a:pt x="956" y="568"/>
                    <a:pt x="961" y="569"/>
                    <a:pt x="963" y="567"/>
                  </a:cubicBezTo>
                  <a:cubicBezTo>
                    <a:pt x="966" y="572"/>
                    <a:pt x="960" y="567"/>
                    <a:pt x="961" y="572"/>
                  </a:cubicBezTo>
                  <a:cubicBezTo>
                    <a:pt x="973" y="569"/>
                    <a:pt x="973" y="566"/>
                    <a:pt x="987" y="563"/>
                  </a:cubicBezTo>
                  <a:cubicBezTo>
                    <a:pt x="872" y="624"/>
                    <a:pt x="773" y="671"/>
                    <a:pt x="677" y="716"/>
                  </a:cubicBezTo>
                  <a:cubicBezTo>
                    <a:pt x="657" y="729"/>
                    <a:pt x="619" y="746"/>
                    <a:pt x="597" y="753"/>
                  </a:cubicBezTo>
                  <a:cubicBezTo>
                    <a:pt x="599" y="757"/>
                    <a:pt x="596" y="760"/>
                    <a:pt x="593" y="755"/>
                  </a:cubicBezTo>
                  <a:cubicBezTo>
                    <a:pt x="595" y="761"/>
                    <a:pt x="582" y="764"/>
                    <a:pt x="580" y="762"/>
                  </a:cubicBezTo>
                  <a:cubicBezTo>
                    <a:pt x="577" y="766"/>
                    <a:pt x="573" y="767"/>
                    <a:pt x="568" y="767"/>
                  </a:cubicBezTo>
                  <a:cubicBezTo>
                    <a:pt x="567" y="767"/>
                    <a:pt x="568" y="769"/>
                    <a:pt x="569" y="770"/>
                  </a:cubicBezTo>
                  <a:cubicBezTo>
                    <a:pt x="562" y="774"/>
                    <a:pt x="544" y="777"/>
                    <a:pt x="539" y="784"/>
                  </a:cubicBezTo>
                  <a:cubicBezTo>
                    <a:pt x="538" y="786"/>
                    <a:pt x="535" y="783"/>
                    <a:pt x="535" y="783"/>
                  </a:cubicBezTo>
                  <a:cubicBezTo>
                    <a:pt x="529" y="786"/>
                    <a:pt x="524" y="791"/>
                    <a:pt x="516" y="795"/>
                  </a:cubicBezTo>
                  <a:cubicBezTo>
                    <a:pt x="502" y="802"/>
                    <a:pt x="484" y="811"/>
                    <a:pt x="469" y="819"/>
                  </a:cubicBezTo>
                  <a:cubicBezTo>
                    <a:pt x="462" y="823"/>
                    <a:pt x="455" y="829"/>
                    <a:pt x="447" y="828"/>
                  </a:cubicBezTo>
                  <a:cubicBezTo>
                    <a:pt x="434" y="837"/>
                    <a:pt x="416" y="848"/>
                    <a:pt x="402" y="851"/>
                  </a:cubicBezTo>
                  <a:cubicBezTo>
                    <a:pt x="400" y="852"/>
                    <a:pt x="404" y="855"/>
                    <a:pt x="405" y="857"/>
                  </a:cubicBezTo>
                  <a:cubicBezTo>
                    <a:pt x="370" y="863"/>
                    <a:pt x="343" y="892"/>
                    <a:pt x="314" y="898"/>
                  </a:cubicBezTo>
                  <a:cubicBezTo>
                    <a:pt x="314" y="902"/>
                    <a:pt x="307" y="908"/>
                    <a:pt x="303" y="905"/>
                  </a:cubicBezTo>
                  <a:cubicBezTo>
                    <a:pt x="285" y="919"/>
                    <a:pt x="271" y="927"/>
                    <a:pt x="251" y="934"/>
                  </a:cubicBezTo>
                  <a:cubicBezTo>
                    <a:pt x="250" y="927"/>
                    <a:pt x="247" y="932"/>
                    <a:pt x="244" y="928"/>
                  </a:cubicBezTo>
                  <a:cubicBezTo>
                    <a:pt x="250" y="928"/>
                    <a:pt x="250" y="925"/>
                    <a:pt x="252" y="922"/>
                  </a:cubicBezTo>
                  <a:cubicBezTo>
                    <a:pt x="249" y="918"/>
                    <a:pt x="249" y="917"/>
                    <a:pt x="250" y="914"/>
                  </a:cubicBezTo>
                  <a:cubicBezTo>
                    <a:pt x="245" y="915"/>
                    <a:pt x="248" y="913"/>
                    <a:pt x="243" y="912"/>
                  </a:cubicBezTo>
                  <a:cubicBezTo>
                    <a:pt x="243" y="914"/>
                    <a:pt x="245" y="921"/>
                    <a:pt x="246" y="918"/>
                  </a:cubicBezTo>
                  <a:cubicBezTo>
                    <a:pt x="246" y="923"/>
                    <a:pt x="243" y="918"/>
                    <a:pt x="242" y="914"/>
                  </a:cubicBezTo>
                  <a:cubicBezTo>
                    <a:pt x="242" y="917"/>
                    <a:pt x="242" y="918"/>
                    <a:pt x="239" y="918"/>
                  </a:cubicBezTo>
                  <a:cubicBezTo>
                    <a:pt x="238" y="916"/>
                    <a:pt x="239" y="915"/>
                    <a:pt x="240" y="913"/>
                  </a:cubicBezTo>
                  <a:cubicBezTo>
                    <a:pt x="238" y="911"/>
                    <a:pt x="237" y="918"/>
                    <a:pt x="236" y="912"/>
                  </a:cubicBezTo>
                  <a:cubicBezTo>
                    <a:pt x="234" y="914"/>
                    <a:pt x="236" y="914"/>
                    <a:pt x="238" y="917"/>
                  </a:cubicBezTo>
                  <a:cubicBezTo>
                    <a:pt x="235" y="917"/>
                    <a:pt x="232" y="918"/>
                    <a:pt x="229" y="918"/>
                  </a:cubicBezTo>
                  <a:cubicBezTo>
                    <a:pt x="227" y="911"/>
                    <a:pt x="228" y="912"/>
                    <a:pt x="224" y="907"/>
                  </a:cubicBezTo>
                  <a:cubicBezTo>
                    <a:pt x="229" y="908"/>
                    <a:pt x="229" y="904"/>
                    <a:pt x="231" y="901"/>
                  </a:cubicBezTo>
                  <a:cubicBezTo>
                    <a:pt x="234" y="905"/>
                    <a:pt x="231" y="905"/>
                    <a:pt x="232" y="907"/>
                  </a:cubicBezTo>
                  <a:cubicBezTo>
                    <a:pt x="234" y="905"/>
                    <a:pt x="236" y="903"/>
                    <a:pt x="235" y="899"/>
                  </a:cubicBezTo>
                  <a:cubicBezTo>
                    <a:pt x="232" y="899"/>
                    <a:pt x="229" y="900"/>
                    <a:pt x="226" y="894"/>
                  </a:cubicBezTo>
                  <a:cubicBezTo>
                    <a:pt x="230" y="892"/>
                    <a:pt x="228" y="886"/>
                    <a:pt x="233" y="883"/>
                  </a:cubicBezTo>
                  <a:cubicBezTo>
                    <a:pt x="232" y="880"/>
                    <a:pt x="225" y="880"/>
                    <a:pt x="230" y="878"/>
                  </a:cubicBezTo>
                  <a:cubicBezTo>
                    <a:pt x="228" y="876"/>
                    <a:pt x="227" y="879"/>
                    <a:pt x="225" y="879"/>
                  </a:cubicBezTo>
                  <a:cubicBezTo>
                    <a:pt x="224" y="877"/>
                    <a:pt x="224" y="876"/>
                    <a:pt x="226" y="876"/>
                  </a:cubicBezTo>
                  <a:cubicBezTo>
                    <a:pt x="222" y="878"/>
                    <a:pt x="214" y="885"/>
                    <a:pt x="205" y="887"/>
                  </a:cubicBezTo>
                  <a:cubicBezTo>
                    <a:pt x="203" y="885"/>
                    <a:pt x="204" y="884"/>
                    <a:pt x="203" y="882"/>
                  </a:cubicBezTo>
                  <a:cubicBezTo>
                    <a:pt x="203" y="886"/>
                    <a:pt x="201" y="884"/>
                    <a:pt x="199" y="885"/>
                  </a:cubicBezTo>
                  <a:cubicBezTo>
                    <a:pt x="200" y="884"/>
                    <a:pt x="198" y="880"/>
                    <a:pt x="200" y="879"/>
                  </a:cubicBezTo>
                  <a:cubicBezTo>
                    <a:pt x="204" y="882"/>
                    <a:pt x="203" y="881"/>
                    <a:pt x="209" y="883"/>
                  </a:cubicBezTo>
                  <a:cubicBezTo>
                    <a:pt x="206" y="880"/>
                    <a:pt x="203" y="877"/>
                    <a:pt x="200" y="879"/>
                  </a:cubicBezTo>
                  <a:cubicBezTo>
                    <a:pt x="200" y="873"/>
                    <a:pt x="195" y="874"/>
                    <a:pt x="193" y="876"/>
                  </a:cubicBezTo>
                  <a:cubicBezTo>
                    <a:pt x="190" y="873"/>
                    <a:pt x="198" y="875"/>
                    <a:pt x="194" y="871"/>
                  </a:cubicBezTo>
                  <a:cubicBezTo>
                    <a:pt x="196" y="873"/>
                    <a:pt x="199" y="875"/>
                    <a:pt x="201" y="873"/>
                  </a:cubicBezTo>
                  <a:cubicBezTo>
                    <a:pt x="202" y="871"/>
                    <a:pt x="200" y="871"/>
                    <a:pt x="201" y="869"/>
                  </a:cubicBezTo>
                  <a:cubicBezTo>
                    <a:pt x="199" y="870"/>
                    <a:pt x="197" y="866"/>
                    <a:pt x="194" y="865"/>
                  </a:cubicBezTo>
                  <a:cubicBezTo>
                    <a:pt x="194" y="867"/>
                    <a:pt x="196" y="868"/>
                    <a:pt x="196" y="870"/>
                  </a:cubicBezTo>
                  <a:cubicBezTo>
                    <a:pt x="194" y="870"/>
                    <a:pt x="194" y="866"/>
                    <a:pt x="191" y="868"/>
                  </a:cubicBezTo>
                  <a:cubicBezTo>
                    <a:pt x="193" y="864"/>
                    <a:pt x="183" y="856"/>
                    <a:pt x="178" y="850"/>
                  </a:cubicBezTo>
                  <a:cubicBezTo>
                    <a:pt x="177" y="851"/>
                    <a:pt x="179" y="853"/>
                    <a:pt x="179" y="854"/>
                  </a:cubicBezTo>
                  <a:cubicBezTo>
                    <a:pt x="178" y="854"/>
                    <a:pt x="177" y="852"/>
                    <a:pt x="175" y="853"/>
                  </a:cubicBezTo>
                  <a:cubicBezTo>
                    <a:pt x="175" y="850"/>
                    <a:pt x="178" y="847"/>
                    <a:pt x="179" y="848"/>
                  </a:cubicBezTo>
                  <a:cubicBezTo>
                    <a:pt x="178" y="852"/>
                    <a:pt x="183" y="852"/>
                    <a:pt x="188" y="858"/>
                  </a:cubicBezTo>
                  <a:cubicBezTo>
                    <a:pt x="190" y="857"/>
                    <a:pt x="190" y="856"/>
                    <a:pt x="188" y="853"/>
                  </a:cubicBezTo>
                  <a:cubicBezTo>
                    <a:pt x="186" y="852"/>
                    <a:pt x="186" y="855"/>
                    <a:pt x="183" y="852"/>
                  </a:cubicBezTo>
                  <a:cubicBezTo>
                    <a:pt x="182" y="850"/>
                    <a:pt x="185" y="852"/>
                    <a:pt x="186" y="851"/>
                  </a:cubicBezTo>
                  <a:cubicBezTo>
                    <a:pt x="184" y="849"/>
                    <a:pt x="183" y="850"/>
                    <a:pt x="182" y="850"/>
                  </a:cubicBezTo>
                  <a:cubicBezTo>
                    <a:pt x="180" y="848"/>
                    <a:pt x="180" y="846"/>
                    <a:pt x="182" y="846"/>
                  </a:cubicBezTo>
                  <a:cubicBezTo>
                    <a:pt x="181" y="845"/>
                    <a:pt x="176" y="843"/>
                    <a:pt x="178" y="846"/>
                  </a:cubicBezTo>
                  <a:cubicBezTo>
                    <a:pt x="175" y="843"/>
                    <a:pt x="173" y="843"/>
                    <a:pt x="170" y="839"/>
                  </a:cubicBezTo>
                  <a:cubicBezTo>
                    <a:pt x="172" y="837"/>
                    <a:pt x="173" y="840"/>
                    <a:pt x="175" y="840"/>
                  </a:cubicBezTo>
                  <a:cubicBezTo>
                    <a:pt x="175" y="836"/>
                    <a:pt x="173" y="833"/>
                    <a:pt x="170" y="830"/>
                  </a:cubicBezTo>
                  <a:cubicBezTo>
                    <a:pt x="171" y="830"/>
                    <a:pt x="172" y="829"/>
                    <a:pt x="174" y="829"/>
                  </a:cubicBezTo>
                  <a:cubicBezTo>
                    <a:pt x="171" y="825"/>
                    <a:pt x="172" y="824"/>
                    <a:pt x="169" y="820"/>
                  </a:cubicBezTo>
                  <a:cubicBezTo>
                    <a:pt x="173" y="819"/>
                    <a:pt x="177" y="818"/>
                    <a:pt x="178" y="815"/>
                  </a:cubicBezTo>
                  <a:cubicBezTo>
                    <a:pt x="174" y="814"/>
                    <a:pt x="171" y="814"/>
                    <a:pt x="169" y="812"/>
                  </a:cubicBezTo>
                  <a:cubicBezTo>
                    <a:pt x="166" y="818"/>
                    <a:pt x="161" y="813"/>
                    <a:pt x="160" y="815"/>
                  </a:cubicBezTo>
                  <a:cubicBezTo>
                    <a:pt x="155" y="806"/>
                    <a:pt x="154" y="806"/>
                    <a:pt x="154" y="799"/>
                  </a:cubicBezTo>
                  <a:cubicBezTo>
                    <a:pt x="154" y="799"/>
                    <a:pt x="155" y="800"/>
                    <a:pt x="156" y="801"/>
                  </a:cubicBezTo>
                  <a:cubicBezTo>
                    <a:pt x="154" y="798"/>
                    <a:pt x="156" y="797"/>
                    <a:pt x="151" y="792"/>
                  </a:cubicBezTo>
                  <a:cubicBezTo>
                    <a:pt x="149" y="793"/>
                    <a:pt x="156" y="799"/>
                    <a:pt x="152" y="798"/>
                  </a:cubicBezTo>
                  <a:cubicBezTo>
                    <a:pt x="151" y="795"/>
                    <a:pt x="149" y="791"/>
                    <a:pt x="146" y="789"/>
                  </a:cubicBezTo>
                  <a:cubicBezTo>
                    <a:pt x="144" y="785"/>
                    <a:pt x="149" y="788"/>
                    <a:pt x="149" y="790"/>
                  </a:cubicBezTo>
                  <a:cubicBezTo>
                    <a:pt x="152" y="790"/>
                    <a:pt x="149" y="787"/>
                    <a:pt x="152" y="787"/>
                  </a:cubicBezTo>
                  <a:cubicBezTo>
                    <a:pt x="149" y="783"/>
                    <a:pt x="151" y="791"/>
                    <a:pt x="148" y="787"/>
                  </a:cubicBezTo>
                  <a:cubicBezTo>
                    <a:pt x="144" y="783"/>
                    <a:pt x="149" y="784"/>
                    <a:pt x="150" y="784"/>
                  </a:cubicBezTo>
                  <a:cubicBezTo>
                    <a:pt x="147" y="782"/>
                    <a:pt x="149" y="783"/>
                    <a:pt x="149" y="780"/>
                  </a:cubicBezTo>
                  <a:cubicBezTo>
                    <a:pt x="147" y="780"/>
                    <a:pt x="140" y="781"/>
                    <a:pt x="138" y="783"/>
                  </a:cubicBezTo>
                  <a:cubicBezTo>
                    <a:pt x="136" y="780"/>
                    <a:pt x="135" y="781"/>
                    <a:pt x="131" y="778"/>
                  </a:cubicBezTo>
                  <a:cubicBezTo>
                    <a:pt x="134" y="777"/>
                    <a:pt x="123" y="765"/>
                    <a:pt x="119" y="762"/>
                  </a:cubicBezTo>
                  <a:cubicBezTo>
                    <a:pt x="121" y="763"/>
                    <a:pt x="122" y="764"/>
                    <a:pt x="124" y="765"/>
                  </a:cubicBezTo>
                  <a:cubicBezTo>
                    <a:pt x="124" y="761"/>
                    <a:pt x="117" y="752"/>
                    <a:pt x="116" y="757"/>
                  </a:cubicBezTo>
                  <a:cubicBezTo>
                    <a:pt x="116" y="754"/>
                    <a:pt x="112" y="755"/>
                    <a:pt x="112" y="751"/>
                  </a:cubicBezTo>
                  <a:cubicBezTo>
                    <a:pt x="113" y="750"/>
                    <a:pt x="114" y="754"/>
                    <a:pt x="115" y="753"/>
                  </a:cubicBezTo>
                  <a:cubicBezTo>
                    <a:pt x="114" y="746"/>
                    <a:pt x="106" y="739"/>
                    <a:pt x="102" y="728"/>
                  </a:cubicBezTo>
                  <a:cubicBezTo>
                    <a:pt x="104" y="726"/>
                    <a:pt x="105" y="727"/>
                    <a:pt x="107" y="725"/>
                  </a:cubicBezTo>
                  <a:cubicBezTo>
                    <a:pt x="106" y="723"/>
                    <a:pt x="105" y="722"/>
                    <a:pt x="104" y="720"/>
                  </a:cubicBezTo>
                  <a:cubicBezTo>
                    <a:pt x="100" y="718"/>
                    <a:pt x="100" y="721"/>
                    <a:pt x="98" y="720"/>
                  </a:cubicBezTo>
                  <a:cubicBezTo>
                    <a:pt x="97" y="718"/>
                    <a:pt x="102" y="713"/>
                    <a:pt x="95" y="711"/>
                  </a:cubicBezTo>
                  <a:cubicBezTo>
                    <a:pt x="98" y="706"/>
                    <a:pt x="81" y="690"/>
                    <a:pt x="76" y="680"/>
                  </a:cubicBezTo>
                  <a:cubicBezTo>
                    <a:pt x="72" y="679"/>
                    <a:pt x="69" y="679"/>
                    <a:pt x="66" y="677"/>
                  </a:cubicBezTo>
                  <a:cubicBezTo>
                    <a:pt x="67" y="675"/>
                    <a:pt x="67" y="670"/>
                    <a:pt x="70" y="671"/>
                  </a:cubicBezTo>
                  <a:cubicBezTo>
                    <a:pt x="69" y="664"/>
                    <a:pt x="65" y="656"/>
                    <a:pt x="59" y="651"/>
                  </a:cubicBezTo>
                  <a:cubicBezTo>
                    <a:pt x="61" y="649"/>
                    <a:pt x="61" y="650"/>
                    <a:pt x="63" y="648"/>
                  </a:cubicBezTo>
                  <a:cubicBezTo>
                    <a:pt x="60" y="647"/>
                    <a:pt x="56" y="645"/>
                    <a:pt x="52" y="645"/>
                  </a:cubicBezTo>
                  <a:cubicBezTo>
                    <a:pt x="54" y="643"/>
                    <a:pt x="53" y="640"/>
                    <a:pt x="50" y="636"/>
                  </a:cubicBezTo>
                  <a:cubicBezTo>
                    <a:pt x="52" y="634"/>
                    <a:pt x="49" y="631"/>
                    <a:pt x="52" y="628"/>
                  </a:cubicBezTo>
                  <a:cubicBezTo>
                    <a:pt x="48" y="625"/>
                    <a:pt x="49" y="626"/>
                    <a:pt x="50" y="623"/>
                  </a:cubicBezTo>
                  <a:cubicBezTo>
                    <a:pt x="47" y="621"/>
                    <a:pt x="45" y="621"/>
                    <a:pt x="44" y="623"/>
                  </a:cubicBezTo>
                  <a:cubicBezTo>
                    <a:pt x="41" y="622"/>
                    <a:pt x="38" y="615"/>
                    <a:pt x="37" y="619"/>
                  </a:cubicBezTo>
                  <a:cubicBezTo>
                    <a:pt x="34" y="616"/>
                    <a:pt x="36" y="615"/>
                    <a:pt x="33" y="612"/>
                  </a:cubicBezTo>
                  <a:cubicBezTo>
                    <a:pt x="38" y="609"/>
                    <a:pt x="45" y="608"/>
                    <a:pt x="44" y="599"/>
                  </a:cubicBezTo>
                  <a:cubicBezTo>
                    <a:pt x="39" y="598"/>
                    <a:pt x="44" y="598"/>
                    <a:pt x="38" y="590"/>
                  </a:cubicBezTo>
                  <a:cubicBezTo>
                    <a:pt x="43" y="593"/>
                    <a:pt x="38" y="589"/>
                    <a:pt x="35" y="585"/>
                  </a:cubicBezTo>
                  <a:cubicBezTo>
                    <a:pt x="39" y="586"/>
                    <a:pt x="36" y="580"/>
                    <a:pt x="41" y="580"/>
                  </a:cubicBezTo>
                  <a:cubicBezTo>
                    <a:pt x="38" y="578"/>
                    <a:pt x="28" y="581"/>
                    <a:pt x="28" y="582"/>
                  </a:cubicBezTo>
                  <a:cubicBezTo>
                    <a:pt x="27" y="583"/>
                    <a:pt x="23" y="577"/>
                    <a:pt x="26" y="578"/>
                  </a:cubicBezTo>
                  <a:cubicBezTo>
                    <a:pt x="24" y="576"/>
                    <a:pt x="22" y="580"/>
                    <a:pt x="20" y="580"/>
                  </a:cubicBezTo>
                  <a:cubicBezTo>
                    <a:pt x="23" y="571"/>
                    <a:pt x="37" y="568"/>
                    <a:pt x="43" y="558"/>
                  </a:cubicBezTo>
                  <a:cubicBezTo>
                    <a:pt x="39" y="557"/>
                    <a:pt x="35" y="561"/>
                    <a:pt x="31" y="562"/>
                  </a:cubicBezTo>
                  <a:cubicBezTo>
                    <a:pt x="31" y="561"/>
                    <a:pt x="31" y="560"/>
                    <a:pt x="31" y="559"/>
                  </a:cubicBezTo>
                  <a:cubicBezTo>
                    <a:pt x="26" y="560"/>
                    <a:pt x="21" y="565"/>
                    <a:pt x="17" y="563"/>
                  </a:cubicBezTo>
                  <a:cubicBezTo>
                    <a:pt x="13" y="559"/>
                    <a:pt x="20" y="560"/>
                    <a:pt x="21" y="559"/>
                  </a:cubicBezTo>
                  <a:cubicBezTo>
                    <a:pt x="19" y="554"/>
                    <a:pt x="20" y="559"/>
                    <a:pt x="18" y="557"/>
                  </a:cubicBezTo>
                  <a:cubicBezTo>
                    <a:pt x="27" y="549"/>
                    <a:pt x="40" y="542"/>
                    <a:pt x="49" y="531"/>
                  </a:cubicBezTo>
                  <a:cubicBezTo>
                    <a:pt x="93" y="491"/>
                    <a:pt x="155" y="454"/>
                    <a:pt x="211" y="420"/>
                  </a:cubicBezTo>
                  <a:cubicBezTo>
                    <a:pt x="210" y="418"/>
                    <a:pt x="209" y="418"/>
                    <a:pt x="207" y="416"/>
                  </a:cubicBezTo>
                  <a:cubicBezTo>
                    <a:pt x="196" y="426"/>
                    <a:pt x="179" y="436"/>
                    <a:pt x="162" y="442"/>
                  </a:cubicBezTo>
                  <a:cubicBezTo>
                    <a:pt x="161" y="442"/>
                    <a:pt x="162" y="444"/>
                    <a:pt x="163" y="445"/>
                  </a:cubicBezTo>
                  <a:cubicBezTo>
                    <a:pt x="156" y="443"/>
                    <a:pt x="153" y="450"/>
                    <a:pt x="150" y="453"/>
                  </a:cubicBezTo>
                  <a:cubicBezTo>
                    <a:pt x="139" y="463"/>
                    <a:pt x="121" y="467"/>
                    <a:pt x="108" y="478"/>
                  </a:cubicBezTo>
                  <a:cubicBezTo>
                    <a:pt x="87" y="493"/>
                    <a:pt x="65" y="510"/>
                    <a:pt x="44" y="524"/>
                  </a:cubicBezTo>
                  <a:cubicBezTo>
                    <a:pt x="34" y="531"/>
                    <a:pt x="24" y="536"/>
                    <a:pt x="12" y="542"/>
                  </a:cubicBezTo>
                  <a:cubicBezTo>
                    <a:pt x="10" y="541"/>
                    <a:pt x="18" y="538"/>
                    <a:pt x="15" y="533"/>
                  </a:cubicBezTo>
                  <a:cubicBezTo>
                    <a:pt x="11" y="528"/>
                    <a:pt x="10" y="539"/>
                    <a:pt x="6" y="533"/>
                  </a:cubicBezTo>
                  <a:cubicBezTo>
                    <a:pt x="11" y="531"/>
                    <a:pt x="14" y="528"/>
                    <a:pt x="18" y="525"/>
                  </a:cubicBezTo>
                  <a:cubicBezTo>
                    <a:pt x="10" y="518"/>
                    <a:pt x="9" y="527"/>
                    <a:pt x="3" y="528"/>
                  </a:cubicBezTo>
                  <a:cubicBezTo>
                    <a:pt x="0" y="524"/>
                    <a:pt x="7" y="522"/>
                    <a:pt x="7" y="525"/>
                  </a:cubicBezTo>
                  <a:cubicBezTo>
                    <a:pt x="30" y="501"/>
                    <a:pt x="64" y="465"/>
                    <a:pt x="104" y="450"/>
                  </a:cubicBezTo>
                  <a:cubicBezTo>
                    <a:pt x="104" y="449"/>
                    <a:pt x="105" y="448"/>
                    <a:pt x="106" y="448"/>
                  </a:cubicBezTo>
                  <a:cubicBezTo>
                    <a:pt x="104" y="446"/>
                    <a:pt x="103" y="448"/>
                    <a:pt x="102" y="448"/>
                  </a:cubicBezTo>
                  <a:cubicBezTo>
                    <a:pt x="108" y="443"/>
                    <a:pt x="131" y="439"/>
                    <a:pt x="128" y="431"/>
                  </a:cubicBezTo>
                  <a:cubicBezTo>
                    <a:pt x="142" y="428"/>
                    <a:pt x="156" y="417"/>
                    <a:pt x="169" y="411"/>
                  </a:cubicBezTo>
                  <a:cubicBezTo>
                    <a:pt x="170" y="411"/>
                    <a:pt x="168" y="409"/>
                    <a:pt x="168" y="409"/>
                  </a:cubicBezTo>
                  <a:cubicBezTo>
                    <a:pt x="167" y="406"/>
                    <a:pt x="173" y="410"/>
                    <a:pt x="174" y="409"/>
                  </a:cubicBezTo>
                  <a:cubicBezTo>
                    <a:pt x="173" y="400"/>
                    <a:pt x="183" y="405"/>
                    <a:pt x="182" y="399"/>
                  </a:cubicBezTo>
                  <a:cubicBezTo>
                    <a:pt x="185" y="398"/>
                    <a:pt x="187" y="399"/>
                    <a:pt x="189" y="402"/>
                  </a:cubicBezTo>
                  <a:cubicBezTo>
                    <a:pt x="187" y="398"/>
                    <a:pt x="193" y="398"/>
                    <a:pt x="191" y="394"/>
                  </a:cubicBezTo>
                  <a:cubicBezTo>
                    <a:pt x="201" y="393"/>
                    <a:pt x="210" y="381"/>
                    <a:pt x="220" y="385"/>
                  </a:cubicBezTo>
                  <a:cubicBezTo>
                    <a:pt x="224" y="384"/>
                    <a:pt x="218" y="375"/>
                    <a:pt x="224" y="377"/>
                  </a:cubicBezTo>
                  <a:cubicBezTo>
                    <a:pt x="222" y="379"/>
                    <a:pt x="227" y="384"/>
                    <a:pt x="224" y="385"/>
                  </a:cubicBezTo>
                  <a:cubicBezTo>
                    <a:pt x="226" y="387"/>
                    <a:pt x="229" y="383"/>
                    <a:pt x="225" y="380"/>
                  </a:cubicBezTo>
                  <a:cubicBezTo>
                    <a:pt x="228" y="377"/>
                    <a:pt x="230" y="378"/>
                    <a:pt x="230" y="373"/>
                  </a:cubicBezTo>
                  <a:cubicBezTo>
                    <a:pt x="232" y="375"/>
                    <a:pt x="231" y="375"/>
                    <a:pt x="232" y="377"/>
                  </a:cubicBezTo>
                  <a:cubicBezTo>
                    <a:pt x="236" y="376"/>
                    <a:pt x="235" y="373"/>
                    <a:pt x="233" y="369"/>
                  </a:cubicBezTo>
                  <a:cubicBezTo>
                    <a:pt x="236" y="368"/>
                    <a:pt x="233" y="371"/>
                    <a:pt x="235" y="374"/>
                  </a:cubicBezTo>
                  <a:cubicBezTo>
                    <a:pt x="237" y="374"/>
                    <a:pt x="236" y="372"/>
                    <a:pt x="235" y="372"/>
                  </a:cubicBezTo>
                  <a:cubicBezTo>
                    <a:pt x="237" y="368"/>
                    <a:pt x="242" y="372"/>
                    <a:pt x="244" y="370"/>
                  </a:cubicBezTo>
                  <a:cubicBezTo>
                    <a:pt x="247" y="369"/>
                    <a:pt x="239" y="366"/>
                    <a:pt x="242" y="365"/>
                  </a:cubicBezTo>
                  <a:cubicBezTo>
                    <a:pt x="248" y="368"/>
                    <a:pt x="247" y="357"/>
                    <a:pt x="257" y="363"/>
                  </a:cubicBezTo>
                  <a:cubicBezTo>
                    <a:pt x="257" y="358"/>
                    <a:pt x="272" y="360"/>
                    <a:pt x="266" y="354"/>
                  </a:cubicBezTo>
                  <a:cubicBezTo>
                    <a:pt x="270" y="354"/>
                    <a:pt x="273" y="346"/>
                    <a:pt x="280" y="353"/>
                  </a:cubicBezTo>
                  <a:cubicBezTo>
                    <a:pt x="280" y="349"/>
                    <a:pt x="285" y="347"/>
                    <a:pt x="286" y="343"/>
                  </a:cubicBezTo>
                  <a:cubicBezTo>
                    <a:pt x="287" y="343"/>
                    <a:pt x="288" y="345"/>
                    <a:pt x="289" y="346"/>
                  </a:cubicBezTo>
                  <a:cubicBezTo>
                    <a:pt x="290" y="345"/>
                    <a:pt x="292" y="343"/>
                    <a:pt x="289" y="339"/>
                  </a:cubicBezTo>
                  <a:cubicBezTo>
                    <a:pt x="291" y="339"/>
                    <a:pt x="293" y="342"/>
                    <a:pt x="295" y="342"/>
                  </a:cubicBezTo>
                  <a:cubicBezTo>
                    <a:pt x="296" y="340"/>
                    <a:pt x="297" y="337"/>
                    <a:pt x="297" y="334"/>
                  </a:cubicBezTo>
                  <a:cubicBezTo>
                    <a:pt x="307" y="338"/>
                    <a:pt x="315" y="329"/>
                    <a:pt x="315" y="325"/>
                  </a:cubicBezTo>
                  <a:cubicBezTo>
                    <a:pt x="323" y="326"/>
                    <a:pt x="326" y="327"/>
                    <a:pt x="328" y="321"/>
                  </a:cubicBezTo>
                  <a:cubicBezTo>
                    <a:pt x="335" y="324"/>
                    <a:pt x="339" y="314"/>
                    <a:pt x="346" y="321"/>
                  </a:cubicBezTo>
                  <a:cubicBezTo>
                    <a:pt x="348" y="318"/>
                    <a:pt x="343" y="320"/>
                    <a:pt x="342" y="315"/>
                  </a:cubicBezTo>
                  <a:cubicBezTo>
                    <a:pt x="347" y="314"/>
                    <a:pt x="356" y="314"/>
                    <a:pt x="358" y="307"/>
                  </a:cubicBezTo>
                  <a:cubicBezTo>
                    <a:pt x="366" y="313"/>
                    <a:pt x="368" y="303"/>
                    <a:pt x="375" y="302"/>
                  </a:cubicBezTo>
                  <a:cubicBezTo>
                    <a:pt x="375" y="303"/>
                    <a:pt x="376" y="304"/>
                    <a:pt x="377" y="304"/>
                  </a:cubicBezTo>
                  <a:cubicBezTo>
                    <a:pt x="378" y="306"/>
                    <a:pt x="375" y="305"/>
                    <a:pt x="376" y="307"/>
                  </a:cubicBezTo>
                  <a:cubicBezTo>
                    <a:pt x="378" y="310"/>
                    <a:pt x="380" y="306"/>
                    <a:pt x="382" y="306"/>
                  </a:cubicBezTo>
                  <a:cubicBezTo>
                    <a:pt x="378" y="302"/>
                    <a:pt x="380" y="305"/>
                    <a:pt x="378" y="300"/>
                  </a:cubicBezTo>
                  <a:cubicBezTo>
                    <a:pt x="385" y="303"/>
                    <a:pt x="381" y="296"/>
                    <a:pt x="384" y="294"/>
                  </a:cubicBezTo>
                  <a:cubicBezTo>
                    <a:pt x="386" y="297"/>
                    <a:pt x="384" y="297"/>
                    <a:pt x="384" y="298"/>
                  </a:cubicBezTo>
                  <a:cubicBezTo>
                    <a:pt x="385" y="300"/>
                    <a:pt x="387" y="300"/>
                    <a:pt x="388" y="299"/>
                  </a:cubicBezTo>
                  <a:cubicBezTo>
                    <a:pt x="385" y="296"/>
                    <a:pt x="391" y="293"/>
                    <a:pt x="387" y="294"/>
                  </a:cubicBezTo>
                  <a:cubicBezTo>
                    <a:pt x="391" y="289"/>
                    <a:pt x="400" y="288"/>
                    <a:pt x="401" y="284"/>
                  </a:cubicBezTo>
                  <a:cubicBezTo>
                    <a:pt x="402" y="285"/>
                    <a:pt x="400" y="285"/>
                    <a:pt x="401" y="287"/>
                  </a:cubicBezTo>
                  <a:cubicBezTo>
                    <a:pt x="402" y="287"/>
                    <a:pt x="403" y="287"/>
                    <a:pt x="403" y="289"/>
                  </a:cubicBezTo>
                  <a:cubicBezTo>
                    <a:pt x="417" y="279"/>
                    <a:pt x="436" y="272"/>
                    <a:pt x="451" y="263"/>
                  </a:cubicBezTo>
                  <a:cubicBezTo>
                    <a:pt x="453" y="266"/>
                    <a:pt x="454" y="269"/>
                    <a:pt x="456" y="267"/>
                  </a:cubicBezTo>
                  <a:cubicBezTo>
                    <a:pt x="455" y="265"/>
                    <a:pt x="454" y="265"/>
                    <a:pt x="455" y="266"/>
                  </a:cubicBezTo>
                  <a:cubicBezTo>
                    <a:pt x="453" y="255"/>
                    <a:pt x="481" y="256"/>
                    <a:pt x="481" y="243"/>
                  </a:cubicBezTo>
                  <a:cubicBezTo>
                    <a:pt x="484" y="245"/>
                    <a:pt x="485" y="243"/>
                    <a:pt x="486" y="241"/>
                  </a:cubicBezTo>
                  <a:cubicBezTo>
                    <a:pt x="487" y="242"/>
                    <a:pt x="488" y="244"/>
                    <a:pt x="488" y="245"/>
                  </a:cubicBezTo>
                  <a:cubicBezTo>
                    <a:pt x="496" y="235"/>
                    <a:pt x="512" y="241"/>
                    <a:pt x="513" y="227"/>
                  </a:cubicBezTo>
                  <a:cubicBezTo>
                    <a:pt x="515" y="226"/>
                    <a:pt x="517" y="226"/>
                    <a:pt x="519" y="225"/>
                  </a:cubicBezTo>
                  <a:cubicBezTo>
                    <a:pt x="519" y="227"/>
                    <a:pt x="514" y="228"/>
                    <a:pt x="522" y="229"/>
                  </a:cubicBezTo>
                  <a:cubicBezTo>
                    <a:pt x="519" y="230"/>
                    <a:pt x="513" y="231"/>
                    <a:pt x="513" y="237"/>
                  </a:cubicBezTo>
                  <a:cubicBezTo>
                    <a:pt x="517" y="238"/>
                    <a:pt x="526" y="229"/>
                    <a:pt x="533" y="229"/>
                  </a:cubicBezTo>
                  <a:cubicBezTo>
                    <a:pt x="530" y="222"/>
                    <a:pt x="527" y="231"/>
                    <a:pt x="525" y="225"/>
                  </a:cubicBezTo>
                  <a:cubicBezTo>
                    <a:pt x="532" y="225"/>
                    <a:pt x="523" y="217"/>
                    <a:pt x="530" y="217"/>
                  </a:cubicBezTo>
                  <a:cubicBezTo>
                    <a:pt x="529" y="220"/>
                    <a:pt x="532" y="221"/>
                    <a:pt x="532" y="224"/>
                  </a:cubicBezTo>
                  <a:cubicBezTo>
                    <a:pt x="537" y="223"/>
                    <a:pt x="534" y="218"/>
                    <a:pt x="541" y="217"/>
                  </a:cubicBezTo>
                  <a:cubicBezTo>
                    <a:pt x="541" y="218"/>
                    <a:pt x="541" y="219"/>
                    <a:pt x="541" y="220"/>
                  </a:cubicBezTo>
                  <a:cubicBezTo>
                    <a:pt x="543" y="219"/>
                    <a:pt x="545" y="218"/>
                    <a:pt x="547" y="218"/>
                  </a:cubicBezTo>
                  <a:cubicBezTo>
                    <a:pt x="548" y="217"/>
                    <a:pt x="544" y="215"/>
                    <a:pt x="543" y="212"/>
                  </a:cubicBezTo>
                  <a:cubicBezTo>
                    <a:pt x="544" y="211"/>
                    <a:pt x="545" y="211"/>
                    <a:pt x="546" y="211"/>
                  </a:cubicBezTo>
                  <a:cubicBezTo>
                    <a:pt x="548" y="213"/>
                    <a:pt x="549" y="215"/>
                    <a:pt x="551" y="217"/>
                  </a:cubicBezTo>
                  <a:cubicBezTo>
                    <a:pt x="563" y="208"/>
                    <a:pt x="582" y="195"/>
                    <a:pt x="603" y="186"/>
                  </a:cubicBezTo>
                  <a:cubicBezTo>
                    <a:pt x="611" y="182"/>
                    <a:pt x="619" y="177"/>
                    <a:pt x="626" y="177"/>
                  </a:cubicBezTo>
                  <a:cubicBezTo>
                    <a:pt x="623" y="177"/>
                    <a:pt x="628" y="183"/>
                    <a:pt x="630" y="179"/>
                  </a:cubicBezTo>
                  <a:cubicBezTo>
                    <a:pt x="633" y="181"/>
                    <a:pt x="632" y="181"/>
                    <a:pt x="635" y="184"/>
                  </a:cubicBezTo>
                  <a:cubicBezTo>
                    <a:pt x="627" y="192"/>
                    <a:pt x="605" y="194"/>
                    <a:pt x="602" y="204"/>
                  </a:cubicBezTo>
                  <a:cubicBezTo>
                    <a:pt x="601" y="202"/>
                    <a:pt x="600" y="201"/>
                    <a:pt x="600" y="200"/>
                  </a:cubicBezTo>
                  <a:cubicBezTo>
                    <a:pt x="598" y="206"/>
                    <a:pt x="589" y="202"/>
                    <a:pt x="592" y="209"/>
                  </a:cubicBezTo>
                  <a:cubicBezTo>
                    <a:pt x="578" y="209"/>
                    <a:pt x="574" y="214"/>
                    <a:pt x="566" y="221"/>
                  </a:cubicBezTo>
                  <a:cubicBezTo>
                    <a:pt x="565" y="222"/>
                    <a:pt x="565" y="220"/>
                    <a:pt x="565" y="220"/>
                  </a:cubicBezTo>
                  <a:cubicBezTo>
                    <a:pt x="551" y="223"/>
                    <a:pt x="540" y="235"/>
                    <a:pt x="526" y="242"/>
                  </a:cubicBezTo>
                  <a:cubicBezTo>
                    <a:pt x="527" y="242"/>
                    <a:pt x="522" y="244"/>
                    <a:pt x="522" y="244"/>
                  </a:cubicBezTo>
                  <a:cubicBezTo>
                    <a:pt x="510" y="251"/>
                    <a:pt x="494" y="255"/>
                    <a:pt x="483" y="260"/>
                  </a:cubicBezTo>
                  <a:cubicBezTo>
                    <a:pt x="477" y="263"/>
                    <a:pt x="475" y="269"/>
                    <a:pt x="468" y="268"/>
                  </a:cubicBezTo>
                  <a:cubicBezTo>
                    <a:pt x="465" y="273"/>
                    <a:pt x="458" y="273"/>
                    <a:pt x="453" y="280"/>
                  </a:cubicBezTo>
                  <a:moveTo>
                    <a:pt x="1344" y="71"/>
                  </a:moveTo>
                  <a:cubicBezTo>
                    <a:pt x="1344" y="71"/>
                    <a:pt x="1344" y="72"/>
                    <a:pt x="1344" y="73"/>
                  </a:cubicBezTo>
                  <a:cubicBezTo>
                    <a:pt x="1339" y="73"/>
                    <a:pt x="1336" y="72"/>
                    <a:pt x="1335" y="75"/>
                  </a:cubicBezTo>
                  <a:cubicBezTo>
                    <a:pt x="1341" y="76"/>
                    <a:pt x="1344" y="76"/>
                    <a:pt x="1345" y="71"/>
                  </a:cubicBezTo>
                  <a:cubicBezTo>
                    <a:pt x="1348" y="72"/>
                    <a:pt x="1346" y="74"/>
                    <a:pt x="1348" y="74"/>
                  </a:cubicBezTo>
                  <a:cubicBezTo>
                    <a:pt x="1347" y="72"/>
                    <a:pt x="1350" y="72"/>
                    <a:pt x="1349" y="70"/>
                  </a:cubicBezTo>
                  <a:cubicBezTo>
                    <a:pt x="1347" y="70"/>
                    <a:pt x="1344" y="70"/>
                    <a:pt x="1342" y="67"/>
                  </a:cubicBezTo>
                  <a:cubicBezTo>
                    <a:pt x="1340" y="68"/>
                    <a:pt x="1342" y="71"/>
                    <a:pt x="1341" y="72"/>
                  </a:cubicBezTo>
                  <a:cubicBezTo>
                    <a:pt x="1343" y="73"/>
                    <a:pt x="1342" y="68"/>
                    <a:pt x="1344" y="71"/>
                  </a:cubicBezTo>
                  <a:moveTo>
                    <a:pt x="1013" y="447"/>
                  </a:moveTo>
                  <a:cubicBezTo>
                    <a:pt x="1012" y="445"/>
                    <a:pt x="1011" y="443"/>
                    <a:pt x="1009" y="441"/>
                  </a:cubicBezTo>
                  <a:cubicBezTo>
                    <a:pt x="1004" y="441"/>
                    <a:pt x="1011" y="450"/>
                    <a:pt x="1013" y="447"/>
                  </a:cubicBezTo>
                  <a:moveTo>
                    <a:pt x="1030" y="493"/>
                  </a:moveTo>
                  <a:cubicBezTo>
                    <a:pt x="1032" y="497"/>
                    <a:pt x="1033" y="501"/>
                    <a:pt x="1037" y="500"/>
                  </a:cubicBezTo>
                  <a:cubicBezTo>
                    <a:pt x="1033" y="497"/>
                    <a:pt x="1037" y="494"/>
                    <a:pt x="1033" y="493"/>
                  </a:cubicBezTo>
                  <a:cubicBezTo>
                    <a:pt x="1033" y="494"/>
                    <a:pt x="1034" y="499"/>
                    <a:pt x="1032" y="496"/>
                  </a:cubicBezTo>
                  <a:cubicBezTo>
                    <a:pt x="1033" y="496"/>
                    <a:pt x="1031" y="493"/>
                    <a:pt x="1030" y="493"/>
                  </a:cubicBezTo>
                  <a:moveTo>
                    <a:pt x="208" y="880"/>
                  </a:moveTo>
                  <a:cubicBezTo>
                    <a:pt x="206" y="876"/>
                    <a:pt x="210" y="879"/>
                    <a:pt x="209" y="877"/>
                  </a:cubicBezTo>
                  <a:cubicBezTo>
                    <a:pt x="207" y="877"/>
                    <a:pt x="202" y="875"/>
                    <a:pt x="203" y="878"/>
                  </a:cubicBezTo>
                  <a:cubicBezTo>
                    <a:pt x="204" y="878"/>
                    <a:pt x="206" y="879"/>
                    <a:pt x="208" y="880"/>
                  </a:cubicBezTo>
                  <a:moveTo>
                    <a:pt x="598" y="195"/>
                  </a:moveTo>
                  <a:cubicBezTo>
                    <a:pt x="605" y="193"/>
                    <a:pt x="609" y="194"/>
                    <a:pt x="609" y="187"/>
                  </a:cubicBezTo>
                  <a:cubicBezTo>
                    <a:pt x="603" y="188"/>
                    <a:pt x="599" y="191"/>
                    <a:pt x="598" y="195"/>
                  </a:cubicBezTo>
                  <a:moveTo>
                    <a:pt x="579" y="201"/>
                  </a:moveTo>
                  <a:cubicBezTo>
                    <a:pt x="582" y="206"/>
                    <a:pt x="584" y="201"/>
                    <a:pt x="587" y="201"/>
                  </a:cubicBezTo>
                  <a:cubicBezTo>
                    <a:pt x="584" y="197"/>
                    <a:pt x="580" y="199"/>
                    <a:pt x="579" y="201"/>
                  </a:cubicBezTo>
                  <a:moveTo>
                    <a:pt x="569" y="210"/>
                  </a:moveTo>
                  <a:cubicBezTo>
                    <a:pt x="573" y="208"/>
                    <a:pt x="577" y="207"/>
                    <a:pt x="577" y="204"/>
                  </a:cubicBezTo>
                  <a:cubicBezTo>
                    <a:pt x="574" y="205"/>
                    <a:pt x="568" y="206"/>
                    <a:pt x="569" y="210"/>
                  </a:cubicBezTo>
                  <a:moveTo>
                    <a:pt x="544" y="223"/>
                  </a:moveTo>
                  <a:cubicBezTo>
                    <a:pt x="547" y="222"/>
                    <a:pt x="550" y="221"/>
                    <a:pt x="550" y="218"/>
                  </a:cubicBezTo>
                  <a:cubicBezTo>
                    <a:pt x="548" y="220"/>
                    <a:pt x="541" y="218"/>
                    <a:pt x="544" y="223"/>
                  </a:cubicBezTo>
                  <a:moveTo>
                    <a:pt x="411" y="300"/>
                  </a:moveTo>
                  <a:cubicBezTo>
                    <a:pt x="418" y="305"/>
                    <a:pt x="426" y="297"/>
                    <a:pt x="428" y="293"/>
                  </a:cubicBezTo>
                  <a:cubicBezTo>
                    <a:pt x="432" y="295"/>
                    <a:pt x="437" y="295"/>
                    <a:pt x="441" y="295"/>
                  </a:cubicBezTo>
                  <a:cubicBezTo>
                    <a:pt x="438" y="289"/>
                    <a:pt x="444" y="291"/>
                    <a:pt x="447" y="291"/>
                  </a:cubicBezTo>
                  <a:cubicBezTo>
                    <a:pt x="449" y="288"/>
                    <a:pt x="445" y="282"/>
                    <a:pt x="450" y="283"/>
                  </a:cubicBezTo>
                  <a:cubicBezTo>
                    <a:pt x="439" y="283"/>
                    <a:pt x="423" y="297"/>
                    <a:pt x="411" y="300"/>
                  </a:cubicBezTo>
                  <a:moveTo>
                    <a:pt x="719" y="174"/>
                  </a:moveTo>
                  <a:cubicBezTo>
                    <a:pt x="723" y="171"/>
                    <a:pt x="729" y="174"/>
                    <a:pt x="728" y="168"/>
                  </a:cubicBezTo>
                  <a:cubicBezTo>
                    <a:pt x="723" y="172"/>
                    <a:pt x="721" y="167"/>
                    <a:pt x="719" y="174"/>
                  </a:cubicBezTo>
                  <a:moveTo>
                    <a:pt x="733" y="170"/>
                  </a:moveTo>
                  <a:cubicBezTo>
                    <a:pt x="736" y="167"/>
                    <a:pt x="740" y="167"/>
                    <a:pt x="745" y="165"/>
                  </a:cubicBezTo>
                  <a:cubicBezTo>
                    <a:pt x="739" y="158"/>
                    <a:pt x="733" y="167"/>
                    <a:pt x="731" y="167"/>
                  </a:cubicBezTo>
                  <a:cubicBezTo>
                    <a:pt x="730" y="166"/>
                    <a:pt x="730" y="165"/>
                    <a:pt x="729" y="166"/>
                  </a:cubicBezTo>
                  <a:cubicBezTo>
                    <a:pt x="730" y="167"/>
                    <a:pt x="732" y="170"/>
                    <a:pt x="733" y="170"/>
                  </a:cubicBezTo>
                  <a:moveTo>
                    <a:pt x="398" y="310"/>
                  </a:moveTo>
                  <a:cubicBezTo>
                    <a:pt x="399" y="313"/>
                    <a:pt x="412" y="307"/>
                    <a:pt x="410" y="302"/>
                  </a:cubicBezTo>
                  <a:cubicBezTo>
                    <a:pt x="406" y="305"/>
                    <a:pt x="396" y="305"/>
                    <a:pt x="398" y="310"/>
                  </a:cubicBezTo>
                  <a:moveTo>
                    <a:pt x="389" y="319"/>
                  </a:moveTo>
                  <a:cubicBezTo>
                    <a:pt x="391" y="319"/>
                    <a:pt x="392" y="318"/>
                    <a:pt x="393" y="317"/>
                  </a:cubicBezTo>
                  <a:cubicBezTo>
                    <a:pt x="389" y="313"/>
                    <a:pt x="394" y="314"/>
                    <a:pt x="393" y="312"/>
                  </a:cubicBezTo>
                  <a:cubicBezTo>
                    <a:pt x="391" y="312"/>
                    <a:pt x="387" y="311"/>
                    <a:pt x="386" y="314"/>
                  </a:cubicBezTo>
                  <a:cubicBezTo>
                    <a:pt x="389" y="314"/>
                    <a:pt x="387" y="317"/>
                    <a:pt x="389" y="319"/>
                  </a:cubicBezTo>
                  <a:moveTo>
                    <a:pt x="387" y="316"/>
                  </a:moveTo>
                  <a:cubicBezTo>
                    <a:pt x="386" y="316"/>
                    <a:pt x="385" y="313"/>
                    <a:pt x="383" y="314"/>
                  </a:cubicBezTo>
                  <a:cubicBezTo>
                    <a:pt x="381" y="316"/>
                    <a:pt x="381" y="319"/>
                    <a:pt x="383" y="323"/>
                  </a:cubicBezTo>
                  <a:cubicBezTo>
                    <a:pt x="387" y="322"/>
                    <a:pt x="388" y="319"/>
                    <a:pt x="387" y="316"/>
                  </a:cubicBezTo>
                  <a:moveTo>
                    <a:pt x="327" y="349"/>
                  </a:moveTo>
                  <a:cubicBezTo>
                    <a:pt x="329" y="345"/>
                    <a:pt x="332" y="347"/>
                    <a:pt x="336" y="349"/>
                  </a:cubicBezTo>
                  <a:cubicBezTo>
                    <a:pt x="330" y="344"/>
                    <a:pt x="335" y="344"/>
                    <a:pt x="336" y="341"/>
                  </a:cubicBezTo>
                  <a:cubicBezTo>
                    <a:pt x="329" y="340"/>
                    <a:pt x="329" y="348"/>
                    <a:pt x="323" y="342"/>
                  </a:cubicBezTo>
                  <a:cubicBezTo>
                    <a:pt x="322" y="345"/>
                    <a:pt x="325" y="345"/>
                    <a:pt x="327" y="349"/>
                  </a:cubicBezTo>
                  <a:moveTo>
                    <a:pt x="352" y="335"/>
                  </a:moveTo>
                  <a:cubicBezTo>
                    <a:pt x="354" y="333"/>
                    <a:pt x="360" y="334"/>
                    <a:pt x="355" y="329"/>
                  </a:cubicBezTo>
                  <a:cubicBezTo>
                    <a:pt x="355" y="331"/>
                    <a:pt x="349" y="330"/>
                    <a:pt x="352" y="335"/>
                  </a:cubicBezTo>
                  <a:moveTo>
                    <a:pt x="358" y="330"/>
                  </a:moveTo>
                  <a:cubicBezTo>
                    <a:pt x="360" y="330"/>
                    <a:pt x="362" y="333"/>
                    <a:pt x="364" y="334"/>
                  </a:cubicBezTo>
                  <a:cubicBezTo>
                    <a:pt x="361" y="328"/>
                    <a:pt x="370" y="330"/>
                    <a:pt x="369" y="323"/>
                  </a:cubicBezTo>
                  <a:cubicBezTo>
                    <a:pt x="364" y="325"/>
                    <a:pt x="360" y="327"/>
                    <a:pt x="358" y="330"/>
                  </a:cubicBezTo>
                  <a:moveTo>
                    <a:pt x="287" y="366"/>
                  </a:moveTo>
                  <a:cubicBezTo>
                    <a:pt x="289" y="369"/>
                    <a:pt x="289" y="371"/>
                    <a:pt x="289" y="373"/>
                  </a:cubicBezTo>
                  <a:cubicBezTo>
                    <a:pt x="285" y="376"/>
                    <a:pt x="285" y="377"/>
                    <a:pt x="281" y="376"/>
                  </a:cubicBezTo>
                  <a:cubicBezTo>
                    <a:pt x="282" y="378"/>
                    <a:pt x="280" y="378"/>
                    <a:pt x="282" y="381"/>
                  </a:cubicBezTo>
                  <a:cubicBezTo>
                    <a:pt x="289" y="378"/>
                    <a:pt x="291" y="377"/>
                    <a:pt x="294" y="372"/>
                  </a:cubicBezTo>
                  <a:cubicBezTo>
                    <a:pt x="291" y="368"/>
                    <a:pt x="291" y="360"/>
                    <a:pt x="290" y="363"/>
                  </a:cubicBezTo>
                  <a:cubicBezTo>
                    <a:pt x="291" y="365"/>
                    <a:pt x="288" y="365"/>
                    <a:pt x="287" y="366"/>
                  </a:cubicBezTo>
                  <a:moveTo>
                    <a:pt x="297" y="362"/>
                  </a:moveTo>
                  <a:cubicBezTo>
                    <a:pt x="298" y="363"/>
                    <a:pt x="299" y="364"/>
                    <a:pt x="300" y="365"/>
                  </a:cubicBezTo>
                  <a:cubicBezTo>
                    <a:pt x="301" y="362"/>
                    <a:pt x="305" y="362"/>
                    <a:pt x="304" y="359"/>
                  </a:cubicBezTo>
                  <a:cubicBezTo>
                    <a:pt x="300" y="359"/>
                    <a:pt x="299" y="360"/>
                    <a:pt x="297" y="362"/>
                  </a:cubicBezTo>
                  <a:moveTo>
                    <a:pt x="256" y="386"/>
                  </a:moveTo>
                  <a:cubicBezTo>
                    <a:pt x="259" y="387"/>
                    <a:pt x="257" y="385"/>
                    <a:pt x="259" y="385"/>
                  </a:cubicBezTo>
                  <a:cubicBezTo>
                    <a:pt x="258" y="383"/>
                    <a:pt x="257" y="382"/>
                    <a:pt x="256" y="381"/>
                  </a:cubicBezTo>
                  <a:cubicBezTo>
                    <a:pt x="257" y="381"/>
                    <a:pt x="258" y="381"/>
                    <a:pt x="259" y="382"/>
                  </a:cubicBezTo>
                  <a:cubicBezTo>
                    <a:pt x="255" y="376"/>
                    <a:pt x="255" y="384"/>
                    <a:pt x="256" y="386"/>
                  </a:cubicBezTo>
                  <a:moveTo>
                    <a:pt x="268" y="387"/>
                  </a:moveTo>
                  <a:cubicBezTo>
                    <a:pt x="264" y="387"/>
                    <a:pt x="264" y="380"/>
                    <a:pt x="261" y="382"/>
                  </a:cubicBezTo>
                  <a:cubicBezTo>
                    <a:pt x="265" y="391"/>
                    <a:pt x="253" y="394"/>
                    <a:pt x="247" y="394"/>
                  </a:cubicBezTo>
                  <a:cubicBezTo>
                    <a:pt x="248" y="396"/>
                    <a:pt x="249" y="398"/>
                    <a:pt x="249" y="399"/>
                  </a:cubicBezTo>
                  <a:cubicBezTo>
                    <a:pt x="255" y="395"/>
                    <a:pt x="270" y="392"/>
                    <a:pt x="268" y="385"/>
                  </a:cubicBezTo>
                  <a:cubicBezTo>
                    <a:pt x="268" y="386"/>
                    <a:pt x="268" y="387"/>
                    <a:pt x="268" y="387"/>
                  </a:cubicBezTo>
                  <a:moveTo>
                    <a:pt x="1262" y="51"/>
                  </a:moveTo>
                  <a:cubicBezTo>
                    <a:pt x="1258" y="50"/>
                    <a:pt x="1263" y="50"/>
                    <a:pt x="1264" y="52"/>
                  </a:cubicBezTo>
                  <a:cubicBezTo>
                    <a:pt x="1263" y="50"/>
                    <a:pt x="1262" y="49"/>
                    <a:pt x="1262" y="48"/>
                  </a:cubicBezTo>
                  <a:cubicBezTo>
                    <a:pt x="1260" y="50"/>
                    <a:pt x="1254" y="49"/>
                    <a:pt x="1255" y="52"/>
                  </a:cubicBezTo>
                  <a:cubicBezTo>
                    <a:pt x="1255" y="52"/>
                    <a:pt x="1256" y="52"/>
                    <a:pt x="1257" y="53"/>
                  </a:cubicBezTo>
                  <a:cubicBezTo>
                    <a:pt x="1256" y="53"/>
                    <a:pt x="1257" y="55"/>
                    <a:pt x="1258" y="54"/>
                  </a:cubicBezTo>
                  <a:cubicBezTo>
                    <a:pt x="1258" y="52"/>
                    <a:pt x="1257" y="50"/>
                    <a:pt x="1261" y="53"/>
                  </a:cubicBezTo>
                  <a:cubicBezTo>
                    <a:pt x="1260" y="51"/>
                    <a:pt x="1262" y="53"/>
                    <a:pt x="1262" y="51"/>
                  </a:cubicBezTo>
                  <a:moveTo>
                    <a:pt x="1265" y="51"/>
                  </a:moveTo>
                  <a:cubicBezTo>
                    <a:pt x="1271" y="53"/>
                    <a:pt x="1269" y="46"/>
                    <a:pt x="1276" y="50"/>
                  </a:cubicBezTo>
                  <a:cubicBezTo>
                    <a:pt x="1275" y="48"/>
                    <a:pt x="1276" y="48"/>
                    <a:pt x="1276" y="46"/>
                  </a:cubicBezTo>
                  <a:cubicBezTo>
                    <a:pt x="1277" y="47"/>
                    <a:pt x="1278" y="49"/>
                    <a:pt x="1279" y="48"/>
                  </a:cubicBezTo>
                  <a:cubicBezTo>
                    <a:pt x="1273" y="43"/>
                    <a:pt x="1264" y="49"/>
                    <a:pt x="1265" y="51"/>
                  </a:cubicBezTo>
                  <a:moveTo>
                    <a:pt x="1288" y="46"/>
                  </a:moveTo>
                  <a:cubicBezTo>
                    <a:pt x="1285" y="45"/>
                    <a:pt x="1291" y="46"/>
                    <a:pt x="1288" y="42"/>
                  </a:cubicBezTo>
                  <a:cubicBezTo>
                    <a:pt x="1282" y="38"/>
                    <a:pt x="1286" y="52"/>
                    <a:pt x="1288" y="46"/>
                  </a:cubicBezTo>
                  <a:moveTo>
                    <a:pt x="1280" y="48"/>
                  </a:moveTo>
                  <a:cubicBezTo>
                    <a:pt x="1280" y="46"/>
                    <a:pt x="1288" y="45"/>
                    <a:pt x="1283" y="42"/>
                  </a:cubicBezTo>
                  <a:cubicBezTo>
                    <a:pt x="1285" y="44"/>
                    <a:pt x="1275" y="45"/>
                    <a:pt x="1280" y="48"/>
                  </a:cubicBezTo>
                  <a:moveTo>
                    <a:pt x="1302" y="42"/>
                  </a:moveTo>
                  <a:cubicBezTo>
                    <a:pt x="1303" y="42"/>
                    <a:pt x="1308" y="46"/>
                    <a:pt x="1307" y="42"/>
                  </a:cubicBezTo>
                  <a:cubicBezTo>
                    <a:pt x="1301" y="40"/>
                    <a:pt x="1309" y="42"/>
                    <a:pt x="1307" y="38"/>
                  </a:cubicBezTo>
                  <a:cubicBezTo>
                    <a:pt x="1304" y="38"/>
                    <a:pt x="1302" y="39"/>
                    <a:pt x="1302" y="42"/>
                  </a:cubicBezTo>
                  <a:moveTo>
                    <a:pt x="1127" y="120"/>
                  </a:moveTo>
                  <a:cubicBezTo>
                    <a:pt x="1131" y="122"/>
                    <a:pt x="1131" y="120"/>
                    <a:pt x="1132" y="118"/>
                  </a:cubicBezTo>
                  <a:cubicBezTo>
                    <a:pt x="1133" y="120"/>
                    <a:pt x="1137" y="125"/>
                    <a:pt x="1136" y="120"/>
                  </a:cubicBezTo>
                  <a:cubicBezTo>
                    <a:pt x="1134" y="121"/>
                    <a:pt x="1132" y="116"/>
                    <a:pt x="1134" y="116"/>
                  </a:cubicBezTo>
                  <a:cubicBezTo>
                    <a:pt x="1137" y="120"/>
                    <a:pt x="1137" y="122"/>
                    <a:pt x="1140" y="123"/>
                  </a:cubicBezTo>
                  <a:cubicBezTo>
                    <a:pt x="1138" y="121"/>
                    <a:pt x="1142" y="116"/>
                    <a:pt x="1139" y="119"/>
                  </a:cubicBezTo>
                  <a:cubicBezTo>
                    <a:pt x="1137" y="120"/>
                    <a:pt x="1134" y="114"/>
                    <a:pt x="1132" y="115"/>
                  </a:cubicBezTo>
                  <a:cubicBezTo>
                    <a:pt x="1132" y="118"/>
                    <a:pt x="1127" y="116"/>
                    <a:pt x="1127" y="120"/>
                  </a:cubicBezTo>
                  <a:moveTo>
                    <a:pt x="1175" y="106"/>
                  </a:moveTo>
                  <a:cubicBezTo>
                    <a:pt x="1178" y="107"/>
                    <a:pt x="1179" y="102"/>
                    <a:pt x="1184" y="106"/>
                  </a:cubicBezTo>
                  <a:cubicBezTo>
                    <a:pt x="1181" y="102"/>
                    <a:pt x="1184" y="106"/>
                    <a:pt x="1186" y="104"/>
                  </a:cubicBezTo>
                  <a:cubicBezTo>
                    <a:pt x="1185" y="103"/>
                    <a:pt x="1183" y="101"/>
                    <a:pt x="1184" y="101"/>
                  </a:cubicBezTo>
                  <a:cubicBezTo>
                    <a:pt x="1185" y="103"/>
                    <a:pt x="1187" y="103"/>
                    <a:pt x="1188" y="103"/>
                  </a:cubicBezTo>
                  <a:cubicBezTo>
                    <a:pt x="1186" y="100"/>
                    <a:pt x="1191" y="101"/>
                    <a:pt x="1191" y="96"/>
                  </a:cubicBezTo>
                  <a:cubicBezTo>
                    <a:pt x="1184" y="100"/>
                    <a:pt x="1177" y="101"/>
                    <a:pt x="1175" y="106"/>
                  </a:cubicBezTo>
                  <a:moveTo>
                    <a:pt x="1193" y="98"/>
                  </a:moveTo>
                  <a:cubicBezTo>
                    <a:pt x="1199" y="98"/>
                    <a:pt x="1199" y="95"/>
                    <a:pt x="1205" y="96"/>
                  </a:cubicBezTo>
                  <a:cubicBezTo>
                    <a:pt x="1203" y="94"/>
                    <a:pt x="1204" y="93"/>
                    <a:pt x="1203" y="91"/>
                  </a:cubicBezTo>
                  <a:cubicBezTo>
                    <a:pt x="1199" y="95"/>
                    <a:pt x="1193" y="93"/>
                    <a:pt x="1193" y="98"/>
                  </a:cubicBezTo>
                  <a:moveTo>
                    <a:pt x="1286" y="69"/>
                  </a:moveTo>
                  <a:cubicBezTo>
                    <a:pt x="1283" y="69"/>
                    <a:pt x="1286" y="66"/>
                    <a:pt x="1284" y="65"/>
                  </a:cubicBezTo>
                  <a:cubicBezTo>
                    <a:pt x="1278" y="63"/>
                    <a:pt x="1271" y="64"/>
                    <a:pt x="1267" y="65"/>
                  </a:cubicBezTo>
                  <a:cubicBezTo>
                    <a:pt x="1268" y="67"/>
                    <a:pt x="1269" y="67"/>
                    <a:pt x="1270" y="68"/>
                  </a:cubicBezTo>
                  <a:cubicBezTo>
                    <a:pt x="1268" y="67"/>
                    <a:pt x="1264" y="70"/>
                    <a:pt x="1264" y="72"/>
                  </a:cubicBezTo>
                  <a:cubicBezTo>
                    <a:pt x="1274" y="76"/>
                    <a:pt x="1283" y="67"/>
                    <a:pt x="1286" y="69"/>
                  </a:cubicBezTo>
                  <a:moveTo>
                    <a:pt x="1287" y="60"/>
                  </a:moveTo>
                  <a:cubicBezTo>
                    <a:pt x="1290" y="65"/>
                    <a:pt x="1283" y="60"/>
                    <a:pt x="1285" y="65"/>
                  </a:cubicBezTo>
                  <a:cubicBezTo>
                    <a:pt x="1289" y="64"/>
                    <a:pt x="1289" y="65"/>
                    <a:pt x="1294" y="64"/>
                  </a:cubicBezTo>
                  <a:cubicBezTo>
                    <a:pt x="1293" y="60"/>
                    <a:pt x="1295" y="59"/>
                    <a:pt x="1298" y="61"/>
                  </a:cubicBezTo>
                  <a:cubicBezTo>
                    <a:pt x="1295" y="58"/>
                    <a:pt x="1296" y="53"/>
                    <a:pt x="1292" y="54"/>
                  </a:cubicBezTo>
                  <a:cubicBezTo>
                    <a:pt x="1295" y="60"/>
                    <a:pt x="1290" y="57"/>
                    <a:pt x="1287" y="60"/>
                  </a:cubicBezTo>
                  <a:moveTo>
                    <a:pt x="1240" y="83"/>
                  </a:moveTo>
                  <a:cubicBezTo>
                    <a:pt x="1248" y="79"/>
                    <a:pt x="1258" y="80"/>
                    <a:pt x="1262" y="74"/>
                  </a:cubicBezTo>
                  <a:cubicBezTo>
                    <a:pt x="1257" y="68"/>
                    <a:pt x="1257" y="77"/>
                    <a:pt x="1252" y="73"/>
                  </a:cubicBezTo>
                  <a:cubicBezTo>
                    <a:pt x="1252" y="74"/>
                    <a:pt x="1252" y="75"/>
                    <a:pt x="1251" y="76"/>
                  </a:cubicBezTo>
                  <a:cubicBezTo>
                    <a:pt x="1245" y="74"/>
                    <a:pt x="1241" y="77"/>
                    <a:pt x="1240" y="83"/>
                  </a:cubicBezTo>
                  <a:moveTo>
                    <a:pt x="1348" y="87"/>
                  </a:moveTo>
                  <a:cubicBezTo>
                    <a:pt x="1343" y="88"/>
                    <a:pt x="1342" y="91"/>
                    <a:pt x="1339" y="92"/>
                  </a:cubicBezTo>
                  <a:cubicBezTo>
                    <a:pt x="1341" y="91"/>
                    <a:pt x="1343" y="101"/>
                    <a:pt x="1342" y="97"/>
                  </a:cubicBezTo>
                  <a:cubicBezTo>
                    <a:pt x="1343" y="96"/>
                    <a:pt x="1340" y="92"/>
                    <a:pt x="1343" y="92"/>
                  </a:cubicBezTo>
                  <a:cubicBezTo>
                    <a:pt x="1343" y="100"/>
                    <a:pt x="1347" y="88"/>
                    <a:pt x="1348" y="87"/>
                  </a:cubicBezTo>
                  <a:moveTo>
                    <a:pt x="1354" y="90"/>
                  </a:moveTo>
                  <a:cubicBezTo>
                    <a:pt x="1351" y="92"/>
                    <a:pt x="1352" y="87"/>
                    <a:pt x="1349" y="87"/>
                  </a:cubicBezTo>
                  <a:cubicBezTo>
                    <a:pt x="1350" y="90"/>
                    <a:pt x="1350" y="92"/>
                    <a:pt x="1349" y="93"/>
                  </a:cubicBezTo>
                  <a:cubicBezTo>
                    <a:pt x="1348" y="92"/>
                    <a:pt x="1347" y="90"/>
                    <a:pt x="1346" y="91"/>
                  </a:cubicBezTo>
                  <a:cubicBezTo>
                    <a:pt x="1351" y="99"/>
                    <a:pt x="1355" y="88"/>
                    <a:pt x="1354" y="90"/>
                  </a:cubicBezTo>
                  <a:moveTo>
                    <a:pt x="1328" y="95"/>
                  </a:moveTo>
                  <a:cubicBezTo>
                    <a:pt x="1331" y="99"/>
                    <a:pt x="1330" y="100"/>
                    <a:pt x="1333" y="102"/>
                  </a:cubicBezTo>
                  <a:cubicBezTo>
                    <a:pt x="1332" y="101"/>
                    <a:pt x="1331" y="100"/>
                    <a:pt x="1332" y="99"/>
                  </a:cubicBezTo>
                  <a:cubicBezTo>
                    <a:pt x="1333" y="99"/>
                    <a:pt x="1335" y="101"/>
                    <a:pt x="1336" y="101"/>
                  </a:cubicBezTo>
                  <a:cubicBezTo>
                    <a:pt x="1333" y="97"/>
                    <a:pt x="1330" y="98"/>
                    <a:pt x="1328" y="95"/>
                  </a:cubicBezTo>
                  <a:moveTo>
                    <a:pt x="1400" y="82"/>
                  </a:moveTo>
                  <a:cubicBezTo>
                    <a:pt x="1394" y="77"/>
                    <a:pt x="1383" y="81"/>
                    <a:pt x="1386" y="83"/>
                  </a:cubicBezTo>
                  <a:cubicBezTo>
                    <a:pt x="1387" y="83"/>
                    <a:pt x="1396" y="80"/>
                    <a:pt x="1400" y="82"/>
                  </a:cubicBezTo>
                  <a:moveTo>
                    <a:pt x="1107" y="200"/>
                  </a:moveTo>
                  <a:cubicBezTo>
                    <a:pt x="1108" y="199"/>
                    <a:pt x="1116" y="200"/>
                    <a:pt x="1113" y="194"/>
                  </a:cubicBezTo>
                  <a:cubicBezTo>
                    <a:pt x="1111" y="196"/>
                    <a:pt x="1105" y="195"/>
                    <a:pt x="1107" y="200"/>
                  </a:cubicBezTo>
                  <a:moveTo>
                    <a:pt x="512" y="447"/>
                  </a:moveTo>
                  <a:cubicBezTo>
                    <a:pt x="511" y="448"/>
                    <a:pt x="511" y="453"/>
                    <a:pt x="507" y="450"/>
                  </a:cubicBezTo>
                  <a:cubicBezTo>
                    <a:pt x="508" y="449"/>
                    <a:pt x="509" y="449"/>
                    <a:pt x="508" y="448"/>
                  </a:cubicBezTo>
                  <a:cubicBezTo>
                    <a:pt x="504" y="448"/>
                    <a:pt x="509" y="457"/>
                    <a:pt x="509" y="456"/>
                  </a:cubicBezTo>
                  <a:cubicBezTo>
                    <a:pt x="511" y="455"/>
                    <a:pt x="518" y="455"/>
                    <a:pt x="520" y="452"/>
                  </a:cubicBezTo>
                  <a:cubicBezTo>
                    <a:pt x="517" y="446"/>
                    <a:pt x="513" y="452"/>
                    <a:pt x="512" y="450"/>
                  </a:cubicBezTo>
                  <a:cubicBezTo>
                    <a:pt x="512" y="449"/>
                    <a:pt x="515" y="446"/>
                    <a:pt x="512" y="447"/>
                  </a:cubicBezTo>
                  <a:moveTo>
                    <a:pt x="1086" y="262"/>
                  </a:moveTo>
                  <a:cubicBezTo>
                    <a:pt x="1075" y="268"/>
                    <a:pt x="1061" y="272"/>
                    <a:pt x="1052" y="275"/>
                  </a:cubicBezTo>
                  <a:cubicBezTo>
                    <a:pt x="1057" y="282"/>
                    <a:pt x="1029" y="282"/>
                    <a:pt x="1039" y="289"/>
                  </a:cubicBezTo>
                  <a:cubicBezTo>
                    <a:pt x="1038" y="286"/>
                    <a:pt x="1053" y="279"/>
                    <a:pt x="1052" y="285"/>
                  </a:cubicBezTo>
                  <a:cubicBezTo>
                    <a:pt x="1053" y="282"/>
                    <a:pt x="1056" y="281"/>
                    <a:pt x="1058" y="278"/>
                  </a:cubicBezTo>
                  <a:cubicBezTo>
                    <a:pt x="1061" y="281"/>
                    <a:pt x="1063" y="285"/>
                    <a:pt x="1064" y="289"/>
                  </a:cubicBezTo>
                  <a:cubicBezTo>
                    <a:pt x="1059" y="286"/>
                    <a:pt x="1057" y="289"/>
                    <a:pt x="1054" y="287"/>
                  </a:cubicBezTo>
                  <a:cubicBezTo>
                    <a:pt x="1055" y="289"/>
                    <a:pt x="1057" y="293"/>
                    <a:pt x="1058" y="293"/>
                  </a:cubicBezTo>
                  <a:cubicBezTo>
                    <a:pt x="1058" y="291"/>
                    <a:pt x="1057" y="290"/>
                    <a:pt x="1059" y="290"/>
                  </a:cubicBezTo>
                  <a:cubicBezTo>
                    <a:pt x="1060" y="291"/>
                    <a:pt x="1059" y="293"/>
                    <a:pt x="1061" y="293"/>
                  </a:cubicBezTo>
                  <a:cubicBezTo>
                    <a:pt x="1063" y="290"/>
                    <a:pt x="1071" y="292"/>
                    <a:pt x="1073" y="288"/>
                  </a:cubicBezTo>
                  <a:cubicBezTo>
                    <a:pt x="1073" y="285"/>
                    <a:pt x="1068" y="285"/>
                    <a:pt x="1070" y="283"/>
                  </a:cubicBezTo>
                  <a:cubicBezTo>
                    <a:pt x="1072" y="283"/>
                    <a:pt x="1074" y="288"/>
                    <a:pt x="1076" y="287"/>
                  </a:cubicBezTo>
                  <a:cubicBezTo>
                    <a:pt x="1075" y="285"/>
                    <a:pt x="1073" y="283"/>
                    <a:pt x="1073" y="282"/>
                  </a:cubicBezTo>
                  <a:cubicBezTo>
                    <a:pt x="1075" y="282"/>
                    <a:pt x="1076" y="286"/>
                    <a:pt x="1078" y="286"/>
                  </a:cubicBezTo>
                  <a:cubicBezTo>
                    <a:pt x="1076" y="283"/>
                    <a:pt x="1075" y="281"/>
                    <a:pt x="1076" y="280"/>
                  </a:cubicBezTo>
                  <a:cubicBezTo>
                    <a:pt x="1077" y="282"/>
                    <a:pt x="1079" y="284"/>
                    <a:pt x="1080" y="285"/>
                  </a:cubicBezTo>
                  <a:cubicBezTo>
                    <a:pt x="1087" y="282"/>
                    <a:pt x="1093" y="280"/>
                    <a:pt x="1096" y="279"/>
                  </a:cubicBezTo>
                  <a:cubicBezTo>
                    <a:pt x="1093" y="275"/>
                    <a:pt x="1091" y="271"/>
                    <a:pt x="1091" y="269"/>
                  </a:cubicBezTo>
                  <a:cubicBezTo>
                    <a:pt x="1092" y="270"/>
                    <a:pt x="1093" y="271"/>
                    <a:pt x="1094" y="270"/>
                  </a:cubicBezTo>
                  <a:cubicBezTo>
                    <a:pt x="1091" y="262"/>
                    <a:pt x="1087" y="275"/>
                    <a:pt x="1086" y="268"/>
                  </a:cubicBezTo>
                  <a:cubicBezTo>
                    <a:pt x="1089" y="270"/>
                    <a:pt x="1090" y="266"/>
                    <a:pt x="1086" y="262"/>
                  </a:cubicBezTo>
                  <a:moveTo>
                    <a:pt x="1098" y="270"/>
                  </a:moveTo>
                  <a:cubicBezTo>
                    <a:pt x="1096" y="265"/>
                    <a:pt x="1092" y="266"/>
                    <a:pt x="1092" y="261"/>
                  </a:cubicBezTo>
                  <a:cubicBezTo>
                    <a:pt x="1090" y="262"/>
                    <a:pt x="1089" y="263"/>
                    <a:pt x="1089" y="264"/>
                  </a:cubicBezTo>
                  <a:cubicBezTo>
                    <a:pt x="1092" y="266"/>
                    <a:pt x="1095" y="269"/>
                    <a:pt x="1098" y="270"/>
                  </a:cubicBezTo>
                  <a:moveTo>
                    <a:pt x="1102" y="266"/>
                  </a:moveTo>
                  <a:cubicBezTo>
                    <a:pt x="1100" y="262"/>
                    <a:pt x="1100" y="259"/>
                    <a:pt x="1096" y="257"/>
                  </a:cubicBezTo>
                  <a:cubicBezTo>
                    <a:pt x="1099" y="262"/>
                    <a:pt x="1098" y="264"/>
                    <a:pt x="1102" y="266"/>
                  </a:cubicBezTo>
                  <a:moveTo>
                    <a:pt x="1147" y="239"/>
                  </a:moveTo>
                  <a:cubicBezTo>
                    <a:pt x="1139" y="238"/>
                    <a:pt x="1136" y="242"/>
                    <a:pt x="1127" y="245"/>
                  </a:cubicBezTo>
                  <a:cubicBezTo>
                    <a:pt x="1127" y="249"/>
                    <a:pt x="1131" y="251"/>
                    <a:pt x="1133" y="256"/>
                  </a:cubicBezTo>
                  <a:cubicBezTo>
                    <a:pt x="1129" y="257"/>
                    <a:pt x="1129" y="260"/>
                    <a:pt x="1124" y="261"/>
                  </a:cubicBezTo>
                  <a:cubicBezTo>
                    <a:pt x="1126" y="263"/>
                    <a:pt x="1127" y="266"/>
                    <a:pt x="1129" y="266"/>
                  </a:cubicBezTo>
                  <a:cubicBezTo>
                    <a:pt x="1131" y="264"/>
                    <a:pt x="1127" y="263"/>
                    <a:pt x="1128" y="261"/>
                  </a:cubicBezTo>
                  <a:cubicBezTo>
                    <a:pt x="1130" y="264"/>
                    <a:pt x="1132" y="264"/>
                    <a:pt x="1135" y="264"/>
                  </a:cubicBezTo>
                  <a:cubicBezTo>
                    <a:pt x="1134" y="262"/>
                    <a:pt x="1132" y="262"/>
                    <a:pt x="1132" y="261"/>
                  </a:cubicBezTo>
                  <a:cubicBezTo>
                    <a:pt x="1135" y="262"/>
                    <a:pt x="1138" y="265"/>
                    <a:pt x="1141" y="263"/>
                  </a:cubicBezTo>
                  <a:cubicBezTo>
                    <a:pt x="1138" y="259"/>
                    <a:pt x="1151" y="259"/>
                    <a:pt x="1152" y="253"/>
                  </a:cubicBezTo>
                  <a:cubicBezTo>
                    <a:pt x="1153" y="255"/>
                    <a:pt x="1154" y="255"/>
                    <a:pt x="1156" y="255"/>
                  </a:cubicBezTo>
                  <a:cubicBezTo>
                    <a:pt x="1150" y="248"/>
                    <a:pt x="1159" y="256"/>
                    <a:pt x="1157" y="252"/>
                  </a:cubicBezTo>
                  <a:cubicBezTo>
                    <a:pt x="1156" y="252"/>
                    <a:pt x="1156" y="248"/>
                    <a:pt x="1154" y="246"/>
                  </a:cubicBezTo>
                  <a:cubicBezTo>
                    <a:pt x="1151" y="245"/>
                    <a:pt x="1153" y="251"/>
                    <a:pt x="1151" y="247"/>
                  </a:cubicBezTo>
                  <a:cubicBezTo>
                    <a:pt x="1150" y="246"/>
                    <a:pt x="1150" y="246"/>
                    <a:pt x="1149" y="245"/>
                  </a:cubicBezTo>
                  <a:cubicBezTo>
                    <a:pt x="1152" y="245"/>
                    <a:pt x="1153" y="245"/>
                    <a:pt x="1152" y="242"/>
                  </a:cubicBezTo>
                  <a:cubicBezTo>
                    <a:pt x="1155" y="247"/>
                    <a:pt x="1161" y="256"/>
                    <a:pt x="1161" y="250"/>
                  </a:cubicBezTo>
                  <a:cubicBezTo>
                    <a:pt x="1160" y="250"/>
                    <a:pt x="1159" y="251"/>
                    <a:pt x="1158" y="248"/>
                  </a:cubicBezTo>
                  <a:cubicBezTo>
                    <a:pt x="1162" y="251"/>
                    <a:pt x="1164" y="249"/>
                    <a:pt x="1163" y="245"/>
                  </a:cubicBezTo>
                  <a:cubicBezTo>
                    <a:pt x="1164" y="250"/>
                    <a:pt x="1165" y="251"/>
                    <a:pt x="1164" y="255"/>
                  </a:cubicBezTo>
                  <a:cubicBezTo>
                    <a:pt x="1166" y="255"/>
                    <a:pt x="1167" y="256"/>
                    <a:pt x="1168" y="255"/>
                  </a:cubicBezTo>
                  <a:cubicBezTo>
                    <a:pt x="1167" y="253"/>
                    <a:pt x="1166" y="251"/>
                    <a:pt x="1164" y="249"/>
                  </a:cubicBezTo>
                  <a:cubicBezTo>
                    <a:pt x="1166" y="249"/>
                    <a:pt x="1165" y="247"/>
                    <a:pt x="1167" y="246"/>
                  </a:cubicBezTo>
                  <a:cubicBezTo>
                    <a:pt x="1168" y="248"/>
                    <a:pt x="1170" y="253"/>
                    <a:pt x="1171" y="250"/>
                  </a:cubicBezTo>
                  <a:cubicBezTo>
                    <a:pt x="1169" y="247"/>
                    <a:pt x="1168" y="240"/>
                    <a:pt x="1164" y="240"/>
                  </a:cubicBezTo>
                  <a:cubicBezTo>
                    <a:pt x="1165" y="242"/>
                    <a:pt x="1165" y="243"/>
                    <a:pt x="1163" y="244"/>
                  </a:cubicBezTo>
                  <a:cubicBezTo>
                    <a:pt x="1161" y="239"/>
                    <a:pt x="1162" y="241"/>
                    <a:pt x="1161" y="243"/>
                  </a:cubicBezTo>
                  <a:cubicBezTo>
                    <a:pt x="1159" y="241"/>
                    <a:pt x="1158" y="240"/>
                    <a:pt x="1157" y="239"/>
                  </a:cubicBezTo>
                  <a:cubicBezTo>
                    <a:pt x="1159" y="240"/>
                    <a:pt x="1160" y="236"/>
                    <a:pt x="1164" y="236"/>
                  </a:cubicBezTo>
                  <a:cubicBezTo>
                    <a:pt x="1156" y="233"/>
                    <a:pt x="1151" y="239"/>
                    <a:pt x="1148" y="242"/>
                  </a:cubicBezTo>
                  <a:cubicBezTo>
                    <a:pt x="1149" y="242"/>
                    <a:pt x="1148" y="240"/>
                    <a:pt x="1147" y="239"/>
                  </a:cubicBezTo>
                  <a:moveTo>
                    <a:pt x="1116" y="257"/>
                  </a:moveTo>
                  <a:cubicBezTo>
                    <a:pt x="1113" y="254"/>
                    <a:pt x="1117" y="254"/>
                    <a:pt x="1118" y="253"/>
                  </a:cubicBezTo>
                  <a:cubicBezTo>
                    <a:pt x="1114" y="248"/>
                    <a:pt x="1115" y="254"/>
                    <a:pt x="1112" y="252"/>
                  </a:cubicBezTo>
                  <a:cubicBezTo>
                    <a:pt x="1113" y="254"/>
                    <a:pt x="1113" y="257"/>
                    <a:pt x="1116" y="257"/>
                  </a:cubicBezTo>
                  <a:moveTo>
                    <a:pt x="1121" y="249"/>
                  </a:moveTo>
                  <a:cubicBezTo>
                    <a:pt x="1122" y="250"/>
                    <a:pt x="1123" y="251"/>
                    <a:pt x="1123" y="253"/>
                  </a:cubicBezTo>
                  <a:cubicBezTo>
                    <a:pt x="1125" y="249"/>
                    <a:pt x="1128" y="254"/>
                    <a:pt x="1128" y="251"/>
                  </a:cubicBezTo>
                  <a:cubicBezTo>
                    <a:pt x="1127" y="251"/>
                    <a:pt x="1127" y="250"/>
                    <a:pt x="1127" y="248"/>
                  </a:cubicBezTo>
                  <a:cubicBezTo>
                    <a:pt x="1124" y="248"/>
                    <a:pt x="1123" y="247"/>
                    <a:pt x="1121" y="249"/>
                  </a:cubicBezTo>
                  <a:moveTo>
                    <a:pt x="1038" y="292"/>
                  </a:moveTo>
                  <a:cubicBezTo>
                    <a:pt x="1036" y="291"/>
                    <a:pt x="1035" y="284"/>
                    <a:pt x="1032" y="286"/>
                  </a:cubicBezTo>
                  <a:cubicBezTo>
                    <a:pt x="1036" y="290"/>
                    <a:pt x="1034" y="293"/>
                    <a:pt x="1038" y="292"/>
                  </a:cubicBezTo>
                  <a:moveTo>
                    <a:pt x="1114" y="275"/>
                  </a:moveTo>
                  <a:cubicBezTo>
                    <a:pt x="1113" y="272"/>
                    <a:pt x="1108" y="263"/>
                    <a:pt x="1105" y="262"/>
                  </a:cubicBezTo>
                  <a:cubicBezTo>
                    <a:pt x="1108" y="266"/>
                    <a:pt x="1111" y="274"/>
                    <a:pt x="1114" y="275"/>
                  </a:cubicBezTo>
                  <a:moveTo>
                    <a:pt x="1118" y="274"/>
                  </a:moveTo>
                  <a:cubicBezTo>
                    <a:pt x="1116" y="271"/>
                    <a:pt x="1110" y="260"/>
                    <a:pt x="1108" y="261"/>
                  </a:cubicBezTo>
                  <a:cubicBezTo>
                    <a:pt x="1111" y="265"/>
                    <a:pt x="1114" y="272"/>
                    <a:pt x="1118" y="274"/>
                  </a:cubicBezTo>
                  <a:moveTo>
                    <a:pt x="1123" y="272"/>
                  </a:moveTo>
                  <a:cubicBezTo>
                    <a:pt x="1121" y="269"/>
                    <a:pt x="1115" y="257"/>
                    <a:pt x="1115" y="261"/>
                  </a:cubicBezTo>
                  <a:cubicBezTo>
                    <a:pt x="1119" y="265"/>
                    <a:pt x="1120" y="272"/>
                    <a:pt x="1123" y="272"/>
                  </a:cubicBezTo>
                  <a:moveTo>
                    <a:pt x="1126" y="265"/>
                  </a:moveTo>
                  <a:cubicBezTo>
                    <a:pt x="1124" y="265"/>
                    <a:pt x="1122" y="258"/>
                    <a:pt x="1120" y="260"/>
                  </a:cubicBezTo>
                  <a:cubicBezTo>
                    <a:pt x="1122" y="263"/>
                    <a:pt x="1124" y="265"/>
                    <a:pt x="1124" y="267"/>
                  </a:cubicBezTo>
                  <a:cubicBezTo>
                    <a:pt x="1125" y="265"/>
                    <a:pt x="1127" y="267"/>
                    <a:pt x="1126" y="265"/>
                  </a:cubicBezTo>
                  <a:moveTo>
                    <a:pt x="1100" y="277"/>
                  </a:moveTo>
                  <a:cubicBezTo>
                    <a:pt x="1100" y="277"/>
                    <a:pt x="1099" y="277"/>
                    <a:pt x="1100" y="278"/>
                  </a:cubicBezTo>
                  <a:cubicBezTo>
                    <a:pt x="1102" y="280"/>
                    <a:pt x="1104" y="278"/>
                    <a:pt x="1101" y="275"/>
                  </a:cubicBezTo>
                  <a:cubicBezTo>
                    <a:pt x="1099" y="276"/>
                    <a:pt x="1096" y="272"/>
                    <a:pt x="1094" y="272"/>
                  </a:cubicBezTo>
                  <a:cubicBezTo>
                    <a:pt x="1094" y="274"/>
                    <a:pt x="1094" y="275"/>
                    <a:pt x="1096" y="277"/>
                  </a:cubicBezTo>
                  <a:cubicBezTo>
                    <a:pt x="1097" y="277"/>
                    <a:pt x="1099" y="274"/>
                    <a:pt x="1100" y="277"/>
                  </a:cubicBezTo>
                  <a:moveTo>
                    <a:pt x="946" y="340"/>
                  </a:moveTo>
                  <a:cubicBezTo>
                    <a:pt x="948" y="344"/>
                    <a:pt x="952" y="341"/>
                    <a:pt x="949" y="338"/>
                  </a:cubicBezTo>
                  <a:cubicBezTo>
                    <a:pt x="941" y="340"/>
                    <a:pt x="935" y="341"/>
                    <a:pt x="928" y="347"/>
                  </a:cubicBezTo>
                  <a:cubicBezTo>
                    <a:pt x="933" y="348"/>
                    <a:pt x="945" y="346"/>
                    <a:pt x="946" y="340"/>
                  </a:cubicBezTo>
                  <a:moveTo>
                    <a:pt x="1079" y="305"/>
                  </a:moveTo>
                  <a:cubicBezTo>
                    <a:pt x="1080" y="306"/>
                    <a:pt x="1082" y="311"/>
                    <a:pt x="1084" y="308"/>
                  </a:cubicBezTo>
                  <a:cubicBezTo>
                    <a:pt x="1081" y="305"/>
                    <a:pt x="1079" y="303"/>
                    <a:pt x="1078" y="299"/>
                  </a:cubicBezTo>
                  <a:cubicBezTo>
                    <a:pt x="1080" y="301"/>
                    <a:pt x="1082" y="306"/>
                    <a:pt x="1084" y="306"/>
                  </a:cubicBezTo>
                  <a:cubicBezTo>
                    <a:pt x="1081" y="301"/>
                    <a:pt x="1080" y="298"/>
                    <a:pt x="1076" y="295"/>
                  </a:cubicBezTo>
                  <a:cubicBezTo>
                    <a:pt x="1077" y="302"/>
                    <a:pt x="1067" y="299"/>
                    <a:pt x="1066" y="304"/>
                  </a:cubicBezTo>
                  <a:cubicBezTo>
                    <a:pt x="1061" y="301"/>
                    <a:pt x="1057" y="315"/>
                    <a:pt x="1051" y="312"/>
                  </a:cubicBezTo>
                  <a:cubicBezTo>
                    <a:pt x="1051" y="314"/>
                    <a:pt x="1053" y="317"/>
                    <a:pt x="1051" y="318"/>
                  </a:cubicBezTo>
                  <a:cubicBezTo>
                    <a:pt x="1048" y="315"/>
                    <a:pt x="1047" y="317"/>
                    <a:pt x="1047" y="319"/>
                  </a:cubicBezTo>
                  <a:cubicBezTo>
                    <a:pt x="1046" y="318"/>
                    <a:pt x="1046" y="317"/>
                    <a:pt x="1045" y="317"/>
                  </a:cubicBezTo>
                  <a:cubicBezTo>
                    <a:pt x="1051" y="326"/>
                    <a:pt x="1053" y="314"/>
                    <a:pt x="1058" y="319"/>
                  </a:cubicBezTo>
                  <a:cubicBezTo>
                    <a:pt x="1063" y="326"/>
                    <a:pt x="1064" y="330"/>
                    <a:pt x="1068" y="332"/>
                  </a:cubicBezTo>
                  <a:cubicBezTo>
                    <a:pt x="1065" y="326"/>
                    <a:pt x="1058" y="322"/>
                    <a:pt x="1058" y="316"/>
                  </a:cubicBezTo>
                  <a:cubicBezTo>
                    <a:pt x="1058" y="316"/>
                    <a:pt x="1059" y="316"/>
                    <a:pt x="1059" y="315"/>
                  </a:cubicBezTo>
                  <a:cubicBezTo>
                    <a:pt x="1061" y="319"/>
                    <a:pt x="1063" y="322"/>
                    <a:pt x="1065" y="325"/>
                  </a:cubicBezTo>
                  <a:cubicBezTo>
                    <a:pt x="1067" y="324"/>
                    <a:pt x="1068" y="323"/>
                    <a:pt x="1069" y="326"/>
                  </a:cubicBezTo>
                  <a:cubicBezTo>
                    <a:pt x="1071" y="325"/>
                    <a:pt x="1070" y="320"/>
                    <a:pt x="1072" y="325"/>
                  </a:cubicBezTo>
                  <a:cubicBezTo>
                    <a:pt x="1074" y="323"/>
                    <a:pt x="1072" y="321"/>
                    <a:pt x="1076" y="323"/>
                  </a:cubicBezTo>
                  <a:cubicBezTo>
                    <a:pt x="1077" y="322"/>
                    <a:pt x="1073" y="318"/>
                    <a:pt x="1074" y="317"/>
                  </a:cubicBezTo>
                  <a:cubicBezTo>
                    <a:pt x="1076" y="319"/>
                    <a:pt x="1078" y="325"/>
                    <a:pt x="1080" y="325"/>
                  </a:cubicBezTo>
                  <a:cubicBezTo>
                    <a:pt x="1077" y="319"/>
                    <a:pt x="1076" y="316"/>
                    <a:pt x="1072" y="316"/>
                  </a:cubicBezTo>
                  <a:cubicBezTo>
                    <a:pt x="1071" y="317"/>
                    <a:pt x="1074" y="321"/>
                    <a:pt x="1071" y="321"/>
                  </a:cubicBezTo>
                  <a:cubicBezTo>
                    <a:pt x="1069" y="316"/>
                    <a:pt x="1069" y="319"/>
                    <a:pt x="1066" y="316"/>
                  </a:cubicBezTo>
                  <a:cubicBezTo>
                    <a:pt x="1068" y="315"/>
                    <a:pt x="1069" y="318"/>
                    <a:pt x="1071" y="317"/>
                  </a:cubicBezTo>
                  <a:cubicBezTo>
                    <a:pt x="1072" y="314"/>
                    <a:pt x="1067" y="313"/>
                    <a:pt x="1069" y="312"/>
                  </a:cubicBezTo>
                  <a:cubicBezTo>
                    <a:pt x="1072" y="314"/>
                    <a:pt x="1071" y="312"/>
                    <a:pt x="1074" y="312"/>
                  </a:cubicBezTo>
                  <a:cubicBezTo>
                    <a:pt x="1072" y="308"/>
                    <a:pt x="1077" y="308"/>
                    <a:pt x="1075" y="305"/>
                  </a:cubicBezTo>
                  <a:cubicBezTo>
                    <a:pt x="1079" y="309"/>
                    <a:pt x="1073" y="308"/>
                    <a:pt x="1077" y="311"/>
                  </a:cubicBezTo>
                  <a:cubicBezTo>
                    <a:pt x="1080" y="310"/>
                    <a:pt x="1077" y="306"/>
                    <a:pt x="1079" y="305"/>
                  </a:cubicBezTo>
                  <a:moveTo>
                    <a:pt x="1087" y="307"/>
                  </a:moveTo>
                  <a:cubicBezTo>
                    <a:pt x="1085" y="302"/>
                    <a:pt x="1084" y="296"/>
                    <a:pt x="1079" y="296"/>
                  </a:cubicBezTo>
                  <a:cubicBezTo>
                    <a:pt x="1085" y="299"/>
                    <a:pt x="1082" y="306"/>
                    <a:pt x="1087" y="307"/>
                  </a:cubicBezTo>
                  <a:moveTo>
                    <a:pt x="964" y="359"/>
                  </a:moveTo>
                  <a:cubicBezTo>
                    <a:pt x="961" y="354"/>
                    <a:pt x="961" y="352"/>
                    <a:pt x="957" y="349"/>
                  </a:cubicBezTo>
                  <a:cubicBezTo>
                    <a:pt x="961" y="354"/>
                    <a:pt x="960" y="358"/>
                    <a:pt x="964" y="359"/>
                  </a:cubicBezTo>
                  <a:moveTo>
                    <a:pt x="983" y="359"/>
                  </a:moveTo>
                  <a:cubicBezTo>
                    <a:pt x="981" y="356"/>
                    <a:pt x="981" y="353"/>
                    <a:pt x="978" y="353"/>
                  </a:cubicBezTo>
                  <a:cubicBezTo>
                    <a:pt x="983" y="358"/>
                    <a:pt x="979" y="359"/>
                    <a:pt x="981" y="362"/>
                  </a:cubicBezTo>
                  <a:cubicBezTo>
                    <a:pt x="983" y="359"/>
                    <a:pt x="981" y="359"/>
                    <a:pt x="985" y="362"/>
                  </a:cubicBezTo>
                  <a:cubicBezTo>
                    <a:pt x="983" y="358"/>
                    <a:pt x="998" y="365"/>
                    <a:pt x="995" y="355"/>
                  </a:cubicBezTo>
                  <a:cubicBezTo>
                    <a:pt x="991" y="354"/>
                    <a:pt x="988" y="357"/>
                    <a:pt x="986" y="356"/>
                  </a:cubicBezTo>
                  <a:cubicBezTo>
                    <a:pt x="985" y="351"/>
                    <a:pt x="989" y="353"/>
                    <a:pt x="985" y="346"/>
                  </a:cubicBezTo>
                  <a:cubicBezTo>
                    <a:pt x="989" y="351"/>
                    <a:pt x="993" y="355"/>
                    <a:pt x="997" y="356"/>
                  </a:cubicBezTo>
                  <a:cubicBezTo>
                    <a:pt x="999" y="351"/>
                    <a:pt x="1004" y="354"/>
                    <a:pt x="1006" y="352"/>
                  </a:cubicBezTo>
                  <a:cubicBezTo>
                    <a:pt x="1005" y="350"/>
                    <a:pt x="1004" y="348"/>
                    <a:pt x="1002" y="348"/>
                  </a:cubicBezTo>
                  <a:cubicBezTo>
                    <a:pt x="1003" y="350"/>
                    <a:pt x="996" y="356"/>
                    <a:pt x="992" y="351"/>
                  </a:cubicBezTo>
                  <a:cubicBezTo>
                    <a:pt x="994" y="351"/>
                    <a:pt x="986" y="339"/>
                    <a:pt x="987" y="342"/>
                  </a:cubicBezTo>
                  <a:cubicBezTo>
                    <a:pt x="988" y="344"/>
                    <a:pt x="992" y="348"/>
                    <a:pt x="990" y="349"/>
                  </a:cubicBezTo>
                  <a:cubicBezTo>
                    <a:pt x="990" y="349"/>
                    <a:pt x="989" y="349"/>
                    <a:pt x="989" y="349"/>
                  </a:cubicBezTo>
                  <a:cubicBezTo>
                    <a:pt x="987" y="346"/>
                    <a:pt x="987" y="344"/>
                    <a:pt x="984" y="344"/>
                  </a:cubicBezTo>
                  <a:cubicBezTo>
                    <a:pt x="985" y="345"/>
                    <a:pt x="984" y="345"/>
                    <a:pt x="982" y="346"/>
                  </a:cubicBezTo>
                  <a:cubicBezTo>
                    <a:pt x="983" y="347"/>
                    <a:pt x="985" y="349"/>
                    <a:pt x="984" y="350"/>
                  </a:cubicBezTo>
                  <a:cubicBezTo>
                    <a:pt x="982" y="346"/>
                    <a:pt x="976" y="347"/>
                    <a:pt x="977" y="350"/>
                  </a:cubicBezTo>
                  <a:cubicBezTo>
                    <a:pt x="977" y="349"/>
                    <a:pt x="978" y="349"/>
                    <a:pt x="978" y="350"/>
                  </a:cubicBezTo>
                  <a:cubicBezTo>
                    <a:pt x="979" y="350"/>
                    <a:pt x="980" y="351"/>
                    <a:pt x="981" y="351"/>
                  </a:cubicBezTo>
                  <a:cubicBezTo>
                    <a:pt x="980" y="349"/>
                    <a:pt x="979" y="348"/>
                    <a:pt x="981" y="348"/>
                  </a:cubicBezTo>
                  <a:cubicBezTo>
                    <a:pt x="983" y="353"/>
                    <a:pt x="986" y="357"/>
                    <a:pt x="983" y="359"/>
                  </a:cubicBezTo>
                  <a:moveTo>
                    <a:pt x="925" y="378"/>
                  </a:moveTo>
                  <a:cubicBezTo>
                    <a:pt x="923" y="379"/>
                    <a:pt x="921" y="374"/>
                    <a:pt x="919" y="376"/>
                  </a:cubicBezTo>
                  <a:cubicBezTo>
                    <a:pt x="922" y="379"/>
                    <a:pt x="918" y="381"/>
                    <a:pt x="922" y="382"/>
                  </a:cubicBezTo>
                  <a:cubicBezTo>
                    <a:pt x="919" y="376"/>
                    <a:pt x="925" y="380"/>
                    <a:pt x="925" y="378"/>
                  </a:cubicBezTo>
                  <a:moveTo>
                    <a:pt x="919" y="384"/>
                  </a:moveTo>
                  <a:cubicBezTo>
                    <a:pt x="918" y="382"/>
                    <a:pt x="913" y="373"/>
                    <a:pt x="914" y="377"/>
                  </a:cubicBezTo>
                  <a:cubicBezTo>
                    <a:pt x="920" y="384"/>
                    <a:pt x="916" y="385"/>
                    <a:pt x="921" y="390"/>
                  </a:cubicBezTo>
                  <a:cubicBezTo>
                    <a:pt x="924" y="385"/>
                    <a:pt x="941" y="385"/>
                    <a:pt x="941" y="376"/>
                  </a:cubicBezTo>
                  <a:cubicBezTo>
                    <a:pt x="934" y="377"/>
                    <a:pt x="930" y="387"/>
                    <a:pt x="928" y="380"/>
                  </a:cubicBezTo>
                  <a:cubicBezTo>
                    <a:pt x="925" y="383"/>
                    <a:pt x="923" y="382"/>
                    <a:pt x="919" y="384"/>
                  </a:cubicBezTo>
                  <a:moveTo>
                    <a:pt x="1041" y="335"/>
                  </a:moveTo>
                  <a:cubicBezTo>
                    <a:pt x="1041" y="332"/>
                    <a:pt x="1038" y="327"/>
                    <a:pt x="1038" y="324"/>
                  </a:cubicBezTo>
                  <a:cubicBezTo>
                    <a:pt x="1037" y="325"/>
                    <a:pt x="1036" y="325"/>
                    <a:pt x="1035" y="326"/>
                  </a:cubicBezTo>
                  <a:cubicBezTo>
                    <a:pt x="1039" y="329"/>
                    <a:pt x="1038" y="335"/>
                    <a:pt x="1041" y="335"/>
                  </a:cubicBezTo>
                  <a:moveTo>
                    <a:pt x="1051" y="331"/>
                  </a:moveTo>
                  <a:cubicBezTo>
                    <a:pt x="1051" y="331"/>
                    <a:pt x="1050" y="331"/>
                    <a:pt x="1050" y="330"/>
                  </a:cubicBezTo>
                  <a:cubicBezTo>
                    <a:pt x="1051" y="329"/>
                    <a:pt x="1051" y="329"/>
                    <a:pt x="1052" y="329"/>
                  </a:cubicBezTo>
                  <a:cubicBezTo>
                    <a:pt x="1051" y="326"/>
                    <a:pt x="1049" y="324"/>
                    <a:pt x="1048" y="325"/>
                  </a:cubicBezTo>
                  <a:cubicBezTo>
                    <a:pt x="1048" y="326"/>
                    <a:pt x="1050" y="328"/>
                    <a:pt x="1049" y="329"/>
                  </a:cubicBezTo>
                  <a:cubicBezTo>
                    <a:pt x="1048" y="327"/>
                    <a:pt x="1047" y="327"/>
                    <a:pt x="1046" y="327"/>
                  </a:cubicBezTo>
                  <a:cubicBezTo>
                    <a:pt x="1047" y="328"/>
                    <a:pt x="1048" y="330"/>
                    <a:pt x="1049" y="331"/>
                  </a:cubicBezTo>
                  <a:cubicBezTo>
                    <a:pt x="1050" y="330"/>
                    <a:pt x="1052" y="332"/>
                    <a:pt x="1051" y="331"/>
                  </a:cubicBezTo>
                  <a:moveTo>
                    <a:pt x="973" y="367"/>
                  </a:moveTo>
                  <a:cubicBezTo>
                    <a:pt x="970" y="362"/>
                    <a:pt x="973" y="363"/>
                    <a:pt x="975" y="365"/>
                  </a:cubicBezTo>
                  <a:cubicBezTo>
                    <a:pt x="973" y="363"/>
                    <a:pt x="972" y="358"/>
                    <a:pt x="970" y="358"/>
                  </a:cubicBezTo>
                  <a:cubicBezTo>
                    <a:pt x="972" y="363"/>
                    <a:pt x="967" y="363"/>
                    <a:pt x="973" y="367"/>
                  </a:cubicBezTo>
                  <a:moveTo>
                    <a:pt x="978" y="365"/>
                  </a:moveTo>
                  <a:cubicBezTo>
                    <a:pt x="976" y="361"/>
                    <a:pt x="976" y="359"/>
                    <a:pt x="972" y="357"/>
                  </a:cubicBezTo>
                  <a:cubicBezTo>
                    <a:pt x="975" y="361"/>
                    <a:pt x="974" y="365"/>
                    <a:pt x="978" y="365"/>
                  </a:cubicBezTo>
                  <a:moveTo>
                    <a:pt x="1043" y="331"/>
                  </a:moveTo>
                  <a:cubicBezTo>
                    <a:pt x="1044" y="333"/>
                    <a:pt x="1045" y="331"/>
                    <a:pt x="1047" y="331"/>
                  </a:cubicBezTo>
                  <a:cubicBezTo>
                    <a:pt x="1043" y="326"/>
                    <a:pt x="1044" y="330"/>
                    <a:pt x="1041" y="329"/>
                  </a:cubicBezTo>
                  <a:cubicBezTo>
                    <a:pt x="1042" y="330"/>
                    <a:pt x="1042" y="330"/>
                    <a:pt x="1043" y="331"/>
                  </a:cubicBezTo>
                  <a:moveTo>
                    <a:pt x="1146" y="296"/>
                  </a:moveTo>
                  <a:cubicBezTo>
                    <a:pt x="1149" y="297"/>
                    <a:pt x="1143" y="292"/>
                    <a:pt x="1146" y="292"/>
                  </a:cubicBezTo>
                  <a:cubicBezTo>
                    <a:pt x="1147" y="291"/>
                    <a:pt x="1149" y="293"/>
                    <a:pt x="1148" y="291"/>
                  </a:cubicBezTo>
                  <a:cubicBezTo>
                    <a:pt x="1146" y="291"/>
                    <a:pt x="1145" y="289"/>
                    <a:pt x="1143" y="287"/>
                  </a:cubicBezTo>
                  <a:cubicBezTo>
                    <a:pt x="1143" y="287"/>
                    <a:pt x="1142" y="287"/>
                    <a:pt x="1141" y="288"/>
                  </a:cubicBezTo>
                  <a:cubicBezTo>
                    <a:pt x="1144" y="291"/>
                    <a:pt x="1143" y="293"/>
                    <a:pt x="1146" y="296"/>
                  </a:cubicBezTo>
                  <a:moveTo>
                    <a:pt x="958" y="372"/>
                  </a:moveTo>
                  <a:cubicBezTo>
                    <a:pt x="959" y="369"/>
                    <a:pt x="962" y="370"/>
                    <a:pt x="963" y="367"/>
                  </a:cubicBezTo>
                  <a:cubicBezTo>
                    <a:pt x="961" y="368"/>
                    <a:pt x="960" y="366"/>
                    <a:pt x="959" y="366"/>
                  </a:cubicBezTo>
                  <a:cubicBezTo>
                    <a:pt x="961" y="370"/>
                    <a:pt x="954" y="366"/>
                    <a:pt x="958" y="372"/>
                  </a:cubicBezTo>
                  <a:moveTo>
                    <a:pt x="1061" y="333"/>
                  </a:moveTo>
                  <a:cubicBezTo>
                    <a:pt x="1062" y="334"/>
                    <a:pt x="1063" y="337"/>
                    <a:pt x="1064" y="337"/>
                  </a:cubicBezTo>
                  <a:cubicBezTo>
                    <a:pt x="1060" y="332"/>
                    <a:pt x="1064" y="334"/>
                    <a:pt x="1066" y="333"/>
                  </a:cubicBezTo>
                  <a:cubicBezTo>
                    <a:pt x="1063" y="329"/>
                    <a:pt x="1062" y="331"/>
                    <a:pt x="1061" y="333"/>
                  </a:cubicBezTo>
                  <a:moveTo>
                    <a:pt x="1063" y="349"/>
                  </a:moveTo>
                  <a:cubicBezTo>
                    <a:pt x="1065" y="349"/>
                    <a:pt x="1069" y="350"/>
                    <a:pt x="1066" y="345"/>
                  </a:cubicBezTo>
                  <a:cubicBezTo>
                    <a:pt x="1064" y="345"/>
                    <a:pt x="1065" y="347"/>
                    <a:pt x="1065" y="348"/>
                  </a:cubicBezTo>
                  <a:cubicBezTo>
                    <a:pt x="1064" y="347"/>
                    <a:pt x="1062" y="344"/>
                    <a:pt x="1061" y="344"/>
                  </a:cubicBezTo>
                  <a:cubicBezTo>
                    <a:pt x="1062" y="345"/>
                    <a:pt x="1061" y="346"/>
                    <a:pt x="1060" y="344"/>
                  </a:cubicBezTo>
                  <a:cubicBezTo>
                    <a:pt x="1060" y="344"/>
                    <a:pt x="1059" y="343"/>
                    <a:pt x="1059" y="344"/>
                  </a:cubicBezTo>
                  <a:cubicBezTo>
                    <a:pt x="1060" y="345"/>
                    <a:pt x="1061" y="347"/>
                    <a:pt x="1063" y="349"/>
                  </a:cubicBezTo>
                  <a:moveTo>
                    <a:pt x="459" y="601"/>
                  </a:moveTo>
                  <a:cubicBezTo>
                    <a:pt x="458" y="602"/>
                    <a:pt x="457" y="600"/>
                    <a:pt x="456" y="600"/>
                  </a:cubicBezTo>
                  <a:cubicBezTo>
                    <a:pt x="456" y="601"/>
                    <a:pt x="457" y="602"/>
                    <a:pt x="457" y="602"/>
                  </a:cubicBezTo>
                  <a:cubicBezTo>
                    <a:pt x="456" y="602"/>
                    <a:pt x="456" y="601"/>
                    <a:pt x="455" y="601"/>
                  </a:cubicBezTo>
                  <a:cubicBezTo>
                    <a:pt x="458" y="603"/>
                    <a:pt x="461" y="610"/>
                    <a:pt x="460" y="607"/>
                  </a:cubicBezTo>
                  <a:cubicBezTo>
                    <a:pt x="460" y="605"/>
                    <a:pt x="459" y="603"/>
                    <a:pt x="459" y="601"/>
                  </a:cubicBezTo>
                  <a:moveTo>
                    <a:pt x="1065" y="357"/>
                  </a:moveTo>
                  <a:cubicBezTo>
                    <a:pt x="1068" y="357"/>
                    <a:pt x="1067" y="354"/>
                    <a:pt x="1071" y="353"/>
                  </a:cubicBezTo>
                  <a:cubicBezTo>
                    <a:pt x="1072" y="354"/>
                    <a:pt x="1073" y="356"/>
                    <a:pt x="1074" y="356"/>
                  </a:cubicBezTo>
                  <a:cubicBezTo>
                    <a:pt x="1073" y="355"/>
                    <a:pt x="1074" y="354"/>
                    <a:pt x="1072" y="351"/>
                  </a:cubicBezTo>
                  <a:cubicBezTo>
                    <a:pt x="1067" y="353"/>
                    <a:pt x="1064" y="353"/>
                    <a:pt x="1065" y="357"/>
                  </a:cubicBezTo>
                  <a:moveTo>
                    <a:pt x="912" y="442"/>
                  </a:moveTo>
                  <a:cubicBezTo>
                    <a:pt x="913" y="441"/>
                    <a:pt x="919" y="442"/>
                    <a:pt x="915" y="438"/>
                  </a:cubicBezTo>
                  <a:cubicBezTo>
                    <a:pt x="913" y="439"/>
                    <a:pt x="910" y="439"/>
                    <a:pt x="912" y="442"/>
                  </a:cubicBezTo>
                  <a:moveTo>
                    <a:pt x="974" y="427"/>
                  </a:moveTo>
                  <a:cubicBezTo>
                    <a:pt x="974" y="428"/>
                    <a:pt x="973" y="429"/>
                    <a:pt x="971" y="428"/>
                  </a:cubicBezTo>
                  <a:cubicBezTo>
                    <a:pt x="973" y="430"/>
                    <a:pt x="974" y="431"/>
                    <a:pt x="976" y="432"/>
                  </a:cubicBezTo>
                  <a:cubicBezTo>
                    <a:pt x="976" y="427"/>
                    <a:pt x="983" y="426"/>
                    <a:pt x="984" y="421"/>
                  </a:cubicBezTo>
                  <a:cubicBezTo>
                    <a:pt x="985" y="423"/>
                    <a:pt x="986" y="425"/>
                    <a:pt x="987" y="424"/>
                  </a:cubicBezTo>
                  <a:cubicBezTo>
                    <a:pt x="986" y="423"/>
                    <a:pt x="984" y="421"/>
                    <a:pt x="985" y="421"/>
                  </a:cubicBezTo>
                  <a:cubicBezTo>
                    <a:pt x="987" y="420"/>
                    <a:pt x="988" y="424"/>
                    <a:pt x="989" y="423"/>
                  </a:cubicBezTo>
                  <a:cubicBezTo>
                    <a:pt x="989" y="422"/>
                    <a:pt x="987" y="419"/>
                    <a:pt x="989" y="419"/>
                  </a:cubicBezTo>
                  <a:cubicBezTo>
                    <a:pt x="993" y="424"/>
                    <a:pt x="996" y="419"/>
                    <a:pt x="999" y="418"/>
                  </a:cubicBezTo>
                  <a:cubicBezTo>
                    <a:pt x="996" y="413"/>
                    <a:pt x="993" y="415"/>
                    <a:pt x="992" y="409"/>
                  </a:cubicBezTo>
                  <a:cubicBezTo>
                    <a:pt x="988" y="408"/>
                    <a:pt x="985" y="409"/>
                    <a:pt x="985" y="414"/>
                  </a:cubicBezTo>
                  <a:cubicBezTo>
                    <a:pt x="987" y="414"/>
                    <a:pt x="989" y="414"/>
                    <a:pt x="991" y="415"/>
                  </a:cubicBezTo>
                  <a:cubicBezTo>
                    <a:pt x="988" y="416"/>
                    <a:pt x="987" y="415"/>
                    <a:pt x="988" y="418"/>
                  </a:cubicBezTo>
                  <a:cubicBezTo>
                    <a:pt x="983" y="416"/>
                    <a:pt x="974" y="423"/>
                    <a:pt x="970" y="426"/>
                  </a:cubicBezTo>
                  <a:cubicBezTo>
                    <a:pt x="971" y="427"/>
                    <a:pt x="973" y="424"/>
                    <a:pt x="974" y="427"/>
                  </a:cubicBezTo>
                  <a:moveTo>
                    <a:pt x="926" y="461"/>
                  </a:moveTo>
                  <a:cubicBezTo>
                    <a:pt x="932" y="464"/>
                    <a:pt x="944" y="461"/>
                    <a:pt x="945" y="455"/>
                  </a:cubicBezTo>
                  <a:cubicBezTo>
                    <a:pt x="940" y="456"/>
                    <a:pt x="932" y="455"/>
                    <a:pt x="929" y="458"/>
                  </a:cubicBezTo>
                  <a:cubicBezTo>
                    <a:pt x="929" y="455"/>
                    <a:pt x="926" y="454"/>
                    <a:pt x="927" y="451"/>
                  </a:cubicBezTo>
                  <a:cubicBezTo>
                    <a:pt x="926" y="452"/>
                    <a:pt x="921" y="451"/>
                    <a:pt x="922" y="454"/>
                  </a:cubicBezTo>
                  <a:cubicBezTo>
                    <a:pt x="925" y="456"/>
                    <a:pt x="924" y="452"/>
                    <a:pt x="926" y="454"/>
                  </a:cubicBezTo>
                  <a:cubicBezTo>
                    <a:pt x="927" y="455"/>
                    <a:pt x="927" y="456"/>
                    <a:pt x="928" y="457"/>
                  </a:cubicBezTo>
                  <a:cubicBezTo>
                    <a:pt x="926" y="458"/>
                    <a:pt x="924" y="459"/>
                    <a:pt x="926" y="461"/>
                  </a:cubicBezTo>
                  <a:moveTo>
                    <a:pt x="938" y="446"/>
                  </a:moveTo>
                  <a:cubicBezTo>
                    <a:pt x="936" y="448"/>
                    <a:pt x="931" y="447"/>
                    <a:pt x="932" y="450"/>
                  </a:cubicBezTo>
                  <a:cubicBezTo>
                    <a:pt x="934" y="449"/>
                    <a:pt x="939" y="451"/>
                    <a:pt x="938" y="446"/>
                  </a:cubicBezTo>
                  <a:moveTo>
                    <a:pt x="880" y="476"/>
                  </a:moveTo>
                  <a:cubicBezTo>
                    <a:pt x="882" y="474"/>
                    <a:pt x="888" y="474"/>
                    <a:pt x="888" y="471"/>
                  </a:cubicBezTo>
                  <a:cubicBezTo>
                    <a:pt x="884" y="468"/>
                    <a:pt x="878" y="471"/>
                    <a:pt x="880" y="476"/>
                  </a:cubicBezTo>
                  <a:moveTo>
                    <a:pt x="384" y="683"/>
                  </a:moveTo>
                  <a:cubicBezTo>
                    <a:pt x="387" y="686"/>
                    <a:pt x="387" y="678"/>
                    <a:pt x="384" y="678"/>
                  </a:cubicBezTo>
                  <a:cubicBezTo>
                    <a:pt x="385" y="680"/>
                    <a:pt x="382" y="681"/>
                    <a:pt x="384" y="683"/>
                  </a:cubicBezTo>
                  <a:moveTo>
                    <a:pt x="465" y="651"/>
                  </a:moveTo>
                  <a:cubicBezTo>
                    <a:pt x="466" y="650"/>
                    <a:pt x="468" y="650"/>
                    <a:pt x="467" y="648"/>
                  </a:cubicBezTo>
                  <a:cubicBezTo>
                    <a:pt x="466" y="648"/>
                    <a:pt x="465" y="649"/>
                    <a:pt x="463" y="648"/>
                  </a:cubicBezTo>
                  <a:cubicBezTo>
                    <a:pt x="464" y="647"/>
                    <a:pt x="463" y="646"/>
                    <a:pt x="462" y="647"/>
                  </a:cubicBezTo>
                  <a:cubicBezTo>
                    <a:pt x="463" y="648"/>
                    <a:pt x="464" y="650"/>
                    <a:pt x="465" y="651"/>
                  </a:cubicBezTo>
                  <a:moveTo>
                    <a:pt x="965" y="443"/>
                  </a:moveTo>
                  <a:cubicBezTo>
                    <a:pt x="965" y="446"/>
                    <a:pt x="963" y="447"/>
                    <a:pt x="961" y="448"/>
                  </a:cubicBezTo>
                  <a:cubicBezTo>
                    <a:pt x="961" y="446"/>
                    <a:pt x="958" y="444"/>
                    <a:pt x="959" y="446"/>
                  </a:cubicBezTo>
                  <a:cubicBezTo>
                    <a:pt x="961" y="449"/>
                    <a:pt x="963" y="452"/>
                    <a:pt x="964" y="451"/>
                  </a:cubicBezTo>
                  <a:cubicBezTo>
                    <a:pt x="964" y="449"/>
                    <a:pt x="967" y="450"/>
                    <a:pt x="970" y="450"/>
                  </a:cubicBezTo>
                  <a:cubicBezTo>
                    <a:pt x="966" y="446"/>
                    <a:pt x="971" y="447"/>
                    <a:pt x="970" y="444"/>
                  </a:cubicBezTo>
                  <a:cubicBezTo>
                    <a:pt x="967" y="445"/>
                    <a:pt x="968" y="448"/>
                    <a:pt x="965" y="443"/>
                  </a:cubicBezTo>
                  <a:moveTo>
                    <a:pt x="500" y="637"/>
                  </a:moveTo>
                  <a:cubicBezTo>
                    <a:pt x="504" y="642"/>
                    <a:pt x="508" y="638"/>
                    <a:pt x="508" y="634"/>
                  </a:cubicBezTo>
                  <a:cubicBezTo>
                    <a:pt x="505" y="636"/>
                    <a:pt x="504" y="637"/>
                    <a:pt x="500" y="637"/>
                  </a:cubicBezTo>
                  <a:moveTo>
                    <a:pt x="973" y="448"/>
                  </a:moveTo>
                  <a:cubicBezTo>
                    <a:pt x="975" y="447"/>
                    <a:pt x="976" y="445"/>
                    <a:pt x="976" y="442"/>
                  </a:cubicBezTo>
                  <a:cubicBezTo>
                    <a:pt x="975" y="445"/>
                    <a:pt x="970" y="442"/>
                    <a:pt x="973" y="448"/>
                  </a:cubicBezTo>
                  <a:moveTo>
                    <a:pt x="957" y="454"/>
                  </a:moveTo>
                  <a:cubicBezTo>
                    <a:pt x="957" y="456"/>
                    <a:pt x="955" y="456"/>
                    <a:pt x="951" y="458"/>
                  </a:cubicBezTo>
                  <a:cubicBezTo>
                    <a:pt x="953" y="463"/>
                    <a:pt x="955" y="457"/>
                    <a:pt x="957" y="460"/>
                  </a:cubicBezTo>
                  <a:cubicBezTo>
                    <a:pt x="957" y="468"/>
                    <a:pt x="942" y="465"/>
                    <a:pt x="942" y="469"/>
                  </a:cubicBezTo>
                  <a:cubicBezTo>
                    <a:pt x="942" y="467"/>
                    <a:pt x="942" y="466"/>
                    <a:pt x="940" y="464"/>
                  </a:cubicBezTo>
                  <a:cubicBezTo>
                    <a:pt x="938" y="465"/>
                    <a:pt x="938" y="472"/>
                    <a:pt x="943" y="474"/>
                  </a:cubicBezTo>
                  <a:cubicBezTo>
                    <a:pt x="939" y="467"/>
                    <a:pt x="950" y="471"/>
                    <a:pt x="952" y="467"/>
                  </a:cubicBezTo>
                  <a:cubicBezTo>
                    <a:pt x="952" y="470"/>
                    <a:pt x="953" y="468"/>
                    <a:pt x="955" y="470"/>
                  </a:cubicBezTo>
                  <a:cubicBezTo>
                    <a:pt x="958" y="468"/>
                    <a:pt x="956" y="466"/>
                    <a:pt x="956" y="465"/>
                  </a:cubicBezTo>
                  <a:cubicBezTo>
                    <a:pt x="957" y="465"/>
                    <a:pt x="958" y="468"/>
                    <a:pt x="960" y="466"/>
                  </a:cubicBezTo>
                  <a:cubicBezTo>
                    <a:pt x="959" y="464"/>
                    <a:pt x="956" y="464"/>
                    <a:pt x="957" y="463"/>
                  </a:cubicBezTo>
                  <a:cubicBezTo>
                    <a:pt x="959" y="462"/>
                    <a:pt x="960" y="468"/>
                    <a:pt x="962" y="465"/>
                  </a:cubicBezTo>
                  <a:cubicBezTo>
                    <a:pt x="961" y="462"/>
                    <a:pt x="963" y="457"/>
                    <a:pt x="957" y="454"/>
                  </a:cubicBezTo>
                  <a:moveTo>
                    <a:pt x="964" y="460"/>
                  </a:moveTo>
                  <a:cubicBezTo>
                    <a:pt x="965" y="460"/>
                    <a:pt x="966" y="459"/>
                    <a:pt x="967" y="459"/>
                  </a:cubicBezTo>
                  <a:cubicBezTo>
                    <a:pt x="965" y="457"/>
                    <a:pt x="964" y="453"/>
                    <a:pt x="962" y="453"/>
                  </a:cubicBezTo>
                  <a:cubicBezTo>
                    <a:pt x="964" y="458"/>
                    <a:pt x="960" y="453"/>
                    <a:pt x="959" y="453"/>
                  </a:cubicBezTo>
                  <a:cubicBezTo>
                    <a:pt x="961" y="456"/>
                    <a:pt x="962" y="458"/>
                    <a:pt x="964" y="460"/>
                  </a:cubicBezTo>
                  <a:moveTo>
                    <a:pt x="524" y="642"/>
                  </a:moveTo>
                  <a:cubicBezTo>
                    <a:pt x="522" y="640"/>
                    <a:pt x="525" y="640"/>
                    <a:pt x="524" y="639"/>
                  </a:cubicBezTo>
                  <a:cubicBezTo>
                    <a:pt x="523" y="641"/>
                    <a:pt x="521" y="635"/>
                    <a:pt x="520" y="636"/>
                  </a:cubicBezTo>
                  <a:cubicBezTo>
                    <a:pt x="520" y="637"/>
                    <a:pt x="522" y="642"/>
                    <a:pt x="524" y="642"/>
                  </a:cubicBezTo>
                  <a:moveTo>
                    <a:pt x="390" y="700"/>
                  </a:moveTo>
                  <a:cubicBezTo>
                    <a:pt x="390" y="698"/>
                    <a:pt x="388" y="690"/>
                    <a:pt x="387" y="694"/>
                  </a:cubicBezTo>
                  <a:cubicBezTo>
                    <a:pt x="390" y="694"/>
                    <a:pt x="386" y="700"/>
                    <a:pt x="390" y="700"/>
                  </a:cubicBezTo>
                  <a:moveTo>
                    <a:pt x="398" y="689"/>
                  </a:moveTo>
                  <a:cubicBezTo>
                    <a:pt x="398" y="693"/>
                    <a:pt x="396" y="688"/>
                    <a:pt x="394" y="690"/>
                  </a:cubicBezTo>
                  <a:cubicBezTo>
                    <a:pt x="395" y="692"/>
                    <a:pt x="396" y="691"/>
                    <a:pt x="397" y="692"/>
                  </a:cubicBezTo>
                  <a:cubicBezTo>
                    <a:pt x="397" y="693"/>
                    <a:pt x="397" y="694"/>
                    <a:pt x="398" y="694"/>
                  </a:cubicBezTo>
                  <a:cubicBezTo>
                    <a:pt x="397" y="692"/>
                    <a:pt x="402" y="689"/>
                    <a:pt x="398" y="689"/>
                  </a:cubicBezTo>
                  <a:moveTo>
                    <a:pt x="435" y="675"/>
                  </a:moveTo>
                  <a:cubicBezTo>
                    <a:pt x="435" y="676"/>
                    <a:pt x="436" y="677"/>
                    <a:pt x="436" y="676"/>
                  </a:cubicBezTo>
                  <a:cubicBezTo>
                    <a:pt x="435" y="674"/>
                    <a:pt x="440" y="677"/>
                    <a:pt x="437" y="672"/>
                  </a:cubicBezTo>
                  <a:cubicBezTo>
                    <a:pt x="435" y="672"/>
                    <a:pt x="434" y="673"/>
                    <a:pt x="433" y="673"/>
                  </a:cubicBezTo>
                  <a:cubicBezTo>
                    <a:pt x="434" y="674"/>
                    <a:pt x="434" y="675"/>
                    <a:pt x="435" y="675"/>
                  </a:cubicBezTo>
                  <a:moveTo>
                    <a:pt x="628" y="597"/>
                  </a:moveTo>
                  <a:cubicBezTo>
                    <a:pt x="625" y="597"/>
                    <a:pt x="624" y="601"/>
                    <a:pt x="622" y="601"/>
                  </a:cubicBezTo>
                  <a:cubicBezTo>
                    <a:pt x="625" y="602"/>
                    <a:pt x="630" y="601"/>
                    <a:pt x="628" y="597"/>
                  </a:cubicBezTo>
                  <a:moveTo>
                    <a:pt x="427" y="695"/>
                  </a:moveTo>
                  <a:cubicBezTo>
                    <a:pt x="429" y="696"/>
                    <a:pt x="433" y="698"/>
                    <a:pt x="432" y="694"/>
                  </a:cubicBezTo>
                  <a:cubicBezTo>
                    <a:pt x="431" y="694"/>
                    <a:pt x="431" y="695"/>
                    <a:pt x="430" y="694"/>
                  </a:cubicBezTo>
                  <a:cubicBezTo>
                    <a:pt x="427" y="690"/>
                    <a:pt x="428" y="687"/>
                    <a:pt x="425" y="686"/>
                  </a:cubicBezTo>
                  <a:cubicBezTo>
                    <a:pt x="426" y="685"/>
                    <a:pt x="426" y="684"/>
                    <a:pt x="425" y="682"/>
                  </a:cubicBezTo>
                  <a:cubicBezTo>
                    <a:pt x="424" y="683"/>
                    <a:pt x="423" y="682"/>
                    <a:pt x="422" y="682"/>
                  </a:cubicBezTo>
                  <a:cubicBezTo>
                    <a:pt x="426" y="689"/>
                    <a:pt x="425" y="689"/>
                    <a:pt x="427" y="695"/>
                  </a:cubicBezTo>
                  <a:moveTo>
                    <a:pt x="929" y="479"/>
                  </a:moveTo>
                  <a:cubicBezTo>
                    <a:pt x="934" y="481"/>
                    <a:pt x="938" y="474"/>
                    <a:pt x="941" y="475"/>
                  </a:cubicBezTo>
                  <a:cubicBezTo>
                    <a:pt x="940" y="474"/>
                    <a:pt x="938" y="471"/>
                    <a:pt x="937" y="471"/>
                  </a:cubicBezTo>
                  <a:cubicBezTo>
                    <a:pt x="940" y="476"/>
                    <a:pt x="931" y="476"/>
                    <a:pt x="929" y="474"/>
                  </a:cubicBezTo>
                  <a:cubicBezTo>
                    <a:pt x="930" y="474"/>
                    <a:pt x="929" y="473"/>
                    <a:pt x="928" y="474"/>
                  </a:cubicBezTo>
                  <a:cubicBezTo>
                    <a:pt x="930" y="476"/>
                    <a:pt x="928" y="476"/>
                    <a:pt x="929" y="479"/>
                  </a:cubicBezTo>
                  <a:moveTo>
                    <a:pt x="489" y="662"/>
                  </a:moveTo>
                  <a:cubicBezTo>
                    <a:pt x="491" y="663"/>
                    <a:pt x="492" y="668"/>
                    <a:pt x="494" y="667"/>
                  </a:cubicBezTo>
                  <a:cubicBezTo>
                    <a:pt x="493" y="666"/>
                    <a:pt x="492" y="665"/>
                    <a:pt x="493" y="665"/>
                  </a:cubicBezTo>
                  <a:cubicBezTo>
                    <a:pt x="494" y="666"/>
                    <a:pt x="495" y="665"/>
                    <a:pt x="496" y="665"/>
                  </a:cubicBezTo>
                  <a:cubicBezTo>
                    <a:pt x="494" y="662"/>
                    <a:pt x="495" y="661"/>
                    <a:pt x="492" y="658"/>
                  </a:cubicBezTo>
                  <a:cubicBezTo>
                    <a:pt x="490" y="658"/>
                    <a:pt x="486" y="658"/>
                    <a:pt x="488" y="659"/>
                  </a:cubicBezTo>
                  <a:cubicBezTo>
                    <a:pt x="492" y="660"/>
                    <a:pt x="493" y="666"/>
                    <a:pt x="489" y="662"/>
                  </a:cubicBezTo>
                  <a:moveTo>
                    <a:pt x="440" y="686"/>
                  </a:moveTo>
                  <a:cubicBezTo>
                    <a:pt x="442" y="686"/>
                    <a:pt x="444" y="685"/>
                    <a:pt x="445" y="686"/>
                  </a:cubicBezTo>
                  <a:cubicBezTo>
                    <a:pt x="444" y="684"/>
                    <a:pt x="443" y="681"/>
                    <a:pt x="442" y="681"/>
                  </a:cubicBezTo>
                  <a:cubicBezTo>
                    <a:pt x="438" y="683"/>
                    <a:pt x="438" y="679"/>
                    <a:pt x="440" y="686"/>
                  </a:cubicBezTo>
                  <a:moveTo>
                    <a:pt x="1016" y="447"/>
                  </a:moveTo>
                  <a:cubicBezTo>
                    <a:pt x="1019" y="447"/>
                    <a:pt x="1021" y="446"/>
                    <a:pt x="1018" y="442"/>
                  </a:cubicBezTo>
                  <a:cubicBezTo>
                    <a:pt x="1017" y="442"/>
                    <a:pt x="1016" y="443"/>
                    <a:pt x="1016" y="443"/>
                  </a:cubicBezTo>
                  <a:cubicBezTo>
                    <a:pt x="1017" y="445"/>
                    <a:pt x="1016" y="446"/>
                    <a:pt x="1016" y="447"/>
                  </a:cubicBezTo>
                  <a:moveTo>
                    <a:pt x="473" y="674"/>
                  </a:moveTo>
                  <a:cubicBezTo>
                    <a:pt x="469" y="671"/>
                    <a:pt x="467" y="679"/>
                    <a:pt x="473" y="679"/>
                  </a:cubicBezTo>
                  <a:cubicBezTo>
                    <a:pt x="470" y="675"/>
                    <a:pt x="474" y="678"/>
                    <a:pt x="473" y="674"/>
                  </a:cubicBezTo>
                  <a:cubicBezTo>
                    <a:pt x="473" y="675"/>
                    <a:pt x="474" y="676"/>
                    <a:pt x="473" y="674"/>
                  </a:cubicBezTo>
                  <a:moveTo>
                    <a:pt x="997" y="460"/>
                  </a:moveTo>
                  <a:cubicBezTo>
                    <a:pt x="995" y="460"/>
                    <a:pt x="994" y="457"/>
                    <a:pt x="992" y="459"/>
                  </a:cubicBezTo>
                  <a:cubicBezTo>
                    <a:pt x="993" y="460"/>
                    <a:pt x="991" y="460"/>
                    <a:pt x="993" y="463"/>
                  </a:cubicBezTo>
                  <a:cubicBezTo>
                    <a:pt x="998" y="467"/>
                    <a:pt x="999" y="461"/>
                    <a:pt x="1003" y="460"/>
                  </a:cubicBezTo>
                  <a:cubicBezTo>
                    <a:pt x="1000" y="457"/>
                    <a:pt x="1000" y="456"/>
                    <a:pt x="999" y="453"/>
                  </a:cubicBezTo>
                  <a:cubicBezTo>
                    <a:pt x="997" y="453"/>
                    <a:pt x="995" y="452"/>
                    <a:pt x="995" y="454"/>
                  </a:cubicBezTo>
                  <a:cubicBezTo>
                    <a:pt x="996" y="454"/>
                    <a:pt x="1000" y="457"/>
                    <a:pt x="998" y="458"/>
                  </a:cubicBezTo>
                  <a:cubicBezTo>
                    <a:pt x="996" y="454"/>
                    <a:pt x="998" y="460"/>
                    <a:pt x="997" y="460"/>
                  </a:cubicBezTo>
                  <a:moveTo>
                    <a:pt x="497" y="662"/>
                  </a:moveTo>
                  <a:cubicBezTo>
                    <a:pt x="498" y="663"/>
                    <a:pt x="500" y="670"/>
                    <a:pt x="500" y="666"/>
                  </a:cubicBezTo>
                  <a:cubicBezTo>
                    <a:pt x="499" y="664"/>
                    <a:pt x="499" y="663"/>
                    <a:pt x="499" y="662"/>
                  </a:cubicBezTo>
                  <a:cubicBezTo>
                    <a:pt x="500" y="663"/>
                    <a:pt x="501" y="663"/>
                    <a:pt x="501" y="664"/>
                  </a:cubicBezTo>
                  <a:cubicBezTo>
                    <a:pt x="503" y="667"/>
                    <a:pt x="504" y="669"/>
                    <a:pt x="507" y="671"/>
                  </a:cubicBezTo>
                  <a:cubicBezTo>
                    <a:pt x="504" y="667"/>
                    <a:pt x="506" y="667"/>
                    <a:pt x="505" y="664"/>
                  </a:cubicBezTo>
                  <a:cubicBezTo>
                    <a:pt x="500" y="663"/>
                    <a:pt x="502" y="662"/>
                    <a:pt x="498" y="659"/>
                  </a:cubicBezTo>
                  <a:cubicBezTo>
                    <a:pt x="499" y="661"/>
                    <a:pt x="498" y="661"/>
                    <a:pt x="497" y="662"/>
                  </a:cubicBezTo>
                  <a:moveTo>
                    <a:pt x="1009" y="457"/>
                  </a:moveTo>
                  <a:cubicBezTo>
                    <a:pt x="1009" y="458"/>
                    <a:pt x="1008" y="458"/>
                    <a:pt x="1007" y="458"/>
                  </a:cubicBezTo>
                  <a:cubicBezTo>
                    <a:pt x="998" y="444"/>
                    <a:pt x="1010" y="462"/>
                    <a:pt x="1001" y="456"/>
                  </a:cubicBezTo>
                  <a:cubicBezTo>
                    <a:pt x="1004" y="459"/>
                    <a:pt x="1003" y="463"/>
                    <a:pt x="1005" y="462"/>
                  </a:cubicBezTo>
                  <a:cubicBezTo>
                    <a:pt x="1004" y="458"/>
                    <a:pt x="1009" y="460"/>
                    <a:pt x="1009" y="457"/>
                  </a:cubicBezTo>
                  <a:moveTo>
                    <a:pt x="462" y="683"/>
                  </a:moveTo>
                  <a:cubicBezTo>
                    <a:pt x="460" y="679"/>
                    <a:pt x="454" y="677"/>
                    <a:pt x="455" y="680"/>
                  </a:cubicBezTo>
                  <a:cubicBezTo>
                    <a:pt x="461" y="682"/>
                    <a:pt x="463" y="692"/>
                    <a:pt x="469" y="696"/>
                  </a:cubicBezTo>
                  <a:cubicBezTo>
                    <a:pt x="465" y="693"/>
                    <a:pt x="469" y="690"/>
                    <a:pt x="465" y="689"/>
                  </a:cubicBezTo>
                  <a:cubicBezTo>
                    <a:pt x="467" y="692"/>
                    <a:pt x="457" y="681"/>
                    <a:pt x="459" y="680"/>
                  </a:cubicBezTo>
                  <a:cubicBezTo>
                    <a:pt x="460" y="682"/>
                    <a:pt x="461" y="683"/>
                    <a:pt x="462" y="683"/>
                  </a:cubicBezTo>
                  <a:moveTo>
                    <a:pt x="452" y="683"/>
                  </a:moveTo>
                  <a:cubicBezTo>
                    <a:pt x="452" y="684"/>
                    <a:pt x="455" y="688"/>
                    <a:pt x="456" y="692"/>
                  </a:cubicBezTo>
                  <a:cubicBezTo>
                    <a:pt x="458" y="689"/>
                    <a:pt x="459" y="693"/>
                    <a:pt x="461" y="693"/>
                  </a:cubicBezTo>
                  <a:cubicBezTo>
                    <a:pt x="460" y="689"/>
                    <a:pt x="459" y="686"/>
                    <a:pt x="456" y="682"/>
                  </a:cubicBezTo>
                  <a:cubicBezTo>
                    <a:pt x="454" y="683"/>
                    <a:pt x="452" y="680"/>
                    <a:pt x="452" y="683"/>
                  </a:cubicBezTo>
                  <a:moveTo>
                    <a:pt x="479" y="686"/>
                  </a:moveTo>
                  <a:cubicBezTo>
                    <a:pt x="477" y="685"/>
                    <a:pt x="478" y="683"/>
                    <a:pt x="475" y="681"/>
                  </a:cubicBezTo>
                  <a:cubicBezTo>
                    <a:pt x="476" y="680"/>
                    <a:pt x="476" y="680"/>
                    <a:pt x="475" y="678"/>
                  </a:cubicBezTo>
                  <a:cubicBezTo>
                    <a:pt x="471" y="678"/>
                    <a:pt x="476" y="682"/>
                    <a:pt x="475" y="684"/>
                  </a:cubicBezTo>
                  <a:cubicBezTo>
                    <a:pt x="471" y="682"/>
                    <a:pt x="471" y="682"/>
                    <a:pt x="469" y="685"/>
                  </a:cubicBezTo>
                  <a:cubicBezTo>
                    <a:pt x="465" y="681"/>
                    <a:pt x="466" y="676"/>
                    <a:pt x="462" y="677"/>
                  </a:cubicBezTo>
                  <a:cubicBezTo>
                    <a:pt x="465" y="680"/>
                    <a:pt x="467" y="684"/>
                    <a:pt x="470" y="687"/>
                  </a:cubicBezTo>
                  <a:cubicBezTo>
                    <a:pt x="469" y="688"/>
                    <a:pt x="469" y="692"/>
                    <a:pt x="472" y="692"/>
                  </a:cubicBezTo>
                  <a:cubicBezTo>
                    <a:pt x="468" y="686"/>
                    <a:pt x="473" y="686"/>
                    <a:pt x="474" y="684"/>
                  </a:cubicBezTo>
                  <a:cubicBezTo>
                    <a:pt x="475" y="688"/>
                    <a:pt x="480" y="690"/>
                    <a:pt x="479" y="686"/>
                  </a:cubicBezTo>
                  <a:moveTo>
                    <a:pt x="482" y="677"/>
                  </a:moveTo>
                  <a:cubicBezTo>
                    <a:pt x="482" y="681"/>
                    <a:pt x="479" y="681"/>
                    <a:pt x="478" y="683"/>
                  </a:cubicBezTo>
                  <a:cubicBezTo>
                    <a:pt x="478" y="682"/>
                    <a:pt x="479" y="682"/>
                    <a:pt x="479" y="683"/>
                  </a:cubicBezTo>
                  <a:cubicBezTo>
                    <a:pt x="479" y="684"/>
                    <a:pt x="478" y="684"/>
                    <a:pt x="478" y="684"/>
                  </a:cubicBezTo>
                  <a:cubicBezTo>
                    <a:pt x="480" y="687"/>
                    <a:pt x="481" y="687"/>
                    <a:pt x="483" y="686"/>
                  </a:cubicBezTo>
                  <a:cubicBezTo>
                    <a:pt x="480" y="681"/>
                    <a:pt x="485" y="681"/>
                    <a:pt x="488" y="683"/>
                  </a:cubicBezTo>
                  <a:cubicBezTo>
                    <a:pt x="485" y="677"/>
                    <a:pt x="489" y="681"/>
                    <a:pt x="491" y="679"/>
                  </a:cubicBezTo>
                  <a:cubicBezTo>
                    <a:pt x="489" y="680"/>
                    <a:pt x="488" y="671"/>
                    <a:pt x="488" y="675"/>
                  </a:cubicBezTo>
                  <a:cubicBezTo>
                    <a:pt x="488" y="677"/>
                    <a:pt x="483" y="676"/>
                    <a:pt x="484" y="680"/>
                  </a:cubicBezTo>
                  <a:cubicBezTo>
                    <a:pt x="483" y="678"/>
                    <a:pt x="483" y="677"/>
                    <a:pt x="482" y="677"/>
                  </a:cubicBezTo>
                  <a:moveTo>
                    <a:pt x="410" y="724"/>
                  </a:moveTo>
                  <a:cubicBezTo>
                    <a:pt x="414" y="724"/>
                    <a:pt x="412" y="717"/>
                    <a:pt x="408" y="717"/>
                  </a:cubicBezTo>
                  <a:cubicBezTo>
                    <a:pt x="409" y="718"/>
                    <a:pt x="411" y="720"/>
                    <a:pt x="410" y="721"/>
                  </a:cubicBezTo>
                  <a:cubicBezTo>
                    <a:pt x="408" y="718"/>
                    <a:pt x="406" y="714"/>
                    <a:pt x="404" y="713"/>
                  </a:cubicBezTo>
                  <a:cubicBezTo>
                    <a:pt x="406" y="712"/>
                    <a:pt x="403" y="710"/>
                    <a:pt x="407" y="710"/>
                  </a:cubicBezTo>
                  <a:cubicBezTo>
                    <a:pt x="405" y="710"/>
                    <a:pt x="401" y="705"/>
                    <a:pt x="401" y="705"/>
                  </a:cubicBezTo>
                  <a:cubicBezTo>
                    <a:pt x="403" y="712"/>
                    <a:pt x="402" y="716"/>
                    <a:pt x="410" y="724"/>
                  </a:cubicBezTo>
                  <a:moveTo>
                    <a:pt x="413" y="708"/>
                  </a:moveTo>
                  <a:cubicBezTo>
                    <a:pt x="409" y="704"/>
                    <a:pt x="416" y="706"/>
                    <a:pt x="413" y="703"/>
                  </a:cubicBezTo>
                  <a:cubicBezTo>
                    <a:pt x="412" y="704"/>
                    <a:pt x="410" y="700"/>
                    <a:pt x="409" y="701"/>
                  </a:cubicBezTo>
                  <a:cubicBezTo>
                    <a:pt x="409" y="702"/>
                    <a:pt x="411" y="708"/>
                    <a:pt x="413" y="708"/>
                  </a:cubicBezTo>
                  <a:moveTo>
                    <a:pt x="493" y="678"/>
                  </a:moveTo>
                  <a:cubicBezTo>
                    <a:pt x="493" y="678"/>
                    <a:pt x="493" y="679"/>
                    <a:pt x="494" y="679"/>
                  </a:cubicBezTo>
                  <a:cubicBezTo>
                    <a:pt x="494" y="678"/>
                    <a:pt x="493" y="677"/>
                    <a:pt x="494" y="677"/>
                  </a:cubicBezTo>
                  <a:cubicBezTo>
                    <a:pt x="495" y="678"/>
                    <a:pt x="496" y="678"/>
                    <a:pt x="495" y="677"/>
                  </a:cubicBezTo>
                  <a:cubicBezTo>
                    <a:pt x="493" y="678"/>
                    <a:pt x="495" y="673"/>
                    <a:pt x="492" y="674"/>
                  </a:cubicBezTo>
                  <a:cubicBezTo>
                    <a:pt x="494" y="679"/>
                    <a:pt x="487" y="667"/>
                    <a:pt x="489" y="672"/>
                  </a:cubicBezTo>
                  <a:cubicBezTo>
                    <a:pt x="490" y="676"/>
                    <a:pt x="492" y="675"/>
                    <a:pt x="493" y="678"/>
                  </a:cubicBezTo>
                  <a:moveTo>
                    <a:pt x="398" y="715"/>
                  </a:moveTo>
                  <a:cubicBezTo>
                    <a:pt x="402" y="716"/>
                    <a:pt x="402" y="711"/>
                    <a:pt x="399" y="711"/>
                  </a:cubicBezTo>
                  <a:cubicBezTo>
                    <a:pt x="400" y="712"/>
                    <a:pt x="397" y="713"/>
                    <a:pt x="396" y="712"/>
                  </a:cubicBezTo>
                  <a:cubicBezTo>
                    <a:pt x="396" y="711"/>
                    <a:pt x="395" y="711"/>
                    <a:pt x="395" y="711"/>
                  </a:cubicBezTo>
                  <a:cubicBezTo>
                    <a:pt x="396" y="713"/>
                    <a:pt x="397" y="713"/>
                    <a:pt x="398" y="715"/>
                  </a:cubicBezTo>
                  <a:moveTo>
                    <a:pt x="499" y="668"/>
                  </a:moveTo>
                  <a:cubicBezTo>
                    <a:pt x="497" y="671"/>
                    <a:pt x="499" y="671"/>
                    <a:pt x="494" y="670"/>
                  </a:cubicBezTo>
                  <a:cubicBezTo>
                    <a:pt x="499" y="674"/>
                    <a:pt x="496" y="674"/>
                    <a:pt x="496" y="677"/>
                  </a:cubicBezTo>
                  <a:cubicBezTo>
                    <a:pt x="497" y="677"/>
                    <a:pt x="497" y="676"/>
                    <a:pt x="498" y="677"/>
                  </a:cubicBezTo>
                  <a:cubicBezTo>
                    <a:pt x="499" y="678"/>
                    <a:pt x="500" y="679"/>
                    <a:pt x="500" y="679"/>
                  </a:cubicBezTo>
                  <a:cubicBezTo>
                    <a:pt x="497" y="674"/>
                    <a:pt x="501" y="673"/>
                    <a:pt x="499" y="668"/>
                  </a:cubicBezTo>
                  <a:moveTo>
                    <a:pt x="387" y="722"/>
                  </a:moveTo>
                  <a:cubicBezTo>
                    <a:pt x="385" y="722"/>
                    <a:pt x="384" y="718"/>
                    <a:pt x="382" y="719"/>
                  </a:cubicBezTo>
                  <a:cubicBezTo>
                    <a:pt x="384" y="723"/>
                    <a:pt x="387" y="724"/>
                    <a:pt x="389" y="724"/>
                  </a:cubicBezTo>
                  <a:cubicBezTo>
                    <a:pt x="387" y="722"/>
                    <a:pt x="388" y="720"/>
                    <a:pt x="387" y="720"/>
                  </a:cubicBezTo>
                  <a:cubicBezTo>
                    <a:pt x="387" y="721"/>
                    <a:pt x="388" y="722"/>
                    <a:pt x="387" y="722"/>
                  </a:cubicBezTo>
                  <a:moveTo>
                    <a:pt x="414" y="709"/>
                  </a:moveTo>
                  <a:cubicBezTo>
                    <a:pt x="415" y="711"/>
                    <a:pt x="417" y="712"/>
                    <a:pt x="418" y="712"/>
                  </a:cubicBezTo>
                  <a:cubicBezTo>
                    <a:pt x="417" y="710"/>
                    <a:pt x="419" y="710"/>
                    <a:pt x="418" y="709"/>
                  </a:cubicBezTo>
                  <a:cubicBezTo>
                    <a:pt x="417" y="709"/>
                    <a:pt x="416" y="710"/>
                    <a:pt x="415" y="709"/>
                  </a:cubicBezTo>
                  <a:cubicBezTo>
                    <a:pt x="416" y="707"/>
                    <a:pt x="421" y="708"/>
                    <a:pt x="417" y="705"/>
                  </a:cubicBezTo>
                  <a:cubicBezTo>
                    <a:pt x="416" y="706"/>
                    <a:pt x="415" y="707"/>
                    <a:pt x="414" y="709"/>
                  </a:cubicBezTo>
                  <a:moveTo>
                    <a:pt x="452" y="692"/>
                  </a:moveTo>
                  <a:cubicBezTo>
                    <a:pt x="450" y="690"/>
                    <a:pt x="445" y="697"/>
                    <a:pt x="446" y="697"/>
                  </a:cubicBezTo>
                  <a:cubicBezTo>
                    <a:pt x="449" y="694"/>
                    <a:pt x="452" y="699"/>
                    <a:pt x="454" y="700"/>
                  </a:cubicBezTo>
                  <a:cubicBezTo>
                    <a:pt x="454" y="697"/>
                    <a:pt x="449" y="695"/>
                    <a:pt x="451" y="693"/>
                  </a:cubicBezTo>
                  <a:cubicBezTo>
                    <a:pt x="453" y="695"/>
                    <a:pt x="455" y="701"/>
                    <a:pt x="457" y="700"/>
                  </a:cubicBezTo>
                  <a:cubicBezTo>
                    <a:pt x="455" y="696"/>
                    <a:pt x="458" y="695"/>
                    <a:pt x="455" y="691"/>
                  </a:cubicBezTo>
                  <a:cubicBezTo>
                    <a:pt x="451" y="691"/>
                    <a:pt x="456" y="695"/>
                    <a:pt x="454" y="697"/>
                  </a:cubicBezTo>
                  <a:cubicBezTo>
                    <a:pt x="453" y="694"/>
                    <a:pt x="454" y="694"/>
                    <a:pt x="452" y="692"/>
                  </a:cubicBezTo>
                  <a:moveTo>
                    <a:pt x="463" y="702"/>
                  </a:moveTo>
                  <a:cubicBezTo>
                    <a:pt x="464" y="701"/>
                    <a:pt x="458" y="691"/>
                    <a:pt x="456" y="693"/>
                  </a:cubicBezTo>
                  <a:cubicBezTo>
                    <a:pt x="461" y="697"/>
                    <a:pt x="460" y="702"/>
                    <a:pt x="463" y="702"/>
                  </a:cubicBezTo>
                  <a:moveTo>
                    <a:pt x="394" y="725"/>
                  </a:moveTo>
                  <a:cubicBezTo>
                    <a:pt x="398" y="729"/>
                    <a:pt x="393" y="717"/>
                    <a:pt x="400" y="722"/>
                  </a:cubicBezTo>
                  <a:cubicBezTo>
                    <a:pt x="397" y="717"/>
                    <a:pt x="395" y="719"/>
                    <a:pt x="392" y="716"/>
                  </a:cubicBezTo>
                  <a:cubicBezTo>
                    <a:pt x="393" y="718"/>
                    <a:pt x="391" y="718"/>
                    <a:pt x="391" y="720"/>
                  </a:cubicBezTo>
                  <a:cubicBezTo>
                    <a:pt x="394" y="718"/>
                    <a:pt x="396" y="725"/>
                    <a:pt x="394" y="725"/>
                  </a:cubicBezTo>
                  <a:moveTo>
                    <a:pt x="343" y="740"/>
                  </a:moveTo>
                  <a:cubicBezTo>
                    <a:pt x="344" y="741"/>
                    <a:pt x="345" y="742"/>
                    <a:pt x="345" y="743"/>
                  </a:cubicBezTo>
                  <a:cubicBezTo>
                    <a:pt x="349" y="744"/>
                    <a:pt x="343" y="739"/>
                    <a:pt x="345" y="739"/>
                  </a:cubicBezTo>
                  <a:cubicBezTo>
                    <a:pt x="346" y="740"/>
                    <a:pt x="347" y="741"/>
                    <a:pt x="349" y="740"/>
                  </a:cubicBezTo>
                  <a:cubicBezTo>
                    <a:pt x="346" y="736"/>
                    <a:pt x="345" y="738"/>
                    <a:pt x="343" y="740"/>
                  </a:cubicBezTo>
                  <a:moveTo>
                    <a:pt x="438" y="709"/>
                  </a:moveTo>
                  <a:cubicBezTo>
                    <a:pt x="440" y="709"/>
                    <a:pt x="442" y="705"/>
                    <a:pt x="439" y="704"/>
                  </a:cubicBezTo>
                  <a:cubicBezTo>
                    <a:pt x="441" y="708"/>
                    <a:pt x="436" y="704"/>
                    <a:pt x="436" y="706"/>
                  </a:cubicBezTo>
                  <a:cubicBezTo>
                    <a:pt x="436" y="707"/>
                    <a:pt x="437" y="708"/>
                    <a:pt x="438" y="709"/>
                  </a:cubicBezTo>
                  <a:moveTo>
                    <a:pt x="452" y="703"/>
                  </a:moveTo>
                  <a:cubicBezTo>
                    <a:pt x="451" y="704"/>
                    <a:pt x="449" y="704"/>
                    <a:pt x="450" y="706"/>
                  </a:cubicBezTo>
                  <a:cubicBezTo>
                    <a:pt x="452" y="705"/>
                    <a:pt x="453" y="705"/>
                    <a:pt x="454" y="703"/>
                  </a:cubicBezTo>
                  <a:cubicBezTo>
                    <a:pt x="452" y="701"/>
                    <a:pt x="451" y="700"/>
                    <a:pt x="450" y="700"/>
                  </a:cubicBezTo>
                  <a:cubicBezTo>
                    <a:pt x="450" y="701"/>
                    <a:pt x="451" y="702"/>
                    <a:pt x="452" y="703"/>
                  </a:cubicBezTo>
                  <a:moveTo>
                    <a:pt x="363" y="743"/>
                  </a:moveTo>
                  <a:cubicBezTo>
                    <a:pt x="362" y="743"/>
                    <a:pt x="361" y="742"/>
                    <a:pt x="360" y="743"/>
                  </a:cubicBezTo>
                  <a:cubicBezTo>
                    <a:pt x="363" y="748"/>
                    <a:pt x="366" y="746"/>
                    <a:pt x="368" y="750"/>
                  </a:cubicBezTo>
                  <a:cubicBezTo>
                    <a:pt x="366" y="747"/>
                    <a:pt x="364" y="741"/>
                    <a:pt x="362" y="741"/>
                  </a:cubicBezTo>
                  <a:cubicBezTo>
                    <a:pt x="362" y="742"/>
                    <a:pt x="363" y="742"/>
                    <a:pt x="363" y="743"/>
                  </a:cubicBezTo>
                  <a:moveTo>
                    <a:pt x="395" y="734"/>
                  </a:moveTo>
                  <a:cubicBezTo>
                    <a:pt x="396" y="732"/>
                    <a:pt x="397" y="731"/>
                    <a:pt x="397" y="729"/>
                  </a:cubicBezTo>
                  <a:cubicBezTo>
                    <a:pt x="392" y="728"/>
                    <a:pt x="394" y="729"/>
                    <a:pt x="395" y="734"/>
                  </a:cubicBezTo>
                  <a:moveTo>
                    <a:pt x="998" y="481"/>
                  </a:moveTo>
                  <a:cubicBezTo>
                    <a:pt x="998" y="478"/>
                    <a:pt x="1005" y="475"/>
                    <a:pt x="997" y="480"/>
                  </a:cubicBezTo>
                  <a:cubicBezTo>
                    <a:pt x="1004" y="489"/>
                    <a:pt x="1000" y="486"/>
                    <a:pt x="998" y="481"/>
                  </a:cubicBezTo>
                  <a:moveTo>
                    <a:pt x="1006" y="476"/>
                  </a:moveTo>
                  <a:cubicBezTo>
                    <a:pt x="1005" y="480"/>
                    <a:pt x="1002" y="478"/>
                    <a:pt x="1000" y="482"/>
                  </a:cubicBezTo>
                  <a:cubicBezTo>
                    <a:pt x="1001" y="484"/>
                    <a:pt x="1003" y="485"/>
                    <a:pt x="1005" y="486"/>
                  </a:cubicBezTo>
                  <a:cubicBezTo>
                    <a:pt x="1001" y="481"/>
                    <a:pt x="1005" y="481"/>
                    <a:pt x="1008" y="483"/>
                  </a:cubicBezTo>
                  <a:cubicBezTo>
                    <a:pt x="1008" y="484"/>
                    <a:pt x="1009" y="485"/>
                    <a:pt x="1010" y="485"/>
                  </a:cubicBezTo>
                  <a:cubicBezTo>
                    <a:pt x="1008" y="482"/>
                    <a:pt x="1005" y="478"/>
                    <a:pt x="1006" y="476"/>
                  </a:cubicBezTo>
                  <a:moveTo>
                    <a:pt x="385" y="750"/>
                  </a:moveTo>
                  <a:cubicBezTo>
                    <a:pt x="386" y="749"/>
                    <a:pt x="391" y="749"/>
                    <a:pt x="389" y="747"/>
                  </a:cubicBezTo>
                  <a:cubicBezTo>
                    <a:pt x="385" y="749"/>
                    <a:pt x="389" y="737"/>
                    <a:pt x="388" y="740"/>
                  </a:cubicBezTo>
                  <a:cubicBezTo>
                    <a:pt x="384" y="742"/>
                    <a:pt x="385" y="746"/>
                    <a:pt x="385" y="750"/>
                  </a:cubicBezTo>
                  <a:moveTo>
                    <a:pt x="1032" y="484"/>
                  </a:moveTo>
                  <a:cubicBezTo>
                    <a:pt x="1030" y="480"/>
                    <a:pt x="1027" y="485"/>
                    <a:pt x="1024" y="483"/>
                  </a:cubicBezTo>
                  <a:cubicBezTo>
                    <a:pt x="1027" y="489"/>
                    <a:pt x="1030" y="482"/>
                    <a:pt x="1032" y="484"/>
                  </a:cubicBezTo>
                  <a:moveTo>
                    <a:pt x="1072" y="481"/>
                  </a:moveTo>
                  <a:cubicBezTo>
                    <a:pt x="1069" y="478"/>
                    <a:pt x="1067" y="479"/>
                    <a:pt x="1065" y="477"/>
                  </a:cubicBezTo>
                  <a:cubicBezTo>
                    <a:pt x="1068" y="480"/>
                    <a:pt x="1064" y="480"/>
                    <a:pt x="1062" y="481"/>
                  </a:cubicBezTo>
                  <a:cubicBezTo>
                    <a:pt x="1065" y="486"/>
                    <a:pt x="1063" y="478"/>
                    <a:pt x="1066" y="482"/>
                  </a:cubicBezTo>
                  <a:cubicBezTo>
                    <a:pt x="1066" y="482"/>
                    <a:pt x="1067" y="484"/>
                    <a:pt x="1068" y="484"/>
                  </a:cubicBezTo>
                  <a:cubicBezTo>
                    <a:pt x="1067" y="483"/>
                    <a:pt x="1067" y="481"/>
                    <a:pt x="1067" y="480"/>
                  </a:cubicBezTo>
                  <a:cubicBezTo>
                    <a:pt x="1068" y="482"/>
                    <a:pt x="1069" y="484"/>
                    <a:pt x="1070" y="483"/>
                  </a:cubicBezTo>
                  <a:cubicBezTo>
                    <a:pt x="1069" y="482"/>
                    <a:pt x="1068" y="480"/>
                    <a:pt x="1069" y="480"/>
                  </a:cubicBezTo>
                  <a:cubicBezTo>
                    <a:pt x="1070" y="481"/>
                    <a:pt x="1071" y="482"/>
                    <a:pt x="1072" y="481"/>
                  </a:cubicBezTo>
                  <a:moveTo>
                    <a:pt x="1058" y="484"/>
                  </a:moveTo>
                  <a:cubicBezTo>
                    <a:pt x="1056" y="485"/>
                    <a:pt x="1055" y="484"/>
                    <a:pt x="1054" y="484"/>
                  </a:cubicBezTo>
                  <a:cubicBezTo>
                    <a:pt x="1057" y="487"/>
                    <a:pt x="1053" y="489"/>
                    <a:pt x="1056" y="489"/>
                  </a:cubicBezTo>
                  <a:cubicBezTo>
                    <a:pt x="1055" y="487"/>
                    <a:pt x="1059" y="487"/>
                    <a:pt x="1058" y="484"/>
                  </a:cubicBezTo>
                  <a:moveTo>
                    <a:pt x="1023" y="506"/>
                  </a:moveTo>
                  <a:cubicBezTo>
                    <a:pt x="1025" y="506"/>
                    <a:pt x="1021" y="499"/>
                    <a:pt x="1020" y="500"/>
                  </a:cubicBezTo>
                  <a:cubicBezTo>
                    <a:pt x="1019" y="500"/>
                    <a:pt x="1020" y="507"/>
                    <a:pt x="1023" y="506"/>
                  </a:cubicBezTo>
                  <a:moveTo>
                    <a:pt x="828" y="615"/>
                  </a:moveTo>
                  <a:cubicBezTo>
                    <a:pt x="829" y="617"/>
                    <a:pt x="830" y="619"/>
                    <a:pt x="829" y="619"/>
                  </a:cubicBezTo>
                  <a:cubicBezTo>
                    <a:pt x="826" y="619"/>
                    <a:pt x="824" y="627"/>
                    <a:pt x="815" y="628"/>
                  </a:cubicBezTo>
                  <a:cubicBezTo>
                    <a:pt x="817" y="631"/>
                    <a:pt x="816" y="632"/>
                    <a:pt x="817" y="635"/>
                  </a:cubicBezTo>
                  <a:cubicBezTo>
                    <a:pt x="820" y="630"/>
                    <a:pt x="827" y="629"/>
                    <a:pt x="829" y="622"/>
                  </a:cubicBezTo>
                  <a:cubicBezTo>
                    <a:pt x="836" y="627"/>
                    <a:pt x="837" y="617"/>
                    <a:pt x="843" y="621"/>
                  </a:cubicBezTo>
                  <a:cubicBezTo>
                    <a:pt x="842" y="618"/>
                    <a:pt x="846" y="618"/>
                    <a:pt x="844" y="613"/>
                  </a:cubicBezTo>
                  <a:cubicBezTo>
                    <a:pt x="840" y="615"/>
                    <a:pt x="840" y="615"/>
                    <a:pt x="841" y="611"/>
                  </a:cubicBezTo>
                  <a:cubicBezTo>
                    <a:pt x="839" y="613"/>
                    <a:pt x="837" y="612"/>
                    <a:pt x="834" y="611"/>
                  </a:cubicBezTo>
                  <a:cubicBezTo>
                    <a:pt x="835" y="613"/>
                    <a:pt x="837" y="616"/>
                    <a:pt x="836" y="616"/>
                  </a:cubicBezTo>
                  <a:cubicBezTo>
                    <a:pt x="834" y="615"/>
                    <a:pt x="832" y="615"/>
                    <a:pt x="830" y="613"/>
                  </a:cubicBezTo>
                  <a:cubicBezTo>
                    <a:pt x="830" y="615"/>
                    <a:pt x="829" y="615"/>
                    <a:pt x="828" y="615"/>
                  </a:cubicBezTo>
                  <a:moveTo>
                    <a:pt x="767" y="648"/>
                  </a:moveTo>
                  <a:cubicBezTo>
                    <a:pt x="768" y="649"/>
                    <a:pt x="768" y="649"/>
                    <a:pt x="769" y="649"/>
                  </a:cubicBezTo>
                  <a:cubicBezTo>
                    <a:pt x="765" y="643"/>
                    <a:pt x="761" y="646"/>
                    <a:pt x="761" y="649"/>
                  </a:cubicBezTo>
                  <a:cubicBezTo>
                    <a:pt x="764" y="650"/>
                    <a:pt x="763" y="645"/>
                    <a:pt x="767" y="648"/>
                  </a:cubicBezTo>
                  <a:moveTo>
                    <a:pt x="727" y="670"/>
                  </a:moveTo>
                  <a:cubicBezTo>
                    <a:pt x="729" y="673"/>
                    <a:pt x="730" y="672"/>
                    <a:pt x="732" y="673"/>
                  </a:cubicBezTo>
                  <a:cubicBezTo>
                    <a:pt x="731" y="670"/>
                    <a:pt x="729" y="666"/>
                    <a:pt x="730" y="663"/>
                  </a:cubicBezTo>
                  <a:cubicBezTo>
                    <a:pt x="729" y="664"/>
                    <a:pt x="728" y="664"/>
                    <a:pt x="727" y="664"/>
                  </a:cubicBezTo>
                  <a:cubicBezTo>
                    <a:pt x="729" y="667"/>
                    <a:pt x="732" y="673"/>
                    <a:pt x="727" y="670"/>
                  </a:cubicBezTo>
                  <a:moveTo>
                    <a:pt x="799" y="642"/>
                  </a:moveTo>
                  <a:cubicBezTo>
                    <a:pt x="801" y="640"/>
                    <a:pt x="801" y="637"/>
                    <a:pt x="802" y="635"/>
                  </a:cubicBezTo>
                  <a:cubicBezTo>
                    <a:pt x="799" y="634"/>
                    <a:pt x="800" y="640"/>
                    <a:pt x="797" y="637"/>
                  </a:cubicBezTo>
                  <a:cubicBezTo>
                    <a:pt x="798" y="636"/>
                    <a:pt x="799" y="636"/>
                    <a:pt x="798" y="635"/>
                  </a:cubicBezTo>
                  <a:cubicBezTo>
                    <a:pt x="796" y="636"/>
                    <a:pt x="797" y="639"/>
                    <a:pt x="799" y="642"/>
                  </a:cubicBezTo>
                  <a:moveTo>
                    <a:pt x="812" y="637"/>
                  </a:moveTo>
                  <a:cubicBezTo>
                    <a:pt x="810" y="634"/>
                    <a:pt x="814" y="634"/>
                    <a:pt x="811" y="631"/>
                  </a:cubicBezTo>
                  <a:cubicBezTo>
                    <a:pt x="810" y="632"/>
                    <a:pt x="809" y="630"/>
                    <a:pt x="808" y="631"/>
                  </a:cubicBezTo>
                  <a:cubicBezTo>
                    <a:pt x="807" y="633"/>
                    <a:pt x="810" y="636"/>
                    <a:pt x="812" y="637"/>
                  </a:cubicBezTo>
                  <a:moveTo>
                    <a:pt x="656" y="702"/>
                  </a:moveTo>
                  <a:cubicBezTo>
                    <a:pt x="658" y="704"/>
                    <a:pt x="659" y="705"/>
                    <a:pt x="660" y="704"/>
                  </a:cubicBezTo>
                  <a:cubicBezTo>
                    <a:pt x="658" y="702"/>
                    <a:pt x="659" y="698"/>
                    <a:pt x="656" y="698"/>
                  </a:cubicBezTo>
                  <a:cubicBezTo>
                    <a:pt x="656" y="701"/>
                    <a:pt x="658" y="702"/>
                    <a:pt x="658" y="703"/>
                  </a:cubicBezTo>
                  <a:cubicBezTo>
                    <a:pt x="657" y="702"/>
                    <a:pt x="657" y="702"/>
                    <a:pt x="656" y="702"/>
                  </a:cubicBezTo>
                  <a:moveTo>
                    <a:pt x="776" y="654"/>
                  </a:moveTo>
                  <a:cubicBezTo>
                    <a:pt x="777" y="653"/>
                    <a:pt x="775" y="650"/>
                    <a:pt x="779" y="652"/>
                  </a:cubicBezTo>
                  <a:cubicBezTo>
                    <a:pt x="778" y="651"/>
                    <a:pt x="777" y="650"/>
                    <a:pt x="776" y="648"/>
                  </a:cubicBezTo>
                  <a:cubicBezTo>
                    <a:pt x="776" y="649"/>
                    <a:pt x="775" y="649"/>
                    <a:pt x="774" y="649"/>
                  </a:cubicBezTo>
                  <a:cubicBezTo>
                    <a:pt x="778" y="652"/>
                    <a:pt x="773" y="654"/>
                    <a:pt x="776" y="654"/>
                  </a:cubicBezTo>
                  <a:moveTo>
                    <a:pt x="902" y="600"/>
                  </a:moveTo>
                  <a:cubicBezTo>
                    <a:pt x="907" y="605"/>
                    <a:pt x="909" y="600"/>
                    <a:pt x="913" y="599"/>
                  </a:cubicBezTo>
                  <a:cubicBezTo>
                    <a:pt x="912" y="597"/>
                    <a:pt x="911" y="595"/>
                    <a:pt x="909" y="593"/>
                  </a:cubicBezTo>
                  <a:cubicBezTo>
                    <a:pt x="903" y="594"/>
                    <a:pt x="906" y="599"/>
                    <a:pt x="902" y="600"/>
                  </a:cubicBezTo>
                  <a:moveTo>
                    <a:pt x="663" y="700"/>
                  </a:moveTo>
                  <a:cubicBezTo>
                    <a:pt x="662" y="702"/>
                    <a:pt x="664" y="705"/>
                    <a:pt x="663" y="707"/>
                  </a:cubicBezTo>
                  <a:cubicBezTo>
                    <a:pt x="664" y="706"/>
                    <a:pt x="665" y="707"/>
                    <a:pt x="666" y="707"/>
                  </a:cubicBezTo>
                  <a:cubicBezTo>
                    <a:pt x="662" y="703"/>
                    <a:pt x="665" y="702"/>
                    <a:pt x="665" y="700"/>
                  </a:cubicBezTo>
                  <a:cubicBezTo>
                    <a:pt x="664" y="701"/>
                    <a:pt x="662" y="697"/>
                    <a:pt x="661" y="697"/>
                  </a:cubicBezTo>
                  <a:cubicBezTo>
                    <a:pt x="662" y="698"/>
                    <a:pt x="662" y="699"/>
                    <a:pt x="663" y="700"/>
                  </a:cubicBezTo>
                  <a:moveTo>
                    <a:pt x="920" y="593"/>
                  </a:moveTo>
                  <a:cubicBezTo>
                    <a:pt x="919" y="593"/>
                    <a:pt x="916" y="596"/>
                    <a:pt x="919" y="596"/>
                  </a:cubicBezTo>
                  <a:cubicBezTo>
                    <a:pt x="922" y="594"/>
                    <a:pt x="927" y="593"/>
                    <a:pt x="923" y="589"/>
                  </a:cubicBezTo>
                  <a:cubicBezTo>
                    <a:pt x="925" y="595"/>
                    <a:pt x="918" y="590"/>
                    <a:pt x="919" y="593"/>
                  </a:cubicBezTo>
                  <a:cubicBezTo>
                    <a:pt x="919" y="592"/>
                    <a:pt x="920" y="592"/>
                    <a:pt x="920" y="593"/>
                  </a:cubicBezTo>
                  <a:moveTo>
                    <a:pt x="859" y="623"/>
                  </a:moveTo>
                  <a:cubicBezTo>
                    <a:pt x="862" y="625"/>
                    <a:pt x="868" y="624"/>
                    <a:pt x="866" y="620"/>
                  </a:cubicBezTo>
                  <a:cubicBezTo>
                    <a:pt x="865" y="620"/>
                    <a:pt x="864" y="619"/>
                    <a:pt x="863" y="617"/>
                  </a:cubicBezTo>
                  <a:cubicBezTo>
                    <a:pt x="860" y="618"/>
                    <a:pt x="857" y="619"/>
                    <a:pt x="859" y="623"/>
                  </a:cubicBezTo>
                  <a:moveTo>
                    <a:pt x="229" y="909"/>
                  </a:moveTo>
                  <a:cubicBezTo>
                    <a:pt x="234" y="914"/>
                    <a:pt x="228" y="912"/>
                    <a:pt x="230" y="916"/>
                  </a:cubicBezTo>
                  <a:cubicBezTo>
                    <a:pt x="232" y="914"/>
                    <a:pt x="231" y="915"/>
                    <a:pt x="234" y="915"/>
                  </a:cubicBezTo>
                  <a:cubicBezTo>
                    <a:pt x="233" y="913"/>
                    <a:pt x="233" y="907"/>
                    <a:pt x="230" y="906"/>
                  </a:cubicBezTo>
                  <a:cubicBezTo>
                    <a:pt x="236" y="915"/>
                    <a:pt x="228" y="908"/>
                    <a:pt x="229" y="9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3"/>
            <p:cNvSpPr/>
            <p:nvPr/>
          </p:nvSpPr>
          <p:spPr bwMode="auto">
            <a:xfrm>
              <a:off x="1664" y="729"/>
              <a:ext cx="36" cy="36"/>
            </a:xfrm>
            <a:custGeom>
              <a:avLst/>
              <a:gdLst>
                <a:gd name="T0" fmla="*/ 17 w 23"/>
                <a:gd name="T1" fmla="*/ 20 h 23"/>
                <a:gd name="T2" fmla="*/ 12 w 23"/>
                <a:gd name="T3" fmla="*/ 12 h 23"/>
                <a:gd name="T4" fmla="*/ 19 w 23"/>
                <a:gd name="T5" fmla="*/ 9 h 23"/>
                <a:gd name="T6" fmla="*/ 15 w 23"/>
                <a:gd name="T7" fmla="*/ 3 h 23"/>
                <a:gd name="T8" fmla="*/ 13 w 23"/>
                <a:gd name="T9" fmla="*/ 7 h 23"/>
                <a:gd name="T10" fmla="*/ 6 w 23"/>
                <a:gd name="T11" fmla="*/ 4 h 23"/>
                <a:gd name="T12" fmla="*/ 9 w 23"/>
                <a:gd name="T13" fmla="*/ 9 h 23"/>
                <a:gd name="T14" fmla="*/ 5 w 23"/>
                <a:gd name="T15" fmla="*/ 5 h 23"/>
                <a:gd name="T16" fmla="*/ 3 w 23"/>
                <a:gd name="T17" fmla="*/ 8 h 23"/>
                <a:gd name="T18" fmla="*/ 0 w 23"/>
                <a:gd name="T19" fmla="*/ 4 h 23"/>
                <a:gd name="T20" fmla="*/ 5 w 23"/>
                <a:gd name="T21" fmla="*/ 2 h 23"/>
                <a:gd name="T22" fmla="*/ 9 w 23"/>
                <a:gd name="T23" fmla="*/ 4 h 23"/>
                <a:gd name="T24" fmla="*/ 16 w 23"/>
                <a:gd name="T25" fmla="*/ 0 h 23"/>
                <a:gd name="T26" fmla="*/ 20 w 23"/>
                <a:gd name="T27" fmla="*/ 5 h 23"/>
                <a:gd name="T28" fmla="*/ 16 w 23"/>
                <a:gd name="T29" fmla="*/ 3 h 23"/>
                <a:gd name="T30" fmla="*/ 22 w 23"/>
                <a:gd name="T31" fmla="*/ 14 h 23"/>
                <a:gd name="T32" fmla="*/ 23 w 23"/>
                <a:gd name="T33" fmla="*/ 23 h 23"/>
                <a:gd name="T34" fmla="*/ 18 w 23"/>
                <a:gd name="T35" fmla="*/ 15 h 23"/>
                <a:gd name="T36" fmla="*/ 17 w 23"/>
                <a:gd name="T37" fmla="*/ 19 h 23"/>
                <a:gd name="T38" fmla="*/ 17 w 23"/>
                <a:gd name="T3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23">
                  <a:moveTo>
                    <a:pt x="17" y="20"/>
                  </a:moveTo>
                  <a:cubicBezTo>
                    <a:pt x="14" y="16"/>
                    <a:pt x="14" y="14"/>
                    <a:pt x="12" y="12"/>
                  </a:cubicBezTo>
                  <a:cubicBezTo>
                    <a:pt x="17" y="16"/>
                    <a:pt x="14" y="9"/>
                    <a:pt x="19" y="9"/>
                  </a:cubicBezTo>
                  <a:cubicBezTo>
                    <a:pt x="17" y="5"/>
                    <a:pt x="15" y="6"/>
                    <a:pt x="15" y="3"/>
                  </a:cubicBezTo>
                  <a:cubicBezTo>
                    <a:pt x="14" y="4"/>
                    <a:pt x="15" y="7"/>
                    <a:pt x="13" y="7"/>
                  </a:cubicBezTo>
                  <a:cubicBezTo>
                    <a:pt x="13" y="1"/>
                    <a:pt x="10" y="10"/>
                    <a:pt x="6" y="4"/>
                  </a:cubicBezTo>
                  <a:cubicBezTo>
                    <a:pt x="6" y="5"/>
                    <a:pt x="8" y="7"/>
                    <a:pt x="9" y="9"/>
                  </a:cubicBezTo>
                  <a:cubicBezTo>
                    <a:pt x="6" y="9"/>
                    <a:pt x="7" y="7"/>
                    <a:pt x="5" y="5"/>
                  </a:cubicBezTo>
                  <a:cubicBezTo>
                    <a:pt x="4" y="7"/>
                    <a:pt x="1" y="4"/>
                    <a:pt x="3" y="8"/>
                  </a:cubicBezTo>
                  <a:cubicBezTo>
                    <a:pt x="1" y="9"/>
                    <a:pt x="1" y="4"/>
                    <a:pt x="0" y="4"/>
                  </a:cubicBezTo>
                  <a:cubicBezTo>
                    <a:pt x="3" y="4"/>
                    <a:pt x="5" y="4"/>
                    <a:pt x="5" y="2"/>
                  </a:cubicBezTo>
                  <a:cubicBezTo>
                    <a:pt x="6" y="1"/>
                    <a:pt x="8" y="5"/>
                    <a:pt x="9" y="4"/>
                  </a:cubicBezTo>
                  <a:cubicBezTo>
                    <a:pt x="7" y="1"/>
                    <a:pt x="12" y="4"/>
                    <a:pt x="16" y="0"/>
                  </a:cubicBezTo>
                  <a:cubicBezTo>
                    <a:pt x="17" y="1"/>
                    <a:pt x="19" y="3"/>
                    <a:pt x="20" y="5"/>
                  </a:cubicBezTo>
                  <a:cubicBezTo>
                    <a:pt x="22" y="10"/>
                    <a:pt x="17" y="1"/>
                    <a:pt x="16" y="3"/>
                  </a:cubicBezTo>
                  <a:cubicBezTo>
                    <a:pt x="17" y="6"/>
                    <a:pt x="19" y="10"/>
                    <a:pt x="22" y="14"/>
                  </a:cubicBezTo>
                  <a:cubicBezTo>
                    <a:pt x="19" y="16"/>
                    <a:pt x="20" y="17"/>
                    <a:pt x="23" y="23"/>
                  </a:cubicBezTo>
                  <a:cubicBezTo>
                    <a:pt x="19" y="23"/>
                    <a:pt x="20" y="18"/>
                    <a:pt x="18" y="15"/>
                  </a:cubicBezTo>
                  <a:cubicBezTo>
                    <a:pt x="16" y="16"/>
                    <a:pt x="16" y="17"/>
                    <a:pt x="17" y="19"/>
                  </a:cubicBezTo>
                  <a:cubicBezTo>
                    <a:pt x="17" y="15"/>
                    <a:pt x="20" y="20"/>
                    <a:pt x="17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4"/>
            <p:cNvSpPr/>
            <p:nvPr/>
          </p:nvSpPr>
          <p:spPr bwMode="auto">
            <a:xfrm>
              <a:off x="1689" y="721"/>
              <a:ext cx="14" cy="14"/>
            </a:xfrm>
            <a:custGeom>
              <a:avLst/>
              <a:gdLst>
                <a:gd name="T0" fmla="*/ 9 w 9"/>
                <a:gd name="T1" fmla="*/ 7 h 9"/>
                <a:gd name="T2" fmla="*/ 7 w 9"/>
                <a:gd name="T3" fmla="*/ 5 h 9"/>
                <a:gd name="T4" fmla="*/ 5 w 9"/>
                <a:gd name="T5" fmla="*/ 9 h 9"/>
                <a:gd name="T6" fmla="*/ 1 w 9"/>
                <a:gd name="T7" fmla="*/ 3 h 9"/>
                <a:gd name="T8" fmla="*/ 9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7"/>
                  </a:moveTo>
                  <a:cubicBezTo>
                    <a:pt x="8" y="7"/>
                    <a:pt x="7" y="6"/>
                    <a:pt x="7" y="5"/>
                  </a:cubicBezTo>
                  <a:cubicBezTo>
                    <a:pt x="5" y="6"/>
                    <a:pt x="5" y="7"/>
                    <a:pt x="5" y="9"/>
                  </a:cubicBezTo>
                  <a:cubicBezTo>
                    <a:pt x="3" y="8"/>
                    <a:pt x="0" y="5"/>
                    <a:pt x="1" y="3"/>
                  </a:cubicBezTo>
                  <a:cubicBezTo>
                    <a:pt x="4" y="9"/>
                    <a:pt x="7" y="0"/>
                    <a:pt x="9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5"/>
            <p:cNvSpPr/>
            <p:nvPr/>
          </p:nvSpPr>
          <p:spPr bwMode="auto">
            <a:xfrm>
              <a:off x="1471" y="148"/>
              <a:ext cx="50" cy="31"/>
            </a:xfrm>
            <a:custGeom>
              <a:avLst/>
              <a:gdLst>
                <a:gd name="T0" fmla="*/ 7 w 32"/>
                <a:gd name="T1" fmla="*/ 12 h 20"/>
                <a:gd name="T2" fmla="*/ 6 w 32"/>
                <a:gd name="T3" fmla="*/ 19 h 20"/>
                <a:gd name="T4" fmla="*/ 4 w 32"/>
                <a:gd name="T5" fmla="*/ 14 h 20"/>
                <a:gd name="T6" fmla="*/ 3 w 32"/>
                <a:gd name="T7" fmla="*/ 16 h 20"/>
                <a:gd name="T8" fmla="*/ 1 w 32"/>
                <a:gd name="T9" fmla="*/ 14 h 20"/>
                <a:gd name="T10" fmla="*/ 0 w 32"/>
                <a:gd name="T11" fmla="*/ 12 h 20"/>
                <a:gd name="T12" fmla="*/ 32 w 32"/>
                <a:gd name="T13" fmla="*/ 0 h 20"/>
                <a:gd name="T14" fmla="*/ 7 w 32"/>
                <a:gd name="T1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7" y="12"/>
                  </a:moveTo>
                  <a:cubicBezTo>
                    <a:pt x="16" y="14"/>
                    <a:pt x="1" y="14"/>
                    <a:pt x="6" y="19"/>
                  </a:cubicBezTo>
                  <a:cubicBezTo>
                    <a:pt x="4" y="20"/>
                    <a:pt x="4" y="15"/>
                    <a:pt x="4" y="14"/>
                  </a:cubicBezTo>
                  <a:cubicBezTo>
                    <a:pt x="3" y="13"/>
                    <a:pt x="3" y="15"/>
                    <a:pt x="3" y="16"/>
                  </a:cubicBezTo>
                  <a:cubicBezTo>
                    <a:pt x="3" y="17"/>
                    <a:pt x="2" y="15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11" y="10"/>
                    <a:pt x="19" y="5"/>
                    <a:pt x="32" y="0"/>
                  </a:cubicBezTo>
                  <a:cubicBezTo>
                    <a:pt x="27" y="6"/>
                    <a:pt x="16" y="8"/>
                    <a:pt x="7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6"/>
            <p:cNvSpPr/>
            <p:nvPr/>
          </p:nvSpPr>
          <p:spPr bwMode="auto">
            <a:xfrm>
              <a:off x="1466" y="168"/>
              <a:ext cx="9" cy="12"/>
            </a:xfrm>
            <a:custGeom>
              <a:avLst/>
              <a:gdLst>
                <a:gd name="T0" fmla="*/ 1 w 6"/>
                <a:gd name="T1" fmla="*/ 3 h 8"/>
                <a:gd name="T2" fmla="*/ 1 w 6"/>
                <a:gd name="T3" fmla="*/ 1 h 8"/>
                <a:gd name="T4" fmla="*/ 3 w 6"/>
                <a:gd name="T5" fmla="*/ 0 h 8"/>
                <a:gd name="T6" fmla="*/ 6 w 6"/>
                <a:gd name="T7" fmla="*/ 8 h 8"/>
                <a:gd name="T8" fmla="*/ 3 w 6"/>
                <a:gd name="T9" fmla="*/ 6 h 8"/>
                <a:gd name="T10" fmla="*/ 1 w 6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3"/>
                    <a:pt x="5" y="4"/>
                    <a:pt x="6" y="8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3" y="4"/>
                    <a:pt x="4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67"/>
            <p:cNvSpPr/>
            <p:nvPr/>
          </p:nvSpPr>
          <p:spPr bwMode="auto">
            <a:xfrm>
              <a:off x="1728" y="84"/>
              <a:ext cx="27" cy="11"/>
            </a:xfrm>
            <a:custGeom>
              <a:avLst/>
              <a:gdLst>
                <a:gd name="T0" fmla="*/ 15 w 17"/>
                <a:gd name="T1" fmla="*/ 0 h 7"/>
                <a:gd name="T2" fmla="*/ 2 w 17"/>
                <a:gd name="T3" fmla="*/ 6 h 7"/>
                <a:gd name="T4" fmla="*/ 15 w 1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17" y="4"/>
                    <a:pt x="0" y="7"/>
                    <a:pt x="2" y="6"/>
                  </a:cubicBezTo>
                  <a:cubicBezTo>
                    <a:pt x="6" y="4"/>
                    <a:pt x="11" y="2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8"/>
            <p:cNvSpPr/>
            <p:nvPr/>
          </p:nvSpPr>
          <p:spPr bwMode="auto">
            <a:xfrm>
              <a:off x="1770" y="71"/>
              <a:ext cx="14" cy="11"/>
            </a:xfrm>
            <a:custGeom>
              <a:avLst/>
              <a:gdLst>
                <a:gd name="T0" fmla="*/ 5 w 9"/>
                <a:gd name="T1" fmla="*/ 6 h 7"/>
                <a:gd name="T2" fmla="*/ 9 w 9"/>
                <a:gd name="T3" fmla="*/ 5 h 7"/>
                <a:gd name="T4" fmla="*/ 7 w 9"/>
                <a:gd name="T5" fmla="*/ 6 h 7"/>
                <a:gd name="T6" fmla="*/ 5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5" y="6"/>
                  </a:moveTo>
                  <a:cubicBezTo>
                    <a:pt x="0" y="4"/>
                    <a:pt x="8" y="0"/>
                    <a:pt x="9" y="5"/>
                  </a:cubicBezTo>
                  <a:cubicBezTo>
                    <a:pt x="8" y="5"/>
                    <a:pt x="6" y="4"/>
                    <a:pt x="7" y="6"/>
                  </a:cubicBezTo>
                  <a:cubicBezTo>
                    <a:pt x="6" y="7"/>
                    <a:pt x="4" y="2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9"/>
            <p:cNvSpPr/>
            <p:nvPr/>
          </p:nvSpPr>
          <p:spPr bwMode="auto">
            <a:xfrm>
              <a:off x="1784" y="-1"/>
              <a:ext cx="233" cy="88"/>
            </a:xfrm>
            <a:custGeom>
              <a:avLst/>
              <a:gdLst>
                <a:gd name="T0" fmla="*/ 5 w 149"/>
                <a:gd name="T1" fmla="*/ 48 h 56"/>
                <a:gd name="T2" fmla="*/ 63 w 149"/>
                <a:gd name="T3" fmla="*/ 27 h 56"/>
                <a:gd name="T4" fmla="*/ 139 w 149"/>
                <a:gd name="T5" fmla="*/ 4 h 56"/>
                <a:gd name="T6" fmla="*/ 146 w 149"/>
                <a:gd name="T7" fmla="*/ 1 h 56"/>
                <a:gd name="T8" fmla="*/ 146 w 149"/>
                <a:gd name="T9" fmla="*/ 3 h 56"/>
                <a:gd name="T10" fmla="*/ 147 w 149"/>
                <a:gd name="T11" fmla="*/ 4 h 56"/>
                <a:gd name="T12" fmla="*/ 143 w 149"/>
                <a:gd name="T13" fmla="*/ 3 h 56"/>
                <a:gd name="T14" fmla="*/ 111 w 149"/>
                <a:gd name="T15" fmla="*/ 14 h 56"/>
                <a:gd name="T16" fmla="*/ 108 w 149"/>
                <a:gd name="T17" fmla="*/ 13 h 56"/>
                <a:gd name="T18" fmla="*/ 101 w 149"/>
                <a:gd name="T19" fmla="*/ 16 h 56"/>
                <a:gd name="T20" fmla="*/ 101 w 149"/>
                <a:gd name="T21" fmla="*/ 20 h 56"/>
                <a:gd name="T22" fmla="*/ 101 w 149"/>
                <a:gd name="T23" fmla="*/ 17 h 56"/>
                <a:gd name="T24" fmla="*/ 14 w 149"/>
                <a:gd name="T25" fmla="*/ 47 h 56"/>
                <a:gd name="T26" fmla="*/ 25 w 149"/>
                <a:gd name="T27" fmla="*/ 44 h 56"/>
                <a:gd name="T28" fmla="*/ 3 w 149"/>
                <a:gd name="T29" fmla="*/ 56 h 56"/>
                <a:gd name="T30" fmla="*/ 13 w 149"/>
                <a:gd name="T31" fmla="*/ 48 h 56"/>
                <a:gd name="T32" fmla="*/ 3 w 149"/>
                <a:gd name="T33" fmla="*/ 46 h 56"/>
                <a:gd name="T34" fmla="*/ 5 w 149"/>
                <a:gd name="T35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56">
                  <a:moveTo>
                    <a:pt x="5" y="48"/>
                  </a:moveTo>
                  <a:cubicBezTo>
                    <a:pt x="21" y="41"/>
                    <a:pt x="42" y="32"/>
                    <a:pt x="63" y="27"/>
                  </a:cubicBezTo>
                  <a:cubicBezTo>
                    <a:pt x="90" y="21"/>
                    <a:pt x="115" y="4"/>
                    <a:pt x="139" y="4"/>
                  </a:cubicBezTo>
                  <a:cubicBezTo>
                    <a:pt x="141" y="2"/>
                    <a:pt x="147" y="0"/>
                    <a:pt x="146" y="1"/>
                  </a:cubicBezTo>
                  <a:cubicBezTo>
                    <a:pt x="146" y="1"/>
                    <a:pt x="146" y="2"/>
                    <a:pt x="146" y="3"/>
                  </a:cubicBezTo>
                  <a:cubicBezTo>
                    <a:pt x="148" y="2"/>
                    <a:pt x="149" y="4"/>
                    <a:pt x="147" y="4"/>
                  </a:cubicBezTo>
                  <a:cubicBezTo>
                    <a:pt x="146" y="2"/>
                    <a:pt x="145" y="4"/>
                    <a:pt x="143" y="3"/>
                  </a:cubicBezTo>
                  <a:cubicBezTo>
                    <a:pt x="132" y="6"/>
                    <a:pt x="120" y="12"/>
                    <a:pt x="111" y="14"/>
                  </a:cubicBezTo>
                  <a:cubicBezTo>
                    <a:pt x="111" y="14"/>
                    <a:pt x="108" y="16"/>
                    <a:pt x="108" y="13"/>
                  </a:cubicBezTo>
                  <a:cubicBezTo>
                    <a:pt x="105" y="14"/>
                    <a:pt x="105" y="15"/>
                    <a:pt x="101" y="16"/>
                  </a:cubicBezTo>
                  <a:cubicBezTo>
                    <a:pt x="99" y="16"/>
                    <a:pt x="104" y="20"/>
                    <a:pt x="101" y="20"/>
                  </a:cubicBezTo>
                  <a:cubicBezTo>
                    <a:pt x="100" y="19"/>
                    <a:pt x="100" y="18"/>
                    <a:pt x="101" y="17"/>
                  </a:cubicBezTo>
                  <a:cubicBezTo>
                    <a:pt x="69" y="26"/>
                    <a:pt x="38" y="36"/>
                    <a:pt x="14" y="47"/>
                  </a:cubicBezTo>
                  <a:cubicBezTo>
                    <a:pt x="19" y="50"/>
                    <a:pt x="23" y="46"/>
                    <a:pt x="25" y="44"/>
                  </a:cubicBezTo>
                  <a:cubicBezTo>
                    <a:pt x="28" y="50"/>
                    <a:pt x="5" y="53"/>
                    <a:pt x="3" y="56"/>
                  </a:cubicBezTo>
                  <a:cubicBezTo>
                    <a:pt x="0" y="50"/>
                    <a:pt x="13" y="53"/>
                    <a:pt x="13" y="48"/>
                  </a:cubicBezTo>
                  <a:cubicBezTo>
                    <a:pt x="8" y="44"/>
                    <a:pt x="7" y="55"/>
                    <a:pt x="3" y="46"/>
                  </a:cubicBezTo>
                  <a:cubicBezTo>
                    <a:pt x="4" y="46"/>
                    <a:pt x="6" y="47"/>
                    <a:pt x="5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70"/>
            <p:cNvSpPr/>
            <p:nvPr/>
          </p:nvSpPr>
          <p:spPr bwMode="auto">
            <a:xfrm>
              <a:off x="2093" y="87"/>
              <a:ext cx="30" cy="9"/>
            </a:xfrm>
            <a:custGeom>
              <a:avLst/>
              <a:gdLst>
                <a:gd name="T0" fmla="*/ 19 w 19"/>
                <a:gd name="T1" fmla="*/ 2 h 6"/>
                <a:gd name="T2" fmla="*/ 0 w 19"/>
                <a:gd name="T3" fmla="*/ 6 h 6"/>
                <a:gd name="T4" fmla="*/ 19 w 1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19" y="2"/>
                  </a:moveTo>
                  <a:cubicBezTo>
                    <a:pt x="9" y="4"/>
                    <a:pt x="6" y="2"/>
                    <a:pt x="0" y="6"/>
                  </a:cubicBezTo>
                  <a:cubicBezTo>
                    <a:pt x="0" y="1"/>
                    <a:pt x="10" y="0"/>
                    <a:pt x="1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1"/>
            <p:cNvSpPr/>
            <p:nvPr/>
          </p:nvSpPr>
          <p:spPr bwMode="auto">
            <a:xfrm>
              <a:off x="2107" y="102"/>
              <a:ext cx="62" cy="33"/>
            </a:xfrm>
            <a:custGeom>
              <a:avLst/>
              <a:gdLst>
                <a:gd name="T0" fmla="*/ 0 w 40"/>
                <a:gd name="T1" fmla="*/ 18 h 21"/>
                <a:gd name="T2" fmla="*/ 30 w 40"/>
                <a:gd name="T3" fmla="*/ 4 h 21"/>
                <a:gd name="T4" fmla="*/ 28 w 40"/>
                <a:gd name="T5" fmla="*/ 1 h 21"/>
                <a:gd name="T6" fmla="*/ 40 w 40"/>
                <a:gd name="T7" fmla="*/ 0 h 21"/>
                <a:gd name="T8" fmla="*/ 1 w 40"/>
                <a:gd name="T9" fmla="*/ 21 h 21"/>
                <a:gd name="T10" fmla="*/ 1 w 40"/>
                <a:gd name="T11" fmla="*/ 19 h 21"/>
                <a:gd name="T12" fmla="*/ 0 w 40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0" y="18"/>
                  </a:moveTo>
                  <a:cubicBezTo>
                    <a:pt x="9" y="11"/>
                    <a:pt x="16" y="5"/>
                    <a:pt x="30" y="4"/>
                  </a:cubicBezTo>
                  <a:cubicBezTo>
                    <a:pt x="31" y="3"/>
                    <a:pt x="29" y="3"/>
                    <a:pt x="28" y="1"/>
                  </a:cubicBezTo>
                  <a:cubicBezTo>
                    <a:pt x="31" y="1"/>
                    <a:pt x="36" y="0"/>
                    <a:pt x="40" y="0"/>
                  </a:cubicBezTo>
                  <a:cubicBezTo>
                    <a:pt x="35" y="8"/>
                    <a:pt x="12" y="8"/>
                    <a:pt x="1" y="21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2"/>
            <p:cNvSpPr/>
            <p:nvPr/>
          </p:nvSpPr>
          <p:spPr bwMode="auto">
            <a:xfrm>
              <a:off x="2118" y="144"/>
              <a:ext cx="12" cy="19"/>
            </a:xfrm>
            <a:custGeom>
              <a:avLst/>
              <a:gdLst>
                <a:gd name="T0" fmla="*/ 1 w 8"/>
                <a:gd name="T1" fmla="*/ 6 h 12"/>
                <a:gd name="T2" fmla="*/ 3 w 8"/>
                <a:gd name="T3" fmla="*/ 3 h 12"/>
                <a:gd name="T4" fmla="*/ 7 w 8"/>
                <a:gd name="T5" fmla="*/ 7 h 12"/>
                <a:gd name="T6" fmla="*/ 6 w 8"/>
                <a:gd name="T7" fmla="*/ 10 h 12"/>
                <a:gd name="T8" fmla="*/ 1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1" y="6"/>
                  </a:moveTo>
                  <a:cubicBezTo>
                    <a:pt x="0" y="0"/>
                    <a:pt x="8" y="12"/>
                    <a:pt x="3" y="3"/>
                  </a:cubicBezTo>
                  <a:cubicBezTo>
                    <a:pt x="4" y="4"/>
                    <a:pt x="6" y="5"/>
                    <a:pt x="7" y="7"/>
                  </a:cubicBezTo>
                  <a:cubicBezTo>
                    <a:pt x="6" y="8"/>
                    <a:pt x="5" y="8"/>
                    <a:pt x="6" y="10"/>
                  </a:cubicBezTo>
                  <a:cubicBezTo>
                    <a:pt x="4" y="10"/>
                    <a:pt x="4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3"/>
            <p:cNvSpPr/>
            <p:nvPr/>
          </p:nvSpPr>
          <p:spPr bwMode="auto">
            <a:xfrm>
              <a:off x="2123" y="233"/>
              <a:ext cx="42" cy="14"/>
            </a:xfrm>
            <a:custGeom>
              <a:avLst/>
              <a:gdLst>
                <a:gd name="T0" fmla="*/ 3 w 27"/>
                <a:gd name="T1" fmla="*/ 9 h 9"/>
                <a:gd name="T2" fmla="*/ 23 w 27"/>
                <a:gd name="T3" fmla="*/ 0 h 9"/>
                <a:gd name="T4" fmla="*/ 3 w 2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9">
                  <a:moveTo>
                    <a:pt x="3" y="9"/>
                  </a:moveTo>
                  <a:cubicBezTo>
                    <a:pt x="0" y="3"/>
                    <a:pt x="21" y="1"/>
                    <a:pt x="23" y="0"/>
                  </a:cubicBezTo>
                  <a:cubicBezTo>
                    <a:pt x="27" y="4"/>
                    <a:pt x="6" y="5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4"/>
            <p:cNvSpPr/>
            <p:nvPr/>
          </p:nvSpPr>
          <p:spPr bwMode="auto">
            <a:xfrm>
              <a:off x="2162" y="227"/>
              <a:ext cx="10" cy="9"/>
            </a:xfrm>
            <a:custGeom>
              <a:avLst/>
              <a:gdLst>
                <a:gd name="T0" fmla="*/ 0 w 7"/>
                <a:gd name="T1" fmla="*/ 4 h 6"/>
                <a:gd name="T2" fmla="*/ 7 w 7"/>
                <a:gd name="T3" fmla="*/ 4 h 6"/>
                <a:gd name="T4" fmla="*/ 0 w 7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cubicBezTo>
                    <a:pt x="0" y="3"/>
                    <a:pt x="4" y="0"/>
                    <a:pt x="7" y="4"/>
                  </a:cubicBezTo>
                  <a:cubicBezTo>
                    <a:pt x="5" y="3"/>
                    <a:pt x="3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75"/>
            <p:cNvSpPr/>
            <p:nvPr/>
          </p:nvSpPr>
          <p:spPr bwMode="auto">
            <a:xfrm>
              <a:off x="1677" y="445"/>
              <a:ext cx="10" cy="16"/>
            </a:xfrm>
            <a:custGeom>
              <a:avLst/>
              <a:gdLst>
                <a:gd name="T0" fmla="*/ 3 w 7"/>
                <a:gd name="T1" fmla="*/ 8 h 10"/>
                <a:gd name="T2" fmla="*/ 0 w 7"/>
                <a:gd name="T3" fmla="*/ 6 h 10"/>
                <a:gd name="T4" fmla="*/ 7 w 7"/>
                <a:gd name="T5" fmla="*/ 1 h 10"/>
                <a:gd name="T6" fmla="*/ 3 w 7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3" y="8"/>
                  </a:moveTo>
                  <a:cubicBezTo>
                    <a:pt x="3" y="10"/>
                    <a:pt x="1" y="7"/>
                    <a:pt x="0" y="6"/>
                  </a:cubicBezTo>
                  <a:cubicBezTo>
                    <a:pt x="2" y="0"/>
                    <a:pt x="7" y="1"/>
                    <a:pt x="7" y="1"/>
                  </a:cubicBezTo>
                  <a:cubicBezTo>
                    <a:pt x="6" y="3"/>
                    <a:pt x="1" y="2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76"/>
            <p:cNvSpPr>
              <a:spLocks noEditPoints="1"/>
            </p:cNvSpPr>
            <p:nvPr/>
          </p:nvSpPr>
          <p:spPr bwMode="auto">
            <a:xfrm>
              <a:off x="1815" y="472"/>
              <a:ext cx="42" cy="43"/>
            </a:xfrm>
            <a:custGeom>
              <a:avLst/>
              <a:gdLst>
                <a:gd name="T0" fmla="*/ 25 w 27"/>
                <a:gd name="T1" fmla="*/ 13 h 28"/>
                <a:gd name="T2" fmla="*/ 25 w 27"/>
                <a:gd name="T3" fmla="*/ 16 h 28"/>
                <a:gd name="T4" fmla="*/ 21 w 27"/>
                <a:gd name="T5" fmla="*/ 12 h 28"/>
                <a:gd name="T6" fmla="*/ 19 w 27"/>
                <a:gd name="T7" fmla="*/ 23 h 28"/>
                <a:gd name="T8" fmla="*/ 24 w 27"/>
                <a:gd name="T9" fmla="*/ 25 h 28"/>
                <a:gd name="T10" fmla="*/ 15 w 27"/>
                <a:gd name="T11" fmla="*/ 26 h 28"/>
                <a:gd name="T12" fmla="*/ 19 w 27"/>
                <a:gd name="T13" fmla="*/ 22 h 28"/>
                <a:gd name="T14" fmla="*/ 12 w 27"/>
                <a:gd name="T15" fmla="*/ 21 h 28"/>
                <a:gd name="T16" fmla="*/ 0 w 27"/>
                <a:gd name="T17" fmla="*/ 3 h 28"/>
                <a:gd name="T18" fmla="*/ 4 w 27"/>
                <a:gd name="T19" fmla="*/ 6 h 28"/>
                <a:gd name="T20" fmla="*/ 10 w 27"/>
                <a:gd name="T21" fmla="*/ 16 h 28"/>
                <a:gd name="T22" fmla="*/ 4 w 27"/>
                <a:gd name="T23" fmla="*/ 4 h 28"/>
                <a:gd name="T24" fmla="*/ 7 w 27"/>
                <a:gd name="T25" fmla="*/ 0 h 28"/>
                <a:gd name="T26" fmla="*/ 17 w 27"/>
                <a:gd name="T27" fmla="*/ 16 h 28"/>
                <a:gd name="T28" fmla="*/ 20 w 27"/>
                <a:gd name="T29" fmla="*/ 6 h 28"/>
                <a:gd name="T30" fmla="*/ 26 w 27"/>
                <a:gd name="T31" fmla="*/ 13 h 28"/>
                <a:gd name="T32" fmla="*/ 25 w 27"/>
                <a:gd name="T33" fmla="*/ 13 h 28"/>
                <a:gd name="T34" fmla="*/ 14 w 27"/>
                <a:gd name="T35" fmla="*/ 15 h 28"/>
                <a:gd name="T36" fmla="*/ 7 w 27"/>
                <a:gd name="T37" fmla="*/ 6 h 28"/>
                <a:gd name="T38" fmla="*/ 14 w 27"/>
                <a:gd name="T3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5" y="13"/>
                  </a:moveTo>
                  <a:cubicBezTo>
                    <a:pt x="23" y="13"/>
                    <a:pt x="24" y="15"/>
                    <a:pt x="25" y="16"/>
                  </a:cubicBezTo>
                  <a:cubicBezTo>
                    <a:pt x="24" y="16"/>
                    <a:pt x="22" y="14"/>
                    <a:pt x="21" y="12"/>
                  </a:cubicBezTo>
                  <a:cubicBezTo>
                    <a:pt x="18" y="14"/>
                    <a:pt x="24" y="22"/>
                    <a:pt x="19" y="23"/>
                  </a:cubicBezTo>
                  <a:cubicBezTo>
                    <a:pt x="20" y="26"/>
                    <a:pt x="22" y="20"/>
                    <a:pt x="24" y="25"/>
                  </a:cubicBezTo>
                  <a:cubicBezTo>
                    <a:pt x="21" y="23"/>
                    <a:pt x="18" y="28"/>
                    <a:pt x="15" y="26"/>
                  </a:cubicBezTo>
                  <a:cubicBezTo>
                    <a:pt x="12" y="22"/>
                    <a:pt x="17" y="23"/>
                    <a:pt x="19" y="22"/>
                  </a:cubicBezTo>
                  <a:cubicBezTo>
                    <a:pt x="17" y="20"/>
                    <a:pt x="12" y="18"/>
                    <a:pt x="12" y="21"/>
                  </a:cubicBezTo>
                  <a:cubicBezTo>
                    <a:pt x="8" y="17"/>
                    <a:pt x="5" y="9"/>
                    <a:pt x="0" y="3"/>
                  </a:cubicBezTo>
                  <a:cubicBezTo>
                    <a:pt x="1" y="2"/>
                    <a:pt x="3" y="9"/>
                    <a:pt x="4" y="6"/>
                  </a:cubicBezTo>
                  <a:cubicBezTo>
                    <a:pt x="4" y="8"/>
                    <a:pt x="8" y="13"/>
                    <a:pt x="10" y="16"/>
                  </a:cubicBezTo>
                  <a:cubicBezTo>
                    <a:pt x="11" y="14"/>
                    <a:pt x="7" y="9"/>
                    <a:pt x="4" y="4"/>
                  </a:cubicBezTo>
                  <a:cubicBezTo>
                    <a:pt x="8" y="5"/>
                    <a:pt x="4" y="0"/>
                    <a:pt x="7" y="0"/>
                  </a:cubicBezTo>
                  <a:cubicBezTo>
                    <a:pt x="11" y="7"/>
                    <a:pt x="12" y="9"/>
                    <a:pt x="17" y="16"/>
                  </a:cubicBezTo>
                  <a:cubicBezTo>
                    <a:pt x="15" y="7"/>
                    <a:pt x="20" y="12"/>
                    <a:pt x="20" y="6"/>
                  </a:cubicBezTo>
                  <a:cubicBezTo>
                    <a:pt x="24" y="10"/>
                    <a:pt x="24" y="13"/>
                    <a:pt x="26" y="13"/>
                  </a:cubicBezTo>
                  <a:cubicBezTo>
                    <a:pt x="27" y="14"/>
                    <a:pt x="26" y="14"/>
                    <a:pt x="25" y="13"/>
                  </a:cubicBezTo>
                  <a:moveTo>
                    <a:pt x="14" y="15"/>
                  </a:moveTo>
                  <a:cubicBezTo>
                    <a:pt x="12" y="11"/>
                    <a:pt x="9" y="5"/>
                    <a:pt x="7" y="6"/>
                  </a:cubicBezTo>
                  <a:cubicBezTo>
                    <a:pt x="9" y="9"/>
                    <a:pt x="11" y="17"/>
                    <a:pt x="1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7"/>
            <p:cNvSpPr/>
            <p:nvPr/>
          </p:nvSpPr>
          <p:spPr bwMode="auto">
            <a:xfrm>
              <a:off x="1917" y="445"/>
              <a:ext cx="25" cy="17"/>
            </a:xfrm>
            <a:custGeom>
              <a:avLst/>
              <a:gdLst>
                <a:gd name="T0" fmla="*/ 4 w 16"/>
                <a:gd name="T1" fmla="*/ 0 h 11"/>
                <a:gd name="T2" fmla="*/ 9 w 16"/>
                <a:gd name="T3" fmla="*/ 7 h 11"/>
                <a:gd name="T4" fmla="*/ 9 w 16"/>
                <a:gd name="T5" fmla="*/ 3 h 11"/>
                <a:gd name="T6" fmla="*/ 2 w 16"/>
                <a:gd name="T7" fmla="*/ 11 h 11"/>
                <a:gd name="T8" fmla="*/ 0 w 16"/>
                <a:gd name="T9" fmla="*/ 5 h 11"/>
                <a:gd name="T10" fmla="*/ 6 w 16"/>
                <a:gd name="T11" fmla="*/ 7 h 11"/>
                <a:gd name="T12" fmla="*/ 4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4" y="0"/>
                  </a:moveTo>
                  <a:cubicBezTo>
                    <a:pt x="7" y="2"/>
                    <a:pt x="6" y="5"/>
                    <a:pt x="9" y="7"/>
                  </a:cubicBezTo>
                  <a:cubicBezTo>
                    <a:pt x="9" y="6"/>
                    <a:pt x="9" y="4"/>
                    <a:pt x="9" y="3"/>
                  </a:cubicBezTo>
                  <a:cubicBezTo>
                    <a:pt x="16" y="9"/>
                    <a:pt x="4" y="8"/>
                    <a:pt x="2" y="11"/>
                  </a:cubicBezTo>
                  <a:cubicBezTo>
                    <a:pt x="1" y="9"/>
                    <a:pt x="3" y="8"/>
                    <a:pt x="0" y="5"/>
                  </a:cubicBezTo>
                  <a:cubicBezTo>
                    <a:pt x="3" y="8"/>
                    <a:pt x="5" y="7"/>
                    <a:pt x="6" y="7"/>
                  </a:cubicBezTo>
                  <a:cubicBezTo>
                    <a:pt x="7" y="4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8"/>
            <p:cNvSpPr/>
            <p:nvPr/>
          </p:nvSpPr>
          <p:spPr bwMode="auto">
            <a:xfrm>
              <a:off x="1786" y="506"/>
              <a:ext cx="18" cy="19"/>
            </a:xfrm>
            <a:custGeom>
              <a:avLst/>
              <a:gdLst>
                <a:gd name="T0" fmla="*/ 4 w 12"/>
                <a:gd name="T1" fmla="*/ 11 h 12"/>
                <a:gd name="T2" fmla="*/ 0 w 12"/>
                <a:gd name="T3" fmla="*/ 8 h 12"/>
                <a:gd name="T4" fmla="*/ 0 w 12"/>
                <a:gd name="T5" fmla="*/ 1 h 12"/>
                <a:gd name="T6" fmla="*/ 6 w 12"/>
                <a:gd name="T7" fmla="*/ 0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3" y="12"/>
                    <a:pt x="1" y="8"/>
                    <a:pt x="0" y="8"/>
                  </a:cubicBezTo>
                  <a:cubicBezTo>
                    <a:pt x="0" y="6"/>
                    <a:pt x="2" y="4"/>
                    <a:pt x="0" y="1"/>
                  </a:cubicBezTo>
                  <a:cubicBezTo>
                    <a:pt x="5" y="4"/>
                    <a:pt x="6" y="5"/>
                    <a:pt x="6" y="0"/>
                  </a:cubicBezTo>
                  <a:cubicBezTo>
                    <a:pt x="12" y="10"/>
                    <a:pt x="2" y="2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9"/>
            <p:cNvSpPr/>
            <p:nvPr/>
          </p:nvSpPr>
          <p:spPr bwMode="auto">
            <a:xfrm>
              <a:off x="1789" y="509"/>
              <a:ext cx="42" cy="28"/>
            </a:xfrm>
            <a:custGeom>
              <a:avLst/>
              <a:gdLst>
                <a:gd name="T0" fmla="*/ 22 w 27"/>
                <a:gd name="T1" fmla="*/ 0 h 18"/>
                <a:gd name="T2" fmla="*/ 27 w 27"/>
                <a:gd name="T3" fmla="*/ 9 h 18"/>
                <a:gd name="T4" fmla="*/ 25 w 27"/>
                <a:gd name="T5" fmla="*/ 12 h 18"/>
                <a:gd name="T6" fmla="*/ 10 w 27"/>
                <a:gd name="T7" fmla="*/ 17 h 18"/>
                <a:gd name="T8" fmla="*/ 7 w 27"/>
                <a:gd name="T9" fmla="*/ 13 h 18"/>
                <a:gd name="T10" fmla="*/ 8 w 27"/>
                <a:gd name="T11" fmla="*/ 18 h 18"/>
                <a:gd name="T12" fmla="*/ 19 w 27"/>
                <a:gd name="T13" fmla="*/ 9 h 18"/>
                <a:gd name="T14" fmla="*/ 22 w 27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8">
                  <a:moveTo>
                    <a:pt x="22" y="0"/>
                  </a:moveTo>
                  <a:cubicBezTo>
                    <a:pt x="26" y="1"/>
                    <a:pt x="26" y="7"/>
                    <a:pt x="27" y="9"/>
                  </a:cubicBezTo>
                  <a:cubicBezTo>
                    <a:pt x="23" y="5"/>
                    <a:pt x="24" y="9"/>
                    <a:pt x="25" y="12"/>
                  </a:cubicBezTo>
                  <a:cubicBezTo>
                    <a:pt x="22" y="8"/>
                    <a:pt x="10" y="14"/>
                    <a:pt x="10" y="17"/>
                  </a:cubicBezTo>
                  <a:cubicBezTo>
                    <a:pt x="9" y="17"/>
                    <a:pt x="8" y="14"/>
                    <a:pt x="7" y="13"/>
                  </a:cubicBezTo>
                  <a:cubicBezTo>
                    <a:pt x="5" y="13"/>
                    <a:pt x="6" y="15"/>
                    <a:pt x="8" y="18"/>
                  </a:cubicBezTo>
                  <a:cubicBezTo>
                    <a:pt x="0" y="12"/>
                    <a:pt x="16" y="10"/>
                    <a:pt x="19" y="9"/>
                  </a:cubicBezTo>
                  <a:cubicBezTo>
                    <a:pt x="21" y="8"/>
                    <a:pt x="25" y="4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80"/>
            <p:cNvSpPr/>
            <p:nvPr/>
          </p:nvSpPr>
          <p:spPr bwMode="auto">
            <a:xfrm>
              <a:off x="1600" y="662"/>
              <a:ext cx="13" cy="9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1 h 6"/>
                <a:gd name="T4" fmla="*/ 8 w 8"/>
                <a:gd name="T5" fmla="*/ 3 h 6"/>
                <a:gd name="T6" fmla="*/ 1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4"/>
                    <a:pt x="3" y="4"/>
                    <a:pt x="0" y="1"/>
                  </a:cubicBezTo>
                  <a:cubicBezTo>
                    <a:pt x="3" y="0"/>
                    <a:pt x="6" y="0"/>
                    <a:pt x="8" y="3"/>
                  </a:cubicBezTo>
                  <a:cubicBezTo>
                    <a:pt x="4" y="1"/>
                    <a:pt x="4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81"/>
            <p:cNvSpPr/>
            <p:nvPr/>
          </p:nvSpPr>
          <p:spPr bwMode="auto">
            <a:xfrm>
              <a:off x="1605" y="660"/>
              <a:ext cx="19" cy="24"/>
            </a:xfrm>
            <a:custGeom>
              <a:avLst/>
              <a:gdLst>
                <a:gd name="T0" fmla="*/ 7 w 12"/>
                <a:gd name="T1" fmla="*/ 4 h 15"/>
                <a:gd name="T2" fmla="*/ 11 w 12"/>
                <a:gd name="T3" fmla="*/ 9 h 15"/>
                <a:gd name="T4" fmla="*/ 7 w 12"/>
                <a:gd name="T5" fmla="*/ 15 h 15"/>
                <a:gd name="T6" fmla="*/ 0 w 12"/>
                <a:gd name="T7" fmla="*/ 8 h 15"/>
                <a:gd name="T8" fmla="*/ 4 w 12"/>
                <a:gd name="T9" fmla="*/ 12 h 15"/>
                <a:gd name="T10" fmla="*/ 7 w 1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7" y="4"/>
                  </a:moveTo>
                  <a:cubicBezTo>
                    <a:pt x="7" y="0"/>
                    <a:pt x="8" y="7"/>
                    <a:pt x="11" y="9"/>
                  </a:cubicBezTo>
                  <a:cubicBezTo>
                    <a:pt x="12" y="14"/>
                    <a:pt x="5" y="11"/>
                    <a:pt x="7" y="15"/>
                  </a:cubicBezTo>
                  <a:cubicBezTo>
                    <a:pt x="5" y="13"/>
                    <a:pt x="0" y="12"/>
                    <a:pt x="0" y="8"/>
                  </a:cubicBezTo>
                  <a:cubicBezTo>
                    <a:pt x="1" y="7"/>
                    <a:pt x="3" y="12"/>
                    <a:pt x="4" y="12"/>
                  </a:cubicBezTo>
                  <a:cubicBezTo>
                    <a:pt x="9" y="11"/>
                    <a:pt x="8" y="7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2"/>
            <p:cNvSpPr/>
            <p:nvPr/>
          </p:nvSpPr>
          <p:spPr bwMode="auto">
            <a:xfrm>
              <a:off x="1652" y="671"/>
              <a:ext cx="18" cy="19"/>
            </a:xfrm>
            <a:custGeom>
              <a:avLst/>
              <a:gdLst>
                <a:gd name="T0" fmla="*/ 0 w 12"/>
                <a:gd name="T1" fmla="*/ 3 h 12"/>
                <a:gd name="T2" fmla="*/ 8 w 12"/>
                <a:gd name="T3" fmla="*/ 4 h 12"/>
                <a:gd name="T4" fmla="*/ 3 w 12"/>
                <a:gd name="T5" fmla="*/ 2 h 12"/>
                <a:gd name="T6" fmla="*/ 8 w 12"/>
                <a:gd name="T7" fmla="*/ 3 h 12"/>
                <a:gd name="T8" fmla="*/ 12 w 12"/>
                <a:gd name="T9" fmla="*/ 8 h 12"/>
                <a:gd name="T10" fmla="*/ 9 w 12"/>
                <a:gd name="T11" fmla="*/ 5 h 12"/>
                <a:gd name="T12" fmla="*/ 7 w 12"/>
                <a:gd name="T13" fmla="*/ 12 h 12"/>
                <a:gd name="T14" fmla="*/ 0 w 1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0" y="3"/>
                  </a:moveTo>
                  <a:cubicBezTo>
                    <a:pt x="2" y="2"/>
                    <a:pt x="5" y="8"/>
                    <a:pt x="8" y="4"/>
                  </a:cubicBezTo>
                  <a:cubicBezTo>
                    <a:pt x="6" y="1"/>
                    <a:pt x="4" y="6"/>
                    <a:pt x="3" y="2"/>
                  </a:cubicBezTo>
                  <a:cubicBezTo>
                    <a:pt x="5" y="0"/>
                    <a:pt x="7" y="4"/>
                    <a:pt x="8" y="3"/>
                  </a:cubicBezTo>
                  <a:cubicBezTo>
                    <a:pt x="10" y="4"/>
                    <a:pt x="11" y="6"/>
                    <a:pt x="12" y="8"/>
                  </a:cubicBezTo>
                  <a:cubicBezTo>
                    <a:pt x="11" y="8"/>
                    <a:pt x="10" y="6"/>
                    <a:pt x="9" y="5"/>
                  </a:cubicBezTo>
                  <a:cubicBezTo>
                    <a:pt x="9" y="11"/>
                    <a:pt x="7" y="6"/>
                    <a:pt x="7" y="12"/>
                  </a:cubicBezTo>
                  <a:cubicBezTo>
                    <a:pt x="4" y="7"/>
                    <a:pt x="4" y="6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3"/>
            <p:cNvSpPr/>
            <p:nvPr/>
          </p:nvSpPr>
          <p:spPr bwMode="auto">
            <a:xfrm>
              <a:off x="1798" y="640"/>
              <a:ext cx="27" cy="20"/>
            </a:xfrm>
            <a:custGeom>
              <a:avLst/>
              <a:gdLst>
                <a:gd name="T0" fmla="*/ 5 w 17"/>
                <a:gd name="T1" fmla="*/ 11 h 13"/>
                <a:gd name="T2" fmla="*/ 0 w 17"/>
                <a:gd name="T3" fmla="*/ 6 h 13"/>
                <a:gd name="T4" fmla="*/ 9 w 17"/>
                <a:gd name="T5" fmla="*/ 4 h 13"/>
                <a:gd name="T6" fmla="*/ 6 w 17"/>
                <a:gd name="T7" fmla="*/ 4 h 13"/>
                <a:gd name="T8" fmla="*/ 12 w 17"/>
                <a:gd name="T9" fmla="*/ 0 h 13"/>
                <a:gd name="T10" fmla="*/ 14 w 17"/>
                <a:gd name="T11" fmla="*/ 8 h 13"/>
                <a:gd name="T12" fmla="*/ 11 w 17"/>
                <a:gd name="T13" fmla="*/ 2 h 13"/>
                <a:gd name="T14" fmla="*/ 13 w 17"/>
                <a:gd name="T15" fmla="*/ 8 h 13"/>
                <a:gd name="T16" fmla="*/ 5 w 17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5" y="11"/>
                  </a:moveTo>
                  <a:cubicBezTo>
                    <a:pt x="2" y="13"/>
                    <a:pt x="3" y="9"/>
                    <a:pt x="0" y="6"/>
                  </a:cubicBezTo>
                  <a:cubicBezTo>
                    <a:pt x="5" y="9"/>
                    <a:pt x="6" y="7"/>
                    <a:pt x="9" y="4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5" y="1"/>
                    <a:pt x="10" y="1"/>
                    <a:pt x="12" y="0"/>
                  </a:cubicBezTo>
                  <a:cubicBezTo>
                    <a:pt x="14" y="3"/>
                    <a:pt x="17" y="7"/>
                    <a:pt x="14" y="8"/>
                  </a:cubicBezTo>
                  <a:cubicBezTo>
                    <a:pt x="12" y="5"/>
                    <a:pt x="14" y="4"/>
                    <a:pt x="11" y="2"/>
                  </a:cubicBezTo>
                  <a:cubicBezTo>
                    <a:pt x="10" y="3"/>
                    <a:pt x="14" y="7"/>
                    <a:pt x="13" y="8"/>
                  </a:cubicBezTo>
                  <a:cubicBezTo>
                    <a:pt x="11" y="7"/>
                    <a:pt x="4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4"/>
            <p:cNvSpPr/>
            <p:nvPr/>
          </p:nvSpPr>
          <p:spPr bwMode="auto">
            <a:xfrm>
              <a:off x="1833" y="634"/>
              <a:ext cx="12" cy="14"/>
            </a:xfrm>
            <a:custGeom>
              <a:avLst/>
              <a:gdLst>
                <a:gd name="T0" fmla="*/ 2 w 8"/>
                <a:gd name="T1" fmla="*/ 0 h 9"/>
                <a:gd name="T2" fmla="*/ 8 w 8"/>
                <a:gd name="T3" fmla="*/ 5 h 9"/>
                <a:gd name="T4" fmla="*/ 4 w 8"/>
                <a:gd name="T5" fmla="*/ 1 h 9"/>
                <a:gd name="T6" fmla="*/ 4 w 8"/>
                <a:gd name="T7" fmla="*/ 5 h 9"/>
                <a:gd name="T8" fmla="*/ 2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2" y="0"/>
                  </a:moveTo>
                  <a:cubicBezTo>
                    <a:pt x="5" y="0"/>
                    <a:pt x="7" y="1"/>
                    <a:pt x="8" y="5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0" y="0"/>
                    <a:pt x="6" y="5"/>
                    <a:pt x="4" y="5"/>
                  </a:cubicBezTo>
                  <a:cubicBezTo>
                    <a:pt x="5" y="9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5"/>
            <p:cNvSpPr/>
            <p:nvPr/>
          </p:nvSpPr>
          <p:spPr bwMode="auto">
            <a:xfrm>
              <a:off x="1716" y="726"/>
              <a:ext cx="60" cy="31"/>
            </a:xfrm>
            <a:custGeom>
              <a:avLst/>
              <a:gdLst>
                <a:gd name="T0" fmla="*/ 1 w 39"/>
                <a:gd name="T1" fmla="*/ 15 h 20"/>
                <a:gd name="T2" fmla="*/ 2 w 39"/>
                <a:gd name="T3" fmla="*/ 19 h 20"/>
                <a:gd name="T4" fmla="*/ 5 w 39"/>
                <a:gd name="T5" fmla="*/ 12 h 20"/>
                <a:gd name="T6" fmla="*/ 8 w 39"/>
                <a:gd name="T7" fmla="*/ 12 h 20"/>
                <a:gd name="T8" fmla="*/ 13 w 39"/>
                <a:gd name="T9" fmla="*/ 15 h 20"/>
                <a:gd name="T10" fmla="*/ 16 w 39"/>
                <a:gd name="T11" fmla="*/ 9 h 20"/>
                <a:gd name="T12" fmla="*/ 18 w 39"/>
                <a:gd name="T13" fmla="*/ 12 h 20"/>
                <a:gd name="T14" fmla="*/ 19 w 39"/>
                <a:gd name="T15" fmla="*/ 8 h 20"/>
                <a:gd name="T16" fmla="*/ 23 w 39"/>
                <a:gd name="T17" fmla="*/ 10 h 20"/>
                <a:gd name="T18" fmla="*/ 23 w 39"/>
                <a:gd name="T19" fmla="*/ 6 h 20"/>
                <a:gd name="T20" fmla="*/ 29 w 39"/>
                <a:gd name="T21" fmla="*/ 2 h 20"/>
                <a:gd name="T22" fmla="*/ 33 w 39"/>
                <a:gd name="T23" fmla="*/ 5 h 20"/>
                <a:gd name="T24" fmla="*/ 35 w 39"/>
                <a:gd name="T25" fmla="*/ 2 h 20"/>
                <a:gd name="T26" fmla="*/ 38 w 39"/>
                <a:gd name="T27" fmla="*/ 1 h 20"/>
                <a:gd name="T28" fmla="*/ 39 w 39"/>
                <a:gd name="T29" fmla="*/ 4 h 20"/>
                <a:gd name="T30" fmla="*/ 2 w 39"/>
                <a:gd name="T31" fmla="*/ 20 h 20"/>
                <a:gd name="T32" fmla="*/ 1 w 39"/>
                <a:gd name="T3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20">
                  <a:moveTo>
                    <a:pt x="1" y="15"/>
                  </a:moveTo>
                  <a:cubicBezTo>
                    <a:pt x="4" y="15"/>
                    <a:pt x="1" y="17"/>
                    <a:pt x="2" y="19"/>
                  </a:cubicBezTo>
                  <a:cubicBezTo>
                    <a:pt x="2" y="14"/>
                    <a:pt x="8" y="17"/>
                    <a:pt x="5" y="12"/>
                  </a:cubicBezTo>
                  <a:cubicBezTo>
                    <a:pt x="6" y="14"/>
                    <a:pt x="11" y="19"/>
                    <a:pt x="8" y="12"/>
                  </a:cubicBezTo>
                  <a:cubicBezTo>
                    <a:pt x="10" y="12"/>
                    <a:pt x="11" y="16"/>
                    <a:pt x="13" y="15"/>
                  </a:cubicBezTo>
                  <a:cubicBezTo>
                    <a:pt x="7" y="9"/>
                    <a:pt x="17" y="15"/>
                    <a:pt x="16" y="9"/>
                  </a:cubicBezTo>
                  <a:cubicBezTo>
                    <a:pt x="18" y="9"/>
                    <a:pt x="17" y="11"/>
                    <a:pt x="18" y="12"/>
                  </a:cubicBezTo>
                  <a:cubicBezTo>
                    <a:pt x="17" y="10"/>
                    <a:pt x="22" y="11"/>
                    <a:pt x="19" y="8"/>
                  </a:cubicBezTo>
                  <a:cubicBezTo>
                    <a:pt x="20" y="8"/>
                    <a:pt x="21" y="8"/>
                    <a:pt x="23" y="10"/>
                  </a:cubicBezTo>
                  <a:cubicBezTo>
                    <a:pt x="21" y="6"/>
                    <a:pt x="25" y="10"/>
                    <a:pt x="23" y="6"/>
                  </a:cubicBezTo>
                  <a:cubicBezTo>
                    <a:pt x="27" y="6"/>
                    <a:pt x="30" y="7"/>
                    <a:pt x="29" y="2"/>
                  </a:cubicBezTo>
                  <a:cubicBezTo>
                    <a:pt x="30" y="2"/>
                    <a:pt x="32" y="3"/>
                    <a:pt x="33" y="5"/>
                  </a:cubicBezTo>
                  <a:cubicBezTo>
                    <a:pt x="30" y="0"/>
                    <a:pt x="39" y="4"/>
                    <a:pt x="35" y="2"/>
                  </a:cubicBezTo>
                  <a:cubicBezTo>
                    <a:pt x="34" y="0"/>
                    <a:pt x="36" y="2"/>
                    <a:pt x="38" y="1"/>
                  </a:cubicBezTo>
                  <a:cubicBezTo>
                    <a:pt x="38" y="2"/>
                    <a:pt x="39" y="3"/>
                    <a:pt x="39" y="4"/>
                  </a:cubicBezTo>
                  <a:cubicBezTo>
                    <a:pt x="27" y="9"/>
                    <a:pt x="16" y="15"/>
                    <a:pt x="2" y="20"/>
                  </a:cubicBezTo>
                  <a:cubicBezTo>
                    <a:pt x="0" y="17"/>
                    <a:pt x="2" y="17"/>
                    <a:pt x="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6"/>
            <p:cNvSpPr/>
            <p:nvPr/>
          </p:nvSpPr>
          <p:spPr bwMode="auto">
            <a:xfrm>
              <a:off x="1544" y="858"/>
              <a:ext cx="23" cy="19"/>
            </a:xfrm>
            <a:custGeom>
              <a:avLst/>
              <a:gdLst>
                <a:gd name="T0" fmla="*/ 10 w 15"/>
                <a:gd name="T1" fmla="*/ 2 h 12"/>
                <a:gd name="T2" fmla="*/ 14 w 15"/>
                <a:gd name="T3" fmla="*/ 3 h 12"/>
                <a:gd name="T4" fmla="*/ 0 w 15"/>
                <a:gd name="T5" fmla="*/ 8 h 12"/>
                <a:gd name="T6" fmla="*/ 4 w 15"/>
                <a:gd name="T7" fmla="*/ 5 h 12"/>
                <a:gd name="T8" fmla="*/ 10 w 15"/>
                <a:gd name="T9" fmla="*/ 5 h 12"/>
                <a:gd name="T10" fmla="*/ 10 w 15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cubicBezTo>
                    <a:pt x="11" y="2"/>
                    <a:pt x="13" y="6"/>
                    <a:pt x="14" y="3"/>
                  </a:cubicBezTo>
                  <a:cubicBezTo>
                    <a:pt x="15" y="4"/>
                    <a:pt x="4" y="12"/>
                    <a:pt x="0" y="8"/>
                  </a:cubicBezTo>
                  <a:cubicBezTo>
                    <a:pt x="2" y="8"/>
                    <a:pt x="6" y="9"/>
                    <a:pt x="4" y="5"/>
                  </a:cubicBezTo>
                  <a:cubicBezTo>
                    <a:pt x="7" y="8"/>
                    <a:pt x="6" y="5"/>
                    <a:pt x="10" y="5"/>
                  </a:cubicBezTo>
                  <a:cubicBezTo>
                    <a:pt x="4" y="0"/>
                    <a:pt x="14" y="8"/>
                    <a:pt x="1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7"/>
            <p:cNvSpPr/>
            <p:nvPr/>
          </p:nvSpPr>
          <p:spPr bwMode="auto">
            <a:xfrm>
              <a:off x="1109" y="1132"/>
              <a:ext cx="12" cy="10"/>
            </a:xfrm>
            <a:custGeom>
              <a:avLst/>
              <a:gdLst>
                <a:gd name="T0" fmla="*/ 2 w 8"/>
                <a:gd name="T1" fmla="*/ 0 h 6"/>
                <a:gd name="T2" fmla="*/ 6 w 8"/>
                <a:gd name="T3" fmla="*/ 1 h 6"/>
                <a:gd name="T4" fmla="*/ 3 w 8"/>
                <a:gd name="T5" fmla="*/ 6 h 6"/>
                <a:gd name="T6" fmla="*/ 2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3" y="0"/>
                    <a:pt x="5" y="1"/>
                    <a:pt x="6" y="1"/>
                  </a:cubicBezTo>
                  <a:cubicBezTo>
                    <a:pt x="8" y="4"/>
                    <a:pt x="2" y="3"/>
                    <a:pt x="3" y="6"/>
                  </a:cubicBezTo>
                  <a:cubicBezTo>
                    <a:pt x="0" y="5"/>
                    <a:pt x="5" y="3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8"/>
            <p:cNvSpPr/>
            <p:nvPr/>
          </p:nvSpPr>
          <p:spPr bwMode="auto">
            <a:xfrm>
              <a:off x="855" y="1242"/>
              <a:ext cx="26" cy="20"/>
            </a:xfrm>
            <a:custGeom>
              <a:avLst/>
              <a:gdLst>
                <a:gd name="T0" fmla="*/ 2 w 17"/>
                <a:gd name="T1" fmla="*/ 8 h 13"/>
                <a:gd name="T2" fmla="*/ 7 w 17"/>
                <a:gd name="T3" fmla="*/ 3 h 13"/>
                <a:gd name="T4" fmla="*/ 10 w 17"/>
                <a:gd name="T5" fmla="*/ 0 h 13"/>
                <a:gd name="T6" fmla="*/ 17 w 17"/>
                <a:gd name="T7" fmla="*/ 7 h 13"/>
                <a:gd name="T8" fmla="*/ 1 w 17"/>
                <a:gd name="T9" fmla="*/ 13 h 13"/>
                <a:gd name="T10" fmla="*/ 2 w 17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2" y="8"/>
                  </a:moveTo>
                  <a:cubicBezTo>
                    <a:pt x="5" y="12"/>
                    <a:pt x="14" y="5"/>
                    <a:pt x="7" y="3"/>
                  </a:cubicBezTo>
                  <a:cubicBezTo>
                    <a:pt x="6" y="1"/>
                    <a:pt x="9" y="1"/>
                    <a:pt x="10" y="0"/>
                  </a:cubicBezTo>
                  <a:cubicBezTo>
                    <a:pt x="10" y="5"/>
                    <a:pt x="15" y="2"/>
                    <a:pt x="17" y="7"/>
                  </a:cubicBezTo>
                  <a:cubicBezTo>
                    <a:pt x="9" y="9"/>
                    <a:pt x="5" y="12"/>
                    <a:pt x="1" y="13"/>
                  </a:cubicBezTo>
                  <a:cubicBezTo>
                    <a:pt x="0" y="10"/>
                    <a:pt x="4" y="11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"/>
            <p:cNvSpPr/>
            <p:nvPr/>
          </p:nvSpPr>
          <p:spPr bwMode="auto">
            <a:xfrm>
              <a:off x="823" y="1273"/>
              <a:ext cx="10" cy="6"/>
            </a:xfrm>
            <a:custGeom>
              <a:avLst/>
              <a:gdLst>
                <a:gd name="T0" fmla="*/ 3 w 6"/>
                <a:gd name="T1" fmla="*/ 4 h 4"/>
                <a:gd name="T2" fmla="*/ 0 w 6"/>
                <a:gd name="T3" fmla="*/ 0 h 4"/>
                <a:gd name="T4" fmla="*/ 6 w 6"/>
                <a:gd name="T5" fmla="*/ 2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2" y="0"/>
                    <a:pt x="4" y="1"/>
                    <a:pt x="6" y="2"/>
                  </a:cubicBezTo>
                  <a:cubicBezTo>
                    <a:pt x="6" y="3"/>
                    <a:pt x="5" y="3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"/>
            <p:cNvSpPr/>
            <p:nvPr/>
          </p:nvSpPr>
          <p:spPr bwMode="auto">
            <a:xfrm>
              <a:off x="858" y="313"/>
              <a:ext cx="12" cy="14"/>
            </a:xfrm>
            <a:custGeom>
              <a:avLst/>
              <a:gdLst>
                <a:gd name="T0" fmla="*/ 0 w 8"/>
                <a:gd name="T1" fmla="*/ 2 h 9"/>
                <a:gd name="T2" fmla="*/ 5 w 8"/>
                <a:gd name="T3" fmla="*/ 3 h 9"/>
                <a:gd name="T4" fmla="*/ 8 w 8"/>
                <a:gd name="T5" fmla="*/ 9 h 9"/>
                <a:gd name="T6" fmla="*/ 0 w 8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2" y="0"/>
                    <a:pt x="3" y="4"/>
                    <a:pt x="5" y="3"/>
                  </a:cubicBezTo>
                  <a:cubicBezTo>
                    <a:pt x="5" y="5"/>
                    <a:pt x="6" y="7"/>
                    <a:pt x="8" y="9"/>
                  </a:cubicBezTo>
                  <a:cubicBezTo>
                    <a:pt x="5" y="9"/>
                    <a:pt x="0" y="5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1"/>
            <p:cNvSpPr/>
            <p:nvPr/>
          </p:nvSpPr>
          <p:spPr bwMode="auto">
            <a:xfrm>
              <a:off x="1672" y="43"/>
              <a:ext cx="109" cy="45"/>
            </a:xfrm>
            <a:custGeom>
              <a:avLst/>
              <a:gdLst>
                <a:gd name="T0" fmla="*/ 0 w 70"/>
                <a:gd name="T1" fmla="*/ 24 h 29"/>
                <a:gd name="T2" fmla="*/ 66 w 70"/>
                <a:gd name="T3" fmla="*/ 0 h 29"/>
                <a:gd name="T4" fmla="*/ 62 w 70"/>
                <a:gd name="T5" fmla="*/ 3 h 29"/>
                <a:gd name="T6" fmla="*/ 65 w 70"/>
                <a:gd name="T7" fmla="*/ 3 h 29"/>
                <a:gd name="T8" fmla="*/ 60 w 70"/>
                <a:gd name="T9" fmla="*/ 3 h 29"/>
                <a:gd name="T10" fmla="*/ 60 w 70"/>
                <a:gd name="T11" fmla="*/ 6 h 29"/>
                <a:gd name="T12" fmla="*/ 26 w 70"/>
                <a:gd name="T13" fmla="*/ 16 h 29"/>
                <a:gd name="T14" fmla="*/ 19 w 70"/>
                <a:gd name="T15" fmla="*/ 22 h 29"/>
                <a:gd name="T16" fmla="*/ 12 w 70"/>
                <a:gd name="T17" fmla="*/ 20 h 29"/>
                <a:gd name="T18" fmla="*/ 0 w 70"/>
                <a:gd name="T1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9">
                  <a:moveTo>
                    <a:pt x="0" y="24"/>
                  </a:moveTo>
                  <a:cubicBezTo>
                    <a:pt x="17" y="16"/>
                    <a:pt x="40" y="11"/>
                    <a:pt x="66" y="0"/>
                  </a:cubicBezTo>
                  <a:cubicBezTo>
                    <a:pt x="70" y="1"/>
                    <a:pt x="63" y="2"/>
                    <a:pt x="62" y="3"/>
                  </a:cubicBezTo>
                  <a:cubicBezTo>
                    <a:pt x="63" y="4"/>
                    <a:pt x="64" y="3"/>
                    <a:pt x="65" y="3"/>
                  </a:cubicBezTo>
                  <a:cubicBezTo>
                    <a:pt x="65" y="7"/>
                    <a:pt x="61" y="5"/>
                    <a:pt x="60" y="3"/>
                  </a:cubicBezTo>
                  <a:cubicBezTo>
                    <a:pt x="57" y="4"/>
                    <a:pt x="63" y="6"/>
                    <a:pt x="60" y="6"/>
                  </a:cubicBezTo>
                  <a:cubicBezTo>
                    <a:pt x="48" y="14"/>
                    <a:pt x="36" y="14"/>
                    <a:pt x="26" y="16"/>
                  </a:cubicBezTo>
                  <a:cubicBezTo>
                    <a:pt x="23" y="17"/>
                    <a:pt x="22" y="21"/>
                    <a:pt x="19" y="22"/>
                  </a:cubicBezTo>
                  <a:cubicBezTo>
                    <a:pt x="18" y="22"/>
                    <a:pt x="14" y="20"/>
                    <a:pt x="12" y="20"/>
                  </a:cubicBezTo>
                  <a:cubicBezTo>
                    <a:pt x="8" y="21"/>
                    <a:pt x="7" y="29"/>
                    <a:pt x="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2"/>
            <p:cNvSpPr/>
            <p:nvPr/>
          </p:nvSpPr>
          <p:spPr bwMode="auto">
            <a:xfrm>
              <a:off x="1932" y="433"/>
              <a:ext cx="49" cy="25"/>
            </a:xfrm>
            <a:custGeom>
              <a:avLst/>
              <a:gdLst>
                <a:gd name="T0" fmla="*/ 0 w 31"/>
                <a:gd name="T1" fmla="*/ 7 h 16"/>
                <a:gd name="T2" fmla="*/ 2 w 31"/>
                <a:gd name="T3" fmla="*/ 6 h 16"/>
                <a:gd name="T4" fmla="*/ 7 w 31"/>
                <a:gd name="T5" fmla="*/ 10 h 16"/>
                <a:gd name="T6" fmla="*/ 5 w 31"/>
                <a:gd name="T7" fmla="*/ 5 h 16"/>
                <a:gd name="T8" fmla="*/ 10 w 31"/>
                <a:gd name="T9" fmla="*/ 11 h 16"/>
                <a:gd name="T10" fmla="*/ 9 w 31"/>
                <a:gd name="T11" fmla="*/ 5 h 16"/>
                <a:gd name="T12" fmla="*/ 13 w 31"/>
                <a:gd name="T13" fmla="*/ 9 h 16"/>
                <a:gd name="T14" fmla="*/ 16 w 31"/>
                <a:gd name="T15" fmla="*/ 4 h 16"/>
                <a:gd name="T16" fmla="*/ 19 w 31"/>
                <a:gd name="T17" fmla="*/ 7 h 16"/>
                <a:gd name="T18" fmla="*/ 18 w 31"/>
                <a:gd name="T19" fmla="*/ 3 h 16"/>
                <a:gd name="T20" fmla="*/ 25 w 31"/>
                <a:gd name="T21" fmla="*/ 0 h 16"/>
                <a:gd name="T22" fmla="*/ 31 w 31"/>
                <a:gd name="T23" fmla="*/ 6 h 16"/>
                <a:gd name="T24" fmla="*/ 4 w 31"/>
                <a:gd name="T25" fmla="*/ 16 h 16"/>
                <a:gd name="T26" fmla="*/ 0 w 31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6">
                  <a:moveTo>
                    <a:pt x="0" y="7"/>
                  </a:moveTo>
                  <a:cubicBezTo>
                    <a:pt x="2" y="8"/>
                    <a:pt x="7" y="12"/>
                    <a:pt x="2" y="6"/>
                  </a:cubicBezTo>
                  <a:cubicBezTo>
                    <a:pt x="4" y="6"/>
                    <a:pt x="5" y="8"/>
                    <a:pt x="7" y="10"/>
                  </a:cubicBezTo>
                  <a:cubicBezTo>
                    <a:pt x="8" y="10"/>
                    <a:pt x="5" y="6"/>
                    <a:pt x="5" y="5"/>
                  </a:cubicBezTo>
                  <a:cubicBezTo>
                    <a:pt x="7" y="4"/>
                    <a:pt x="8" y="9"/>
                    <a:pt x="10" y="11"/>
                  </a:cubicBezTo>
                  <a:cubicBezTo>
                    <a:pt x="13" y="11"/>
                    <a:pt x="10" y="7"/>
                    <a:pt x="9" y="5"/>
                  </a:cubicBezTo>
                  <a:cubicBezTo>
                    <a:pt x="10" y="5"/>
                    <a:pt x="12" y="7"/>
                    <a:pt x="13" y="9"/>
                  </a:cubicBezTo>
                  <a:cubicBezTo>
                    <a:pt x="13" y="5"/>
                    <a:pt x="15" y="7"/>
                    <a:pt x="16" y="4"/>
                  </a:cubicBezTo>
                  <a:cubicBezTo>
                    <a:pt x="16" y="5"/>
                    <a:pt x="17" y="7"/>
                    <a:pt x="19" y="7"/>
                  </a:cubicBezTo>
                  <a:cubicBezTo>
                    <a:pt x="21" y="7"/>
                    <a:pt x="19" y="5"/>
                    <a:pt x="18" y="3"/>
                  </a:cubicBezTo>
                  <a:cubicBezTo>
                    <a:pt x="22" y="1"/>
                    <a:pt x="27" y="6"/>
                    <a:pt x="25" y="0"/>
                  </a:cubicBezTo>
                  <a:cubicBezTo>
                    <a:pt x="27" y="1"/>
                    <a:pt x="29" y="3"/>
                    <a:pt x="31" y="6"/>
                  </a:cubicBezTo>
                  <a:cubicBezTo>
                    <a:pt x="20" y="9"/>
                    <a:pt x="15" y="12"/>
                    <a:pt x="4" y="16"/>
                  </a:cubicBezTo>
                  <a:cubicBezTo>
                    <a:pt x="2" y="12"/>
                    <a:pt x="1" y="10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3"/>
            <p:cNvSpPr/>
            <p:nvPr/>
          </p:nvSpPr>
          <p:spPr bwMode="auto">
            <a:xfrm>
              <a:off x="1820" y="631"/>
              <a:ext cx="9" cy="14"/>
            </a:xfrm>
            <a:custGeom>
              <a:avLst/>
              <a:gdLst>
                <a:gd name="T0" fmla="*/ 5 w 6"/>
                <a:gd name="T1" fmla="*/ 9 h 9"/>
                <a:gd name="T2" fmla="*/ 0 w 6"/>
                <a:gd name="T3" fmla="*/ 2 h 9"/>
                <a:gd name="T4" fmla="*/ 5 w 6"/>
                <a:gd name="T5" fmla="*/ 0 h 9"/>
                <a:gd name="T6" fmla="*/ 5 w 6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9"/>
                  </a:moveTo>
                  <a:cubicBezTo>
                    <a:pt x="3" y="6"/>
                    <a:pt x="0" y="5"/>
                    <a:pt x="0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6" y="4"/>
                    <a:pt x="6" y="6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4"/>
            <p:cNvSpPr/>
            <p:nvPr/>
          </p:nvSpPr>
          <p:spPr bwMode="auto">
            <a:xfrm>
              <a:off x="901" y="1217"/>
              <a:ext cx="39" cy="23"/>
            </a:xfrm>
            <a:custGeom>
              <a:avLst/>
              <a:gdLst>
                <a:gd name="T0" fmla="*/ 12 w 25"/>
                <a:gd name="T1" fmla="*/ 1 h 15"/>
                <a:gd name="T2" fmla="*/ 18 w 25"/>
                <a:gd name="T3" fmla="*/ 0 h 15"/>
                <a:gd name="T4" fmla="*/ 23 w 25"/>
                <a:gd name="T5" fmla="*/ 4 h 15"/>
                <a:gd name="T6" fmla="*/ 21 w 25"/>
                <a:gd name="T7" fmla="*/ 8 h 15"/>
                <a:gd name="T8" fmla="*/ 3 w 25"/>
                <a:gd name="T9" fmla="*/ 15 h 15"/>
                <a:gd name="T10" fmla="*/ 3 w 25"/>
                <a:gd name="T11" fmla="*/ 8 h 15"/>
                <a:gd name="T12" fmla="*/ 7 w 25"/>
                <a:gd name="T13" fmla="*/ 12 h 15"/>
                <a:gd name="T14" fmla="*/ 7 w 25"/>
                <a:gd name="T15" fmla="*/ 6 h 15"/>
                <a:gd name="T16" fmla="*/ 12 w 25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12" y="1"/>
                  </a:moveTo>
                  <a:cubicBezTo>
                    <a:pt x="14" y="1"/>
                    <a:pt x="19" y="4"/>
                    <a:pt x="18" y="0"/>
                  </a:cubicBezTo>
                  <a:cubicBezTo>
                    <a:pt x="20" y="0"/>
                    <a:pt x="21" y="4"/>
                    <a:pt x="23" y="4"/>
                  </a:cubicBezTo>
                  <a:cubicBezTo>
                    <a:pt x="25" y="8"/>
                    <a:pt x="15" y="0"/>
                    <a:pt x="21" y="8"/>
                  </a:cubicBezTo>
                  <a:cubicBezTo>
                    <a:pt x="14" y="10"/>
                    <a:pt x="10" y="12"/>
                    <a:pt x="3" y="15"/>
                  </a:cubicBezTo>
                  <a:cubicBezTo>
                    <a:pt x="0" y="11"/>
                    <a:pt x="3" y="11"/>
                    <a:pt x="3" y="8"/>
                  </a:cubicBezTo>
                  <a:cubicBezTo>
                    <a:pt x="6" y="8"/>
                    <a:pt x="4" y="12"/>
                    <a:pt x="7" y="12"/>
                  </a:cubicBezTo>
                  <a:cubicBezTo>
                    <a:pt x="7" y="10"/>
                    <a:pt x="10" y="10"/>
                    <a:pt x="7" y="6"/>
                  </a:cubicBezTo>
                  <a:cubicBezTo>
                    <a:pt x="10" y="5"/>
                    <a:pt x="15" y="7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8" name="PA_文本框 2"/>
          <p:cNvSpPr txBox="1"/>
          <p:nvPr>
            <p:custDataLst>
              <p:tags r:id="rId1"/>
            </p:custDataLst>
          </p:nvPr>
        </p:nvSpPr>
        <p:spPr>
          <a:xfrm>
            <a:off x="6074164" y="2895582"/>
            <a:ext cx="543818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汇报完毕</a:t>
            </a:r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en-US" sz="4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9" name="圆角矩形 278"/>
          <p:cNvSpPr/>
          <p:nvPr/>
        </p:nvSpPr>
        <p:spPr>
          <a:xfrm>
            <a:off x="6122288" y="5068708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6396153" y="509523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F8F4"/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zh-CN" altLang="en-US" sz="1600" dirty="0">
                <a:solidFill>
                  <a:srgbClr val="F9F8F4"/>
                </a:solidFill>
                <a:latin typeface="微软雅黑" panose="020B0503020204020204" charset="-122"/>
                <a:ea typeface="微软雅黑" panose="020B0503020204020204" charset="-122"/>
              </a:rPr>
              <a:t>吾小饰</a:t>
            </a:r>
            <a:endParaRPr lang="zh-CN" altLang="en-US" sz="1600" dirty="0">
              <a:solidFill>
                <a:srgbClr val="F9F8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6227433" y="1602974"/>
            <a:ext cx="1780052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9F8F4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zh-CN" altLang="en-US" sz="4000" b="1" dirty="0">
              <a:solidFill>
                <a:srgbClr val="F9F8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6107888" y="3819496"/>
            <a:ext cx="44558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 designer can use default text to simulate what text would look like. If it is not real text.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1" cstate="print"/>
          <a:srcRect l="10165" t="38013" b="8750"/>
          <a:stretch>
            <a:fillRect/>
          </a:stretch>
        </p:blipFill>
        <p:spPr>
          <a:xfrm>
            <a:off x="0" y="-9626"/>
            <a:ext cx="3558610" cy="6867626"/>
          </a:xfrm>
          <a:custGeom>
            <a:avLst/>
            <a:gdLst>
              <a:gd name="connsiteX0" fmla="*/ 0 w 3558610"/>
              <a:gd name="connsiteY0" fmla="*/ 0 h 6867626"/>
              <a:gd name="connsiteX1" fmla="*/ 3558610 w 3558610"/>
              <a:gd name="connsiteY1" fmla="*/ 0 h 6867626"/>
              <a:gd name="connsiteX2" fmla="*/ 3558610 w 3558610"/>
              <a:gd name="connsiteY2" fmla="*/ 6867626 h 6867626"/>
              <a:gd name="connsiteX3" fmla="*/ 0 w 3558610"/>
              <a:gd name="connsiteY3" fmla="*/ 6867626 h 686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8610" h="6867626">
                <a:moveTo>
                  <a:pt x="0" y="0"/>
                </a:moveTo>
                <a:lnTo>
                  <a:pt x="3558610" y="0"/>
                </a:lnTo>
                <a:lnTo>
                  <a:pt x="3558610" y="6867626"/>
                </a:lnTo>
                <a:lnTo>
                  <a:pt x="0" y="6867626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/>
          <a:srcRect t="11211" b="35627"/>
          <a:stretch>
            <a:fillRect/>
          </a:stretch>
        </p:blipFill>
        <p:spPr>
          <a:xfrm>
            <a:off x="2513766" y="0"/>
            <a:ext cx="3958754" cy="6858000"/>
          </a:xfrm>
          <a:custGeom>
            <a:avLst/>
            <a:gdLst>
              <a:gd name="connsiteX0" fmla="*/ 0 w 3958754"/>
              <a:gd name="connsiteY0" fmla="*/ 0 h 6858000"/>
              <a:gd name="connsiteX1" fmla="*/ 3958754 w 3958754"/>
              <a:gd name="connsiteY1" fmla="*/ 0 h 6858000"/>
              <a:gd name="connsiteX2" fmla="*/ 3958754 w 3958754"/>
              <a:gd name="connsiteY2" fmla="*/ 6858000 h 6858000"/>
              <a:gd name="connsiteX3" fmla="*/ 0 w 3958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8754" h="6858000">
                <a:moveTo>
                  <a:pt x="0" y="0"/>
                </a:moveTo>
                <a:lnTo>
                  <a:pt x="3958754" y="0"/>
                </a:lnTo>
                <a:lnTo>
                  <a:pt x="395875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 cstate="print"/>
          <a:srcRect t="38088" b="8750"/>
          <a:stretch>
            <a:fillRect/>
          </a:stretch>
        </p:blipFill>
        <p:spPr>
          <a:xfrm>
            <a:off x="5678105" y="0"/>
            <a:ext cx="3961270" cy="6858000"/>
          </a:xfrm>
          <a:custGeom>
            <a:avLst/>
            <a:gdLst>
              <a:gd name="connsiteX0" fmla="*/ 0 w 3961270"/>
              <a:gd name="connsiteY0" fmla="*/ 0 h 6858000"/>
              <a:gd name="connsiteX1" fmla="*/ 3961270 w 3961270"/>
              <a:gd name="connsiteY1" fmla="*/ 0 h 6858000"/>
              <a:gd name="connsiteX2" fmla="*/ 3961270 w 3961270"/>
              <a:gd name="connsiteY2" fmla="*/ 6858000 h 6858000"/>
              <a:gd name="connsiteX3" fmla="*/ 0 w 39612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1270" h="6858000">
                <a:moveTo>
                  <a:pt x="0" y="0"/>
                </a:moveTo>
                <a:lnTo>
                  <a:pt x="3961270" y="0"/>
                </a:lnTo>
                <a:lnTo>
                  <a:pt x="39612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 cstate="print"/>
          <a:srcRect t="11137" r="10681" b="35627"/>
          <a:stretch>
            <a:fillRect/>
          </a:stretch>
        </p:blipFill>
        <p:spPr>
          <a:xfrm>
            <a:off x="8656080" y="-9626"/>
            <a:ext cx="3535920" cy="6867626"/>
          </a:xfrm>
          <a:custGeom>
            <a:avLst/>
            <a:gdLst>
              <a:gd name="connsiteX0" fmla="*/ 0 w 3535920"/>
              <a:gd name="connsiteY0" fmla="*/ 0 h 6867626"/>
              <a:gd name="connsiteX1" fmla="*/ 3535920 w 3535920"/>
              <a:gd name="connsiteY1" fmla="*/ 0 h 6867626"/>
              <a:gd name="connsiteX2" fmla="*/ 3535920 w 3535920"/>
              <a:gd name="connsiteY2" fmla="*/ 6867626 h 6867626"/>
              <a:gd name="connsiteX3" fmla="*/ 0 w 3535920"/>
              <a:gd name="connsiteY3" fmla="*/ 6867626 h 686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920" h="6867626">
                <a:moveTo>
                  <a:pt x="0" y="0"/>
                </a:moveTo>
                <a:lnTo>
                  <a:pt x="3535920" y="0"/>
                </a:lnTo>
                <a:lnTo>
                  <a:pt x="3535920" y="6867626"/>
                </a:lnTo>
                <a:lnTo>
                  <a:pt x="0" y="6867626"/>
                </a:lnTo>
                <a:close/>
              </a:path>
            </a:pathLst>
          </a:custGeom>
        </p:spPr>
      </p:pic>
      <p:sp>
        <p:nvSpPr>
          <p:cNvPr id="81" name="矩形 80"/>
          <p:cNvSpPr/>
          <p:nvPr/>
        </p:nvSpPr>
        <p:spPr>
          <a:xfrm>
            <a:off x="1116531" y="1126156"/>
            <a:ext cx="9949313" cy="4605688"/>
          </a:xfrm>
          <a:prstGeom prst="rect">
            <a:avLst/>
          </a:prstGeom>
          <a:solidFill>
            <a:srgbClr val="F9F8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PA_文本框 2"/>
          <p:cNvSpPr txBox="1"/>
          <p:nvPr>
            <p:custDataLst>
              <p:tags r:id="rId5"/>
            </p:custDataLst>
          </p:nvPr>
        </p:nvSpPr>
        <p:spPr>
          <a:xfrm>
            <a:off x="3253252" y="2038151"/>
            <a:ext cx="2300025" cy="4303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en-US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sz="20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PA_文本框 2"/>
          <p:cNvSpPr txBox="1"/>
          <p:nvPr>
            <p:custDataLst>
              <p:tags r:id="rId6"/>
            </p:custDataLst>
          </p:nvPr>
        </p:nvSpPr>
        <p:spPr>
          <a:xfrm>
            <a:off x="1979136" y="1637624"/>
            <a:ext cx="1463042" cy="835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en-US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924446" y="3099854"/>
            <a:ext cx="209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工作内容回顾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061580" y="3124541"/>
            <a:ext cx="614762" cy="6147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115590" y="3255265"/>
            <a:ext cx="500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934590" y="3502641"/>
            <a:ext cx="3090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Review of work content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924446" y="4295621"/>
            <a:ext cx="209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工作难点分析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2061580" y="4320309"/>
            <a:ext cx="614762" cy="6147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115590" y="4451032"/>
            <a:ext cx="500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934590" y="4698409"/>
            <a:ext cx="3090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Analysis of work difficulties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280785" y="3124541"/>
            <a:ext cx="209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市场状况概述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417919" y="3149228"/>
            <a:ext cx="614762" cy="6147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471929" y="3279952"/>
            <a:ext cx="500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290928" y="3527328"/>
            <a:ext cx="3090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Overview of market conditions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280785" y="4321353"/>
            <a:ext cx="209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工作目标计划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6417919" y="4346040"/>
            <a:ext cx="614762" cy="6147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471929" y="4476763"/>
            <a:ext cx="500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290928" y="4724140"/>
            <a:ext cx="3090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Annual work plan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内容回顾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625" y="1964267"/>
            <a:ext cx="12201625" cy="4893733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98987" y="872067"/>
            <a:ext cx="2184400" cy="21844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uotation-marks_897"/>
          <p:cNvSpPr>
            <a:spLocks noChangeAspect="1"/>
          </p:cNvSpPr>
          <p:nvPr/>
        </p:nvSpPr>
        <p:spPr bwMode="auto">
          <a:xfrm>
            <a:off x="2232213" y="3406326"/>
            <a:ext cx="889042" cy="761681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363093" y="3742086"/>
            <a:ext cx="146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内容回顾</a:t>
            </a:r>
            <a:endParaRPr lang="en-US" altLang="zh-CN" sz="24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2676734" y="4333266"/>
            <a:ext cx="67814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quotation-marks_897"/>
          <p:cNvSpPr>
            <a:spLocks noChangeAspect="1"/>
          </p:cNvSpPr>
          <p:nvPr/>
        </p:nvSpPr>
        <p:spPr bwMode="auto">
          <a:xfrm rot="10800000">
            <a:off x="9742558" y="5441262"/>
            <a:ext cx="889042" cy="761681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内容回顾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0" y="5451665"/>
            <a:ext cx="11733196" cy="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674797" y="5331348"/>
            <a:ext cx="240632" cy="240632"/>
          </a:xfrm>
          <a:prstGeom prst="ellipse">
            <a:avLst/>
          </a:pr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12305" y="1928818"/>
            <a:ext cx="2232991" cy="233593"/>
          </a:xfrm>
          <a:custGeom>
            <a:avLst/>
            <a:gdLst>
              <a:gd name="connsiteX0" fmla="*/ 219771 w 2232991"/>
              <a:gd name="connsiteY0" fmla="*/ 0 h 258414"/>
              <a:gd name="connsiteX1" fmla="*/ 2013220 w 2232991"/>
              <a:gd name="connsiteY1" fmla="*/ 0 h 258414"/>
              <a:gd name="connsiteX2" fmla="*/ 2232991 w 2232991"/>
              <a:gd name="connsiteY2" fmla="*/ 219771 h 258414"/>
              <a:gd name="connsiteX3" fmla="*/ 2232991 w 2232991"/>
              <a:gd name="connsiteY3" fmla="*/ 258414 h 258414"/>
              <a:gd name="connsiteX4" fmla="*/ 0 w 2232991"/>
              <a:gd name="connsiteY4" fmla="*/ 258414 h 258414"/>
              <a:gd name="connsiteX5" fmla="*/ 0 w 2232991"/>
              <a:gd name="connsiteY5" fmla="*/ 219771 h 258414"/>
              <a:gd name="connsiteX6" fmla="*/ 219771 w 2232991"/>
              <a:gd name="connsiteY6" fmla="*/ 0 h 25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258414">
                <a:moveTo>
                  <a:pt x="219771" y="0"/>
                </a:moveTo>
                <a:lnTo>
                  <a:pt x="2013220" y="0"/>
                </a:lnTo>
                <a:cubicBezTo>
                  <a:pt x="2134596" y="0"/>
                  <a:pt x="2232991" y="98395"/>
                  <a:pt x="2232991" y="219771"/>
                </a:cubicBezTo>
                <a:lnTo>
                  <a:pt x="2232991" y="258414"/>
                </a:lnTo>
                <a:lnTo>
                  <a:pt x="0" y="258414"/>
                </a:lnTo>
                <a:lnTo>
                  <a:pt x="0" y="219771"/>
                </a:lnTo>
                <a:cubicBezTo>
                  <a:pt x="0" y="98395"/>
                  <a:pt x="98395" y="0"/>
                  <a:pt x="2197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12305" y="2162411"/>
            <a:ext cx="2232991" cy="2833103"/>
          </a:xfrm>
          <a:custGeom>
            <a:avLst/>
            <a:gdLst>
              <a:gd name="connsiteX0" fmla="*/ 0 w 2232991"/>
              <a:gd name="connsiteY0" fmla="*/ 0 h 3134142"/>
              <a:gd name="connsiteX1" fmla="*/ 2232991 w 2232991"/>
              <a:gd name="connsiteY1" fmla="*/ 0 h 3134142"/>
              <a:gd name="connsiteX2" fmla="*/ 2232991 w 2232991"/>
              <a:gd name="connsiteY2" fmla="*/ 2914371 h 3134142"/>
              <a:gd name="connsiteX3" fmla="*/ 2013220 w 2232991"/>
              <a:gd name="connsiteY3" fmla="*/ 3134142 h 3134142"/>
              <a:gd name="connsiteX4" fmla="*/ 219771 w 2232991"/>
              <a:gd name="connsiteY4" fmla="*/ 3134142 h 3134142"/>
              <a:gd name="connsiteX5" fmla="*/ 0 w 2232991"/>
              <a:gd name="connsiteY5" fmla="*/ 2914371 h 3134142"/>
              <a:gd name="connsiteX6" fmla="*/ 0 w 2232991"/>
              <a:gd name="connsiteY6" fmla="*/ 0 h 313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3134142">
                <a:moveTo>
                  <a:pt x="0" y="0"/>
                </a:moveTo>
                <a:lnTo>
                  <a:pt x="2232991" y="0"/>
                </a:lnTo>
                <a:lnTo>
                  <a:pt x="2232991" y="2914371"/>
                </a:lnTo>
                <a:cubicBezTo>
                  <a:pt x="2232991" y="3035747"/>
                  <a:pt x="2134596" y="3134142"/>
                  <a:pt x="2013220" y="3134142"/>
                </a:cubicBezTo>
                <a:lnTo>
                  <a:pt x="219771" y="3134142"/>
                </a:lnTo>
                <a:cubicBezTo>
                  <a:pt x="98395" y="3134142"/>
                  <a:pt x="0" y="3035747"/>
                  <a:pt x="0" y="2914371"/>
                </a:cubicBezTo>
                <a:lnTo>
                  <a:pt x="0" y="0"/>
                </a:lnTo>
                <a:close/>
              </a:path>
            </a:pathLst>
          </a:cu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333248" y="319213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982409" y="3509001"/>
            <a:ext cx="16967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iconfont-1187-868319"/>
          <p:cNvSpPr>
            <a:spLocks noChangeAspect="1"/>
          </p:cNvSpPr>
          <p:nvPr/>
        </p:nvSpPr>
        <p:spPr bwMode="auto">
          <a:xfrm>
            <a:off x="1572408" y="2472463"/>
            <a:ext cx="461031" cy="460649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椭圆 10"/>
          <p:cNvSpPr/>
          <p:nvPr/>
        </p:nvSpPr>
        <p:spPr>
          <a:xfrm>
            <a:off x="4528731" y="5331348"/>
            <a:ext cx="240632" cy="240632"/>
          </a:xfrm>
          <a:prstGeom prst="ellipse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566239" y="1928818"/>
            <a:ext cx="2232991" cy="233593"/>
          </a:xfrm>
          <a:custGeom>
            <a:avLst/>
            <a:gdLst>
              <a:gd name="connsiteX0" fmla="*/ 219771 w 2232991"/>
              <a:gd name="connsiteY0" fmla="*/ 0 h 258414"/>
              <a:gd name="connsiteX1" fmla="*/ 2013220 w 2232991"/>
              <a:gd name="connsiteY1" fmla="*/ 0 h 258414"/>
              <a:gd name="connsiteX2" fmla="*/ 2232991 w 2232991"/>
              <a:gd name="connsiteY2" fmla="*/ 219771 h 258414"/>
              <a:gd name="connsiteX3" fmla="*/ 2232991 w 2232991"/>
              <a:gd name="connsiteY3" fmla="*/ 258414 h 258414"/>
              <a:gd name="connsiteX4" fmla="*/ 0 w 2232991"/>
              <a:gd name="connsiteY4" fmla="*/ 258414 h 258414"/>
              <a:gd name="connsiteX5" fmla="*/ 0 w 2232991"/>
              <a:gd name="connsiteY5" fmla="*/ 219771 h 258414"/>
              <a:gd name="connsiteX6" fmla="*/ 219771 w 2232991"/>
              <a:gd name="connsiteY6" fmla="*/ 0 h 25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258414">
                <a:moveTo>
                  <a:pt x="219771" y="0"/>
                </a:moveTo>
                <a:lnTo>
                  <a:pt x="2013220" y="0"/>
                </a:lnTo>
                <a:cubicBezTo>
                  <a:pt x="2134596" y="0"/>
                  <a:pt x="2232991" y="98395"/>
                  <a:pt x="2232991" y="219771"/>
                </a:cubicBezTo>
                <a:lnTo>
                  <a:pt x="2232991" y="258414"/>
                </a:lnTo>
                <a:lnTo>
                  <a:pt x="0" y="258414"/>
                </a:lnTo>
                <a:lnTo>
                  <a:pt x="0" y="219771"/>
                </a:lnTo>
                <a:cubicBezTo>
                  <a:pt x="0" y="98395"/>
                  <a:pt x="98395" y="0"/>
                  <a:pt x="2197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566239" y="2162411"/>
            <a:ext cx="2232991" cy="2833103"/>
          </a:xfrm>
          <a:custGeom>
            <a:avLst/>
            <a:gdLst>
              <a:gd name="connsiteX0" fmla="*/ 0 w 2232991"/>
              <a:gd name="connsiteY0" fmla="*/ 0 h 3134142"/>
              <a:gd name="connsiteX1" fmla="*/ 2232991 w 2232991"/>
              <a:gd name="connsiteY1" fmla="*/ 0 h 3134142"/>
              <a:gd name="connsiteX2" fmla="*/ 2232991 w 2232991"/>
              <a:gd name="connsiteY2" fmla="*/ 2914371 h 3134142"/>
              <a:gd name="connsiteX3" fmla="*/ 2013220 w 2232991"/>
              <a:gd name="connsiteY3" fmla="*/ 3134142 h 3134142"/>
              <a:gd name="connsiteX4" fmla="*/ 219771 w 2232991"/>
              <a:gd name="connsiteY4" fmla="*/ 3134142 h 3134142"/>
              <a:gd name="connsiteX5" fmla="*/ 0 w 2232991"/>
              <a:gd name="connsiteY5" fmla="*/ 2914371 h 3134142"/>
              <a:gd name="connsiteX6" fmla="*/ 0 w 2232991"/>
              <a:gd name="connsiteY6" fmla="*/ 0 h 313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3134142">
                <a:moveTo>
                  <a:pt x="0" y="0"/>
                </a:moveTo>
                <a:lnTo>
                  <a:pt x="2232991" y="0"/>
                </a:lnTo>
                <a:lnTo>
                  <a:pt x="2232991" y="2914371"/>
                </a:lnTo>
                <a:cubicBezTo>
                  <a:pt x="2232991" y="3035747"/>
                  <a:pt x="2134596" y="3134142"/>
                  <a:pt x="2013220" y="3134142"/>
                </a:cubicBezTo>
                <a:lnTo>
                  <a:pt x="219771" y="3134142"/>
                </a:lnTo>
                <a:cubicBezTo>
                  <a:pt x="98395" y="3134142"/>
                  <a:pt x="0" y="3035747"/>
                  <a:pt x="0" y="2914371"/>
                </a:cubicBezTo>
                <a:lnTo>
                  <a:pt x="0" y="0"/>
                </a:lnTo>
                <a:close/>
              </a:path>
            </a:pathLst>
          </a:cu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4187182" y="319213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3836343" y="3509001"/>
            <a:ext cx="16967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82665" y="5331348"/>
            <a:ext cx="240632" cy="240632"/>
          </a:xfrm>
          <a:prstGeom prst="ellipse">
            <a:avLst/>
          </a:pr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420173" y="1928818"/>
            <a:ext cx="2232991" cy="233593"/>
          </a:xfrm>
          <a:custGeom>
            <a:avLst/>
            <a:gdLst>
              <a:gd name="connsiteX0" fmla="*/ 219771 w 2232991"/>
              <a:gd name="connsiteY0" fmla="*/ 0 h 258414"/>
              <a:gd name="connsiteX1" fmla="*/ 2013220 w 2232991"/>
              <a:gd name="connsiteY1" fmla="*/ 0 h 258414"/>
              <a:gd name="connsiteX2" fmla="*/ 2232991 w 2232991"/>
              <a:gd name="connsiteY2" fmla="*/ 219771 h 258414"/>
              <a:gd name="connsiteX3" fmla="*/ 2232991 w 2232991"/>
              <a:gd name="connsiteY3" fmla="*/ 258414 h 258414"/>
              <a:gd name="connsiteX4" fmla="*/ 0 w 2232991"/>
              <a:gd name="connsiteY4" fmla="*/ 258414 h 258414"/>
              <a:gd name="connsiteX5" fmla="*/ 0 w 2232991"/>
              <a:gd name="connsiteY5" fmla="*/ 219771 h 258414"/>
              <a:gd name="connsiteX6" fmla="*/ 219771 w 2232991"/>
              <a:gd name="connsiteY6" fmla="*/ 0 h 25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258414">
                <a:moveTo>
                  <a:pt x="219771" y="0"/>
                </a:moveTo>
                <a:lnTo>
                  <a:pt x="2013220" y="0"/>
                </a:lnTo>
                <a:cubicBezTo>
                  <a:pt x="2134596" y="0"/>
                  <a:pt x="2232991" y="98395"/>
                  <a:pt x="2232991" y="219771"/>
                </a:cubicBezTo>
                <a:lnTo>
                  <a:pt x="2232991" y="258414"/>
                </a:lnTo>
                <a:lnTo>
                  <a:pt x="0" y="258414"/>
                </a:lnTo>
                <a:lnTo>
                  <a:pt x="0" y="219771"/>
                </a:lnTo>
                <a:cubicBezTo>
                  <a:pt x="0" y="98395"/>
                  <a:pt x="98395" y="0"/>
                  <a:pt x="2197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420173" y="2162411"/>
            <a:ext cx="2232991" cy="2833103"/>
          </a:xfrm>
          <a:custGeom>
            <a:avLst/>
            <a:gdLst>
              <a:gd name="connsiteX0" fmla="*/ 0 w 2232991"/>
              <a:gd name="connsiteY0" fmla="*/ 0 h 3134142"/>
              <a:gd name="connsiteX1" fmla="*/ 2232991 w 2232991"/>
              <a:gd name="connsiteY1" fmla="*/ 0 h 3134142"/>
              <a:gd name="connsiteX2" fmla="*/ 2232991 w 2232991"/>
              <a:gd name="connsiteY2" fmla="*/ 2914371 h 3134142"/>
              <a:gd name="connsiteX3" fmla="*/ 2013220 w 2232991"/>
              <a:gd name="connsiteY3" fmla="*/ 3134142 h 3134142"/>
              <a:gd name="connsiteX4" fmla="*/ 219771 w 2232991"/>
              <a:gd name="connsiteY4" fmla="*/ 3134142 h 3134142"/>
              <a:gd name="connsiteX5" fmla="*/ 0 w 2232991"/>
              <a:gd name="connsiteY5" fmla="*/ 2914371 h 3134142"/>
              <a:gd name="connsiteX6" fmla="*/ 0 w 2232991"/>
              <a:gd name="connsiteY6" fmla="*/ 0 h 313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3134142">
                <a:moveTo>
                  <a:pt x="0" y="0"/>
                </a:moveTo>
                <a:lnTo>
                  <a:pt x="2232991" y="0"/>
                </a:lnTo>
                <a:lnTo>
                  <a:pt x="2232991" y="2914371"/>
                </a:lnTo>
                <a:cubicBezTo>
                  <a:pt x="2232991" y="3035747"/>
                  <a:pt x="2134596" y="3134142"/>
                  <a:pt x="2013220" y="3134142"/>
                </a:cubicBezTo>
                <a:lnTo>
                  <a:pt x="219771" y="3134142"/>
                </a:lnTo>
                <a:cubicBezTo>
                  <a:pt x="98395" y="3134142"/>
                  <a:pt x="0" y="3035747"/>
                  <a:pt x="0" y="2914371"/>
                </a:cubicBezTo>
                <a:lnTo>
                  <a:pt x="0" y="0"/>
                </a:lnTo>
                <a:close/>
              </a:path>
            </a:pathLst>
          </a:custGeom>
          <a:solidFill>
            <a:srgbClr val="D7B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7041116" y="319213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6690277" y="3509001"/>
            <a:ext cx="16967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236599" y="5331348"/>
            <a:ext cx="240632" cy="240632"/>
          </a:xfrm>
          <a:prstGeom prst="ellipse">
            <a:avLst/>
          </a:prstGeom>
          <a:solidFill>
            <a:srgbClr val="B5A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274107" y="1928818"/>
            <a:ext cx="2232991" cy="233593"/>
          </a:xfrm>
          <a:custGeom>
            <a:avLst/>
            <a:gdLst>
              <a:gd name="connsiteX0" fmla="*/ 219771 w 2232991"/>
              <a:gd name="connsiteY0" fmla="*/ 0 h 258414"/>
              <a:gd name="connsiteX1" fmla="*/ 2013220 w 2232991"/>
              <a:gd name="connsiteY1" fmla="*/ 0 h 258414"/>
              <a:gd name="connsiteX2" fmla="*/ 2232991 w 2232991"/>
              <a:gd name="connsiteY2" fmla="*/ 219771 h 258414"/>
              <a:gd name="connsiteX3" fmla="*/ 2232991 w 2232991"/>
              <a:gd name="connsiteY3" fmla="*/ 258414 h 258414"/>
              <a:gd name="connsiteX4" fmla="*/ 0 w 2232991"/>
              <a:gd name="connsiteY4" fmla="*/ 258414 h 258414"/>
              <a:gd name="connsiteX5" fmla="*/ 0 w 2232991"/>
              <a:gd name="connsiteY5" fmla="*/ 219771 h 258414"/>
              <a:gd name="connsiteX6" fmla="*/ 219771 w 2232991"/>
              <a:gd name="connsiteY6" fmla="*/ 0 h 25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258414">
                <a:moveTo>
                  <a:pt x="219771" y="0"/>
                </a:moveTo>
                <a:lnTo>
                  <a:pt x="2013220" y="0"/>
                </a:lnTo>
                <a:cubicBezTo>
                  <a:pt x="2134596" y="0"/>
                  <a:pt x="2232991" y="98395"/>
                  <a:pt x="2232991" y="219771"/>
                </a:cubicBezTo>
                <a:lnTo>
                  <a:pt x="2232991" y="258414"/>
                </a:lnTo>
                <a:lnTo>
                  <a:pt x="0" y="258414"/>
                </a:lnTo>
                <a:lnTo>
                  <a:pt x="0" y="219771"/>
                </a:lnTo>
                <a:cubicBezTo>
                  <a:pt x="0" y="98395"/>
                  <a:pt x="98395" y="0"/>
                  <a:pt x="2197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274107" y="2162411"/>
            <a:ext cx="2232991" cy="2833103"/>
          </a:xfrm>
          <a:custGeom>
            <a:avLst/>
            <a:gdLst>
              <a:gd name="connsiteX0" fmla="*/ 0 w 2232991"/>
              <a:gd name="connsiteY0" fmla="*/ 0 h 3134142"/>
              <a:gd name="connsiteX1" fmla="*/ 2232991 w 2232991"/>
              <a:gd name="connsiteY1" fmla="*/ 0 h 3134142"/>
              <a:gd name="connsiteX2" fmla="*/ 2232991 w 2232991"/>
              <a:gd name="connsiteY2" fmla="*/ 2914371 h 3134142"/>
              <a:gd name="connsiteX3" fmla="*/ 2013220 w 2232991"/>
              <a:gd name="connsiteY3" fmla="*/ 3134142 h 3134142"/>
              <a:gd name="connsiteX4" fmla="*/ 219771 w 2232991"/>
              <a:gd name="connsiteY4" fmla="*/ 3134142 h 3134142"/>
              <a:gd name="connsiteX5" fmla="*/ 0 w 2232991"/>
              <a:gd name="connsiteY5" fmla="*/ 2914371 h 3134142"/>
              <a:gd name="connsiteX6" fmla="*/ 0 w 2232991"/>
              <a:gd name="connsiteY6" fmla="*/ 0 h 313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991" h="3134142">
                <a:moveTo>
                  <a:pt x="0" y="0"/>
                </a:moveTo>
                <a:lnTo>
                  <a:pt x="2232991" y="0"/>
                </a:lnTo>
                <a:lnTo>
                  <a:pt x="2232991" y="2914371"/>
                </a:lnTo>
                <a:cubicBezTo>
                  <a:pt x="2232991" y="3035747"/>
                  <a:pt x="2134596" y="3134142"/>
                  <a:pt x="2013220" y="3134142"/>
                </a:cubicBezTo>
                <a:lnTo>
                  <a:pt x="219771" y="3134142"/>
                </a:lnTo>
                <a:cubicBezTo>
                  <a:pt x="98395" y="3134142"/>
                  <a:pt x="0" y="3035747"/>
                  <a:pt x="0" y="2914371"/>
                </a:cubicBezTo>
                <a:lnTo>
                  <a:pt x="0" y="0"/>
                </a:lnTo>
                <a:close/>
              </a:path>
            </a:pathLst>
          </a:custGeom>
          <a:solidFill>
            <a:srgbClr val="B5A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9895050" y="319213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9544211" y="3509001"/>
            <a:ext cx="16967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iconfont-11920-5700803"/>
          <p:cNvSpPr>
            <a:spLocks noChangeAspect="1"/>
          </p:cNvSpPr>
          <p:nvPr/>
        </p:nvSpPr>
        <p:spPr bwMode="auto">
          <a:xfrm>
            <a:off x="10138702" y="2484574"/>
            <a:ext cx="436426" cy="436426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iconfont-1191-866883"/>
          <p:cNvSpPr>
            <a:spLocks noChangeAspect="1"/>
          </p:cNvSpPr>
          <p:nvPr/>
        </p:nvSpPr>
        <p:spPr bwMode="auto">
          <a:xfrm>
            <a:off x="7267417" y="2461783"/>
            <a:ext cx="471127" cy="466265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iconfont-1187-868307"/>
          <p:cNvSpPr>
            <a:spLocks noChangeAspect="1"/>
          </p:cNvSpPr>
          <p:nvPr/>
        </p:nvSpPr>
        <p:spPr bwMode="auto">
          <a:xfrm>
            <a:off x="4423136" y="2461783"/>
            <a:ext cx="446942" cy="437526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经验总结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55666" y="-9626"/>
            <a:ext cx="2836333" cy="6867626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85209" y="1777238"/>
            <a:ext cx="4538133" cy="3853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24655" y="2955037"/>
            <a:ext cx="47887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0915" y="220680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经验总结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4655" y="2702201"/>
            <a:ext cx="3556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824655" y="4077534"/>
            <a:ext cx="1264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68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000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824655" y="4546706"/>
            <a:ext cx="2242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3370577" y="4077534"/>
            <a:ext cx="1264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56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000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3370577" y="4546706"/>
            <a:ext cx="2242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经验总结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val 8"/>
          <p:cNvSpPr/>
          <p:nvPr/>
        </p:nvSpPr>
        <p:spPr>
          <a:xfrm>
            <a:off x="2775523" y="2874464"/>
            <a:ext cx="1889710" cy="1890940"/>
          </a:xfrm>
          <a:prstGeom prst="ellipse">
            <a:avLst/>
          </a:prstGeom>
          <a:solidFill>
            <a:srgbClr val="B5A1A8"/>
          </a:solidFill>
          <a:ln w="66675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<a:noAutofit/>
          </a:bodyPr>
          <a:lstStyle/>
          <a:p>
            <a:pPr algn="ctr" defTabSz="1219200"/>
            <a:endParaRPr lang="en-US" sz="2400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Oval 9"/>
          <p:cNvSpPr/>
          <p:nvPr/>
        </p:nvSpPr>
        <p:spPr>
          <a:xfrm>
            <a:off x="4350282" y="2874464"/>
            <a:ext cx="1889710" cy="1890940"/>
          </a:xfrm>
          <a:prstGeom prst="ellipse">
            <a:avLst/>
          </a:prstGeom>
          <a:solidFill>
            <a:srgbClr val="D7B8A3"/>
          </a:solidFill>
          <a:ln w="66675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<a:noAutofit/>
          </a:bodyPr>
          <a:lstStyle/>
          <a:p>
            <a:pPr algn="ctr" defTabSz="1219200"/>
            <a:endParaRPr lang="en-US" sz="2400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" name="Oval 10"/>
          <p:cNvSpPr/>
          <p:nvPr/>
        </p:nvSpPr>
        <p:spPr>
          <a:xfrm>
            <a:off x="5925040" y="2874464"/>
            <a:ext cx="1889710" cy="1890940"/>
          </a:xfrm>
          <a:prstGeom prst="ellipse">
            <a:avLst/>
          </a:prstGeom>
          <a:solidFill>
            <a:srgbClr val="C8887F"/>
          </a:solidFill>
          <a:ln w="66675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<a:noAutofit/>
          </a:bodyPr>
          <a:lstStyle/>
          <a:p>
            <a:pPr algn="ctr" defTabSz="1219200"/>
            <a:endParaRPr lang="en-US" sz="2400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" name="Oval 11"/>
          <p:cNvSpPr/>
          <p:nvPr/>
        </p:nvSpPr>
        <p:spPr>
          <a:xfrm>
            <a:off x="7576652" y="2874464"/>
            <a:ext cx="1889710" cy="1890940"/>
          </a:xfrm>
          <a:prstGeom prst="ellipse">
            <a:avLst/>
          </a:prstGeom>
          <a:solidFill>
            <a:srgbClr val="A68F97"/>
          </a:solidFill>
          <a:ln w="66675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<a:noAutofit/>
          </a:bodyPr>
          <a:lstStyle/>
          <a:p>
            <a:pPr algn="ctr" defTabSz="1219200"/>
            <a:endParaRPr lang="en-US" sz="2400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" name="iconfont-1187-868319"/>
          <p:cNvSpPr>
            <a:spLocks noChangeAspect="1"/>
          </p:cNvSpPr>
          <p:nvPr/>
        </p:nvSpPr>
        <p:spPr bwMode="auto">
          <a:xfrm>
            <a:off x="3254691" y="3420671"/>
            <a:ext cx="799192" cy="79852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9" name="iconfont-11920-5700803"/>
          <p:cNvSpPr>
            <a:spLocks noChangeAspect="1"/>
          </p:cNvSpPr>
          <p:nvPr/>
        </p:nvSpPr>
        <p:spPr bwMode="auto">
          <a:xfrm>
            <a:off x="8208828" y="3452910"/>
            <a:ext cx="687072" cy="687072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0" name="iconfont-1191-866883"/>
          <p:cNvSpPr>
            <a:spLocks noChangeAspect="1"/>
          </p:cNvSpPr>
          <p:nvPr/>
        </p:nvSpPr>
        <p:spPr bwMode="auto">
          <a:xfrm>
            <a:off x="6474002" y="3452910"/>
            <a:ext cx="741702" cy="734048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iconfont-1187-868307"/>
          <p:cNvSpPr>
            <a:spLocks noChangeAspect="1"/>
          </p:cNvSpPr>
          <p:nvPr/>
        </p:nvSpPr>
        <p:spPr bwMode="auto">
          <a:xfrm>
            <a:off x="4920093" y="3420671"/>
            <a:ext cx="703628" cy="688804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8790801" y="167848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8790801" y="1941717"/>
            <a:ext cx="2169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8803501" y="495464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8803501" y="5217879"/>
            <a:ext cx="2169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2297979" y="167848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007717" y="1941717"/>
            <a:ext cx="225966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2310679" y="495464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1020417" y="5217879"/>
            <a:ext cx="22596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87287" y="1663147"/>
          <a:ext cx="5340625" cy="1984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987287" y="3955816"/>
          <a:ext cx="5340625" cy="1984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7135667" y="2476704"/>
            <a:ext cx="4209079" cy="162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1927" y="172847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5667" y="2223868"/>
            <a:ext cx="3556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135668" y="5160914"/>
            <a:ext cx="3542931" cy="13914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135667" y="5160914"/>
            <a:ext cx="1505260" cy="139149"/>
          </a:xfrm>
          <a:prstGeom prst="roundRect">
            <a:avLst>
              <a:gd name="adj" fmla="val 50000"/>
            </a:avLst>
          </a:pr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41522" y="5054544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44%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145348" y="5512317"/>
            <a:ext cx="3542931" cy="13914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145347" y="5512317"/>
            <a:ext cx="2063685" cy="139149"/>
          </a:xfrm>
          <a:prstGeom prst="roundRect">
            <a:avLst>
              <a:gd name="adj" fmla="val 50000"/>
            </a:avLst>
          </a:prstGeom>
          <a:solidFill>
            <a:srgbClr val="A68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51200" y="5405946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56%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7145347" y="4257588"/>
            <a:ext cx="42090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4597292" y="1731561"/>
          <a:ext cx="2945175" cy="262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8104473" y="1731561"/>
          <a:ext cx="2945175" cy="262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742122" y="1762906"/>
            <a:ext cx="3260035" cy="4353339"/>
          </a:xfrm>
          <a:prstGeom prst="rect">
            <a:avLst/>
          </a:prstGeom>
          <a:solidFill>
            <a:srgbClr val="C88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165564" y="3266306"/>
            <a:ext cx="247878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8449" y="249156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189" y="3000218"/>
            <a:ext cx="3556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4827991" y="4724251"/>
            <a:ext cx="1264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68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000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4827991" y="5193423"/>
            <a:ext cx="25102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8293435" y="4724251"/>
            <a:ext cx="1264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56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000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8293435" y="5193423"/>
            <a:ext cx="25102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-9625" y="-9626"/>
            <a:ext cx="1211250" cy="1160865"/>
          </a:xfrm>
          <a:prstGeom prst="rect">
            <a:avLst/>
          </a:prstGeom>
        </p:spPr>
      </p:pic>
      <p:sp>
        <p:nvSpPr>
          <p:cNvPr id="284" name="矩形 283"/>
          <p:cNvSpPr/>
          <p:nvPr/>
        </p:nvSpPr>
        <p:spPr>
          <a:xfrm>
            <a:off x="908397" y="3518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面临问题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4187850" y="3031925"/>
            <a:ext cx="1107496" cy="1831736"/>
          </a:xfrm>
          <a:custGeom>
            <a:avLst/>
            <a:gdLst>
              <a:gd name="T0" fmla="*/ 95 w 228"/>
              <a:gd name="T1" fmla="*/ 310 h 377"/>
              <a:gd name="T2" fmla="*/ 120 w 228"/>
              <a:gd name="T3" fmla="*/ 283 h 377"/>
              <a:gd name="T4" fmla="*/ 156 w 228"/>
              <a:gd name="T5" fmla="*/ 275 h 377"/>
              <a:gd name="T6" fmla="*/ 174 w 228"/>
              <a:gd name="T7" fmla="*/ 287 h 377"/>
              <a:gd name="T8" fmla="*/ 177 w 228"/>
              <a:gd name="T9" fmla="*/ 298 h 377"/>
              <a:gd name="T10" fmla="*/ 190 w 228"/>
              <a:gd name="T11" fmla="*/ 301 h 377"/>
              <a:gd name="T12" fmla="*/ 217 w 228"/>
              <a:gd name="T13" fmla="*/ 285 h 377"/>
              <a:gd name="T14" fmla="*/ 224 w 228"/>
              <a:gd name="T15" fmla="*/ 261 h 377"/>
              <a:gd name="T16" fmla="*/ 206 w 228"/>
              <a:gd name="T17" fmla="*/ 184 h 377"/>
              <a:gd name="T18" fmla="*/ 218 w 228"/>
              <a:gd name="T19" fmla="*/ 118 h 377"/>
              <a:gd name="T20" fmla="*/ 210 w 228"/>
              <a:gd name="T21" fmla="*/ 94 h 377"/>
              <a:gd name="T22" fmla="*/ 166 w 228"/>
              <a:gd name="T23" fmla="*/ 70 h 377"/>
              <a:gd name="T24" fmla="*/ 150 w 228"/>
              <a:gd name="T25" fmla="*/ 58 h 377"/>
              <a:gd name="T26" fmla="*/ 151 w 228"/>
              <a:gd name="T27" fmla="*/ 55 h 377"/>
              <a:gd name="T28" fmla="*/ 161 w 228"/>
              <a:gd name="T29" fmla="*/ 46 h 377"/>
              <a:gd name="T30" fmla="*/ 170 w 228"/>
              <a:gd name="T31" fmla="*/ 46 h 377"/>
              <a:gd name="T32" fmla="*/ 182 w 228"/>
              <a:gd name="T33" fmla="*/ 28 h 377"/>
              <a:gd name="T34" fmla="*/ 162 w 228"/>
              <a:gd name="T35" fmla="*/ 8 h 377"/>
              <a:gd name="T36" fmla="*/ 135 w 228"/>
              <a:gd name="T37" fmla="*/ 1 h 377"/>
              <a:gd name="T38" fmla="*/ 126 w 228"/>
              <a:gd name="T39" fmla="*/ 21 h 377"/>
              <a:gd name="T40" fmla="*/ 130 w 228"/>
              <a:gd name="T41" fmla="*/ 29 h 377"/>
              <a:gd name="T42" fmla="*/ 128 w 228"/>
              <a:gd name="T43" fmla="*/ 42 h 377"/>
              <a:gd name="T44" fmla="*/ 125 w 228"/>
              <a:gd name="T45" fmla="*/ 44 h 377"/>
              <a:gd name="T46" fmla="*/ 107 w 228"/>
              <a:gd name="T47" fmla="*/ 36 h 377"/>
              <a:gd name="T48" fmla="*/ 60 w 228"/>
              <a:gd name="T49" fmla="*/ 10 h 377"/>
              <a:gd name="T50" fmla="*/ 38 w 228"/>
              <a:gd name="T51" fmla="*/ 16 h 377"/>
              <a:gd name="T52" fmla="*/ 1 w 228"/>
              <a:gd name="T53" fmla="*/ 186 h 377"/>
              <a:gd name="T54" fmla="*/ 47 w 228"/>
              <a:gd name="T55" fmla="*/ 366 h 377"/>
              <a:gd name="T56" fmla="*/ 70 w 228"/>
              <a:gd name="T57" fmla="*/ 372 h 377"/>
              <a:gd name="T58" fmla="*/ 101 w 228"/>
              <a:gd name="T59" fmla="*/ 353 h 377"/>
              <a:gd name="T60" fmla="*/ 105 w 228"/>
              <a:gd name="T61" fmla="*/ 341 h 377"/>
              <a:gd name="T62" fmla="*/ 97 w 228"/>
              <a:gd name="T63" fmla="*/ 332 h 377"/>
              <a:gd name="T64" fmla="*/ 95 w 228"/>
              <a:gd name="T65" fmla="*/ 31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377">
                <a:moveTo>
                  <a:pt x="95" y="310"/>
                </a:moveTo>
                <a:cubicBezTo>
                  <a:pt x="99" y="300"/>
                  <a:pt x="108" y="290"/>
                  <a:pt x="120" y="283"/>
                </a:cubicBezTo>
                <a:cubicBezTo>
                  <a:pt x="131" y="276"/>
                  <a:pt x="144" y="273"/>
                  <a:pt x="156" y="275"/>
                </a:cubicBezTo>
                <a:cubicBezTo>
                  <a:pt x="163" y="276"/>
                  <a:pt x="170" y="280"/>
                  <a:pt x="174" y="287"/>
                </a:cubicBezTo>
                <a:cubicBezTo>
                  <a:pt x="176" y="290"/>
                  <a:pt x="177" y="294"/>
                  <a:pt x="177" y="298"/>
                </a:cubicBezTo>
                <a:cubicBezTo>
                  <a:pt x="178" y="304"/>
                  <a:pt x="182" y="306"/>
                  <a:pt x="190" y="301"/>
                </a:cubicBezTo>
                <a:cubicBezTo>
                  <a:pt x="217" y="285"/>
                  <a:pt x="217" y="285"/>
                  <a:pt x="217" y="285"/>
                </a:cubicBezTo>
                <a:cubicBezTo>
                  <a:pt x="225" y="280"/>
                  <a:pt x="228" y="270"/>
                  <a:pt x="224" y="261"/>
                </a:cubicBezTo>
                <a:cubicBezTo>
                  <a:pt x="213" y="238"/>
                  <a:pt x="207" y="212"/>
                  <a:pt x="206" y="184"/>
                </a:cubicBezTo>
                <a:cubicBezTo>
                  <a:pt x="206" y="161"/>
                  <a:pt x="210" y="138"/>
                  <a:pt x="218" y="118"/>
                </a:cubicBezTo>
                <a:cubicBezTo>
                  <a:pt x="221" y="109"/>
                  <a:pt x="218" y="99"/>
                  <a:pt x="210" y="94"/>
                </a:cubicBezTo>
                <a:cubicBezTo>
                  <a:pt x="166" y="70"/>
                  <a:pt x="166" y="70"/>
                  <a:pt x="166" y="70"/>
                </a:cubicBezTo>
                <a:cubicBezTo>
                  <a:pt x="158" y="65"/>
                  <a:pt x="151" y="60"/>
                  <a:pt x="150" y="58"/>
                </a:cubicBezTo>
                <a:cubicBezTo>
                  <a:pt x="150" y="57"/>
                  <a:pt x="150" y="56"/>
                  <a:pt x="151" y="55"/>
                </a:cubicBezTo>
                <a:cubicBezTo>
                  <a:pt x="153" y="50"/>
                  <a:pt x="155" y="46"/>
                  <a:pt x="161" y="46"/>
                </a:cubicBezTo>
                <a:cubicBezTo>
                  <a:pt x="164" y="45"/>
                  <a:pt x="167" y="46"/>
                  <a:pt x="170" y="46"/>
                </a:cubicBezTo>
                <a:cubicBezTo>
                  <a:pt x="179" y="45"/>
                  <a:pt x="185" y="37"/>
                  <a:pt x="182" y="28"/>
                </a:cubicBezTo>
                <a:cubicBezTo>
                  <a:pt x="178" y="19"/>
                  <a:pt x="171" y="12"/>
                  <a:pt x="162" y="8"/>
                </a:cubicBezTo>
                <a:cubicBezTo>
                  <a:pt x="154" y="3"/>
                  <a:pt x="144" y="0"/>
                  <a:pt x="135" y="1"/>
                </a:cubicBezTo>
                <a:cubicBezTo>
                  <a:pt x="125" y="3"/>
                  <a:pt x="121" y="12"/>
                  <a:pt x="126" y="21"/>
                </a:cubicBezTo>
                <a:cubicBezTo>
                  <a:pt x="127" y="23"/>
                  <a:pt x="129" y="26"/>
                  <a:pt x="130" y="29"/>
                </a:cubicBezTo>
                <a:cubicBezTo>
                  <a:pt x="133" y="34"/>
                  <a:pt x="131" y="38"/>
                  <a:pt x="128" y="42"/>
                </a:cubicBezTo>
                <a:cubicBezTo>
                  <a:pt x="127" y="43"/>
                  <a:pt x="126" y="44"/>
                  <a:pt x="125" y="44"/>
                </a:cubicBezTo>
                <a:cubicBezTo>
                  <a:pt x="123" y="45"/>
                  <a:pt x="115" y="41"/>
                  <a:pt x="107" y="36"/>
                </a:cubicBezTo>
                <a:cubicBezTo>
                  <a:pt x="60" y="10"/>
                  <a:pt x="60" y="10"/>
                  <a:pt x="60" y="10"/>
                </a:cubicBezTo>
                <a:cubicBezTo>
                  <a:pt x="52" y="5"/>
                  <a:pt x="42" y="8"/>
                  <a:pt x="38" y="16"/>
                </a:cubicBezTo>
                <a:cubicBezTo>
                  <a:pt x="14" y="68"/>
                  <a:pt x="0" y="126"/>
                  <a:pt x="1" y="186"/>
                </a:cubicBezTo>
                <a:cubicBezTo>
                  <a:pt x="2" y="251"/>
                  <a:pt x="18" y="313"/>
                  <a:pt x="47" y="366"/>
                </a:cubicBezTo>
                <a:cubicBezTo>
                  <a:pt x="51" y="374"/>
                  <a:pt x="62" y="377"/>
                  <a:pt x="70" y="372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109" y="349"/>
                  <a:pt x="110" y="344"/>
                  <a:pt x="105" y="341"/>
                </a:cubicBezTo>
                <a:cubicBezTo>
                  <a:pt x="102" y="339"/>
                  <a:pt x="99" y="336"/>
                  <a:pt x="97" y="332"/>
                </a:cubicBezTo>
                <a:cubicBezTo>
                  <a:pt x="93" y="326"/>
                  <a:pt x="92" y="318"/>
                  <a:pt x="95" y="310"/>
                </a:cubicBezTo>
                <a:close/>
              </a:path>
            </a:pathLst>
          </a:custGeom>
          <a:solidFill>
            <a:srgbClr val="D7B8A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11"/>
          <p:cNvSpPr/>
          <p:nvPr/>
        </p:nvSpPr>
        <p:spPr bwMode="auto">
          <a:xfrm>
            <a:off x="4512866" y="4422165"/>
            <a:ext cx="1598777" cy="1398695"/>
          </a:xfrm>
          <a:custGeom>
            <a:avLst/>
            <a:gdLst>
              <a:gd name="T0" fmla="*/ 288 w 329"/>
              <a:gd name="T1" fmla="*/ 218 h 288"/>
              <a:gd name="T2" fmla="*/ 277 w 329"/>
              <a:gd name="T3" fmla="*/ 183 h 288"/>
              <a:gd name="T4" fmla="*/ 287 w 329"/>
              <a:gd name="T5" fmla="*/ 148 h 288"/>
              <a:gd name="T6" fmla="*/ 307 w 329"/>
              <a:gd name="T7" fmla="*/ 138 h 288"/>
              <a:gd name="T8" fmla="*/ 319 w 329"/>
              <a:gd name="T9" fmla="*/ 141 h 288"/>
              <a:gd name="T10" fmla="*/ 327 w 329"/>
              <a:gd name="T11" fmla="*/ 131 h 288"/>
              <a:gd name="T12" fmla="*/ 327 w 329"/>
              <a:gd name="T13" fmla="*/ 99 h 288"/>
              <a:gd name="T14" fmla="*/ 310 w 329"/>
              <a:gd name="T15" fmla="*/ 82 h 288"/>
              <a:gd name="T16" fmla="*/ 183 w 329"/>
              <a:gd name="T17" fmla="*/ 16 h 288"/>
              <a:gd name="T18" fmla="*/ 158 w 329"/>
              <a:gd name="T19" fmla="*/ 11 h 288"/>
              <a:gd name="T20" fmla="*/ 115 w 329"/>
              <a:gd name="T21" fmla="*/ 36 h 288"/>
              <a:gd name="T22" fmla="*/ 97 w 329"/>
              <a:gd name="T23" fmla="*/ 44 h 288"/>
              <a:gd name="T24" fmla="*/ 95 w 329"/>
              <a:gd name="T25" fmla="*/ 42 h 288"/>
              <a:gd name="T26" fmla="*/ 92 w 329"/>
              <a:gd name="T27" fmla="*/ 29 h 288"/>
              <a:gd name="T28" fmla="*/ 96 w 329"/>
              <a:gd name="T29" fmla="*/ 21 h 288"/>
              <a:gd name="T30" fmla="*/ 87 w 329"/>
              <a:gd name="T31" fmla="*/ 2 h 288"/>
              <a:gd name="T32" fmla="*/ 60 w 329"/>
              <a:gd name="T33" fmla="*/ 9 h 288"/>
              <a:gd name="T34" fmla="*/ 40 w 329"/>
              <a:gd name="T35" fmla="*/ 29 h 288"/>
              <a:gd name="T36" fmla="*/ 53 w 329"/>
              <a:gd name="T37" fmla="*/ 47 h 288"/>
              <a:gd name="T38" fmla="*/ 62 w 329"/>
              <a:gd name="T39" fmla="*/ 47 h 288"/>
              <a:gd name="T40" fmla="*/ 72 w 329"/>
              <a:gd name="T41" fmla="*/ 56 h 288"/>
              <a:gd name="T42" fmla="*/ 73 w 329"/>
              <a:gd name="T43" fmla="*/ 59 h 288"/>
              <a:gd name="T44" fmla="*/ 57 w 329"/>
              <a:gd name="T45" fmla="*/ 71 h 288"/>
              <a:gd name="T46" fmla="*/ 10 w 329"/>
              <a:gd name="T47" fmla="*/ 99 h 288"/>
              <a:gd name="T48" fmla="*/ 5 w 329"/>
              <a:gd name="T49" fmla="*/ 121 h 288"/>
              <a:gd name="T50" fmla="*/ 313 w 329"/>
              <a:gd name="T51" fmla="*/ 288 h 288"/>
              <a:gd name="T52" fmla="*/ 329 w 329"/>
              <a:gd name="T53" fmla="*/ 271 h 288"/>
              <a:gd name="T54" fmla="*/ 329 w 329"/>
              <a:gd name="T55" fmla="*/ 234 h 288"/>
              <a:gd name="T56" fmla="*/ 320 w 329"/>
              <a:gd name="T57" fmla="*/ 225 h 288"/>
              <a:gd name="T58" fmla="*/ 308 w 329"/>
              <a:gd name="T59" fmla="*/ 228 h 288"/>
              <a:gd name="T60" fmla="*/ 288 w 329"/>
              <a:gd name="T61" fmla="*/ 21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9" h="288">
                <a:moveTo>
                  <a:pt x="288" y="218"/>
                </a:moveTo>
                <a:cubicBezTo>
                  <a:pt x="281" y="210"/>
                  <a:pt x="277" y="197"/>
                  <a:pt x="277" y="183"/>
                </a:cubicBezTo>
                <a:cubicBezTo>
                  <a:pt x="276" y="169"/>
                  <a:pt x="280" y="157"/>
                  <a:pt x="287" y="148"/>
                </a:cubicBezTo>
                <a:cubicBezTo>
                  <a:pt x="292" y="142"/>
                  <a:pt x="300" y="138"/>
                  <a:pt x="307" y="138"/>
                </a:cubicBezTo>
                <a:cubicBezTo>
                  <a:pt x="311" y="138"/>
                  <a:pt x="315" y="139"/>
                  <a:pt x="319" y="141"/>
                </a:cubicBezTo>
                <a:cubicBezTo>
                  <a:pt x="324" y="143"/>
                  <a:pt x="328" y="140"/>
                  <a:pt x="327" y="131"/>
                </a:cubicBezTo>
                <a:cubicBezTo>
                  <a:pt x="327" y="99"/>
                  <a:pt x="327" y="99"/>
                  <a:pt x="327" y="99"/>
                </a:cubicBezTo>
                <a:cubicBezTo>
                  <a:pt x="327" y="90"/>
                  <a:pt x="319" y="83"/>
                  <a:pt x="310" y="82"/>
                </a:cubicBezTo>
                <a:cubicBezTo>
                  <a:pt x="259" y="78"/>
                  <a:pt x="214" y="53"/>
                  <a:pt x="183" y="16"/>
                </a:cubicBezTo>
                <a:cubicBezTo>
                  <a:pt x="177" y="9"/>
                  <a:pt x="166" y="6"/>
                  <a:pt x="158" y="11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08" y="41"/>
                  <a:pt x="99" y="45"/>
                  <a:pt x="97" y="44"/>
                </a:cubicBezTo>
                <a:cubicBezTo>
                  <a:pt x="96" y="44"/>
                  <a:pt x="95" y="43"/>
                  <a:pt x="95" y="42"/>
                </a:cubicBezTo>
                <a:cubicBezTo>
                  <a:pt x="92" y="38"/>
                  <a:pt x="89" y="34"/>
                  <a:pt x="92" y="29"/>
                </a:cubicBezTo>
                <a:cubicBezTo>
                  <a:pt x="93" y="26"/>
                  <a:pt x="95" y="24"/>
                  <a:pt x="96" y="21"/>
                </a:cubicBezTo>
                <a:cubicBezTo>
                  <a:pt x="101" y="13"/>
                  <a:pt x="96" y="3"/>
                  <a:pt x="87" y="2"/>
                </a:cubicBezTo>
                <a:cubicBezTo>
                  <a:pt x="78" y="0"/>
                  <a:pt x="68" y="4"/>
                  <a:pt x="60" y="9"/>
                </a:cubicBezTo>
                <a:cubicBezTo>
                  <a:pt x="51" y="13"/>
                  <a:pt x="44" y="21"/>
                  <a:pt x="40" y="29"/>
                </a:cubicBezTo>
                <a:cubicBezTo>
                  <a:pt x="37" y="38"/>
                  <a:pt x="43" y="47"/>
                  <a:pt x="53" y="47"/>
                </a:cubicBezTo>
                <a:cubicBezTo>
                  <a:pt x="56" y="47"/>
                  <a:pt x="59" y="46"/>
                  <a:pt x="62" y="47"/>
                </a:cubicBezTo>
                <a:cubicBezTo>
                  <a:pt x="67" y="47"/>
                  <a:pt x="70" y="51"/>
                  <a:pt x="72" y="56"/>
                </a:cubicBezTo>
                <a:cubicBezTo>
                  <a:pt x="73" y="57"/>
                  <a:pt x="73" y="58"/>
                  <a:pt x="73" y="59"/>
                </a:cubicBezTo>
                <a:cubicBezTo>
                  <a:pt x="72" y="61"/>
                  <a:pt x="65" y="66"/>
                  <a:pt x="57" y="71"/>
                </a:cubicBezTo>
                <a:cubicBezTo>
                  <a:pt x="10" y="99"/>
                  <a:pt x="10" y="99"/>
                  <a:pt x="10" y="99"/>
                </a:cubicBezTo>
                <a:cubicBezTo>
                  <a:pt x="2" y="103"/>
                  <a:pt x="0" y="113"/>
                  <a:pt x="5" y="121"/>
                </a:cubicBezTo>
                <a:cubicBezTo>
                  <a:pt x="74" y="219"/>
                  <a:pt x="186" y="283"/>
                  <a:pt x="313" y="288"/>
                </a:cubicBezTo>
                <a:cubicBezTo>
                  <a:pt x="322" y="288"/>
                  <a:pt x="329" y="280"/>
                  <a:pt x="329" y="271"/>
                </a:cubicBezTo>
                <a:cubicBezTo>
                  <a:pt x="329" y="234"/>
                  <a:pt x="329" y="234"/>
                  <a:pt x="329" y="234"/>
                </a:cubicBezTo>
                <a:cubicBezTo>
                  <a:pt x="328" y="225"/>
                  <a:pt x="325" y="222"/>
                  <a:pt x="320" y="225"/>
                </a:cubicBezTo>
                <a:cubicBezTo>
                  <a:pt x="316" y="227"/>
                  <a:pt x="312" y="228"/>
                  <a:pt x="308" y="228"/>
                </a:cubicBezTo>
                <a:cubicBezTo>
                  <a:pt x="301" y="228"/>
                  <a:pt x="293" y="224"/>
                  <a:pt x="288" y="218"/>
                </a:cubicBezTo>
                <a:close/>
              </a:path>
            </a:pathLst>
          </a:custGeom>
          <a:solidFill>
            <a:srgbClr val="C888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12"/>
          <p:cNvSpPr/>
          <p:nvPr/>
        </p:nvSpPr>
        <p:spPr bwMode="auto">
          <a:xfrm>
            <a:off x="4459323" y="2016486"/>
            <a:ext cx="1812949" cy="1433451"/>
          </a:xfrm>
          <a:custGeom>
            <a:avLst/>
            <a:gdLst>
              <a:gd name="T0" fmla="*/ 77 w 373"/>
              <a:gd name="T1" fmla="*/ 197 h 295"/>
              <a:gd name="T2" fmla="*/ 113 w 373"/>
              <a:gd name="T3" fmla="*/ 205 h 295"/>
              <a:gd name="T4" fmla="*/ 138 w 373"/>
              <a:gd name="T5" fmla="*/ 232 h 295"/>
              <a:gd name="T6" fmla="*/ 137 w 373"/>
              <a:gd name="T7" fmla="*/ 254 h 295"/>
              <a:gd name="T8" fmla="*/ 129 w 373"/>
              <a:gd name="T9" fmla="*/ 262 h 295"/>
              <a:gd name="T10" fmla="*/ 133 w 373"/>
              <a:gd name="T11" fmla="*/ 275 h 295"/>
              <a:gd name="T12" fmla="*/ 160 w 373"/>
              <a:gd name="T13" fmla="*/ 290 h 295"/>
              <a:gd name="T14" fmla="*/ 184 w 373"/>
              <a:gd name="T15" fmla="*/ 284 h 295"/>
              <a:gd name="T16" fmla="*/ 305 w 373"/>
              <a:gd name="T17" fmla="*/ 207 h 295"/>
              <a:gd name="T18" fmla="*/ 321 w 373"/>
              <a:gd name="T19" fmla="*/ 188 h 295"/>
              <a:gd name="T20" fmla="*/ 321 w 373"/>
              <a:gd name="T21" fmla="*/ 139 h 295"/>
              <a:gd name="T22" fmla="*/ 323 w 373"/>
              <a:gd name="T23" fmla="*/ 119 h 295"/>
              <a:gd name="T24" fmla="*/ 326 w 373"/>
              <a:gd name="T25" fmla="*/ 117 h 295"/>
              <a:gd name="T26" fmla="*/ 339 w 373"/>
              <a:gd name="T27" fmla="*/ 122 h 295"/>
              <a:gd name="T28" fmla="*/ 344 w 373"/>
              <a:gd name="T29" fmla="*/ 130 h 295"/>
              <a:gd name="T30" fmla="*/ 365 w 373"/>
              <a:gd name="T31" fmla="*/ 131 h 295"/>
              <a:gd name="T32" fmla="*/ 373 w 373"/>
              <a:gd name="T33" fmla="*/ 104 h 295"/>
              <a:gd name="T34" fmla="*/ 364 w 373"/>
              <a:gd name="T35" fmla="*/ 77 h 295"/>
              <a:gd name="T36" fmla="*/ 343 w 373"/>
              <a:gd name="T37" fmla="*/ 79 h 295"/>
              <a:gd name="T38" fmla="*/ 338 w 373"/>
              <a:gd name="T39" fmla="*/ 87 h 295"/>
              <a:gd name="T40" fmla="*/ 326 w 373"/>
              <a:gd name="T41" fmla="*/ 92 h 295"/>
              <a:gd name="T42" fmla="*/ 322 w 373"/>
              <a:gd name="T43" fmla="*/ 90 h 295"/>
              <a:gd name="T44" fmla="*/ 320 w 373"/>
              <a:gd name="T45" fmla="*/ 70 h 295"/>
              <a:gd name="T46" fmla="*/ 320 w 373"/>
              <a:gd name="T47" fmla="*/ 16 h 295"/>
              <a:gd name="T48" fmla="*/ 303 w 373"/>
              <a:gd name="T49" fmla="*/ 1 h 295"/>
              <a:gd name="T50" fmla="*/ 5 w 373"/>
              <a:gd name="T51" fmla="*/ 184 h 295"/>
              <a:gd name="T52" fmla="*/ 11 w 373"/>
              <a:gd name="T53" fmla="*/ 206 h 295"/>
              <a:gd name="T54" fmla="*/ 43 w 373"/>
              <a:gd name="T55" fmla="*/ 224 h 295"/>
              <a:gd name="T56" fmla="*/ 55 w 373"/>
              <a:gd name="T57" fmla="*/ 221 h 295"/>
              <a:gd name="T58" fmla="*/ 59 w 373"/>
              <a:gd name="T59" fmla="*/ 210 h 295"/>
              <a:gd name="T60" fmla="*/ 77 w 373"/>
              <a:gd name="T61" fmla="*/ 19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295">
                <a:moveTo>
                  <a:pt x="77" y="197"/>
                </a:moveTo>
                <a:cubicBezTo>
                  <a:pt x="88" y="195"/>
                  <a:pt x="101" y="198"/>
                  <a:pt x="113" y="205"/>
                </a:cubicBezTo>
                <a:cubicBezTo>
                  <a:pt x="125" y="211"/>
                  <a:pt x="134" y="221"/>
                  <a:pt x="138" y="232"/>
                </a:cubicBezTo>
                <a:cubicBezTo>
                  <a:pt x="141" y="239"/>
                  <a:pt x="140" y="247"/>
                  <a:pt x="137" y="254"/>
                </a:cubicBezTo>
                <a:cubicBezTo>
                  <a:pt x="135" y="257"/>
                  <a:pt x="132" y="260"/>
                  <a:pt x="129" y="262"/>
                </a:cubicBezTo>
                <a:cubicBezTo>
                  <a:pt x="124" y="266"/>
                  <a:pt x="125" y="270"/>
                  <a:pt x="133" y="275"/>
                </a:cubicBezTo>
                <a:cubicBezTo>
                  <a:pt x="160" y="290"/>
                  <a:pt x="160" y="290"/>
                  <a:pt x="160" y="290"/>
                </a:cubicBezTo>
                <a:cubicBezTo>
                  <a:pt x="168" y="295"/>
                  <a:pt x="178" y="292"/>
                  <a:pt x="184" y="284"/>
                </a:cubicBezTo>
                <a:cubicBezTo>
                  <a:pt x="212" y="244"/>
                  <a:pt x="255" y="216"/>
                  <a:pt x="305" y="207"/>
                </a:cubicBezTo>
                <a:cubicBezTo>
                  <a:pt x="314" y="205"/>
                  <a:pt x="322" y="197"/>
                  <a:pt x="321" y="188"/>
                </a:cubicBezTo>
                <a:cubicBezTo>
                  <a:pt x="321" y="139"/>
                  <a:pt x="321" y="139"/>
                  <a:pt x="321" y="139"/>
                </a:cubicBezTo>
                <a:cubicBezTo>
                  <a:pt x="321" y="129"/>
                  <a:pt x="321" y="120"/>
                  <a:pt x="323" y="119"/>
                </a:cubicBezTo>
                <a:cubicBezTo>
                  <a:pt x="324" y="118"/>
                  <a:pt x="325" y="117"/>
                  <a:pt x="326" y="117"/>
                </a:cubicBezTo>
                <a:cubicBezTo>
                  <a:pt x="331" y="117"/>
                  <a:pt x="336" y="117"/>
                  <a:pt x="339" y="122"/>
                </a:cubicBezTo>
                <a:cubicBezTo>
                  <a:pt x="341" y="124"/>
                  <a:pt x="342" y="127"/>
                  <a:pt x="344" y="130"/>
                </a:cubicBezTo>
                <a:cubicBezTo>
                  <a:pt x="349" y="138"/>
                  <a:pt x="359" y="138"/>
                  <a:pt x="365" y="131"/>
                </a:cubicBezTo>
                <a:cubicBezTo>
                  <a:pt x="371" y="124"/>
                  <a:pt x="373" y="113"/>
                  <a:pt x="373" y="104"/>
                </a:cubicBezTo>
                <a:cubicBezTo>
                  <a:pt x="373" y="94"/>
                  <a:pt x="370" y="84"/>
                  <a:pt x="364" y="77"/>
                </a:cubicBezTo>
                <a:cubicBezTo>
                  <a:pt x="358" y="70"/>
                  <a:pt x="348" y="71"/>
                  <a:pt x="343" y="79"/>
                </a:cubicBezTo>
                <a:cubicBezTo>
                  <a:pt x="341" y="81"/>
                  <a:pt x="340" y="84"/>
                  <a:pt x="338" y="87"/>
                </a:cubicBezTo>
                <a:cubicBezTo>
                  <a:pt x="335" y="92"/>
                  <a:pt x="331" y="92"/>
                  <a:pt x="326" y="92"/>
                </a:cubicBezTo>
                <a:cubicBezTo>
                  <a:pt x="324" y="92"/>
                  <a:pt x="323" y="91"/>
                  <a:pt x="322" y="90"/>
                </a:cubicBezTo>
                <a:cubicBezTo>
                  <a:pt x="321" y="89"/>
                  <a:pt x="320" y="80"/>
                  <a:pt x="320" y="70"/>
                </a:cubicBezTo>
                <a:cubicBezTo>
                  <a:pt x="320" y="16"/>
                  <a:pt x="320" y="16"/>
                  <a:pt x="320" y="16"/>
                </a:cubicBezTo>
                <a:cubicBezTo>
                  <a:pt x="319" y="7"/>
                  <a:pt x="312" y="0"/>
                  <a:pt x="303" y="1"/>
                </a:cubicBezTo>
                <a:cubicBezTo>
                  <a:pt x="177" y="12"/>
                  <a:pt x="68" y="82"/>
                  <a:pt x="5" y="184"/>
                </a:cubicBezTo>
                <a:cubicBezTo>
                  <a:pt x="0" y="191"/>
                  <a:pt x="3" y="201"/>
                  <a:pt x="11" y="206"/>
                </a:cubicBezTo>
                <a:cubicBezTo>
                  <a:pt x="43" y="224"/>
                  <a:pt x="43" y="224"/>
                  <a:pt x="43" y="224"/>
                </a:cubicBezTo>
                <a:cubicBezTo>
                  <a:pt x="51" y="229"/>
                  <a:pt x="55" y="227"/>
                  <a:pt x="55" y="221"/>
                </a:cubicBezTo>
                <a:cubicBezTo>
                  <a:pt x="56" y="217"/>
                  <a:pt x="57" y="213"/>
                  <a:pt x="59" y="210"/>
                </a:cubicBezTo>
                <a:cubicBezTo>
                  <a:pt x="62" y="203"/>
                  <a:pt x="69" y="199"/>
                  <a:pt x="77" y="197"/>
                </a:cubicBezTo>
                <a:close/>
              </a:path>
            </a:pathLst>
          </a:custGeom>
          <a:solidFill>
            <a:srgbClr val="B5A1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3"/>
          <p:cNvSpPr/>
          <p:nvPr/>
        </p:nvSpPr>
        <p:spPr bwMode="auto">
          <a:xfrm>
            <a:off x="6082523" y="2011789"/>
            <a:ext cx="1598777" cy="1399634"/>
          </a:xfrm>
          <a:custGeom>
            <a:avLst/>
            <a:gdLst>
              <a:gd name="T0" fmla="*/ 41 w 329"/>
              <a:gd name="T1" fmla="*/ 70 h 288"/>
              <a:gd name="T2" fmla="*/ 52 w 329"/>
              <a:gd name="T3" fmla="*/ 105 h 288"/>
              <a:gd name="T4" fmla="*/ 42 w 329"/>
              <a:gd name="T5" fmla="*/ 140 h 288"/>
              <a:gd name="T6" fmla="*/ 22 w 329"/>
              <a:gd name="T7" fmla="*/ 150 h 288"/>
              <a:gd name="T8" fmla="*/ 10 w 329"/>
              <a:gd name="T9" fmla="*/ 147 h 288"/>
              <a:gd name="T10" fmla="*/ 2 w 329"/>
              <a:gd name="T11" fmla="*/ 157 h 288"/>
              <a:gd name="T12" fmla="*/ 2 w 329"/>
              <a:gd name="T13" fmla="*/ 189 h 288"/>
              <a:gd name="T14" fmla="*/ 19 w 329"/>
              <a:gd name="T15" fmla="*/ 206 h 288"/>
              <a:gd name="T16" fmla="*/ 146 w 329"/>
              <a:gd name="T17" fmla="*/ 272 h 288"/>
              <a:gd name="T18" fmla="*/ 171 w 329"/>
              <a:gd name="T19" fmla="*/ 277 h 288"/>
              <a:gd name="T20" fmla="*/ 214 w 329"/>
              <a:gd name="T21" fmla="*/ 252 h 288"/>
              <a:gd name="T22" fmla="*/ 231 w 329"/>
              <a:gd name="T23" fmla="*/ 244 h 288"/>
              <a:gd name="T24" fmla="*/ 234 w 329"/>
              <a:gd name="T25" fmla="*/ 246 h 288"/>
              <a:gd name="T26" fmla="*/ 237 w 329"/>
              <a:gd name="T27" fmla="*/ 259 h 288"/>
              <a:gd name="T28" fmla="*/ 233 w 329"/>
              <a:gd name="T29" fmla="*/ 267 h 288"/>
              <a:gd name="T30" fmla="*/ 242 w 329"/>
              <a:gd name="T31" fmla="*/ 286 h 288"/>
              <a:gd name="T32" fmla="*/ 269 w 329"/>
              <a:gd name="T33" fmla="*/ 279 h 288"/>
              <a:gd name="T34" fmla="*/ 289 w 329"/>
              <a:gd name="T35" fmla="*/ 259 h 288"/>
              <a:gd name="T36" fmla="*/ 276 w 329"/>
              <a:gd name="T37" fmla="*/ 241 h 288"/>
              <a:gd name="T38" fmla="*/ 267 w 329"/>
              <a:gd name="T39" fmla="*/ 241 h 288"/>
              <a:gd name="T40" fmla="*/ 257 w 329"/>
              <a:gd name="T41" fmla="*/ 232 h 288"/>
              <a:gd name="T42" fmla="*/ 256 w 329"/>
              <a:gd name="T43" fmla="*/ 229 h 288"/>
              <a:gd name="T44" fmla="*/ 272 w 329"/>
              <a:gd name="T45" fmla="*/ 217 h 288"/>
              <a:gd name="T46" fmla="*/ 319 w 329"/>
              <a:gd name="T47" fmla="*/ 189 h 288"/>
              <a:gd name="T48" fmla="*/ 324 w 329"/>
              <a:gd name="T49" fmla="*/ 167 h 288"/>
              <a:gd name="T50" fmla="*/ 16 w 329"/>
              <a:gd name="T51" fmla="*/ 0 h 288"/>
              <a:gd name="T52" fmla="*/ 0 w 329"/>
              <a:gd name="T53" fmla="*/ 17 h 288"/>
              <a:gd name="T54" fmla="*/ 0 w 329"/>
              <a:gd name="T55" fmla="*/ 54 h 288"/>
              <a:gd name="T56" fmla="*/ 9 w 329"/>
              <a:gd name="T57" fmla="*/ 63 h 288"/>
              <a:gd name="T58" fmla="*/ 21 w 329"/>
              <a:gd name="T59" fmla="*/ 60 h 288"/>
              <a:gd name="T60" fmla="*/ 41 w 329"/>
              <a:gd name="T61" fmla="*/ 7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9" h="288">
                <a:moveTo>
                  <a:pt x="41" y="70"/>
                </a:moveTo>
                <a:cubicBezTo>
                  <a:pt x="48" y="78"/>
                  <a:pt x="52" y="91"/>
                  <a:pt x="52" y="105"/>
                </a:cubicBezTo>
                <a:cubicBezTo>
                  <a:pt x="53" y="119"/>
                  <a:pt x="49" y="131"/>
                  <a:pt x="42" y="140"/>
                </a:cubicBezTo>
                <a:cubicBezTo>
                  <a:pt x="37" y="146"/>
                  <a:pt x="29" y="150"/>
                  <a:pt x="22" y="150"/>
                </a:cubicBezTo>
                <a:cubicBezTo>
                  <a:pt x="18" y="150"/>
                  <a:pt x="14" y="149"/>
                  <a:pt x="10" y="147"/>
                </a:cubicBezTo>
                <a:cubicBezTo>
                  <a:pt x="5" y="145"/>
                  <a:pt x="1" y="148"/>
                  <a:pt x="2" y="157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8"/>
                  <a:pt x="10" y="205"/>
                  <a:pt x="19" y="206"/>
                </a:cubicBezTo>
                <a:cubicBezTo>
                  <a:pt x="70" y="210"/>
                  <a:pt x="115" y="235"/>
                  <a:pt x="146" y="272"/>
                </a:cubicBezTo>
                <a:cubicBezTo>
                  <a:pt x="152" y="279"/>
                  <a:pt x="163" y="282"/>
                  <a:pt x="171" y="277"/>
                </a:cubicBezTo>
                <a:cubicBezTo>
                  <a:pt x="214" y="252"/>
                  <a:pt x="214" y="252"/>
                  <a:pt x="214" y="252"/>
                </a:cubicBezTo>
                <a:cubicBezTo>
                  <a:pt x="221" y="247"/>
                  <a:pt x="230" y="243"/>
                  <a:pt x="231" y="244"/>
                </a:cubicBezTo>
                <a:cubicBezTo>
                  <a:pt x="233" y="244"/>
                  <a:pt x="234" y="244"/>
                  <a:pt x="234" y="246"/>
                </a:cubicBezTo>
                <a:cubicBezTo>
                  <a:pt x="237" y="250"/>
                  <a:pt x="239" y="254"/>
                  <a:pt x="237" y="259"/>
                </a:cubicBezTo>
                <a:cubicBezTo>
                  <a:pt x="236" y="262"/>
                  <a:pt x="234" y="264"/>
                  <a:pt x="233" y="267"/>
                </a:cubicBezTo>
                <a:cubicBezTo>
                  <a:pt x="228" y="275"/>
                  <a:pt x="233" y="285"/>
                  <a:pt x="242" y="286"/>
                </a:cubicBezTo>
                <a:cubicBezTo>
                  <a:pt x="251" y="288"/>
                  <a:pt x="261" y="284"/>
                  <a:pt x="269" y="279"/>
                </a:cubicBezTo>
                <a:cubicBezTo>
                  <a:pt x="278" y="275"/>
                  <a:pt x="285" y="267"/>
                  <a:pt x="289" y="259"/>
                </a:cubicBezTo>
                <a:cubicBezTo>
                  <a:pt x="292" y="250"/>
                  <a:pt x="286" y="241"/>
                  <a:pt x="276" y="241"/>
                </a:cubicBezTo>
                <a:cubicBezTo>
                  <a:pt x="273" y="241"/>
                  <a:pt x="270" y="241"/>
                  <a:pt x="267" y="241"/>
                </a:cubicBezTo>
                <a:cubicBezTo>
                  <a:pt x="262" y="241"/>
                  <a:pt x="259" y="237"/>
                  <a:pt x="257" y="232"/>
                </a:cubicBezTo>
                <a:cubicBezTo>
                  <a:pt x="256" y="231"/>
                  <a:pt x="256" y="230"/>
                  <a:pt x="256" y="229"/>
                </a:cubicBezTo>
                <a:cubicBezTo>
                  <a:pt x="257" y="227"/>
                  <a:pt x="264" y="222"/>
                  <a:pt x="272" y="217"/>
                </a:cubicBezTo>
                <a:cubicBezTo>
                  <a:pt x="319" y="189"/>
                  <a:pt x="319" y="189"/>
                  <a:pt x="319" y="189"/>
                </a:cubicBezTo>
                <a:cubicBezTo>
                  <a:pt x="327" y="185"/>
                  <a:pt x="329" y="175"/>
                  <a:pt x="324" y="167"/>
                </a:cubicBezTo>
                <a:cubicBezTo>
                  <a:pt x="255" y="69"/>
                  <a:pt x="143" y="5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63"/>
                  <a:pt x="4" y="66"/>
                  <a:pt x="9" y="63"/>
                </a:cubicBezTo>
                <a:cubicBezTo>
                  <a:pt x="13" y="61"/>
                  <a:pt x="17" y="60"/>
                  <a:pt x="21" y="60"/>
                </a:cubicBezTo>
                <a:cubicBezTo>
                  <a:pt x="28" y="60"/>
                  <a:pt x="36" y="64"/>
                  <a:pt x="41" y="70"/>
                </a:cubicBezTo>
                <a:close/>
              </a:path>
            </a:pathLst>
          </a:custGeom>
          <a:solidFill>
            <a:srgbClr val="C888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4"/>
          <p:cNvSpPr/>
          <p:nvPr/>
        </p:nvSpPr>
        <p:spPr bwMode="auto">
          <a:xfrm>
            <a:off x="6898820" y="2968989"/>
            <a:ext cx="1107496" cy="1831736"/>
          </a:xfrm>
          <a:custGeom>
            <a:avLst/>
            <a:gdLst>
              <a:gd name="T0" fmla="*/ 133 w 228"/>
              <a:gd name="T1" fmla="*/ 67 h 377"/>
              <a:gd name="T2" fmla="*/ 108 w 228"/>
              <a:gd name="T3" fmla="*/ 94 h 377"/>
              <a:gd name="T4" fmla="*/ 72 w 228"/>
              <a:gd name="T5" fmla="*/ 102 h 377"/>
              <a:gd name="T6" fmla="*/ 54 w 228"/>
              <a:gd name="T7" fmla="*/ 90 h 377"/>
              <a:gd name="T8" fmla="*/ 51 w 228"/>
              <a:gd name="T9" fmla="*/ 79 h 377"/>
              <a:gd name="T10" fmla="*/ 38 w 228"/>
              <a:gd name="T11" fmla="*/ 76 h 377"/>
              <a:gd name="T12" fmla="*/ 11 w 228"/>
              <a:gd name="T13" fmla="*/ 92 h 377"/>
              <a:gd name="T14" fmla="*/ 4 w 228"/>
              <a:gd name="T15" fmla="*/ 116 h 377"/>
              <a:gd name="T16" fmla="*/ 22 w 228"/>
              <a:gd name="T17" fmla="*/ 193 h 377"/>
              <a:gd name="T18" fmla="*/ 10 w 228"/>
              <a:gd name="T19" fmla="*/ 259 h 377"/>
              <a:gd name="T20" fmla="*/ 18 w 228"/>
              <a:gd name="T21" fmla="*/ 283 h 377"/>
              <a:gd name="T22" fmla="*/ 62 w 228"/>
              <a:gd name="T23" fmla="*/ 307 h 377"/>
              <a:gd name="T24" fmla="*/ 78 w 228"/>
              <a:gd name="T25" fmla="*/ 319 h 377"/>
              <a:gd name="T26" fmla="*/ 77 w 228"/>
              <a:gd name="T27" fmla="*/ 322 h 377"/>
              <a:gd name="T28" fmla="*/ 67 w 228"/>
              <a:gd name="T29" fmla="*/ 331 h 377"/>
              <a:gd name="T30" fmla="*/ 58 w 228"/>
              <a:gd name="T31" fmla="*/ 331 h 377"/>
              <a:gd name="T32" fmla="*/ 46 w 228"/>
              <a:gd name="T33" fmla="*/ 349 h 377"/>
              <a:gd name="T34" fmla="*/ 66 w 228"/>
              <a:gd name="T35" fmla="*/ 369 h 377"/>
              <a:gd name="T36" fmla="*/ 93 w 228"/>
              <a:gd name="T37" fmla="*/ 376 h 377"/>
              <a:gd name="T38" fmla="*/ 102 w 228"/>
              <a:gd name="T39" fmla="*/ 356 h 377"/>
              <a:gd name="T40" fmla="*/ 98 w 228"/>
              <a:gd name="T41" fmla="*/ 348 h 377"/>
              <a:gd name="T42" fmla="*/ 100 w 228"/>
              <a:gd name="T43" fmla="*/ 335 h 377"/>
              <a:gd name="T44" fmla="*/ 103 w 228"/>
              <a:gd name="T45" fmla="*/ 333 h 377"/>
              <a:gd name="T46" fmla="*/ 121 w 228"/>
              <a:gd name="T47" fmla="*/ 341 h 377"/>
              <a:gd name="T48" fmla="*/ 168 w 228"/>
              <a:gd name="T49" fmla="*/ 367 h 377"/>
              <a:gd name="T50" fmla="*/ 190 w 228"/>
              <a:gd name="T51" fmla="*/ 361 h 377"/>
              <a:gd name="T52" fmla="*/ 227 w 228"/>
              <a:gd name="T53" fmla="*/ 191 h 377"/>
              <a:gd name="T54" fmla="*/ 181 w 228"/>
              <a:gd name="T55" fmla="*/ 11 h 377"/>
              <a:gd name="T56" fmla="*/ 158 w 228"/>
              <a:gd name="T57" fmla="*/ 5 h 377"/>
              <a:gd name="T58" fmla="*/ 127 w 228"/>
              <a:gd name="T59" fmla="*/ 24 h 377"/>
              <a:gd name="T60" fmla="*/ 123 w 228"/>
              <a:gd name="T61" fmla="*/ 36 h 377"/>
              <a:gd name="T62" fmla="*/ 131 w 228"/>
              <a:gd name="T63" fmla="*/ 44 h 377"/>
              <a:gd name="T64" fmla="*/ 133 w 228"/>
              <a:gd name="T65" fmla="*/ 67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377">
                <a:moveTo>
                  <a:pt x="133" y="67"/>
                </a:moveTo>
                <a:cubicBezTo>
                  <a:pt x="129" y="77"/>
                  <a:pt x="120" y="87"/>
                  <a:pt x="108" y="94"/>
                </a:cubicBezTo>
                <a:cubicBezTo>
                  <a:pt x="97" y="101"/>
                  <a:pt x="84" y="104"/>
                  <a:pt x="72" y="102"/>
                </a:cubicBezTo>
                <a:cubicBezTo>
                  <a:pt x="65" y="101"/>
                  <a:pt x="58" y="97"/>
                  <a:pt x="54" y="90"/>
                </a:cubicBezTo>
                <a:cubicBezTo>
                  <a:pt x="52" y="87"/>
                  <a:pt x="51" y="83"/>
                  <a:pt x="51" y="79"/>
                </a:cubicBezTo>
                <a:cubicBezTo>
                  <a:pt x="50" y="73"/>
                  <a:pt x="46" y="71"/>
                  <a:pt x="38" y="76"/>
                </a:cubicBezTo>
                <a:cubicBezTo>
                  <a:pt x="11" y="92"/>
                  <a:pt x="11" y="92"/>
                  <a:pt x="11" y="92"/>
                </a:cubicBezTo>
                <a:cubicBezTo>
                  <a:pt x="3" y="97"/>
                  <a:pt x="0" y="107"/>
                  <a:pt x="4" y="116"/>
                </a:cubicBezTo>
                <a:cubicBezTo>
                  <a:pt x="15" y="139"/>
                  <a:pt x="21" y="165"/>
                  <a:pt x="22" y="193"/>
                </a:cubicBezTo>
                <a:cubicBezTo>
                  <a:pt x="22" y="216"/>
                  <a:pt x="18" y="239"/>
                  <a:pt x="10" y="259"/>
                </a:cubicBezTo>
                <a:cubicBezTo>
                  <a:pt x="7" y="268"/>
                  <a:pt x="10" y="278"/>
                  <a:pt x="18" y="283"/>
                </a:cubicBezTo>
                <a:cubicBezTo>
                  <a:pt x="62" y="307"/>
                  <a:pt x="62" y="307"/>
                  <a:pt x="62" y="307"/>
                </a:cubicBezTo>
                <a:cubicBezTo>
                  <a:pt x="70" y="312"/>
                  <a:pt x="77" y="317"/>
                  <a:pt x="78" y="319"/>
                </a:cubicBezTo>
                <a:cubicBezTo>
                  <a:pt x="78" y="320"/>
                  <a:pt x="78" y="321"/>
                  <a:pt x="77" y="322"/>
                </a:cubicBezTo>
                <a:cubicBezTo>
                  <a:pt x="75" y="327"/>
                  <a:pt x="73" y="331"/>
                  <a:pt x="67" y="331"/>
                </a:cubicBezTo>
                <a:cubicBezTo>
                  <a:pt x="64" y="332"/>
                  <a:pt x="61" y="331"/>
                  <a:pt x="58" y="331"/>
                </a:cubicBezTo>
                <a:cubicBezTo>
                  <a:pt x="49" y="332"/>
                  <a:pt x="43" y="340"/>
                  <a:pt x="46" y="349"/>
                </a:cubicBezTo>
                <a:cubicBezTo>
                  <a:pt x="50" y="358"/>
                  <a:pt x="57" y="365"/>
                  <a:pt x="66" y="369"/>
                </a:cubicBezTo>
                <a:cubicBezTo>
                  <a:pt x="74" y="374"/>
                  <a:pt x="84" y="377"/>
                  <a:pt x="93" y="376"/>
                </a:cubicBezTo>
                <a:cubicBezTo>
                  <a:pt x="103" y="374"/>
                  <a:pt x="107" y="365"/>
                  <a:pt x="102" y="356"/>
                </a:cubicBezTo>
                <a:cubicBezTo>
                  <a:pt x="101" y="354"/>
                  <a:pt x="99" y="351"/>
                  <a:pt x="98" y="348"/>
                </a:cubicBezTo>
                <a:cubicBezTo>
                  <a:pt x="95" y="343"/>
                  <a:pt x="97" y="339"/>
                  <a:pt x="100" y="335"/>
                </a:cubicBezTo>
                <a:cubicBezTo>
                  <a:pt x="101" y="334"/>
                  <a:pt x="102" y="333"/>
                  <a:pt x="103" y="333"/>
                </a:cubicBezTo>
                <a:cubicBezTo>
                  <a:pt x="105" y="332"/>
                  <a:pt x="113" y="336"/>
                  <a:pt x="121" y="341"/>
                </a:cubicBezTo>
                <a:cubicBezTo>
                  <a:pt x="168" y="367"/>
                  <a:pt x="168" y="367"/>
                  <a:pt x="168" y="367"/>
                </a:cubicBezTo>
                <a:cubicBezTo>
                  <a:pt x="176" y="372"/>
                  <a:pt x="186" y="369"/>
                  <a:pt x="190" y="361"/>
                </a:cubicBezTo>
                <a:cubicBezTo>
                  <a:pt x="214" y="309"/>
                  <a:pt x="228" y="251"/>
                  <a:pt x="227" y="191"/>
                </a:cubicBezTo>
                <a:cubicBezTo>
                  <a:pt x="226" y="126"/>
                  <a:pt x="210" y="64"/>
                  <a:pt x="181" y="11"/>
                </a:cubicBezTo>
                <a:cubicBezTo>
                  <a:pt x="177" y="3"/>
                  <a:pt x="166" y="0"/>
                  <a:pt x="158" y="5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19" y="28"/>
                  <a:pt x="118" y="33"/>
                  <a:pt x="123" y="36"/>
                </a:cubicBezTo>
                <a:cubicBezTo>
                  <a:pt x="126" y="38"/>
                  <a:pt x="129" y="41"/>
                  <a:pt x="131" y="44"/>
                </a:cubicBezTo>
                <a:cubicBezTo>
                  <a:pt x="135" y="51"/>
                  <a:pt x="136" y="59"/>
                  <a:pt x="133" y="67"/>
                </a:cubicBezTo>
                <a:close/>
              </a:path>
            </a:pathLst>
          </a:custGeom>
          <a:solidFill>
            <a:srgbClr val="D7B8A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5"/>
          <p:cNvSpPr/>
          <p:nvPr/>
        </p:nvSpPr>
        <p:spPr bwMode="auto">
          <a:xfrm>
            <a:off x="5921894" y="4382712"/>
            <a:ext cx="1812949" cy="1433451"/>
          </a:xfrm>
          <a:custGeom>
            <a:avLst/>
            <a:gdLst>
              <a:gd name="T0" fmla="*/ 296 w 373"/>
              <a:gd name="T1" fmla="*/ 98 h 295"/>
              <a:gd name="T2" fmla="*/ 260 w 373"/>
              <a:gd name="T3" fmla="*/ 90 h 295"/>
              <a:gd name="T4" fmla="*/ 235 w 373"/>
              <a:gd name="T5" fmla="*/ 63 h 295"/>
              <a:gd name="T6" fmla="*/ 236 w 373"/>
              <a:gd name="T7" fmla="*/ 41 h 295"/>
              <a:gd name="T8" fmla="*/ 244 w 373"/>
              <a:gd name="T9" fmla="*/ 33 h 295"/>
              <a:gd name="T10" fmla="*/ 240 w 373"/>
              <a:gd name="T11" fmla="*/ 20 h 295"/>
              <a:gd name="T12" fmla="*/ 213 w 373"/>
              <a:gd name="T13" fmla="*/ 5 h 295"/>
              <a:gd name="T14" fmla="*/ 189 w 373"/>
              <a:gd name="T15" fmla="*/ 11 h 295"/>
              <a:gd name="T16" fmla="*/ 68 w 373"/>
              <a:gd name="T17" fmla="*/ 88 h 295"/>
              <a:gd name="T18" fmla="*/ 52 w 373"/>
              <a:gd name="T19" fmla="*/ 107 h 295"/>
              <a:gd name="T20" fmla="*/ 52 w 373"/>
              <a:gd name="T21" fmla="*/ 156 h 295"/>
              <a:gd name="T22" fmla="*/ 50 w 373"/>
              <a:gd name="T23" fmla="*/ 176 h 295"/>
              <a:gd name="T24" fmla="*/ 47 w 373"/>
              <a:gd name="T25" fmla="*/ 178 h 295"/>
              <a:gd name="T26" fmla="*/ 34 w 373"/>
              <a:gd name="T27" fmla="*/ 173 h 295"/>
              <a:gd name="T28" fmla="*/ 29 w 373"/>
              <a:gd name="T29" fmla="*/ 165 h 295"/>
              <a:gd name="T30" fmla="*/ 8 w 373"/>
              <a:gd name="T31" fmla="*/ 164 h 295"/>
              <a:gd name="T32" fmla="*/ 0 w 373"/>
              <a:gd name="T33" fmla="*/ 191 h 295"/>
              <a:gd name="T34" fmla="*/ 9 w 373"/>
              <a:gd name="T35" fmla="*/ 218 h 295"/>
              <a:gd name="T36" fmla="*/ 30 w 373"/>
              <a:gd name="T37" fmla="*/ 216 h 295"/>
              <a:gd name="T38" fmla="*/ 35 w 373"/>
              <a:gd name="T39" fmla="*/ 208 h 295"/>
              <a:gd name="T40" fmla="*/ 47 w 373"/>
              <a:gd name="T41" fmla="*/ 203 h 295"/>
              <a:gd name="T42" fmla="*/ 51 w 373"/>
              <a:gd name="T43" fmla="*/ 205 h 295"/>
              <a:gd name="T44" fmla="*/ 53 w 373"/>
              <a:gd name="T45" fmla="*/ 225 h 295"/>
              <a:gd name="T46" fmla="*/ 53 w 373"/>
              <a:gd name="T47" fmla="*/ 279 h 295"/>
              <a:gd name="T48" fmla="*/ 70 w 373"/>
              <a:gd name="T49" fmla="*/ 294 h 295"/>
              <a:gd name="T50" fmla="*/ 368 w 373"/>
              <a:gd name="T51" fmla="*/ 112 h 295"/>
              <a:gd name="T52" fmla="*/ 362 w 373"/>
              <a:gd name="T53" fmla="*/ 89 h 295"/>
              <a:gd name="T54" fmla="*/ 330 w 373"/>
              <a:gd name="T55" fmla="*/ 71 h 295"/>
              <a:gd name="T56" fmla="*/ 318 w 373"/>
              <a:gd name="T57" fmla="*/ 74 h 295"/>
              <a:gd name="T58" fmla="*/ 314 w 373"/>
              <a:gd name="T59" fmla="*/ 85 h 295"/>
              <a:gd name="T60" fmla="*/ 296 w 373"/>
              <a:gd name="T61" fmla="*/ 9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295">
                <a:moveTo>
                  <a:pt x="296" y="98"/>
                </a:moveTo>
                <a:cubicBezTo>
                  <a:pt x="285" y="100"/>
                  <a:pt x="272" y="97"/>
                  <a:pt x="260" y="90"/>
                </a:cubicBezTo>
                <a:cubicBezTo>
                  <a:pt x="248" y="84"/>
                  <a:pt x="239" y="74"/>
                  <a:pt x="235" y="63"/>
                </a:cubicBezTo>
                <a:cubicBezTo>
                  <a:pt x="232" y="56"/>
                  <a:pt x="233" y="48"/>
                  <a:pt x="236" y="41"/>
                </a:cubicBezTo>
                <a:cubicBezTo>
                  <a:pt x="238" y="38"/>
                  <a:pt x="241" y="35"/>
                  <a:pt x="244" y="33"/>
                </a:cubicBezTo>
                <a:cubicBezTo>
                  <a:pt x="249" y="29"/>
                  <a:pt x="248" y="25"/>
                  <a:pt x="240" y="20"/>
                </a:cubicBezTo>
                <a:cubicBezTo>
                  <a:pt x="213" y="5"/>
                  <a:pt x="213" y="5"/>
                  <a:pt x="213" y="5"/>
                </a:cubicBezTo>
                <a:cubicBezTo>
                  <a:pt x="205" y="0"/>
                  <a:pt x="195" y="3"/>
                  <a:pt x="189" y="11"/>
                </a:cubicBezTo>
                <a:cubicBezTo>
                  <a:pt x="161" y="51"/>
                  <a:pt x="118" y="79"/>
                  <a:pt x="68" y="88"/>
                </a:cubicBezTo>
                <a:cubicBezTo>
                  <a:pt x="59" y="90"/>
                  <a:pt x="51" y="98"/>
                  <a:pt x="52" y="107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2" y="166"/>
                  <a:pt x="52" y="175"/>
                  <a:pt x="50" y="176"/>
                </a:cubicBezTo>
                <a:cubicBezTo>
                  <a:pt x="49" y="177"/>
                  <a:pt x="48" y="178"/>
                  <a:pt x="47" y="178"/>
                </a:cubicBezTo>
                <a:cubicBezTo>
                  <a:pt x="42" y="178"/>
                  <a:pt x="37" y="178"/>
                  <a:pt x="34" y="173"/>
                </a:cubicBezTo>
                <a:cubicBezTo>
                  <a:pt x="32" y="171"/>
                  <a:pt x="31" y="168"/>
                  <a:pt x="29" y="165"/>
                </a:cubicBezTo>
                <a:cubicBezTo>
                  <a:pt x="24" y="157"/>
                  <a:pt x="14" y="157"/>
                  <a:pt x="8" y="164"/>
                </a:cubicBezTo>
                <a:cubicBezTo>
                  <a:pt x="2" y="171"/>
                  <a:pt x="0" y="182"/>
                  <a:pt x="0" y="191"/>
                </a:cubicBezTo>
                <a:cubicBezTo>
                  <a:pt x="0" y="201"/>
                  <a:pt x="3" y="211"/>
                  <a:pt x="9" y="218"/>
                </a:cubicBezTo>
                <a:cubicBezTo>
                  <a:pt x="15" y="225"/>
                  <a:pt x="25" y="224"/>
                  <a:pt x="30" y="216"/>
                </a:cubicBezTo>
                <a:cubicBezTo>
                  <a:pt x="32" y="214"/>
                  <a:pt x="33" y="211"/>
                  <a:pt x="35" y="208"/>
                </a:cubicBezTo>
                <a:cubicBezTo>
                  <a:pt x="38" y="203"/>
                  <a:pt x="42" y="203"/>
                  <a:pt x="47" y="203"/>
                </a:cubicBezTo>
                <a:cubicBezTo>
                  <a:pt x="49" y="203"/>
                  <a:pt x="50" y="204"/>
                  <a:pt x="51" y="205"/>
                </a:cubicBezTo>
                <a:cubicBezTo>
                  <a:pt x="52" y="206"/>
                  <a:pt x="53" y="215"/>
                  <a:pt x="53" y="225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54" y="288"/>
                  <a:pt x="61" y="295"/>
                  <a:pt x="70" y="294"/>
                </a:cubicBezTo>
                <a:cubicBezTo>
                  <a:pt x="196" y="283"/>
                  <a:pt x="305" y="213"/>
                  <a:pt x="368" y="112"/>
                </a:cubicBezTo>
                <a:cubicBezTo>
                  <a:pt x="373" y="104"/>
                  <a:pt x="370" y="94"/>
                  <a:pt x="362" y="89"/>
                </a:cubicBezTo>
                <a:cubicBezTo>
                  <a:pt x="330" y="71"/>
                  <a:pt x="330" y="71"/>
                  <a:pt x="330" y="71"/>
                </a:cubicBezTo>
                <a:cubicBezTo>
                  <a:pt x="322" y="66"/>
                  <a:pt x="318" y="68"/>
                  <a:pt x="318" y="74"/>
                </a:cubicBezTo>
                <a:cubicBezTo>
                  <a:pt x="317" y="78"/>
                  <a:pt x="316" y="82"/>
                  <a:pt x="314" y="85"/>
                </a:cubicBezTo>
                <a:cubicBezTo>
                  <a:pt x="311" y="92"/>
                  <a:pt x="304" y="96"/>
                  <a:pt x="296" y="98"/>
                </a:cubicBezTo>
                <a:close/>
              </a:path>
            </a:pathLst>
          </a:custGeom>
          <a:solidFill>
            <a:srgbClr val="A68F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9"/>
          <p:cNvSpPr>
            <a:spLocks noEditPoints="1"/>
          </p:cNvSpPr>
          <p:nvPr/>
        </p:nvSpPr>
        <p:spPr bwMode="auto">
          <a:xfrm>
            <a:off x="7252286" y="3721782"/>
            <a:ext cx="501577" cy="326149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00"/>
          <p:cNvSpPr>
            <a:spLocks noEditPoints="1"/>
          </p:cNvSpPr>
          <p:nvPr/>
        </p:nvSpPr>
        <p:spPr bwMode="auto">
          <a:xfrm>
            <a:off x="4459323" y="3569022"/>
            <a:ext cx="486753" cy="49663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5147128" y="2497879"/>
            <a:ext cx="437337" cy="427454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02"/>
          <p:cNvSpPr>
            <a:spLocks noEditPoints="1"/>
          </p:cNvSpPr>
          <p:nvPr/>
        </p:nvSpPr>
        <p:spPr bwMode="auto">
          <a:xfrm>
            <a:off x="6696340" y="2433838"/>
            <a:ext cx="410159" cy="49663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5012529" y="4987966"/>
            <a:ext cx="596091" cy="400856"/>
          </a:xfrm>
          <a:custGeom>
            <a:avLst/>
            <a:gdLst>
              <a:gd name="T0" fmla="*/ 2147483646 w 116"/>
              <a:gd name="T1" fmla="*/ 2147483646 h 78"/>
              <a:gd name="T2" fmla="*/ 2147483646 w 116"/>
              <a:gd name="T3" fmla="*/ 1172647092 h 78"/>
              <a:gd name="T4" fmla="*/ 2147483646 w 116"/>
              <a:gd name="T5" fmla="*/ 802334589 h 78"/>
              <a:gd name="T6" fmla="*/ 2147483646 w 116"/>
              <a:gd name="T7" fmla="*/ 493747384 h 78"/>
              <a:gd name="T8" fmla="*/ 2147483646 w 116"/>
              <a:gd name="T9" fmla="*/ 123434882 h 78"/>
              <a:gd name="T10" fmla="*/ 2147483646 w 116"/>
              <a:gd name="T11" fmla="*/ 2098416563 h 78"/>
              <a:gd name="T12" fmla="*/ 2147483646 w 116"/>
              <a:gd name="T13" fmla="*/ 2036699122 h 78"/>
              <a:gd name="T14" fmla="*/ 2147483646 w 116"/>
              <a:gd name="T15" fmla="*/ 0 h 78"/>
              <a:gd name="T16" fmla="*/ 185120072 w 116"/>
              <a:gd name="T17" fmla="*/ 2147483646 h 78"/>
              <a:gd name="T18" fmla="*/ 802192216 w 116"/>
              <a:gd name="T19" fmla="*/ 493747384 h 78"/>
              <a:gd name="T20" fmla="*/ 308536072 w 116"/>
              <a:gd name="T21" fmla="*/ 246869764 h 78"/>
              <a:gd name="T22" fmla="*/ 0 w 116"/>
              <a:gd name="T23" fmla="*/ 2147483646 h 78"/>
              <a:gd name="T24" fmla="*/ 2147483646 w 116"/>
              <a:gd name="T25" fmla="*/ 2147483646 h 78"/>
              <a:gd name="T26" fmla="*/ 2147483646 w 116"/>
              <a:gd name="T27" fmla="*/ 2147483646 h 78"/>
              <a:gd name="T28" fmla="*/ 2147483646 w 116"/>
              <a:gd name="T29" fmla="*/ 2147483646 h 78"/>
              <a:gd name="T30" fmla="*/ 2147483646 w 116"/>
              <a:gd name="T31" fmla="*/ 2147483646 h 78"/>
              <a:gd name="T32" fmla="*/ 1604384431 w 116"/>
              <a:gd name="T33" fmla="*/ 2147483646 h 78"/>
              <a:gd name="T34" fmla="*/ 2147483646 w 116"/>
              <a:gd name="T35" fmla="*/ 2147483646 h 78"/>
              <a:gd name="T36" fmla="*/ 1727800431 w 116"/>
              <a:gd name="T37" fmla="*/ 2147483646 h 78"/>
              <a:gd name="T38" fmla="*/ 1049024215 w 116"/>
              <a:gd name="T39" fmla="*/ 2147483646 h 78"/>
              <a:gd name="T40" fmla="*/ 1480968431 w 116"/>
              <a:gd name="T41" fmla="*/ 2147483646 h 78"/>
              <a:gd name="T42" fmla="*/ 1789504503 w 116"/>
              <a:gd name="T43" fmla="*/ 2147483646 h 78"/>
              <a:gd name="T44" fmla="*/ 1234144287 w 116"/>
              <a:gd name="T45" fmla="*/ 2147483646 h 78"/>
              <a:gd name="T46" fmla="*/ 987312288 w 116"/>
              <a:gd name="T47" fmla="*/ 2147483646 h 78"/>
              <a:gd name="T48" fmla="*/ 925608215 w 116"/>
              <a:gd name="T49" fmla="*/ 2147483646 h 78"/>
              <a:gd name="T50" fmla="*/ 802192216 w 116"/>
              <a:gd name="T51" fmla="*/ 2147483646 h 78"/>
              <a:gd name="T52" fmla="*/ 617072144 w 116"/>
              <a:gd name="T53" fmla="*/ 2147483646 h 78"/>
              <a:gd name="T54" fmla="*/ 2147483646 w 116"/>
              <a:gd name="T55" fmla="*/ 2147483646 h 78"/>
              <a:gd name="T56" fmla="*/ 2147483646 w 116"/>
              <a:gd name="T57" fmla="*/ 1110929651 h 78"/>
              <a:gd name="T58" fmla="*/ 2147483646 w 116"/>
              <a:gd name="T59" fmla="*/ 1357799415 h 78"/>
              <a:gd name="T60" fmla="*/ 2147483646 w 116"/>
              <a:gd name="T61" fmla="*/ 678899707 h 78"/>
              <a:gd name="T62" fmla="*/ 1110728287 w 116"/>
              <a:gd name="T63" fmla="*/ 2147483646 h 78"/>
              <a:gd name="T64" fmla="*/ 1912920503 w 116"/>
              <a:gd name="T65" fmla="*/ 2147483646 h 78"/>
              <a:gd name="T66" fmla="*/ 2147483646 w 116"/>
              <a:gd name="T67" fmla="*/ 2147483646 h 78"/>
              <a:gd name="T68" fmla="*/ 2147483646 w 116"/>
              <a:gd name="T69" fmla="*/ 2147483646 h 78"/>
              <a:gd name="T70" fmla="*/ 2147483646 w 116"/>
              <a:gd name="T71" fmla="*/ 2147483646 h 78"/>
              <a:gd name="T72" fmla="*/ 2147483646 w 116"/>
              <a:gd name="T73" fmla="*/ 2147483646 h 78"/>
              <a:gd name="T74" fmla="*/ 2147483646 w 116"/>
              <a:gd name="T75" fmla="*/ 2147483646 h 78"/>
              <a:gd name="T76" fmla="*/ 2147483646 w 116"/>
              <a:gd name="T77" fmla="*/ 2147483646 h 78"/>
              <a:gd name="T78" fmla="*/ 2147483646 w 116"/>
              <a:gd name="T79" fmla="*/ 2147483646 h 78"/>
              <a:gd name="T80" fmla="*/ 2147483646 w 116"/>
              <a:gd name="T81" fmla="*/ 2147483646 h 78"/>
              <a:gd name="T82" fmla="*/ 2147483646 w 116"/>
              <a:gd name="T83" fmla="*/ 2147483646 h 78"/>
              <a:gd name="T84" fmla="*/ 2147483646 w 116"/>
              <a:gd name="T85" fmla="*/ 2147483646 h 78"/>
              <a:gd name="T86" fmla="*/ 2147483646 w 116"/>
              <a:gd name="T87" fmla="*/ 2147483646 h 78"/>
              <a:gd name="T88" fmla="*/ 2147483646 w 116"/>
              <a:gd name="T89" fmla="*/ 2147483646 h 78"/>
              <a:gd name="T90" fmla="*/ 2147483646 w 116"/>
              <a:gd name="T91" fmla="*/ 2147483646 h 7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16" h="78">
                <a:moveTo>
                  <a:pt x="93" y="8"/>
                </a:moveTo>
                <a:cubicBezTo>
                  <a:pt x="103" y="35"/>
                  <a:pt x="103" y="35"/>
                  <a:pt x="103" y="35"/>
                </a:cubicBezTo>
                <a:cubicBezTo>
                  <a:pt x="90" y="40"/>
                  <a:pt x="90" y="40"/>
                  <a:pt x="90" y="40"/>
                </a:cubicBezTo>
                <a:cubicBezTo>
                  <a:pt x="83" y="34"/>
                  <a:pt x="61" y="15"/>
                  <a:pt x="59" y="15"/>
                </a:cubicBezTo>
                <a:cubicBezTo>
                  <a:pt x="57" y="15"/>
                  <a:pt x="51" y="18"/>
                  <a:pt x="50" y="18"/>
                </a:cubicBezTo>
                <a:cubicBezTo>
                  <a:pt x="50" y="18"/>
                  <a:pt x="46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7" y="17"/>
                  <a:pt x="37" y="16"/>
                </a:cubicBezTo>
                <a:cubicBezTo>
                  <a:pt x="37" y="15"/>
                  <a:pt x="39" y="14"/>
                  <a:pt x="39" y="13"/>
                </a:cubicBezTo>
                <a:cubicBezTo>
                  <a:pt x="45" y="10"/>
                  <a:pt x="61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6" y="4"/>
                  <a:pt x="90" y="7"/>
                  <a:pt x="93" y="8"/>
                </a:cubicBezTo>
                <a:close/>
                <a:moveTo>
                  <a:pt x="102" y="0"/>
                </a:moveTo>
                <a:cubicBezTo>
                  <a:pt x="102" y="0"/>
                  <a:pt x="101" y="0"/>
                  <a:pt x="101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5" y="3"/>
                  <a:pt x="95" y="4"/>
                </a:cubicBezTo>
                <a:cubicBezTo>
                  <a:pt x="95" y="4"/>
                  <a:pt x="94" y="5"/>
                  <a:pt x="95" y="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7" y="36"/>
                  <a:pt x="108" y="37"/>
                  <a:pt x="110" y="36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5" y="34"/>
                  <a:pt x="116" y="33"/>
                  <a:pt x="116" y="33"/>
                </a:cubicBezTo>
                <a:cubicBezTo>
                  <a:pt x="116" y="32"/>
                  <a:pt x="116" y="31"/>
                  <a:pt x="116" y="30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3" y="0"/>
                  <a:pt x="102" y="0"/>
                </a:cubicBezTo>
                <a:close/>
                <a:moveTo>
                  <a:pt x="0" y="39"/>
                </a:moveTo>
                <a:cubicBezTo>
                  <a:pt x="0" y="40"/>
                  <a:pt x="0" y="41"/>
                  <a:pt x="1" y="41"/>
                </a:cubicBezTo>
                <a:cubicBezTo>
                  <a:pt x="1" y="42"/>
                  <a:pt x="2" y="42"/>
                  <a:pt x="3" y="42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3"/>
                  <a:pt x="10" y="41"/>
                  <a:pt x="11" y="40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2" y="6"/>
                  <a:pt x="2" y="7"/>
                </a:cubicBezTo>
                <a:lnTo>
                  <a:pt x="0" y="39"/>
                </a:lnTo>
                <a:close/>
                <a:moveTo>
                  <a:pt x="48" y="67"/>
                </a:moveTo>
                <a:cubicBezTo>
                  <a:pt x="47" y="66"/>
                  <a:pt x="47" y="65"/>
                  <a:pt x="46" y="65"/>
                </a:cubicBezTo>
                <a:cubicBezTo>
                  <a:pt x="44" y="63"/>
                  <a:pt x="42" y="63"/>
                  <a:pt x="40" y="6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4"/>
                  <a:pt x="36" y="76"/>
                  <a:pt x="36" y="77"/>
                </a:cubicBezTo>
                <a:cubicBezTo>
                  <a:pt x="37" y="78"/>
                  <a:pt x="38" y="78"/>
                  <a:pt x="39" y="78"/>
                </a:cubicBezTo>
                <a:cubicBezTo>
                  <a:pt x="40" y="78"/>
                  <a:pt x="41" y="77"/>
                  <a:pt x="42" y="76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0"/>
                  <a:pt x="48" y="69"/>
                  <a:pt x="48" y="67"/>
                </a:cubicBezTo>
                <a:close/>
                <a:moveTo>
                  <a:pt x="25" y="66"/>
                </a:moveTo>
                <a:cubicBezTo>
                  <a:pt x="23" y="67"/>
                  <a:pt x="24" y="69"/>
                  <a:pt x="26" y="71"/>
                </a:cubicBezTo>
                <a:cubicBezTo>
                  <a:pt x="28" y="73"/>
                  <a:pt x="30" y="73"/>
                  <a:pt x="32" y="70"/>
                </a:cubicBezTo>
                <a:cubicBezTo>
                  <a:pt x="38" y="64"/>
                  <a:pt x="38" y="64"/>
                  <a:pt x="38" y="64"/>
                </a:cubicBezTo>
                <a:cubicBezTo>
                  <a:pt x="40" y="61"/>
                  <a:pt x="38" y="58"/>
                  <a:pt x="37" y="58"/>
                </a:cubicBezTo>
                <a:cubicBezTo>
                  <a:pt x="35" y="56"/>
                  <a:pt x="33" y="56"/>
                  <a:pt x="31" y="58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5" y="66"/>
                </a:lnTo>
                <a:close/>
                <a:moveTo>
                  <a:pt x="17" y="57"/>
                </a:moveTo>
                <a:cubicBezTo>
                  <a:pt x="16" y="59"/>
                  <a:pt x="16" y="60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20" y="65"/>
                  <a:pt x="22" y="65"/>
                  <a:pt x="24" y="63"/>
                </a:cubicBezTo>
                <a:cubicBezTo>
                  <a:pt x="30" y="56"/>
                  <a:pt x="30" y="56"/>
                  <a:pt x="30" y="56"/>
                </a:cubicBezTo>
                <a:cubicBezTo>
                  <a:pt x="31" y="55"/>
                  <a:pt x="31" y="53"/>
                  <a:pt x="31" y="52"/>
                </a:cubicBezTo>
                <a:cubicBezTo>
                  <a:pt x="31" y="51"/>
                  <a:pt x="30" y="50"/>
                  <a:pt x="29" y="49"/>
                </a:cubicBezTo>
                <a:cubicBezTo>
                  <a:pt x="27" y="48"/>
                  <a:pt x="25" y="48"/>
                  <a:pt x="23" y="5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lnTo>
                  <a:pt x="17" y="57"/>
                </a:lnTo>
                <a:close/>
                <a:moveTo>
                  <a:pt x="16" y="55"/>
                </a:moveTo>
                <a:cubicBezTo>
                  <a:pt x="22" y="48"/>
                  <a:pt x="22" y="48"/>
                  <a:pt x="22" y="48"/>
                </a:cubicBezTo>
                <a:cubicBezTo>
                  <a:pt x="24" y="45"/>
                  <a:pt x="22" y="42"/>
                  <a:pt x="21" y="41"/>
                </a:cubicBezTo>
                <a:cubicBezTo>
                  <a:pt x="19" y="40"/>
                  <a:pt x="17" y="40"/>
                  <a:pt x="15" y="42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50"/>
                  <a:pt x="8" y="51"/>
                  <a:pt x="9" y="52"/>
                </a:cubicBezTo>
                <a:cubicBezTo>
                  <a:pt x="9" y="53"/>
                  <a:pt x="9" y="54"/>
                  <a:pt x="10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5" y="56"/>
                  <a:pt x="16" y="55"/>
                </a:cubicBezTo>
                <a:close/>
                <a:moveTo>
                  <a:pt x="88" y="49"/>
                </a:moveTo>
                <a:cubicBezTo>
                  <a:pt x="89" y="47"/>
                  <a:pt x="90" y="45"/>
                  <a:pt x="88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74" y="31"/>
                  <a:pt x="61" y="20"/>
                  <a:pt x="59" y="18"/>
                </a:cubicBezTo>
                <a:cubicBezTo>
                  <a:pt x="57" y="18"/>
                  <a:pt x="54" y="20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46" y="22"/>
                  <a:pt x="42" y="22"/>
                </a:cubicBezTo>
                <a:cubicBezTo>
                  <a:pt x="40" y="22"/>
                  <a:pt x="38" y="22"/>
                  <a:pt x="37" y="21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5" y="38"/>
                  <a:pt x="17" y="38"/>
                  <a:pt x="18" y="38"/>
                </a:cubicBezTo>
                <a:cubicBezTo>
                  <a:pt x="20" y="38"/>
                  <a:pt x="21" y="38"/>
                  <a:pt x="23" y="39"/>
                </a:cubicBezTo>
                <a:cubicBezTo>
                  <a:pt x="25" y="41"/>
                  <a:pt x="26" y="43"/>
                  <a:pt x="25" y="46"/>
                </a:cubicBezTo>
                <a:cubicBezTo>
                  <a:pt x="27" y="45"/>
                  <a:pt x="29" y="46"/>
                  <a:pt x="31" y="47"/>
                </a:cubicBezTo>
                <a:cubicBezTo>
                  <a:pt x="33" y="49"/>
                  <a:pt x="34" y="51"/>
                  <a:pt x="33" y="54"/>
                </a:cubicBezTo>
                <a:cubicBezTo>
                  <a:pt x="35" y="53"/>
                  <a:pt x="37" y="54"/>
                  <a:pt x="39" y="55"/>
                </a:cubicBezTo>
                <a:cubicBezTo>
                  <a:pt x="41" y="57"/>
                  <a:pt x="42" y="59"/>
                  <a:pt x="42" y="61"/>
                </a:cubicBezTo>
                <a:cubicBezTo>
                  <a:pt x="44" y="60"/>
                  <a:pt x="46" y="61"/>
                  <a:pt x="48" y="62"/>
                </a:cubicBezTo>
                <a:cubicBezTo>
                  <a:pt x="50" y="65"/>
                  <a:pt x="51" y="67"/>
                  <a:pt x="50" y="70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3"/>
                  <a:pt x="54" y="73"/>
                  <a:pt x="55" y="73"/>
                </a:cubicBezTo>
                <a:cubicBezTo>
                  <a:pt x="56" y="73"/>
                  <a:pt x="57" y="72"/>
                  <a:pt x="58" y="71"/>
                </a:cubicBezTo>
                <a:cubicBezTo>
                  <a:pt x="59" y="70"/>
                  <a:pt x="60" y="68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7"/>
                  <a:pt x="48" y="57"/>
                </a:cubicBezTo>
                <a:cubicBezTo>
                  <a:pt x="48" y="57"/>
                  <a:pt x="48" y="56"/>
                  <a:pt x="48" y="56"/>
                </a:cubicBezTo>
                <a:cubicBezTo>
                  <a:pt x="49" y="55"/>
                  <a:pt x="50" y="55"/>
                  <a:pt x="50" y="56"/>
                </a:cubicBezTo>
                <a:cubicBezTo>
                  <a:pt x="63" y="67"/>
                  <a:pt x="63" y="67"/>
                  <a:pt x="63" y="67"/>
                </a:cubicBezTo>
                <a:cubicBezTo>
                  <a:pt x="64" y="67"/>
                  <a:pt x="65" y="67"/>
                  <a:pt x="65" y="67"/>
                </a:cubicBezTo>
                <a:cubicBezTo>
                  <a:pt x="67" y="67"/>
                  <a:pt x="68" y="67"/>
                  <a:pt x="69" y="65"/>
                </a:cubicBezTo>
                <a:cubicBezTo>
                  <a:pt x="70" y="64"/>
                  <a:pt x="70" y="63"/>
                  <a:pt x="70" y="62"/>
                </a:cubicBezTo>
                <a:cubicBezTo>
                  <a:pt x="70" y="61"/>
                  <a:pt x="69" y="60"/>
                  <a:pt x="68" y="59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9" y="51"/>
                  <a:pt x="59" y="50"/>
                  <a:pt x="59" y="50"/>
                </a:cubicBezTo>
                <a:cubicBezTo>
                  <a:pt x="60" y="49"/>
                  <a:pt x="61" y="49"/>
                  <a:pt x="61" y="50"/>
                </a:cubicBezTo>
                <a:cubicBezTo>
                  <a:pt x="73" y="59"/>
                  <a:pt x="73" y="59"/>
                  <a:pt x="73" y="59"/>
                </a:cubicBezTo>
                <a:cubicBezTo>
                  <a:pt x="74" y="60"/>
                  <a:pt x="75" y="60"/>
                  <a:pt x="76" y="60"/>
                </a:cubicBezTo>
                <a:cubicBezTo>
                  <a:pt x="77" y="60"/>
                  <a:pt x="79" y="59"/>
                  <a:pt x="80" y="58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4"/>
                  <a:pt x="80" y="53"/>
                  <a:pt x="79" y="5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0" y="44"/>
                  <a:pt x="70" y="44"/>
                  <a:pt x="70" y="44"/>
                </a:cubicBezTo>
                <a:cubicBezTo>
                  <a:pt x="69" y="44"/>
                  <a:pt x="69" y="43"/>
                  <a:pt x="69" y="42"/>
                </a:cubicBezTo>
                <a:cubicBezTo>
                  <a:pt x="70" y="41"/>
                  <a:pt x="71" y="41"/>
                  <a:pt x="72" y="42"/>
                </a:cubicBezTo>
                <a:cubicBezTo>
                  <a:pt x="82" y="50"/>
                  <a:pt x="82" y="50"/>
                  <a:pt x="82" y="50"/>
                </a:cubicBezTo>
                <a:cubicBezTo>
                  <a:pt x="84" y="51"/>
                  <a:pt x="86" y="51"/>
                  <a:pt x="8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6542332" y="4948720"/>
            <a:ext cx="516024" cy="427563"/>
          </a:xfrm>
          <a:custGeom>
            <a:avLst/>
            <a:gdLst>
              <a:gd name="T0" fmla="*/ 802586282 w 99"/>
              <a:gd name="T1" fmla="*/ 2147483646 h 82"/>
              <a:gd name="T2" fmla="*/ 802586282 w 99"/>
              <a:gd name="T3" fmla="*/ 2147483646 h 82"/>
              <a:gd name="T4" fmla="*/ 987799105 w 99"/>
              <a:gd name="T5" fmla="*/ 2147483646 h 82"/>
              <a:gd name="T6" fmla="*/ 1358224751 w 99"/>
              <a:gd name="T7" fmla="*/ 2147483646 h 82"/>
              <a:gd name="T8" fmla="*/ 1543437574 w 99"/>
              <a:gd name="T9" fmla="*/ 2147483646 h 82"/>
              <a:gd name="T10" fmla="*/ 1543437574 w 99"/>
              <a:gd name="T11" fmla="*/ 2147483646 h 82"/>
              <a:gd name="T12" fmla="*/ 1358224751 w 99"/>
              <a:gd name="T13" fmla="*/ 2147483646 h 82"/>
              <a:gd name="T14" fmla="*/ 987799105 w 99"/>
              <a:gd name="T15" fmla="*/ 2147483646 h 82"/>
              <a:gd name="T16" fmla="*/ 802586282 w 99"/>
              <a:gd name="T17" fmla="*/ 2147483646 h 82"/>
              <a:gd name="T18" fmla="*/ 2147483646 w 99"/>
              <a:gd name="T19" fmla="*/ 2100538415 h 82"/>
              <a:gd name="T20" fmla="*/ 2037341056 w 99"/>
              <a:gd name="T21" fmla="*/ 2147483646 h 82"/>
              <a:gd name="T22" fmla="*/ 2037341056 w 99"/>
              <a:gd name="T23" fmla="*/ 2147483646 h 82"/>
              <a:gd name="T24" fmla="*/ 2147483646 w 99"/>
              <a:gd name="T25" fmla="*/ 2147483646 h 82"/>
              <a:gd name="T26" fmla="*/ 2147483646 w 99"/>
              <a:gd name="T27" fmla="*/ 2147483646 h 82"/>
              <a:gd name="T28" fmla="*/ 2147483646 w 99"/>
              <a:gd name="T29" fmla="*/ 2147483646 h 82"/>
              <a:gd name="T30" fmla="*/ 2147483646 w 99"/>
              <a:gd name="T31" fmla="*/ 2147483646 h 82"/>
              <a:gd name="T32" fmla="*/ 2147483646 w 99"/>
              <a:gd name="T33" fmla="*/ 2100538415 h 82"/>
              <a:gd name="T34" fmla="*/ 2147483646 w 99"/>
              <a:gd name="T35" fmla="*/ 2100538415 h 82"/>
              <a:gd name="T36" fmla="*/ 2147483646 w 99"/>
              <a:gd name="T37" fmla="*/ 1668077860 h 82"/>
              <a:gd name="T38" fmla="*/ 2147483646 w 99"/>
              <a:gd name="T39" fmla="*/ 1853418098 h 82"/>
              <a:gd name="T40" fmla="*/ 2147483646 w 99"/>
              <a:gd name="T41" fmla="*/ 2147483646 h 82"/>
              <a:gd name="T42" fmla="*/ 2147483646 w 99"/>
              <a:gd name="T43" fmla="*/ 2147483646 h 82"/>
              <a:gd name="T44" fmla="*/ 2147483646 w 99"/>
              <a:gd name="T45" fmla="*/ 2147483646 h 82"/>
              <a:gd name="T46" fmla="*/ 2147483646 w 99"/>
              <a:gd name="T47" fmla="*/ 2147483646 h 82"/>
              <a:gd name="T48" fmla="*/ 2147483646 w 99"/>
              <a:gd name="T49" fmla="*/ 1853418098 h 82"/>
              <a:gd name="T50" fmla="*/ 2147483646 w 99"/>
              <a:gd name="T51" fmla="*/ 1668077860 h 82"/>
              <a:gd name="T52" fmla="*/ 2147483646 w 99"/>
              <a:gd name="T53" fmla="*/ 1668077860 h 82"/>
              <a:gd name="T54" fmla="*/ 2147483646 w 99"/>
              <a:gd name="T55" fmla="*/ 1235609445 h 82"/>
              <a:gd name="T56" fmla="*/ 2147483646 w 99"/>
              <a:gd name="T57" fmla="*/ 1420949683 h 82"/>
              <a:gd name="T58" fmla="*/ 2147483646 w 99"/>
              <a:gd name="T59" fmla="*/ 2147483646 h 82"/>
              <a:gd name="T60" fmla="*/ 2147483646 w 99"/>
              <a:gd name="T61" fmla="*/ 2147483646 h 82"/>
              <a:gd name="T62" fmla="*/ 2147483646 w 99"/>
              <a:gd name="T63" fmla="*/ 2147483646 h 82"/>
              <a:gd name="T64" fmla="*/ 2147483646 w 99"/>
              <a:gd name="T65" fmla="*/ 2147483646 h 82"/>
              <a:gd name="T66" fmla="*/ 2147483646 w 99"/>
              <a:gd name="T67" fmla="*/ 1420949683 h 82"/>
              <a:gd name="T68" fmla="*/ 2147483646 w 99"/>
              <a:gd name="T69" fmla="*/ 1235609445 h 82"/>
              <a:gd name="T70" fmla="*/ 2147483646 w 99"/>
              <a:gd name="T71" fmla="*/ 1235609445 h 82"/>
              <a:gd name="T72" fmla="*/ 926064116 w 99"/>
              <a:gd name="T73" fmla="*/ 2038758336 h 82"/>
              <a:gd name="T74" fmla="*/ 2147483646 w 99"/>
              <a:gd name="T75" fmla="*/ 679588732 h 82"/>
              <a:gd name="T76" fmla="*/ 2147483646 w 99"/>
              <a:gd name="T77" fmla="*/ 864928970 h 82"/>
              <a:gd name="T78" fmla="*/ 2147483646 w 99"/>
              <a:gd name="T79" fmla="*/ 247120317 h 82"/>
              <a:gd name="T80" fmla="*/ 2147483646 w 99"/>
              <a:gd name="T81" fmla="*/ 185340238 h 82"/>
              <a:gd name="T82" fmla="*/ 2147483646 w 99"/>
              <a:gd name="T83" fmla="*/ 432460555 h 82"/>
              <a:gd name="T84" fmla="*/ 864329128 w 99"/>
              <a:gd name="T85" fmla="*/ 1729857940 h 82"/>
              <a:gd name="T86" fmla="*/ 926064116 w 99"/>
              <a:gd name="T87" fmla="*/ 2038758336 h 82"/>
              <a:gd name="T88" fmla="*/ 2147483646 w 99"/>
              <a:gd name="T89" fmla="*/ 2147483646 h 82"/>
              <a:gd name="T90" fmla="*/ 2147483646 w 99"/>
              <a:gd name="T91" fmla="*/ 2147483646 h 82"/>
              <a:gd name="T92" fmla="*/ 2147483646 w 99"/>
              <a:gd name="T93" fmla="*/ 2147483646 h 82"/>
              <a:gd name="T94" fmla="*/ 493903481 w 99"/>
              <a:gd name="T95" fmla="*/ 2147483646 h 82"/>
              <a:gd name="T96" fmla="*/ 493903481 w 99"/>
              <a:gd name="T97" fmla="*/ 617808653 h 82"/>
              <a:gd name="T98" fmla="*/ 679116304 w 99"/>
              <a:gd name="T99" fmla="*/ 617808653 h 82"/>
              <a:gd name="T100" fmla="*/ 370425646 w 99"/>
              <a:gd name="T101" fmla="*/ 0 h 82"/>
              <a:gd name="T102" fmla="*/ 0 w 99"/>
              <a:gd name="T103" fmla="*/ 617808653 h 82"/>
              <a:gd name="T104" fmla="*/ 185212823 w 99"/>
              <a:gd name="T105" fmla="*/ 617808653 h 82"/>
              <a:gd name="T106" fmla="*/ 185212823 w 99"/>
              <a:gd name="T107" fmla="*/ 2147483646 h 82"/>
              <a:gd name="T108" fmla="*/ 185212823 w 99"/>
              <a:gd name="T109" fmla="*/ 2147483646 h 82"/>
              <a:gd name="T110" fmla="*/ 185212823 w 99"/>
              <a:gd name="T111" fmla="*/ 2147483646 h 82"/>
              <a:gd name="T112" fmla="*/ 2147483646 w 99"/>
              <a:gd name="T113" fmla="*/ 2147483646 h 82"/>
              <a:gd name="T114" fmla="*/ 2147483646 w 99"/>
              <a:gd name="T115" fmla="*/ 2147483646 h 82"/>
              <a:gd name="T116" fmla="*/ 2147483646 w 99"/>
              <a:gd name="T117" fmla="*/ 2147483646 h 8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9" h="82">
                <a:moveTo>
                  <a:pt x="13" y="67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3"/>
                  <a:pt x="14" y="41"/>
                  <a:pt x="1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1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4" y="70"/>
                  <a:pt x="22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3" y="69"/>
                  <a:pt x="13" y="67"/>
                </a:cubicBezTo>
                <a:close/>
                <a:moveTo>
                  <a:pt x="36" y="34"/>
                </a:moveTo>
                <a:cubicBezTo>
                  <a:pt x="34" y="34"/>
                  <a:pt x="33" y="35"/>
                  <a:pt x="33" y="3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9"/>
                  <a:pt x="34" y="70"/>
                  <a:pt x="36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3" y="70"/>
                  <a:pt x="45" y="69"/>
                  <a:pt x="45" y="6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5"/>
                  <a:pt x="43" y="34"/>
                  <a:pt x="42" y="34"/>
                </a:cubicBezTo>
                <a:lnTo>
                  <a:pt x="36" y="34"/>
                </a:lnTo>
                <a:close/>
                <a:moveTo>
                  <a:pt x="56" y="27"/>
                </a:moveTo>
                <a:cubicBezTo>
                  <a:pt x="54" y="27"/>
                  <a:pt x="53" y="28"/>
                  <a:pt x="53" y="30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9"/>
                  <a:pt x="54" y="70"/>
                  <a:pt x="56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3" y="70"/>
                  <a:pt x="65" y="69"/>
                  <a:pt x="65" y="67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2" y="21"/>
                  <a:pt x="72" y="23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9"/>
                  <a:pt x="74" y="70"/>
                  <a:pt x="76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3" y="70"/>
                  <a:pt x="84" y="69"/>
                  <a:pt x="84" y="67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1"/>
                  <a:pt x="83" y="20"/>
                  <a:pt x="81" y="20"/>
                </a:cubicBezTo>
                <a:lnTo>
                  <a:pt x="76" y="20"/>
                </a:lnTo>
                <a:close/>
                <a:moveTo>
                  <a:pt x="15" y="33"/>
                </a:moveTo>
                <a:cubicBezTo>
                  <a:pt x="36" y="29"/>
                  <a:pt x="55" y="21"/>
                  <a:pt x="73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1" y="4"/>
                  <a:pt x="81" y="4"/>
                  <a:pt x="81" y="4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7"/>
                  <a:pt x="71" y="7"/>
                  <a:pt x="71" y="7"/>
                </a:cubicBezTo>
                <a:cubicBezTo>
                  <a:pt x="54" y="17"/>
                  <a:pt x="34" y="25"/>
                  <a:pt x="14" y="28"/>
                </a:cubicBezTo>
                <a:lnTo>
                  <a:pt x="15" y="33"/>
                </a:lnTo>
                <a:close/>
                <a:moveTo>
                  <a:pt x="99" y="77"/>
                </a:moveTo>
                <a:cubicBezTo>
                  <a:pt x="89" y="71"/>
                  <a:pt x="89" y="71"/>
                  <a:pt x="89" y="71"/>
                </a:cubicBezTo>
                <a:cubicBezTo>
                  <a:pt x="89" y="74"/>
                  <a:pt x="89" y="74"/>
                  <a:pt x="89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9"/>
                  <a:pt x="3" y="79"/>
                  <a:pt x="3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82"/>
                  <a:pt x="89" y="82"/>
                  <a:pt x="89" y="82"/>
                </a:cubicBezTo>
                <a:lnTo>
                  <a:pt x="99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8810679" y="165271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810679" y="1915949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8823379" y="328119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823379" y="3544429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317857" y="165271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45191" y="1915949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2330557" y="328119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57891" y="3544429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845357" y="488153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8845357" y="5144761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2352535" y="488153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面临问题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79869" y="5144761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5605988" y="3528923"/>
            <a:ext cx="995084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ts val="28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面临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  <a:p>
            <a:pPr algn="ctr" eaLnBrk="1" hangingPunct="1">
              <a:lnSpc>
                <a:spcPts val="28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问题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COMMONDATA" val="eyJjb3VudCI6MSwiaGRpZCI6ImY2ZjBkNmMyNDdiZjZkZDA0N2NjNzY1ZGFkNDVmZjQzIiwidXNlckNvdW50Ijox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WPS 演示</Application>
  <PresentationFormat>宽屏</PresentationFormat>
  <Paragraphs>234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Arial</vt:lpstr>
      <vt:lpstr>微软雅黑</vt:lpstr>
      <vt:lpstr>inpin heiti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Administrator</cp:lastModifiedBy>
  <cp:revision>108</cp:revision>
  <dcterms:created xsi:type="dcterms:W3CDTF">2021-05-22T11:36:00Z</dcterms:created>
  <dcterms:modified xsi:type="dcterms:W3CDTF">2022-05-27T12:30:17Z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KSOTemplateUUID">
    <vt:lpwstr>v1.0_mb_rlOILjXjSGiBBbFaivMYEw==</vt:lpwstr>
  </property>
  <property fmtid="{D5CDD505-2E9C-101B-9397-08002B2CF9AE}" pid="4" name="ICV">
    <vt:lpwstr>DAFF6A65DCC04AFAB47476BC63C72646</vt:lpwstr>
  </property>
</Properties>
</file>