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27"/>
  </p:handoutMasterIdLst>
  <p:sldIdLst>
    <p:sldId id="317" r:id="rId2"/>
    <p:sldId id="264" r:id="rId3"/>
    <p:sldId id="309" r:id="rId4"/>
    <p:sldId id="287" r:id="rId5"/>
    <p:sldId id="299" r:id="rId6"/>
    <p:sldId id="278" r:id="rId7"/>
    <p:sldId id="310" r:id="rId8"/>
    <p:sldId id="288" r:id="rId9"/>
    <p:sldId id="262" r:id="rId10"/>
    <p:sldId id="277" r:id="rId11"/>
    <p:sldId id="311" r:id="rId12"/>
    <p:sldId id="267" r:id="rId13"/>
    <p:sldId id="260" r:id="rId14"/>
    <p:sldId id="266" r:id="rId15"/>
    <p:sldId id="272" r:id="rId16"/>
    <p:sldId id="312" r:id="rId17"/>
    <p:sldId id="268" r:id="rId18"/>
    <p:sldId id="265" r:id="rId19"/>
    <p:sldId id="269" r:id="rId20"/>
    <p:sldId id="313" r:id="rId21"/>
    <p:sldId id="271" r:id="rId22"/>
    <p:sldId id="261" r:id="rId23"/>
    <p:sldId id="301" r:id="rId24"/>
    <p:sldId id="302" r:id="rId2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00"/>
    <a:srgbClr val="3992DB"/>
    <a:srgbClr val="005DA2"/>
    <a:srgbClr val="0F1836"/>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44" autoAdjust="0"/>
    <p:restoredTop sz="94849" autoAdjust="0"/>
  </p:normalViewPr>
  <p:slideViewPr>
    <p:cSldViewPr>
      <p:cViewPr varScale="1">
        <p:scale>
          <a:sx n="141" d="100"/>
          <a:sy n="141" d="100"/>
        </p:scale>
        <p:origin x="102" y="12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82"/>
    </p:cViewPr>
  </p:sorter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2019/9/11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2019/9/11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471"/>
            <a:ext cx="3276600" cy="2312673"/>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089"/>
            <a:ext cx="3383973" cy="323835"/>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8938"/>
            <a:ext cx="3383973" cy="17133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6" y="3613369"/>
            <a:ext cx="3366029" cy="1152651"/>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323528" y="292895"/>
            <a:ext cx="390372" cy="205979"/>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t>‹#›</a:t>
            </a:fld>
            <a:r>
              <a:rPr lang="zh-CN" altLang="en-US" sz="1800" b="0" dirty="0">
                <a:solidFill>
                  <a:schemeClr val="accent1"/>
                </a:solidFill>
                <a:latin typeface="微软雅黑 Light" panose="020B0502040204020203" pitchFamily="34" charset="-122"/>
                <a:ea typeface="微软雅黑 Light" panose="020B0502040204020203" pitchFamily="34"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2019/9/11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2019/9/11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Time Will Tel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34781" y="0"/>
            <a:ext cx="336542" cy="336420"/>
          </a:xfrm>
          <a:prstGeom prst="rect">
            <a:avLst/>
          </a:prstGeom>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43"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000" b="1" dirty="0">
                <a:solidFill>
                  <a:schemeClr val="accent1"/>
                </a:solidFill>
                <a:latin typeface="微软雅黑" panose="020B0503020204020204" pitchFamily="34" charset="-122"/>
                <a:ea typeface="微软雅黑" panose="020B0503020204020204" pitchFamily="34" charset="-122"/>
              </a:rPr>
              <a:t>述职报告工作总结</a:t>
            </a:r>
            <a:r>
              <a:rPr lang="en-US" altLang="zh-CN" sz="3000" b="1" dirty="0">
                <a:solidFill>
                  <a:schemeClr val="accent1"/>
                </a:solidFill>
                <a:latin typeface="微软雅黑" panose="020B0503020204020204" pitchFamily="34" charset="-122"/>
                <a:ea typeface="微软雅黑" panose="020B0503020204020204" pitchFamily="34" charset="-122"/>
              </a:rPr>
              <a:t>PPT</a:t>
            </a:r>
            <a:r>
              <a:rPr lang="zh-CN" altLang="en-US" sz="3000" b="1" dirty="0">
                <a:solidFill>
                  <a:schemeClr val="accent1"/>
                </a:solidFill>
                <a:latin typeface="微软雅黑" panose="020B0503020204020204" pitchFamily="34" charset="-122"/>
                <a:ea typeface="微软雅黑" panose="020B0503020204020204" pitchFamily="34" charset="-122"/>
              </a:rPr>
              <a:t>模板</a:t>
            </a:r>
          </a:p>
        </p:txBody>
      </p:sp>
      <p:sp>
        <p:nvSpPr>
          <p:cNvPr id="44" name="Rectangle 4"/>
          <p:cNvSpPr txBox="1">
            <a:spLocks noChangeArrowheads="1"/>
          </p:cNvSpPr>
          <p:nvPr/>
        </p:nvSpPr>
        <p:spPr>
          <a:xfrm>
            <a:off x="3826314" y="2569318"/>
            <a:ext cx="480705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框架完整的年终总结、工作汇报、述职报告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模板</a:t>
            </a:r>
          </a:p>
        </p:txBody>
      </p:sp>
      <p:cxnSp>
        <p:nvCxnSpPr>
          <p:cNvPr id="46"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矩形 9"/>
          <p:cNvSpPr>
            <a:spLocks noChangeArrowheads="1"/>
          </p:cNvSpPr>
          <p:nvPr/>
        </p:nvSpPr>
        <p:spPr bwMode="auto">
          <a:xfrm>
            <a:off x="8763956" y="1898129"/>
            <a:ext cx="380044"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8" name="矩形 47"/>
          <p:cNvSpPr/>
          <p:nvPr/>
        </p:nvSpPr>
        <p:spPr>
          <a:xfrm>
            <a:off x="6175319" y="738430"/>
            <a:ext cx="2467610" cy="1174750"/>
          </a:xfrm>
          <a:prstGeom prst="rect">
            <a:avLst/>
          </a:prstGeom>
        </p:spPr>
        <p:txBody>
          <a:bodyPr wrap="none" lIns="68571" tIns="34285" rIns="68571" bIns="34285">
            <a:spAutoFit/>
          </a:bodyPr>
          <a:lstStyle/>
          <a:p>
            <a:pPr algn="r"/>
            <a:r>
              <a:rPr lang="en-US" altLang="zh-CN" sz="7200" b="1" dirty="0">
                <a:solidFill>
                  <a:schemeClr val="accent1"/>
                </a:solidFill>
                <a:latin typeface="微软雅黑" panose="020B0503020204020204" pitchFamily="34" charset="-122"/>
                <a:ea typeface="微软雅黑" panose="020B0503020204020204" pitchFamily="34" charset="-122"/>
              </a:rPr>
              <a:t>201X</a:t>
            </a:r>
          </a:p>
        </p:txBody>
      </p:sp>
      <p:grpSp>
        <p:nvGrpSpPr>
          <p:cNvPr id="49" name="组合 48"/>
          <p:cNvGrpSpPr/>
          <p:nvPr/>
        </p:nvGrpSpPr>
        <p:grpSpPr>
          <a:xfrm>
            <a:off x="8120850" y="3071925"/>
            <a:ext cx="432048" cy="432834"/>
            <a:chOff x="6084168" y="1274820"/>
            <a:chExt cx="432048" cy="432834"/>
          </a:xfrm>
        </p:grpSpPr>
        <p:sp>
          <p:nvSpPr>
            <p:cNvPr id="50"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5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2" name="组合 51"/>
          <p:cNvGrpSpPr/>
          <p:nvPr/>
        </p:nvGrpSpPr>
        <p:grpSpPr>
          <a:xfrm>
            <a:off x="6824706" y="3072318"/>
            <a:ext cx="432048" cy="432048"/>
            <a:chOff x="4788024" y="1275213"/>
            <a:chExt cx="432048" cy="432048"/>
          </a:xfrm>
        </p:grpSpPr>
        <p:sp>
          <p:nvSpPr>
            <p:cNvPr id="5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5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5" name="组合 54"/>
          <p:cNvGrpSpPr/>
          <p:nvPr/>
        </p:nvGrpSpPr>
        <p:grpSpPr>
          <a:xfrm>
            <a:off x="7472778" y="3071925"/>
            <a:ext cx="432833" cy="432834"/>
            <a:chOff x="5436096" y="1274820"/>
            <a:chExt cx="432833" cy="432834"/>
          </a:xfrm>
        </p:grpSpPr>
        <p:sp>
          <p:nvSpPr>
            <p:cNvPr id="5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5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8" name="组合 57"/>
          <p:cNvGrpSpPr/>
          <p:nvPr/>
        </p:nvGrpSpPr>
        <p:grpSpPr>
          <a:xfrm>
            <a:off x="5528562" y="3071925"/>
            <a:ext cx="432833" cy="432834"/>
            <a:chOff x="3491880" y="1274820"/>
            <a:chExt cx="432833" cy="432834"/>
          </a:xfrm>
        </p:grpSpPr>
        <p:sp>
          <p:nvSpPr>
            <p:cNvPr id="59"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6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1" name="组合 60"/>
          <p:cNvGrpSpPr/>
          <p:nvPr/>
        </p:nvGrpSpPr>
        <p:grpSpPr>
          <a:xfrm>
            <a:off x="6176634" y="3071925"/>
            <a:ext cx="432833" cy="432834"/>
            <a:chOff x="4139952" y="1274820"/>
            <a:chExt cx="432833" cy="432834"/>
          </a:xfrm>
        </p:grpSpPr>
        <p:sp>
          <p:nvSpPr>
            <p:cNvPr id="6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6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6"/>
                                        </p:tgtEl>
                                      </p:cBhvr>
                                    </p:cmd>
                                  </p:childTnLst>
                                </p:cTn>
                              </p:par>
                            </p:childTnLst>
                          </p:cTn>
                        </p:par>
                        <p:par>
                          <p:cTn id="7" fill="hold">
                            <p:stCondLst>
                              <p:cond delay="0"/>
                            </p:stCondLst>
                            <p:childTnLst>
                              <p:par>
                                <p:cTn id="8" presetID="22" presetClass="entr" presetSubtype="2" fill="hold" grpId="0" nodeType="after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right)">
                                      <p:cBhvr>
                                        <p:cTn id="10" dur="500"/>
                                        <p:tgtEl>
                                          <p:spTgt spid="4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
                                        </p:tgtEl>
                                        <p:attrNameLst>
                                          <p:attrName>ppt_y</p:attrName>
                                        </p:attrNameLst>
                                      </p:cBhvr>
                                      <p:tavLst>
                                        <p:tav tm="0">
                                          <p:val>
                                            <p:strVal val="#ppt_y"/>
                                          </p:val>
                                        </p:tav>
                                        <p:tav tm="100000">
                                          <p:val>
                                            <p:strVal val="#ppt_y"/>
                                          </p:val>
                                        </p:tav>
                                      </p:tavLst>
                                    </p:anim>
                                    <p:anim calcmode="lin" valueType="num">
                                      <p:cBhvr>
                                        <p:cTn id="2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
                                        </p:tgtEl>
                                      </p:cBhvr>
                                    </p:animEffect>
                                  </p:childTnLst>
                                </p:cTn>
                              </p:par>
                            </p:childTnLst>
                          </p:cTn>
                        </p:par>
                        <p:par>
                          <p:cTn id="25" fill="hold">
                            <p:stCondLst>
                              <p:cond delay="2600"/>
                            </p:stCondLst>
                            <p:childTnLst>
                              <p:par>
                                <p:cTn id="26" presetID="22" presetClass="entr" presetSubtype="2"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right)">
                                      <p:cBhvr>
                                        <p:cTn id="28" dur="1000"/>
                                        <p:tgtEl>
                                          <p:spTgt spid="46"/>
                                        </p:tgtEl>
                                      </p:cBhvr>
                                    </p:animEffect>
                                  </p:childTnLst>
                                </p:cTn>
                              </p:par>
                            </p:childTnLst>
                          </p:cTn>
                        </p:par>
                        <p:par>
                          <p:cTn id="29" fill="hold">
                            <p:stCondLst>
                              <p:cond delay="3600"/>
                            </p:stCondLst>
                            <p:childTnLst>
                              <p:par>
                                <p:cTn id="30" presetID="53" presetClass="entr" presetSubtype="16" fill="hold" grpId="0" nodeType="afterEffect">
                                  <p:stCondLst>
                                    <p:cond delay="0"/>
                                  </p:stCondLst>
                                  <p:iterate type="lt">
                                    <p:tmPct val="7000"/>
                                  </p:iterate>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Effect transition="in" filter="fade">
                                      <p:cBhvr>
                                        <p:cTn id="34" dur="500"/>
                                        <p:tgtEl>
                                          <p:spTgt spid="44"/>
                                        </p:tgtEl>
                                      </p:cBhvr>
                                    </p:animEffect>
                                  </p:childTnLst>
                                </p:cTn>
                              </p:par>
                            </p:childTnLst>
                          </p:cTn>
                        </p:par>
                        <p:par>
                          <p:cTn id="35" fill="hold">
                            <p:stCondLst>
                              <p:cond delay="4905"/>
                            </p:stCondLst>
                            <p:childTnLst>
                              <p:par>
                                <p:cTn id="36" presetID="53" presetClass="entr" presetSubtype="16" fill="hold" nodeType="after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Effect transition="in" filter="fade">
                                      <p:cBhvr>
                                        <p:cTn id="40" dur="500"/>
                                        <p:tgtEl>
                                          <p:spTgt spid="58"/>
                                        </p:tgtEl>
                                      </p:cBhvr>
                                    </p:animEffect>
                                  </p:childTnLst>
                                </p:cTn>
                              </p:par>
                              <p:par>
                                <p:cTn id="41" presetID="53" presetClass="entr" presetSubtype="16" fill="hold" nodeType="withEffect">
                                  <p:stCondLst>
                                    <p:cond delay="20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par>
                                <p:cTn id="46" presetID="53" presetClass="entr" presetSubtype="16" fill="hold" nodeType="withEffect">
                                  <p:stCondLst>
                                    <p:cond delay="40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childTnLst>
                                </p:cTn>
                              </p:par>
                              <p:par>
                                <p:cTn id="51" presetID="53" presetClass="entr" presetSubtype="16" fill="hold" nodeType="withEffect">
                                  <p:stCondLst>
                                    <p:cond delay="60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fill="hold"/>
                                        <p:tgtEl>
                                          <p:spTgt spid="55"/>
                                        </p:tgtEl>
                                        <p:attrNameLst>
                                          <p:attrName>ppt_w</p:attrName>
                                        </p:attrNameLst>
                                      </p:cBhvr>
                                      <p:tavLst>
                                        <p:tav tm="0">
                                          <p:val>
                                            <p:fltVal val="0"/>
                                          </p:val>
                                        </p:tav>
                                        <p:tav tm="100000">
                                          <p:val>
                                            <p:strVal val="#ppt_w"/>
                                          </p:val>
                                        </p:tav>
                                      </p:tavLst>
                                    </p:anim>
                                    <p:anim calcmode="lin" valueType="num">
                                      <p:cBhvr>
                                        <p:cTn id="54" dur="500" fill="hold"/>
                                        <p:tgtEl>
                                          <p:spTgt spid="55"/>
                                        </p:tgtEl>
                                        <p:attrNameLst>
                                          <p:attrName>ppt_h</p:attrName>
                                        </p:attrNameLst>
                                      </p:cBhvr>
                                      <p:tavLst>
                                        <p:tav tm="0">
                                          <p:val>
                                            <p:fltVal val="0"/>
                                          </p:val>
                                        </p:tav>
                                        <p:tav tm="100000">
                                          <p:val>
                                            <p:strVal val="#ppt_h"/>
                                          </p:val>
                                        </p:tav>
                                      </p:tavLst>
                                    </p:anim>
                                    <p:animEffect transition="in" filter="fade">
                                      <p:cBhvr>
                                        <p:cTn id="55" dur="500"/>
                                        <p:tgtEl>
                                          <p:spTgt spid="55"/>
                                        </p:tgtEl>
                                      </p:cBhvr>
                                    </p:animEffect>
                                  </p:childTnLst>
                                </p:cTn>
                              </p:par>
                              <p:par>
                                <p:cTn id="56" presetID="53" presetClass="entr" presetSubtype="16" fill="hold" nodeType="withEffect">
                                  <p:stCondLst>
                                    <p:cond delay="800"/>
                                  </p:stCondLst>
                                  <p:childTnLst>
                                    <p:set>
                                      <p:cBhvr>
                                        <p:cTn id="57" dur="1" fill="hold">
                                          <p:stCondLst>
                                            <p:cond delay="0"/>
                                          </p:stCondLst>
                                        </p:cTn>
                                        <p:tgtEl>
                                          <p:spTgt spid="49"/>
                                        </p:tgtEl>
                                        <p:attrNameLst>
                                          <p:attrName>style.visibility</p:attrName>
                                        </p:attrNameLst>
                                      </p:cBhvr>
                                      <p:to>
                                        <p:strVal val="visible"/>
                                      </p:to>
                                    </p:set>
                                    <p:anim calcmode="lin" valueType="num">
                                      <p:cBhvr>
                                        <p:cTn id="58" dur="500" fill="hold"/>
                                        <p:tgtEl>
                                          <p:spTgt spid="49"/>
                                        </p:tgtEl>
                                        <p:attrNameLst>
                                          <p:attrName>ppt_w</p:attrName>
                                        </p:attrNameLst>
                                      </p:cBhvr>
                                      <p:tavLst>
                                        <p:tav tm="0">
                                          <p:val>
                                            <p:fltVal val="0"/>
                                          </p:val>
                                        </p:tav>
                                        <p:tav tm="100000">
                                          <p:val>
                                            <p:strVal val="#ppt_w"/>
                                          </p:val>
                                        </p:tav>
                                      </p:tavLst>
                                    </p:anim>
                                    <p:anim calcmode="lin" valueType="num">
                                      <p:cBhvr>
                                        <p:cTn id="59" dur="500" fill="hold"/>
                                        <p:tgtEl>
                                          <p:spTgt spid="49"/>
                                        </p:tgtEl>
                                        <p:attrNameLst>
                                          <p:attrName>ppt_h</p:attrName>
                                        </p:attrNameLst>
                                      </p:cBhvr>
                                      <p:tavLst>
                                        <p:tav tm="0">
                                          <p:val>
                                            <p:fltVal val="0"/>
                                          </p:val>
                                        </p:tav>
                                        <p:tav tm="100000">
                                          <p:val>
                                            <p:strVal val="#ppt_h"/>
                                          </p:val>
                                        </p:tav>
                                      </p:tavLst>
                                    </p:anim>
                                    <p:animEffect transition="in" filter="fade">
                                      <p:cBhvr>
                                        <p:cTn id="6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remove" display="0">
                  <p:stCondLst>
                    <p:cond delay="indefinite"/>
                  </p:stCondLst>
                  <p:endCondLst>
                    <p:cond evt="onStopAudio" delay="0">
                      <p:tgtEl>
                        <p:sldTgt/>
                      </p:tgtEl>
                    </p:cond>
                  </p:endCondLst>
                </p:cTn>
                <p:tgtEl>
                  <p:spTgt spid="26"/>
                </p:tgtEl>
              </p:cMediaNode>
            </p:audio>
          </p:childTnLst>
        </p:cTn>
      </p:par>
    </p:tnLst>
    <p:bldLst>
      <p:bldP spid="43" grpId="0" autoUpdateAnimBg="0"/>
      <p:bldP spid="44" grpId="0"/>
      <p:bldP spid="47" grpId="0" animBg="1" autoUpdateAnimBg="0"/>
      <p:bldP spid="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576268" y="992379"/>
            <a:ext cx="8062181" cy="64326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763925"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35%</a:t>
            </a:r>
          </a:p>
        </p:txBody>
      </p:sp>
      <p:sp>
        <p:nvSpPr>
          <p:cNvPr id="6" name="Text Placeholder 4"/>
          <p:cNvSpPr txBox="1"/>
          <p:nvPr/>
        </p:nvSpPr>
        <p:spPr>
          <a:xfrm>
            <a:off x="789961"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p:nvPr/>
        </p:nvSpPr>
        <p:spPr>
          <a:xfrm>
            <a:off x="691130"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8" name="Down Arrow 91"/>
          <p:cNvSpPr/>
          <p:nvPr/>
        </p:nvSpPr>
        <p:spPr>
          <a:xfrm>
            <a:off x="197001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001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10685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80%</a:t>
            </a:r>
          </a:p>
        </p:txBody>
      </p:sp>
      <p:sp>
        <p:nvSpPr>
          <p:cNvPr id="11" name="Text Placeholder 4"/>
          <p:cNvSpPr txBox="1"/>
          <p:nvPr/>
        </p:nvSpPr>
        <p:spPr>
          <a:xfrm>
            <a:off x="2132892"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p:nvPr/>
        </p:nvSpPr>
        <p:spPr>
          <a:xfrm>
            <a:off x="2034061"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3443362"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95%</a:t>
            </a:r>
          </a:p>
        </p:txBody>
      </p:sp>
      <p:sp>
        <p:nvSpPr>
          <p:cNvPr id="16" name="Text Placeholder 4"/>
          <p:cNvSpPr txBox="1"/>
          <p:nvPr/>
        </p:nvSpPr>
        <p:spPr>
          <a:xfrm>
            <a:off x="3469398"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p:nvPr/>
        </p:nvSpPr>
        <p:spPr>
          <a:xfrm>
            <a:off x="3370566"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8" name="Down Arrow 101"/>
          <p:cNvSpPr/>
          <p:nvPr/>
        </p:nvSpPr>
        <p:spPr>
          <a:xfrm>
            <a:off x="465587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465587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4792719"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p>
        </p:txBody>
      </p:sp>
      <p:sp>
        <p:nvSpPr>
          <p:cNvPr id="21" name="Text Placeholder 4"/>
          <p:cNvSpPr txBox="1"/>
          <p:nvPr/>
        </p:nvSpPr>
        <p:spPr>
          <a:xfrm>
            <a:off x="4818754"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p:nvPr/>
        </p:nvSpPr>
        <p:spPr>
          <a:xfrm>
            <a:off x="4719923"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Down Arrow 106"/>
          <p:cNvSpPr/>
          <p:nvPr/>
        </p:nvSpPr>
        <p:spPr>
          <a:xfrm>
            <a:off x="600523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p:nvPr/>
        </p:nvSpPr>
        <p:spPr>
          <a:xfrm>
            <a:off x="6142076"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p>
        </p:txBody>
      </p:sp>
      <p:sp>
        <p:nvSpPr>
          <p:cNvPr id="26" name="Text Placeholder 4"/>
          <p:cNvSpPr txBox="1"/>
          <p:nvPr/>
        </p:nvSpPr>
        <p:spPr>
          <a:xfrm>
            <a:off x="6168110"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p:nvPr/>
        </p:nvSpPr>
        <p:spPr>
          <a:xfrm>
            <a:off x="6069279"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28" name="Down Arrow 111"/>
          <p:cNvSpPr/>
          <p:nvPr/>
        </p:nvSpPr>
        <p:spPr>
          <a:xfrm>
            <a:off x="7361013"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9" name="Rectangle 112"/>
          <p:cNvSpPr/>
          <p:nvPr/>
        </p:nvSpPr>
        <p:spPr>
          <a:xfrm>
            <a:off x="73610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0" name="Text Placeholder 4"/>
          <p:cNvSpPr txBox="1"/>
          <p:nvPr/>
        </p:nvSpPr>
        <p:spPr>
          <a:xfrm>
            <a:off x="749785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23%</a:t>
            </a:r>
          </a:p>
        </p:txBody>
      </p:sp>
      <p:sp>
        <p:nvSpPr>
          <p:cNvPr id="31" name="Text Placeholder 4"/>
          <p:cNvSpPr txBox="1"/>
          <p:nvPr/>
        </p:nvSpPr>
        <p:spPr>
          <a:xfrm>
            <a:off x="7523893"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2" name="Text Placeholder 6"/>
          <p:cNvSpPr txBox="1"/>
          <p:nvPr/>
        </p:nvSpPr>
        <p:spPr>
          <a:xfrm>
            <a:off x="7425061"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185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235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Effect transition="in" filter="fade">
                                      <p:cBhvr>
                                        <p:cTn id="88" dur="500"/>
                                        <p:tgtEl>
                                          <p:spTgt spid="1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ppt_w</p:attrName>
                                        </p:attrNameLst>
                                      </p:cBhvr>
                                      <p:tavLst>
                                        <p:tav tm="0">
                                          <p:val>
                                            <p:fltVal val="0"/>
                                          </p:val>
                                        </p:tav>
                                        <p:tav tm="100000">
                                          <p:val>
                                            <p:strVal val="#ppt_w"/>
                                          </p:val>
                                        </p:tav>
                                      </p:tavLst>
                                    </p:anim>
                                    <p:anim calcmode="lin" valueType="num">
                                      <p:cBhvr>
                                        <p:cTn id="92" dur="500" fill="hold"/>
                                        <p:tgtEl>
                                          <p:spTgt spid="17"/>
                                        </p:tgtEl>
                                        <p:attrNameLst>
                                          <p:attrName>ppt_h</p:attrName>
                                        </p:attrNameLst>
                                      </p:cBhvr>
                                      <p:tavLst>
                                        <p:tav tm="0">
                                          <p:val>
                                            <p:fltVal val="0"/>
                                          </p:val>
                                        </p:tav>
                                        <p:tav tm="100000">
                                          <p:val>
                                            <p:strVal val="#ppt_h"/>
                                          </p:val>
                                        </p:tav>
                                      </p:tavLst>
                                    </p:anim>
                                    <p:animEffect transition="in" filter="fade">
                                      <p:cBhvr>
                                        <p:cTn id="93" dur="500"/>
                                        <p:tgtEl>
                                          <p:spTgt spid="17"/>
                                        </p:tgtEl>
                                      </p:cBhvr>
                                    </p:animEffect>
                                  </p:childTnLst>
                                </p:cTn>
                              </p:par>
                            </p:childTnLst>
                          </p:cTn>
                        </p:par>
                        <p:par>
                          <p:cTn id="94" fill="hold">
                            <p:stCondLst>
                              <p:cond delay="2850"/>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500" fill="hold"/>
                                        <p:tgtEl>
                                          <p:spTgt spid="21"/>
                                        </p:tgtEl>
                                        <p:attrNameLst>
                                          <p:attrName>ppt_w</p:attrName>
                                        </p:attrNameLst>
                                      </p:cBhvr>
                                      <p:tavLst>
                                        <p:tav tm="0">
                                          <p:val>
                                            <p:fltVal val="0"/>
                                          </p:val>
                                        </p:tav>
                                        <p:tav tm="100000">
                                          <p:val>
                                            <p:strVal val="#ppt_w"/>
                                          </p:val>
                                        </p:tav>
                                      </p:tavLst>
                                    </p:anim>
                                    <p:anim calcmode="lin" valueType="num">
                                      <p:cBhvr>
                                        <p:cTn id="113" dur="500" fill="hold"/>
                                        <p:tgtEl>
                                          <p:spTgt spid="21"/>
                                        </p:tgtEl>
                                        <p:attrNameLst>
                                          <p:attrName>ppt_h</p:attrName>
                                        </p:attrNameLst>
                                      </p:cBhvr>
                                      <p:tavLst>
                                        <p:tav tm="0">
                                          <p:val>
                                            <p:fltVal val="0"/>
                                          </p:val>
                                        </p:tav>
                                        <p:tav tm="100000">
                                          <p:val>
                                            <p:strVal val="#ppt_h"/>
                                          </p:val>
                                        </p:tav>
                                      </p:tavLst>
                                    </p:anim>
                                    <p:animEffect transition="in" filter="fade">
                                      <p:cBhvr>
                                        <p:cTn id="114" dur="500"/>
                                        <p:tgtEl>
                                          <p:spTgt spid="21"/>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fltVal val="0"/>
                                          </p:val>
                                        </p:tav>
                                        <p:tav tm="100000">
                                          <p:val>
                                            <p:strVal val="#ppt_h"/>
                                          </p:val>
                                        </p:tav>
                                      </p:tavLst>
                                    </p:anim>
                                    <p:animEffect transition="in" filter="fade">
                                      <p:cBhvr>
                                        <p:cTn id="119" dur="500"/>
                                        <p:tgtEl>
                                          <p:spTgt spid="22"/>
                                        </p:tgtEl>
                                      </p:cBhvr>
                                    </p:animEffect>
                                  </p:childTnLst>
                                </p:cTn>
                              </p:par>
                            </p:childTnLst>
                          </p:cTn>
                        </p:par>
                        <p:par>
                          <p:cTn id="120" fill="hold">
                            <p:stCondLst>
                              <p:cond delay="3350"/>
                            </p:stCondLst>
                            <p:childTnLst>
                              <p:par>
                                <p:cTn id="121" presetID="53" presetClass="entr" presetSubtype="16" fill="hold" grpId="0" nodeType="after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500" fill="hold"/>
                                        <p:tgtEl>
                                          <p:spTgt spid="23"/>
                                        </p:tgtEl>
                                        <p:attrNameLst>
                                          <p:attrName>ppt_w</p:attrName>
                                        </p:attrNameLst>
                                      </p:cBhvr>
                                      <p:tavLst>
                                        <p:tav tm="0">
                                          <p:val>
                                            <p:fltVal val="0"/>
                                          </p:val>
                                        </p:tav>
                                        <p:tav tm="100000">
                                          <p:val>
                                            <p:strVal val="#ppt_w"/>
                                          </p:val>
                                        </p:tav>
                                      </p:tavLst>
                                    </p:anim>
                                    <p:anim calcmode="lin" valueType="num">
                                      <p:cBhvr>
                                        <p:cTn id="124" dur="500" fill="hold"/>
                                        <p:tgtEl>
                                          <p:spTgt spid="23"/>
                                        </p:tgtEl>
                                        <p:attrNameLst>
                                          <p:attrName>ppt_h</p:attrName>
                                        </p:attrNameLst>
                                      </p:cBhvr>
                                      <p:tavLst>
                                        <p:tav tm="0">
                                          <p:val>
                                            <p:fltVal val="0"/>
                                          </p:val>
                                        </p:tav>
                                        <p:tav tm="100000">
                                          <p:val>
                                            <p:strVal val="#ppt_h"/>
                                          </p:val>
                                        </p:tav>
                                      </p:tavLst>
                                    </p:anim>
                                    <p:animEffect transition="in" filter="fade">
                                      <p:cBhvr>
                                        <p:cTn id="125" dur="500"/>
                                        <p:tgtEl>
                                          <p:spTgt spid="23"/>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4"/>
                                        </p:tgtEl>
                                        <p:attrNameLst>
                                          <p:attrName>style.visibility</p:attrName>
                                        </p:attrNameLst>
                                      </p:cBhvr>
                                      <p:to>
                                        <p:strVal val="visible"/>
                                      </p:to>
                                    </p:set>
                                    <p:anim calcmode="lin" valueType="num">
                                      <p:cBhvr>
                                        <p:cTn id="128" dur="500" fill="hold"/>
                                        <p:tgtEl>
                                          <p:spTgt spid="24"/>
                                        </p:tgtEl>
                                        <p:attrNameLst>
                                          <p:attrName>ppt_w</p:attrName>
                                        </p:attrNameLst>
                                      </p:cBhvr>
                                      <p:tavLst>
                                        <p:tav tm="0">
                                          <p:val>
                                            <p:fltVal val="0"/>
                                          </p:val>
                                        </p:tav>
                                        <p:tav tm="100000">
                                          <p:val>
                                            <p:strVal val="#ppt_w"/>
                                          </p:val>
                                        </p:tav>
                                      </p:tavLst>
                                    </p:anim>
                                    <p:anim calcmode="lin" valueType="num">
                                      <p:cBhvr>
                                        <p:cTn id="129" dur="500" fill="hold"/>
                                        <p:tgtEl>
                                          <p:spTgt spid="24"/>
                                        </p:tgtEl>
                                        <p:attrNameLst>
                                          <p:attrName>ppt_h</p:attrName>
                                        </p:attrNameLst>
                                      </p:cBhvr>
                                      <p:tavLst>
                                        <p:tav tm="0">
                                          <p:val>
                                            <p:fltVal val="0"/>
                                          </p:val>
                                        </p:tav>
                                        <p:tav tm="100000">
                                          <p:val>
                                            <p:strVal val="#ppt_h"/>
                                          </p:val>
                                        </p:tav>
                                      </p:tavLst>
                                    </p:anim>
                                    <p:animEffect transition="in" filter="fade">
                                      <p:cBhvr>
                                        <p:cTn id="130" dur="500"/>
                                        <p:tgtEl>
                                          <p:spTgt spid="2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500" fill="hold"/>
                                        <p:tgtEl>
                                          <p:spTgt spid="25"/>
                                        </p:tgtEl>
                                        <p:attrNameLst>
                                          <p:attrName>ppt_w</p:attrName>
                                        </p:attrNameLst>
                                      </p:cBhvr>
                                      <p:tavLst>
                                        <p:tav tm="0">
                                          <p:val>
                                            <p:fltVal val="0"/>
                                          </p:val>
                                        </p:tav>
                                        <p:tav tm="100000">
                                          <p:val>
                                            <p:strVal val="#ppt_w"/>
                                          </p:val>
                                        </p:tav>
                                      </p:tavLst>
                                    </p:anim>
                                    <p:anim calcmode="lin" valueType="num">
                                      <p:cBhvr>
                                        <p:cTn id="134" dur="500" fill="hold"/>
                                        <p:tgtEl>
                                          <p:spTgt spid="25"/>
                                        </p:tgtEl>
                                        <p:attrNameLst>
                                          <p:attrName>ppt_h</p:attrName>
                                        </p:attrNameLst>
                                      </p:cBhvr>
                                      <p:tavLst>
                                        <p:tav tm="0">
                                          <p:val>
                                            <p:fltVal val="0"/>
                                          </p:val>
                                        </p:tav>
                                        <p:tav tm="100000">
                                          <p:val>
                                            <p:strVal val="#ppt_h"/>
                                          </p:val>
                                        </p:tav>
                                      </p:tavLst>
                                    </p:anim>
                                    <p:animEffect transition="in" filter="fade">
                                      <p:cBhvr>
                                        <p:cTn id="135" dur="500"/>
                                        <p:tgtEl>
                                          <p:spTgt spid="2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 calcmode="lin" valueType="num">
                                      <p:cBhvr>
                                        <p:cTn id="138" dur="500" fill="hold"/>
                                        <p:tgtEl>
                                          <p:spTgt spid="26"/>
                                        </p:tgtEl>
                                        <p:attrNameLst>
                                          <p:attrName>ppt_w</p:attrName>
                                        </p:attrNameLst>
                                      </p:cBhvr>
                                      <p:tavLst>
                                        <p:tav tm="0">
                                          <p:val>
                                            <p:fltVal val="0"/>
                                          </p:val>
                                        </p:tav>
                                        <p:tav tm="100000">
                                          <p:val>
                                            <p:strVal val="#ppt_w"/>
                                          </p:val>
                                        </p:tav>
                                      </p:tavLst>
                                    </p:anim>
                                    <p:anim calcmode="lin" valueType="num">
                                      <p:cBhvr>
                                        <p:cTn id="139" dur="500" fill="hold"/>
                                        <p:tgtEl>
                                          <p:spTgt spid="26"/>
                                        </p:tgtEl>
                                        <p:attrNameLst>
                                          <p:attrName>ppt_h</p:attrName>
                                        </p:attrNameLst>
                                      </p:cBhvr>
                                      <p:tavLst>
                                        <p:tav tm="0">
                                          <p:val>
                                            <p:fltVal val="0"/>
                                          </p:val>
                                        </p:tav>
                                        <p:tav tm="100000">
                                          <p:val>
                                            <p:strVal val="#ppt_h"/>
                                          </p:val>
                                        </p:tav>
                                      </p:tavLst>
                                    </p:anim>
                                    <p:animEffect transition="in" filter="fade">
                                      <p:cBhvr>
                                        <p:cTn id="140" dur="500"/>
                                        <p:tgtEl>
                                          <p:spTgt spid="26"/>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anim calcmode="lin" valueType="num">
                                      <p:cBhvr>
                                        <p:cTn id="143" dur="500" fill="hold"/>
                                        <p:tgtEl>
                                          <p:spTgt spid="27"/>
                                        </p:tgtEl>
                                        <p:attrNameLst>
                                          <p:attrName>ppt_w</p:attrName>
                                        </p:attrNameLst>
                                      </p:cBhvr>
                                      <p:tavLst>
                                        <p:tav tm="0">
                                          <p:val>
                                            <p:fltVal val="0"/>
                                          </p:val>
                                        </p:tav>
                                        <p:tav tm="100000">
                                          <p:val>
                                            <p:strVal val="#ppt_w"/>
                                          </p:val>
                                        </p:tav>
                                      </p:tavLst>
                                    </p:anim>
                                    <p:anim calcmode="lin" valueType="num">
                                      <p:cBhvr>
                                        <p:cTn id="144" dur="500" fill="hold"/>
                                        <p:tgtEl>
                                          <p:spTgt spid="27"/>
                                        </p:tgtEl>
                                        <p:attrNameLst>
                                          <p:attrName>ppt_h</p:attrName>
                                        </p:attrNameLst>
                                      </p:cBhvr>
                                      <p:tavLst>
                                        <p:tav tm="0">
                                          <p:val>
                                            <p:fltVal val="0"/>
                                          </p:val>
                                        </p:tav>
                                        <p:tav tm="100000">
                                          <p:val>
                                            <p:strVal val="#ppt_h"/>
                                          </p:val>
                                        </p:tav>
                                      </p:tavLst>
                                    </p:anim>
                                    <p:animEffect transition="in" filter="fade">
                                      <p:cBhvr>
                                        <p:cTn id="145" dur="500"/>
                                        <p:tgtEl>
                                          <p:spTgt spid="27"/>
                                        </p:tgtEl>
                                      </p:cBhvr>
                                    </p:animEffect>
                                  </p:childTnLst>
                                </p:cTn>
                              </p:par>
                            </p:childTnLst>
                          </p:cTn>
                        </p:par>
                        <p:par>
                          <p:cTn id="146" fill="hold">
                            <p:stCondLst>
                              <p:cond delay="3850"/>
                            </p:stCondLst>
                            <p:childTnLst>
                              <p:par>
                                <p:cTn id="147" presetID="53" presetClass="entr" presetSubtype="16" fill="hold" grpId="0" nodeType="afterEffect">
                                  <p:stCondLst>
                                    <p:cond delay="0"/>
                                  </p:stCondLst>
                                  <p:childTnLst>
                                    <p:set>
                                      <p:cBhvr>
                                        <p:cTn id="148" dur="1" fill="hold">
                                          <p:stCondLst>
                                            <p:cond delay="0"/>
                                          </p:stCondLst>
                                        </p:cTn>
                                        <p:tgtEl>
                                          <p:spTgt spid="28"/>
                                        </p:tgtEl>
                                        <p:attrNameLst>
                                          <p:attrName>style.visibility</p:attrName>
                                        </p:attrNameLst>
                                      </p:cBhvr>
                                      <p:to>
                                        <p:strVal val="visible"/>
                                      </p:to>
                                    </p:set>
                                    <p:anim calcmode="lin" valueType="num">
                                      <p:cBhvr>
                                        <p:cTn id="149" dur="500" fill="hold"/>
                                        <p:tgtEl>
                                          <p:spTgt spid="28"/>
                                        </p:tgtEl>
                                        <p:attrNameLst>
                                          <p:attrName>ppt_w</p:attrName>
                                        </p:attrNameLst>
                                      </p:cBhvr>
                                      <p:tavLst>
                                        <p:tav tm="0">
                                          <p:val>
                                            <p:fltVal val="0"/>
                                          </p:val>
                                        </p:tav>
                                        <p:tav tm="100000">
                                          <p:val>
                                            <p:strVal val="#ppt_w"/>
                                          </p:val>
                                        </p:tav>
                                      </p:tavLst>
                                    </p:anim>
                                    <p:anim calcmode="lin" valueType="num">
                                      <p:cBhvr>
                                        <p:cTn id="150" dur="500" fill="hold"/>
                                        <p:tgtEl>
                                          <p:spTgt spid="28"/>
                                        </p:tgtEl>
                                        <p:attrNameLst>
                                          <p:attrName>ppt_h</p:attrName>
                                        </p:attrNameLst>
                                      </p:cBhvr>
                                      <p:tavLst>
                                        <p:tav tm="0">
                                          <p:val>
                                            <p:fltVal val="0"/>
                                          </p:val>
                                        </p:tav>
                                        <p:tav tm="100000">
                                          <p:val>
                                            <p:strVal val="#ppt_h"/>
                                          </p:val>
                                        </p:tav>
                                      </p:tavLst>
                                    </p:anim>
                                    <p:animEffect transition="in" filter="fade">
                                      <p:cBhvr>
                                        <p:cTn id="151" dur="500"/>
                                        <p:tgtEl>
                                          <p:spTgt spid="28"/>
                                        </p:tgtEl>
                                      </p:cBhvr>
                                    </p:animEffect>
                                  </p:childTnLst>
                                </p:cTn>
                              </p:par>
                              <p:par>
                                <p:cTn id="152" presetID="53" presetClass="entr" presetSubtype="16" fill="hold" grpId="0" nodeType="withEffect">
                                  <p:stCondLst>
                                    <p:cond delay="0"/>
                                  </p:stCondLst>
                                  <p:childTnLst>
                                    <p:set>
                                      <p:cBhvr>
                                        <p:cTn id="153" dur="1" fill="hold">
                                          <p:stCondLst>
                                            <p:cond delay="0"/>
                                          </p:stCondLst>
                                        </p:cTn>
                                        <p:tgtEl>
                                          <p:spTgt spid="29"/>
                                        </p:tgtEl>
                                        <p:attrNameLst>
                                          <p:attrName>style.visibility</p:attrName>
                                        </p:attrNameLst>
                                      </p:cBhvr>
                                      <p:to>
                                        <p:strVal val="visible"/>
                                      </p:to>
                                    </p:set>
                                    <p:anim calcmode="lin" valueType="num">
                                      <p:cBhvr>
                                        <p:cTn id="154" dur="500" fill="hold"/>
                                        <p:tgtEl>
                                          <p:spTgt spid="29"/>
                                        </p:tgtEl>
                                        <p:attrNameLst>
                                          <p:attrName>ppt_w</p:attrName>
                                        </p:attrNameLst>
                                      </p:cBhvr>
                                      <p:tavLst>
                                        <p:tav tm="0">
                                          <p:val>
                                            <p:fltVal val="0"/>
                                          </p:val>
                                        </p:tav>
                                        <p:tav tm="100000">
                                          <p:val>
                                            <p:strVal val="#ppt_w"/>
                                          </p:val>
                                        </p:tav>
                                      </p:tavLst>
                                    </p:anim>
                                    <p:anim calcmode="lin" valueType="num">
                                      <p:cBhvr>
                                        <p:cTn id="155" dur="500" fill="hold"/>
                                        <p:tgtEl>
                                          <p:spTgt spid="29"/>
                                        </p:tgtEl>
                                        <p:attrNameLst>
                                          <p:attrName>ppt_h</p:attrName>
                                        </p:attrNameLst>
                                      </p:cBhvr>
                                      <p:tavLst>
                                        <p:tav tm="0">
                                          <p:val>
                                            <p:fltVal val="0"/>
                                          </p:val>
                                        </p:tav>
                                        <p:tav tm="100000">
                                          <p:val>
                                            <p:strVal val="#ppt_h"/>
                                          </p:val>
                                        </p:tav>
                                      </p:tavLst>
                                    </p:anim>
                                    <p:animEffect transition="in" filter="fade">
                                      <p:cBhvr>
                                        <p:cTn id="156" dur="500"/>
                                        <p:tgtEl>
                                          <p:spTgt spid="29"/>
                                        </p:tgtEl>
                                      </p:cBhvr>
                                    </p:animEffect>
                                  </p:childTnLst>
                                </p:cTn>
                              </p:par>
                              <p:par>
                                <p:cTn id="157" presetID="53" presetClass="entr" presetSubtype="16" fill="hold" grpId="0" nodeType="withEffect">
                                  <p:stCondLst>
                                    <p:cond delay="0"/>
                                  </p:stCondLst>
                                  <p:childTnLst>
                                    <p:set>
                                      <p:cBhvr>
                                        <p:cTn id="158" dur="1" fill="hold">
                                          <p:stCondLst>
                                            <p:cond delay="0"/>
                                          </p:stCondLst>
                                        </p:cTn>
                                        <p:tgtEl>
                                          <p:spTgt spid="30"/>
                                        </p:tgtEl>
                                        <p:attrNameLst>
                                          <p:attrName>style.visibility</p:attrName>
                                        </p:attrNameLst>
                                      </p:cBhvr>
                                      <p:to>
                                        <p:strVal val="visible"/>
                                      </p:to>
                                    </p:set>
                                    <p:anim calcmode="lin" valueType="num">
                                      <p:cBhvr>
                                        <p:cTn id="159" dur="500" fill="hold"/>
                                        <p:tgtEl>
                                          <p:spTgt spid="30"/>
                                        </p:tgtEl>
                                        <p:attrNameLst>
                                          <p:attrName>ppt_w</p:attrName>
                                        </p:attrNameLst>
                                      </p:cBhvr>
                                      <p:tavLst>
                                        <p:tav tm="0">
                                          <p:val>
                                            <p:fltVal val="0"/>
                                          </p:val>
                                        </p:tav>
                                        <p:tav tm="100000">
                                          <p:val>
                                            <p:strVal val="#ppt_w"/>
                                          </p:val>
                                        </p:tav>
                                      </p:tavLst>
                                    </p:anim>
                                    <p:anim calcmode="lin" valueType="num">
                                      <p:cBhvr>
                                        <p:cTn id="160" dur="500" fill="hold"/>
                                        <p:tgtEl>
                                          <p:spTgt spid="30"/>
                                        </p:tgtEl>
                                        <p:attrNameLst>
                                          <p:attrName>ppt_h</p:attrName>
                                        </p:attrNameLst>
                                      </p:cBhvr>
                                      <p:tavLst>
                                        <p:tav tm="0">
                                          <p:val>
                                            <p:fltVal val="0"/>
                                          </p:val>
                                        </p:tav>
                                        <p:tav tm="100000">
                                          <p:val>
                                            <p:strVal val="#ppt_h"/>
                                          </p:val>
                                        </p:tav>
                                      </p:tavLst>
                                    </p:anim>
                                    <p:animEffect transition="in" filter="fade">
                                      <p:cBhvr>
                                        <p:cTn id="161" dur="500"/>
                                        <p:tgtEl>
                                          <p:spTgt spid="30"/>
                                        </p:tgtEl>
                                      </p:cBhvr>
                                    </p:animEffect>
                                  </p:childTnLst>
                                </p:cTn>
                              </p:par>
                              <p:par>
                                <p:cTn id="162" presetID="53" presetClass="entr" presetSubtype="16" fill="hold" grpId="0" nodeType="withEffect">
                                  <p:stCondLst>
                                    <p:cond delay="0"/>
                                  </p:stCondLst>
                                  <p:childTnLst>
                                    <p:set>
                                      <p:cBhvr>
                                        <p:cTn id="163" dur="1" fill="hold">
                                          <p:stCondLst>
                                            <p:cond delay="0"/>
                                          </p:stCondLst>
                                        </p:cTn>
                                        <p:tgtEl>
                                          <p:spTgt spid="31"/>
                                        </p:tgtEl>
                                        <p:attrNameLst>
                                          <p:attrName>style.visibility</p:attrName>
                                        </p:attrNameLst>
                                      </p:cBhvr>
                                      <p:to>
                                        <p:strVal val="visible"/>
                                      </p:to>
                                    </p:set>
                                    <p:anim calcmode="lin" valueType="num">
                                      <p:cBhvr>
                                        <p:cTn id="164" dur="500" fill="hold"/>
                                        <p:tgtEl>
                                          <p:spTgt spid="31"/>
                                        </p:tgtEl>
                                        <p:attrNameLst>
                                          <p:attrName>ppt_w</p:attrName>
                                        </p:attrNameLst>
                                      </p:cBhvr>
                                      <p:tavLst>
                                        <p:tav tm="0">
                                          <p:val>
                                            <p:fltVal val="0"/>
                                          </p:val>
                                        </p:tav>
                                        <p:tav tm="100000">
                                          <p:val>
                                            <p:strVal val="#ppt_w"/>
                                          </p:val>
                                        </p:tav>
                                      </p:tavLst>
                                    </p:anim>
                                    <p:anim calcmode="lin" valueType="num">
                                      <p:cBhvr>
                                        <p:cTn id="165" dur="500" fill="hold"/>
                                        <p:tgtEl>
                                          <p:spTgt spid="31"/>
                                        </p:tgtEl>
                                        <p:attrNameLst>
                                          <p:attrName>ppt_h</p:attrName>
                                        </p:attrNameLst>
                                      </p:cBhvr>
                                      <p:tavLst>
                                        <p:tav tm="0">
                                          <p:val>
                                            <p:fltVal val="0"/>
                                          </p:val>
                                        </p:tav>
                                        <p:tav tm="100000">
                                          <p:val>
                                            <p:strVal val="#ppt_h"/>
                                          </p:val>
                                        </p:tav>
                                      </p:tavLst>
                                    </p:anim>
                                    <p:animEffect transition="in" filter="fade">
                                      <p:cBhvr>
                                        <p:cTn id="166" dur="500"/>
                                        <p:tgtEl>
                                          <p:spTgt spid="31"/>
                                        </p:tgtEl>
                                      </p:cBhvr>
                                    </p:animEffect>
                                  </p:childTnLst>
                                </p:cTn>
                              </p:par>
                              <p:par>
                                <p:cTn id="167" presetID="53" presetClass="entr" presetSubtype="16" fill="hold" grpId="0" nodeType="with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500" fill="hold"/>
                                        <p:tgtEl>
                                          <p:spTgt spid="32"/>
                                        </p:tgtEl>
                                        <p:attrNameLst>
                                          <p:attrName>ppt_w</p:attrName>
                                        </p:attrNameLst>
                                      </p:cBhvr>
                                      <p:tavLst>
                                        <p:tav tm="0">
                                          <p:val>
                                            <p:fltVal val="0"/>
                                          </p:val>
                                        </p:tav>
                                        <p:tav tm="100000">
                                          <p:val>
                                            <p:strVal val="#ppt_w"/>
                                          </p:val>
                                        </p:tav>
                                      </p:tavLst>
                                    </p:anim>
                                    <p:anim calcmode="lin" valueType="num">
                                      <p:cBhvr>
                                        <p:cTn id="170" dur="500" fill="hold"/>
                                        <p:tgtEl>
                                          <p:spTgt spid="32"/>
                                        </p:tgtEl>
                                        <p:attrNameLst>
                                          <p:attrName>ppt_h</p:attrName>
                                        </p:attrNameLst>
                                      </p:cBhvr>
                                      <p:tavLst>
                                        <p:tav tm="0">
                                          <p:val>
                                            <p:fltVal val="0"/>
                                          </p:val>
                                        </p:tav>
                                        <p:tav tm="100000">
                                          <p:val>
                                            <p:strVal val="#ppt_h"/>
                                          </p:val>
                                        </p:tav>
                                      </p:tavLst>
                                    </p:anim>
                                    <p:animEffect transition="in" filter="fade">
                                      <p:cBhvr>
                                        <p:cTn id="1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animBg="1"/>
      <p:bldP spid="9" grpId="0" animBg="1"/>
      <p:bldP spid="10" grpId="0"/>
      <p:bldP spid="11" grpId="0"/>
      <p:bldP spid="12" grpId="0"/>
      <p:bldP spid="13" grpId="0" animBg="1"/>
      <p:bldP spid="14" grpId="0" animBg="1"/>
      <p:bldP spid="15" grpId="0"/>
      <p:bldP spid="16" grpId="0"/>
      <p:bldP spid="17" grpId="0"/>
      <p:bldP spid="18" grpId="0" animBg="1"/>
      <p:bldP spid="19" grpId="0" animBg="1"/>
      <p:bldP spid="20" grpId="0"/>
      <p:bldP spid="21" grpId="0"/>
      <p:bldP spid="22" grpId="0"/>
      <p:bldP spid="23" grpId="0" animBg="1"/>
      <p:bldP spid="24" grpId="0" animBg="1"/>
      <p:bldP spid="25" grpId="0"/>
      <p:bldP spid="26" grpId="0"/>
      <p:bldP spid="27" grpId="0"/>
      <p:bldP spid="28" grpId="0" animBg="1"/>
      <p:bldP spid="29" grpId="0" animBg="1"/>
      <p:bldP spid="30" grpId="0"/>
      <p:bldP spid="31" grpId="0"/>
      <p:bldP spid="32"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03</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点击此处添加副标题文本内容</a:t>
            </a: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4"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6"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7" name="Shape 1794"/>
          <p:cNvSpPr/>
          <p:nvPr/>
        </p:nvSpPr>
        <p:spPr>
          <a:xfrm>
            <a:off x="786436"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8" name="Shape 1796"/>
          <p:cNvSpPr/>
          <p:nvPr/>
        </p:nvSpPr>
        <p:spPr>
          <a:xfrm>
            <a:off x="233332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9" name="Shape 1798"/>
          <p:cNvSpPr/>
          <p:nvPr/>
        </p:nvSpPr>
        <p:spPr>
          <a:xfrm>
            <a:off x="386933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0" name="Shape 1800"/>
          <p:cNvSpPr/>
          <p:nvPr/>
        </p:nvSpPr>
        <p:spPr>
          <a:xfrm>
            <a:off x="5385871"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1" name="Shape 1802"/>
          <p:cNvSpPr/>
          <p:nvPr/>
        </p:nvSpPr>
        <p:spPr>
          <a:xfrm>
            <a:off x="6920708"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2" name="Shape 1805"/>
          <p:cNvSpPr/>
          <p:nvPr/>
        </p:nvSpPr>
        <p:spPr>
          <a:xfrm>
            <a:off x="1688468" y="3272419"/>
            <a:ext cx="5806032" cy="1013135"/>
          </a:xfrm>
          <a:prstGeom prst="roundRect">
            <a:avLst>
              <a:gd name="adj" fmla="val 50000"/>
            </a:avLst>
          </a:prstGeom>
          <a:solidFill>
            <a:schemeClr val="accent2"/>
          </a:solidFill>
          <a:ln w="12700">
            <a:solidFill>
              <a:srgbClr val="A6AAA9"/>
            </a:solidFill>
            <a:miter lim="400000"/>
          </a:ln>
        </p:spPr>
        <p:txBody>
          <a:bodyPr lIns="14288" tIns="14288" rIns="14288" bIns="14288" anchor="ctr"/>
          <a:lstStyle/>
          <a:p>
            <a:pPr lvl="0"/>
            <a:endParaRPr sz="1300"/>
          </a:p>
        </p:txBody>
      </p:sp>
      <p:grpSp>
        <p:nvGrpSpPr>
          <p:cNvPr id="13" name="Group 33"/>
          <p:cNvGrpSpPr/>
          <p:nvPr/>
        </p:nvGrpSpPr>
        <p:grpSpPr>
          <a:xfrm>
            <a:off x="4144806" y="1272612"/>
            <a:ext cx="893356" cy="893356"/>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a:p>
          </p:txBody>
        </p:sp>
      </p:grpSp>
      <p:sp>
        <p:nvSpPr>
          <p:cNvPr id="16" name="Text Placeholder 3"/>
          <p:cNvSpPr txBox="1"/>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点击输入本栏的具体文字，简明扼要的说明分项内容，此为概念图解，请根据您的具体内容酌情修改。详写内容</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 Placeholder 3"/>
          <p:cNvSpPr txBox="1"/>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8" name="Text Placeholder 3"/>
          <p:cNvSpPr txBox="1"/>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Text Placeholder 3"/>
          <p:cNvSpPr txBox="1"/>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Text Placeholder 3"/>
          <p:cNvSpPr txBox="1"/>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35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300"/>
                                        <p:tgtEl>
                                          <p:spTgt spid="6"/>
                                        </p:tgtEl>
                                      </p:cBhvr>
                                    </p:animEffect>
                                  </p:childTnLst>
                                </p:cTn>
                              </p:par>
                            </p:childTnLst>
                          </p:cTn>
                        </p:par>
                        <p:par>
                          <p:cTn id="22" fill="hold">
                            <p:stCondLst>
                              <p:cond delay="18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235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300"/>
                                        <p:tgtEl>
                                          <p:spTgt spid="5"/>
                                        </p:tgtEl>
                                      </p:cBhvr>
                                    </p:animEffect>
                                  </p:childTnLst>
                                </p:cTn>
                              </p:par>
                            </p:childTnLst>
                          </p:cTn>
                        </p:par>
                        <p:par>
                          <p:cTn id="33" fill="hold">
                            <p:stCondLst>
                              <p:cond delay="285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p:stCondLst>
                              <p:cond delay="3350"/>
                            </p:stCondLst>
                            <p:childTnLst>
                              <p:par>
                                <p:cTn id="41" presetID="22"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up)">
                                      <p:cBhvr>
                                        <p:cTn id="43" dur="300"/>
                                        <p:tgtEl>
                                          <p:spTgt spid="2"/>
                                        </p:tgtEl>
                                      </p:cBhvr>
                                    </p:animEffect>
                                  </p:childTnLst>
                                </p:cTn>
                              </p:par>
                            </p:childTnLst>
                          </p:cTn>
                        </p:par>
                        <p:par>
                          <p:cTn id="44" fill="hold">
                            <p:stCondLst>
                              <p:cond delay="385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par>
                          <p:cTn id="51" fill="hold">
                            <p:stCondLst>
                              <p:cond delay="435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300"/>
                                        <p:tgtEl>
                                          <p:spTgt spid="4"/>
                                        </p:tgtEl>
                                      </p:cBhvr>
                                    </p:animEffect>
                                  </p:childTnLst>
                                </p:cTn>
                              </p:par>
                            </p:childTnLst>
                          </p:cTn>
                        </p:par>
                        <p:par>
                          <p:cTn id="55" fill="hold">
                            <p:stCondLst>
                              <p:cond delay="4850"/>
                            </p:stCondLst>
                            <p:childTnLst>
                              <p:par>
                                <p:cTn id="56" presetID="10"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5350"/>
                            </p:stCondLst>
                            <p:childTnLst>
                              <p:par>
                                <p:cTn id="63" presetID="22" presetClass="entr" presetSubtype="1"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up)">
                                      <p:cBhvr>
                                        <p:cTn id="65" dur="300"/>
                                        <p:tgtEl>
                                          <p:spTgt spid="3"/>
                                        </p:tgtEl>
                                      </p:cBhvr>
                                    </p:animEffect>
                                  </p:childTnLst>
                                </p:cTn>
                              </p:par>
                            </p:childTnLst>
                          </p:cTn>
                        </p:par>
                        <p:par>
                          <p:cTn id="66" fill="hold">
                            <p:stCondLst>
                              <p:cond delay="5850"/>
                            </p:stCondLst>
                            <p:childTnLst>
                              <p:par>
                                <p:cTn id="67" presetID="10"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par>
                          <p:cTn id="73" fill="hold">
                            <p:stCondLst>
                              <p:cond delay="6350"/>
                            </p:stCondLst>
                            <p:childTnLst>
                              <p:par>
                                <p:cTn id="74" presetID="53" presetClass="entr" presetSubtype="528"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Effect transition="in" filter="fade">
                                      <p:cBhvr>
                                        <p:cTn id="78" dur="500"/>
                                        <p:tgtEl>
                                          <p:spTgt spid="12"/>
                                        </p:tgtEl>
                                      </p:cBhvr>
                                    </p:animEffect>
                                    <p:anim calcmode="lin" valueType="num">
                                      <p:cBhvr>
                                        <p:cTn id="79" dur="500" fill="hold"/>
                                        <p:tgtEl>
                                          <p:spTgt spid="12"/>
                                        </p:tgtEl>
                                        <p:attrNameLst>
                                          <p:attrName>ppt_x</p:attrName>
                                        </p:attrNameLst>
                                      </p:cBhvr>
                                      <p:tavLst>
                                        <p:tav tm="0">
                                          <p:val>
                                            <p:fltVal val="0.5"/>
                                          </p:val>
                                        </p:tav>
                                        <p:tav tm="100000">
                                          <p:val>
                                            <p:strVal val="#ppt_x"/>
                                          </p:val>
                                        </p:tav>
                                      </p:tavLst>
                                    </p:anim>
                                    <p:anim calcmode="lin" valueType="num">
                                      <p:cBhvr>
                                        <p:cTn id="80" dur="500" fill="hold"/>
                                        <p:tgtEl>
                                          <p:spTgt spid="12"/>
                                        </p:tgtEl>
                                        <p:attrNameLst>
                                          <p:attrName>ppt_y</p:attrName>
                                        </p:attrNameLst>
                                      </p:cBhvr>
                                      <p:tavLst>
                                        <p:tav tm="0">
                                          <p:val>
                                            <p:fltVal val="0.5"/>
                                          </p:val>
                                        </p:tav>
                                        <p:tav tm="100000">
                                          <p:val>
                                            <p:strVal val="#ppt_y"/>
                                          </p:val>
                                        </p:tav>
                                      </p:tavLst>
                                    </p:anim>
                                  </p:childTnLst>
                                </p:cTn>
                              </p:par>
                              <p:par>
                                <p:cTn id="81" presetID="53" presetClass="entr" presetSubtype="528"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transition="in" filter="fade">
                                      <p:cBhvr>
                                        <p:cTn id="85" dur="500"/>
                                        <p:tgtEl>
                                          <p:spTgt spid="16"/>
                                        </p:tgtEl>
                                      </p:cBhvr>
                                    </p:animEffect>
                                    <p:anim calcmode="lin" valueType="num">
                                      <p:cBhvr>
                                        <p:cTn id="86" dur="500" fill="hold"/>
                                        <p:tgtEl>
                                          <p:spTgt spid="16"/>
                                        </p:tgtEl>
                                        <p:attrNameLst>
                                          <p:attrName>ppt_x</p:attrName>
                                        </p:attrNameLst>
                                      </p:cBhvr>
                                      <p:tavLst>
                                        <p:tav tm="0">
                                          <p:val>
                                            <p:fltVal val="0.5"/>
                                          </p:val>
                                        </p:tav>
                                        <p:tav tm="100000">
                                          <p:val>
                                            <p:strVal val="#ppt_x"/>
                                          </p:val>
                                        </p:tav>
                                      </p:tavLst>
                                    </p:anim>
                                    <p:anim calcmode="lin" valueType="num">
                                      <p:cBhvr>
                                        <p:cTn id="87"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2" name="TextBox 31"/>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文字点击添加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文字</a:t>
            </a:r>
          </a:p>
        </p:txBody>
      </p:sp>
      <p:sp>
        <p:nvSpPr>
          <p:cNvPr id="34" name="TextBox 33"/>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5" name="TextBox 34"/>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文字点击</a:t>
            </a:r>
          </a:p>
        </p:txBody>
      </p:sp>
      <p:sp>
        <p:nvSpPr>
          <p:cNvPr id="36" name="矩形 35"/>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点击添加小标题</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37" name="Freeform 4"/>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solidFill>
          <a:ln w="3175" cap="flat" cmpd="sng" algn="ctr">
            <a:noFill/>
            <a:prstDash val="solid"/>
          </a:ln>
          <a:effectLst/>
        </p:spPr>
        <p:txBody>
          <a:bodyPr lIns="0" tIns="34272" rIns="0" bIns="34272" anchor="ctr"/>
          <a:lstStyle/>
          <a:p>
            <a:pPr algn="ctr" defTabSz="685165" fontAlgn="base">
              <a:lnSpc>
                <a:spcPct val="120000"/>
              </a:lnSpc>
              <a:spcBef>
                <a:spcPts val="450"/>
              </a:spcBef>
              <a:spcAft>
                <a:spcPts val="450"/>
              </a:spcAft>
              <a:defRPr/>
            </a:pPr>
            <a:endParaRPr lang="en-US"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38" name="Freeform 6"/>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tIns="34272" rIns="0" bIns="34272" anchor="ctr"/>
          <a:lstStyle/>
          <a:p>
            <a:pPr algn="ctr" defTabSz="685165" fontAlgn="base">
              <a:lnSpc>
                <a:spcPct val="120000"/>
              </a:lnSpc>
              <a:spcBef>
                <a:spcPts val="450"/>
              </a:spcBef>
              <a:spcAft>
                <a:spcPts val="450"/>
              </a:spcAft>
              <a:defRPr/>
            </a:pPr>
            <a:endParaRPr lang="en-US" sz="2100" kern="0" dirty="0">
              <a:solidFill>
                <a:srgbClr val="414455"/>
              </a:solidFill>
              <a:latin typeface="微软雅黑" panose="020B0503020204020204" pitchFamily="34" charset="-122"/>
              <a:ea typeface="微软雅黑" panose="020B0503020204020204" pitchFamily="34" charset="-122"/>
            </a:endParaRPr>
          </a:p>
        </p:txBody>
      </p:sp>
      <p:sp>
        <p:nvSpPr>
          <p:cNvPr id="39" name="Freeform 8"/>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2"/>
          </a:solidFill>
          <a:ln w="3175" cap="flat" cmpd="sng" algn="ctr">
            <a:noFill/>
            <a:prstDash val="solid"/>
          </a:ln>
          <a:effectLst/>
        </p:spPr>
        <p:txBody>
          <a:bodyPr lIns="0" tIns="34272" rIns="0" bIns="34272" anchor="ctr"/>
          <a:lstStyle/>
          <a:p>
            <a:pPr algn="ctr" defTabSz="685165" fontAlgn="base">
              <a:lnSpc>
                <a:spcPct val="120000"/>
              </a:lnSpc>
              <a:spcBef>
                <a:spcPts val="450"/>
              </a:spcBef>
              <a:spcAft>
                <a:spcPts val="450"/>
              </a:spcAft>
              <a:defRPr/>
            </a:pPr>
            <a:endParaRPr lang="en-US"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40" name="Freeform 6"/>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p:spPr>
        <p:txBody>
          <a:bodyPr lIns="0" tIns="34272" rIns="0" bIns="34272" anchor="ctr"/>
          <a:lstStyle/>
          <a:p>
            <a:pPr algn="ctr" defTabSz="685165" fontAlgn="base">
              <a:lnSpc>
                <a:spcPct val="120000"/>
              </a:lnSpc>
              <a:spcBef>
                <a:spcPts val="450"/>
              </a:spcBef>
              <a:spcAft>
                <a:spcPts val="450"/>
              </a:spcAft>
            </a:pPr>
            <a:endParaRPr lang="en-US"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41" name="矩形 40"/>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latin typeface="微软雅黑" panose="020B0503020204020204" pitchFamily="34" charset="-122"/>
                <a:ea typeface="微软雅黑" panose="020B0503020204020204" pitchFamily="34" charset="-122"/>
              </a:rPr>
              <a:t>点击添加小标题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39"/>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37"/>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38"/>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40"/>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animEffect transition="in" filter="fade">
                                      <p:cBhvr>
                                        <p:cTn id="56" dur="500"/>
                                        <p:tgtEl>
                                          <p:spTgt spid="35"/>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1" grpId="0"/>
      <p:bldP spid="32" grpId="0"/>
      <p:bldP spid="34" grpId="0"/>
      <p:bldP spid="35" grpId="0"/>
      <p:bldP spid="36" grpId="0"/>
      <p:bldP spid="37" grpId="0" animBg="1"/>
      <p:bldP spid="37" grpId="1" animBg="1"/>
      <p:bldP spid="38" grpId="0" animBg="1"/>
      <p:bldP spid="38" grpId="1" animBg="1"/>
      <p:bldP spid="39" grpId="0" animBg="1"/>
      <p:bldP spid="39" grpId="1" animBg="1"/>
      <p:bldP spid="40" grpId="0" animBg="1"/>
      <p:bldP spid="40" grpId="1" animBg="1"/>
      <p:bldP spid="4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p:nvPr/>
        </p:nvSpPr>
        <p:spPr>
          <a:xfrm>
            <a:off x="507448" y="2951789"/>
            <a:ext cx="1564386" cy="306559"/>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 name="Text Placeholder 4"/>
          <p:cNvSpPr txBox="1"/>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9" name="Text Placeholder 4"/>
          <p:cNvSpPr txBox="1"/>
          <p:nvPr/>
        </p:nvSpPr>
        <p:spPr>
          <a:xfrm>
            <a:off x="1337990" y="2114409"/>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Placeholder 3"/>
          <p:cNvSpPr txBox="1"/>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1" name="Text Placeholder 4"/>
          <p:cNvSpPr txBox="1"/>
          <p:nvPr/>
        </p:nvSpPr>
        <p:spPr>
          <a:xfrm>
            <a:off x="4650358" y="1498061"/>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3" name="Text Placeholder 4"/>
          <p:cNvSpPr txBox="1"/>
          <p:nvPr/>
        </p:nvSpPr>
        <p:spPr>
          <a:xfrm>
            <a:off x="5980056" y="3801664"/>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p>
        </p:txBody>
      </p:sp>
      <p:sp>
        <p:nvSpPr>
          <p:cNvPr id="25" name="Text Placeholder 4"/>
          <p:cNvSpPr txBox="1"/>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p>
        </p:txBody>
      </p:sp>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27" name="Text Placeholder 4"/>
          <p:cNvSpPr txBox="1"/>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85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850"/>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strips(downLeft)">
                                      <p:cBhvr>
                                        <p:cTn id="41" dur="500"/>
                                        <p:tgtEl>
                                          <p:spTgt spid="4">
                                            <p:txEl>
                                              <p:pRg st="0" end="0"/>
                                            </p:txEl>
                                          </p:spTgt>
                                        </p:tgtEl>
                                      </p:cBhvr>
                                    </p:animEffect>
                                  </p:childTnLst>
                                </p:cTn>
                              </p:par>
                            </p:childTnLst>
                          </p:cTn>
                        </p:par>
                        <p:par>
                          <p:cTn id="42" fill="hold">
                            <p:stCondLst>
                              <p:cond delay="335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850"/>
                            </p:stCondLst>
                            <p:childTnLst>
                              <p:par>
                                <p:cTn id="47" presetID="2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childTnLst>
                          </p:cTn>
                        </p:par>
                        <p:par>
                          <p:cTn id="50" fill="hold">
                            <p:stCondLst>
                              <p:cond delay="4350"/>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850"/>
                            </p:stCondLst>
                            <p:childTnLst>
                              <p:par>
                                <p:cTn id="62" presetID="18" presetClass="entr" presetSubtype="1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trips(downLeft)">
                                      <p:cBhvr>
                                        <p:cTn id="64" dur="500"/>
                                        <p:tgtEl>
                                          <p:spTgt spid="18"/>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strips(downLeft)">
                                      <p:cBhvr>
                                        <p:cTn id="67" dur="500"/>
                                        <p:tgtEl>
                                          <p:spTgt spid="19"/>
                                        </p:tgtEl>
                                      </p:cBhvr>
                                    </p:animEffect>
                                  </p:childTnLst>
                                </p:cTn>
                              </p:par>
                            </p:childTnLst>
                          </p:cTn>
                        </p:par>
                        <p:par>
                          <p:cTn id="68" fill="hold">
                            <p:stCondLst>
                              <p:cond delay="535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5850"/>
                            </p:stCondLst>
                            <p:childTnLst>
                              <p:par>
                                <p:cTn id="73" presetID="22" presetClass="entr" presetSubtype="4"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childTnLst>
                          </p:cTn>
                        </p:par>
                        <p:par>
                          <p:cTn id="76" fill="hold">
                            <p:stCondLst>
                              <p:cond delay="635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par>
                          <p:cTn id="87" fill="hold">
                            <p:stCondLst>
                              <p:cond delay="6850"/>
                            </p:stCondLst>
                            <p:childTnLst>
                              <p:par>
                                <p:cTn id="88" presetID="18" presetClass="entr" presetSubtype="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downRight)">
                                      <p:cBhvr>
                                        <p:cTn id="90" dur="500"/>
                                        <p:tgtEl>
                                          <p:spTgt spid="20"/>
                                        </p:tgtEl>
                                      </p:cBhvr>
                                    </p:animEffect>
                                  </p:childTnLst>
                                </p:cTn>
                              </p:par>
                              <p:par>
                                <p:cTn id="91" presetID="18" presetClass="entr" presetSubtype="6"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strips(downRight)">
                                      <p:cBhvr>
                                        <p:cTn id="93" dur="500"/>
                                        <p:tgtEl>
                                          <p:spTgt spid="21"/>
                                        </p:tgtEl>
                                      </p:cBhvr>
                                    </p:animEffect>
                                  </p:childTnLst>
                                </p:cTn>
                              </p:par>
                            </p:childTnLst>
                          </p:cTn>
                        </p:par>
                        <p:par>
                          <p:cTn id="94" fill="hold">
                            <p:stCondLst>
                              <p:cond delay="7350"/>
                            </p:stCondLst>
                            <p:childTnLst>
                              <p:par>
                                <p:cTn id="95" presetID="10" presetClass="entr" presetSubtype="0"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500"/>
                                        <p:tgtEl>
                                          <p:spTgt spid="16"/>
                                        </p:tgtEl>
                                      </p:cBhvr>
                                    </p:animEffect>
                                  </p:childTnLst>
                                </p:cTn>
                              </p:par>
                            </p:childTnLst>
                          </p:cTn>
                        </p:par>
                        <p:par>
                          <p:cTn id="98" fill="hold">
                            <p:stCondLst>
                              <p:cond delay="7850"/>
                            </p:stCondLst>
                            <p:childTnLst>
                              <p:par>
                                <p:cTn id="99" presetID="22" presetClass="entr" presetSubtype="1" fill="hold" grpId="0"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wipe(up)">
                                      <p:cBhvr>
                                        <p:cTn id="101" dur="500"/>
                                        <p:tgtEl>
                                          <p:spTgt spid="8"/>
                                        </p:tgtEl>
                                      </p:cBhvr>
                                    </p:animEffect>
                                  </p:childTnLst>
                                </p:cTn>
                              </p:par>
                            </p:childTnLst>
                          </p:cTn>
                        </p:par>
                        <p:par>
                          <p:cTn id="102" fill="hold">
                            <p:stCondLst>
                              <p:cond delay="8350"/>
                            </p:stCondLst>
                            <p:childTnLst>
                              <p:par>
                                <p:cTn id="103" presetID="53" presetClass="entr" presetSubtype="16"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500" fill="hold"/>
                                        <p:tgtEl>
                                          <p:spTgt spid="12"/>
                                        </p:tgtEl>
                                        <p:attrNameLst>
                                          <p:attrName>ppt_w</p:attrName>
                                        </p:attrNameLst>
                                      </p:cBhvr>
                                      <p:tavLst>
                                        <p:tav tm="0">
                                          <p:val>
                                            <p:fltVal val="0"/>
                                          </p:val>
                                        </p:tav>
                                        <p:tav tm="100000">
                                          <p:val>
                                            <p:strVal val="#ppt_w"/>
                                          </p:val>
                                        </p:tav>
                                      </p:tavLst>
                                    </p:anim>
                                    <p:anim calcmode="lin" valueType="num">
                                      <p:cBhvr>
                                        <p:cTn id="106" dur="500" fill="hold"/>
                                        <p:tgtEl>
                                          <p:spTgt spid="12"/>
                                        </p:tgtEl>
                                        <p:attrNameLst>
                                          <p:attrName>ppt_h</p:attrName>
                                        </p:attrNameLst>
                                      </p:cBhvr>
                                      <p:tavLst>
                                        <p:tav tm="0">
                                          <p:val>
                                            <p:fltVal val="0"/>
                                          </p:val>
                                        </p:tav>
                                        <p:tav tm="100000">
                                          <p:val>
                                            <p:strVal val="#ppt_h"/>
                                          </p:val>
                                        </p:tav>
                                      </p:tavLst>
                                    </p:anim>
                                    <p:animEffect transition="in" filter="fade">
                                      <p:cBhvr>
                                        <p:cTn id="107" dur="500"/>
                                        <p:tgtEl>
                                          <p:spTgt spid="12"/>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500" fill="hold"/>
                                        <p:tgtEl>
                                          <p:spTgt spid="27"/>
                                        </p:tgtEl>
                                        <p:attrNameLst>
                                          <p:attrName>ppt_w</p:attrName>
                                        </p:attrNameLst>
                                      </p:cBhvr>
                                      <p:tavLst>
                                        <p:tav tm="0">
                                          <p:val>
                                            <p:fltVal val="0"/>
                                          </p:val>
                                        </p:tav>
                                        <p:tav tm="100000">
                                          <p:val>
                                            <p:strVal val="#ppt_w"/>
                                          </p:val>
                                        </p:tav>
                                      </p:tavLst>
                                    </p:anim>
                                    <p:anim calcmode="lin" valueType="num">
                                      <p:cBhvr>
                                        <p:cTn id="111" dur="500" fill="hold"/>
                                        <p:tgtEl>
                                          <p:spTgt spid="27"/>
                                        </p:tgtEl>
                                        <p:attrNameLst>
                                          <p:attrName>ppt_h</p:attrName>
                                        </p:attrNameLst>
                                      </p:cBhvr>
                                      <p:tavLst>
                                        <p:tav tm="0">
                                          <p:val>
                                            <p:fltVal val="0"/>
                                          </p:val>
                                        </p:tav>
                                        <p:tav tm="100000">
                                          <p:val>
                                            <p:strVal val="#ppt_h"/>
                                          </p:val>
                                        </p:tav>
                                      </p:tavLst>
                                    </p:anim>
                                    <p:animEffect transition="in" filter="fade">
                                      <p:cBhvr>
                                        <p:cTn id="112" dur="500"/>
                                        <p:tgtEl>
                                          <p:spTgt spid="27"/>
                                        </p:tgtEl>
                                      </p:cBhvr>
                                    </p:animEffect>
                                  </p:childTnLst>
                                </p:cTn>
                              </p:par>
                            </p:childTnLst>
                          </p:cTn>
                        </p:par>
                        <p:par>
                          <p:cTn id="113" fill="hold">
                            <p:stCondLst>
                              <p:cond delay="8850"/>
                            </p:stCondLst>
                            <p:childTnLst>
                              <p:par>
                                <p:cTn id="114" presetID="18" presetClass="entr" presetSubtype="6"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strips(downRight)">
                                      <p:cBhvr>
                                        <p:cTn id="116" dur="500"/>
                                        <p:tgtEl>
                                          <p:spTgt spid="22"/>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strips(downRight)">
                                      <p:cBhvr>
                                        <p:cTn id="119" dur="500"/>
                                        <p:tgtEl>
                                          <p:spTgt spid="23"/>
                                        </p:tgtEl>
                                      </p:cBhvr>
                                    </p:animEffect>
                                  </p:childTnLst>
                                </p:cTn>
                              </p:par>
                            </p:childTnLst>
                          </p:cTn>
                        </p:par>
                        <p:par>
                          <p:cTn id="120" fill="hold">
                            <p:stCondLst>
                              <p:cond delay="9350"/>
                            </p:stCondLst>
                            <p:childTnLst>
                              <p:par>
                                <p:cTn id="121" presetID="1"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childTnLst>
                                </p:cTn>
                              </p:par>
                              <p:par>
                                <p:cTn id="123" presetID="27" presetClass="emph" presetSubtype="0" fill="remove" grpId="1" nodeType="withEffect">
                                  <p:stCondLst>
                                    <p:cond delay="0"/>
                                  </p:stCondLst>
                                  <p:childTnLst>
                                    <p:animClr clrSpc="rgb" dir="cw">
                                      <p:cBhvr override="childStyle">
                                        <p:cTn id="124" dur="250" autoRev="1" fill="remove"/>
                                        <p:tgtEl>
                                          <p:spTgt spid="28"/>
                                        </p:tgtEl>
                                        <p:attrNameLst>
                                          <p:attrName>style.color</p:attrName>
                                        </p:attrNameLst>
                                      </p:cBhvr>
                                      <p:to>
                                        <a:schemeClr val="bg1"/>
                                      </p:to>
                                    </p:animClr>
                                    <p:animClr clrSpc="rgb" dir="cw">
                                      <p:cBhvr>
                                        <p:cTn id="125" dur="250" autoRev="1" fill="remove"/>
                                        <p:tgtEl>
                                          <p:spTgt spid="28"/>
                                        </p:tgtEl>
                                        <p:attrNameLst>
                                          <p:attrName>fillcolor</p:attrName>
                                        </p:attrNameLst>
                                      </p:cBhvr>
                                      <p:to>
                                        <a:schemeClr val="bg1"/>
                                      </p:to>
                                    </p:animClr>
                                    <p:set>
                                      <p:cBhvr>
                                        <p:cTn id="126" dur="250" autoRev="1" fill="remove"/>
                                        <p:tgtEl>
                                          <p:spTgt spid="28"/>
                                        </p:tgtEl>
                                        <p:attrNameLst>
                                          <p:attrName>fill.type</p:attrName>
                                        </p:attrNameLst>
                                      </p:cBhvr>
                                      <p:to>
                                        <p:strVal val="solid"/>
                                      </p:to>
                                    </p:set>
                                    <p:set>
                                      <p:cBhvr>
                                        <p:cTn id="127" dur="250" autoRev="1" fill="remove"/>
                                        <p:tgtEl>
                                          <p:spTgt spid="28"/>
                                        </p:tgtEl>
                                        <p:attrNameLst>
                                          <p:attrName>fill.on</p:attrName>
                                        </p:attrNameLst>
                                      </p:cBhvr>
                                      <p:to>
                                        <p:strVal val="true"/>
                                      </p:to>
                                    </p:se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fade">
                                      <p:cBhvr>
                                        <p:cTn id="131" dur="500"/>
                                        <p:tgtEl>
                                          <p:spTgt spid="2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Effect transition="in" filter="fade">
                                      <p:cBhvr>
                                        <p:cTn id="1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584" y="1500501"/>
            <a:ext cx="1647323" cy="1077093"/>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288917" y="1207643"/>
              <a:ext cx="2462211" cy="492443"/>
            </a:xfrm>
            <a:prstGeom prst="rect">
              <a:avLst/>
            </a:prstGeom>
            <a:noFill/>
            <a:ln w="12700" cap="flat">
              <a:noFill/>
              <a:miter lim="400000"/>
            </a:ln>
            <a:effec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42"/>
          <p:cNvGrpSpPr/>
          <p:nvPr/>
        </p:nvGrpSpPr>
        <p:grpSpPr>
          <a:xfrm>
            <a:off x="2262318" y="1500501"/>
            <a:ext cx="1647323" cy="1077093"/>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347"/>
          <p:cNvGrpSpPr/>
          <p:nvPr/>
        </p:nvGrpSpPr>
        <p:grpSpPr>
          <a:xfrm>
            <a:off x="3732499" y="1500501"/>
            <a:ext cx="1647323" cy="1077093"/>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52"/>
          <p:cNvGrpSpPr/>
          <p:nvPr/>
        </p:nvGrpSpPr>
        <p:grpSpPr>
          <a:xfrm>
            <a:off x="5190569" y="1500501"/>
            <a:ext cx="1647322" cy="1077093"/>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2" name="Group 357"/>
          <p:cNvGrpSpPr/>
          <p:nvPr/>
        </p:nvGrpSpPr>
        <p:grpSpPr>
          <a:xfrm>
            <a:off x="6669094" y="1500501"/>
            <a:ext cx="1647322" cy="1077093"/>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7" name="Group 360"/>
          <p:cNvGrpSpPr/>
          <p:nvPr/>
        </p:nvGrpSpPr>
        <p:grpSpPr>
          <a:xfrm>
            <a:off x="1491759" y="242365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1</a:t>
              </a:r>
            </a:p>
          </p:txBody>
        </p:sp>
      </p:grpSp>
      <p:grpSp>
        <p:nvGrpSpPr>
          <p:cNvPr id="30" name="Group 363"/>
          <p:cNvGrpSpPr/>
          <p:nvPr/>
        </p:nvGrpSpPr>
        <p:grpSpPr>
          <a:xfrm>
            <a:off x="2929521" y="2423657"/>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2</a:t>
              </a:r>
            </a:p>
          </p:txBody>
        </p:sp>
      </p:grpSp>
      <p:grpSp>
        <p:nvGrpSpPr>
          <p:cNvPr id="33" name="Group 366"/>
          <p:cNvGrpSpPr/>
          <p:nvPr/>
        </p:nvGrpSpPr>
        <p:grpSpPr>
          <a:xfrm>
            <a:off x="4396674" y="2423657"/>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3</a:t>
              </a:r>
            </a:p>
          </p:txBody>
        </p:sp>
      </p:grpSp>
      <p:grpSp>
        <p:nvGrpSpPr>
          <p:cNvPr id="36" name="Group 369"/>
          <p:cNvGrpSpPr/>
          <p:nvPr/>
        </p:nvGrpSpPr>
        <p:grpSpPr>
          <a:xfrm>
            <a:off x="5854743" y="242365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4</a:t>
              </a:r>
            </a:p>
          </p:txBody>
        </p:sp>
      </p:grpSp>
      <p:grpSp>
        <p:nvGrpSpPr>
          <p:cNvPr id="39" name="Group 372"/>
          <p:cNvGrpSpPr/>
          <p:nvPr/>
        </p:nvGrpSpPr>
        <p:grpSpPr>
          <a:xfrm>
            <a:off x="7333269" y="2423657"/>
            <a:ext cx="318973"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5</a:t>
              </a:r>
            </a:p>
          </p:txBody>
        </p:sp>
      </p:grpSp>
      <p:sp>
        <p:nvSpPr>
          <p:cNvPr id="43" name="Shape 373"/>
          <p:cNvSpPr/>
          <p:nvPr/>
        </p:nvSpPr>
        <p:spPr>
          <a:xfrm>
            <a:off x="1043608" y="3003798"/>
            <a:ext cx="1177714" cy="1092350"/>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Shape 376"/>
          <p:cNvSpPr/>
          <p:nvPr/>
        </p:nvSpPr>
        <p:spPr>
          <a:xfrm>
            <a:off x="2509354" y="3003798"/>
            <a:ext cx="1177713" cy="1092350"/>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Shape 379"/>
          <p:cNvSpPr/>
          <p:nvPr/>
        </p:nvSpPr>
        <p:spPr>
          <a:xfrm>
            <a:off x="3949514" y="3003798"/>
            <a:ext cx="1177713" cy="1092350"/>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Shape 382"/>
          <p:cNvSpPr/>
          <p:nvPr/>
        </p:nvSpPr>
        <p:spPr>
          <a:xfrm>
            <a:off x="5436096" y="3003798"/>
            <a:ext cx="1177714" cy="1092350"/>
          </a:xfrm>
          <a:prstGeom prst="rect">
            <a:avLst/>
          </a:prstGeom>
          <a:noFill/>
          <a:ln w="12700" cap="flat">
            <a:noFill/>
            <a:miter lim="400000"/>
          </a:ln>
          <a:effec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Shape 385"/>
          <p:cNvSpPr/>
          <p:nvPr/>
        </p:nvSpPr>
        <p:spPr>
          <a:xfrm>
            <a:off x="6901842" y="3003798"/>
            <a:ext cx="1177713" cy="1092350"/>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indefinite" fill="hold"/>
                                        <p:tgtEl>
                                          <p:spTgt spid="22"/>
                                        </p:tgtEl>
                                        <p:attrNameLst>
                                          <p:attrName>style.visibility</p:attrName>
                                        </p:attrNameLst>
                                      </p:cBhvr>
                                      <p:to>
                                        <p:strVal val="visible"/>
                                      </p:to>
                                    </p:set>
                                    <p:anim calcmode="lin" valueType="num">
                                      <p:cBhvr>
                                        <p:cTn id="15" dur="800" fill="hold"/>
                                        <p:tgtEl>
                                          <p:spTgt spid="22"/>
                                        </p:tgtEl>
                                        <p:attrNameLst>
                                          <p:attrName>ppt_x</p:attrName>
                                        </p:attrNameLst>
                                      </p:cBhvr>
                                      <p:tavLst>
                                        <p:tav tm="0">
                                          <p:val>
                                            <p:strVal val="0-#ppt_w/2"/>
                                          </p:val>
                                        </p:tav>
                                        <p:tav tm="100000">
                                          <p:val>
                                            <p:strVal val="#ppt_x"/>
                                          </p:val>
                                        </p:tav>
                                      </p:tavLst>
                                    </p:anim>
                                    <p:anim calcmode="lin" valueType="num">
                                      <p:cBhvr>
                                        <p:cTn id="16" dur="8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childTnLst>
                                    <p:set>
                                      <p:cBhvr>
                                        <p:cTn id="18" dur="indefinite" fill="hold"/>
                                        <p:tgtEl>
                                          <p:spTgt spid="17"/>
                                        </p:tgtEl>
                                        <p:attrNameLst>
                                          <p:attrName>style.visibility</p:attrName>
                                        </p:attrNameLst>
                                      </p:cBhvr>
                                      <p:to>
                                        <p:strVal val="visible"/>
                                      </p:to>
                                    </p:set>
                                    <p:anim calcmode="lin" valueType="num">
                                      <p:cBhvr>
                                        <p:cTn id="19" dur="800" fill="hold"/>
                                        <p:tgtEl>
                                          <p:spTgt spid="17"/>
                                        </p:tgtEl>
                                        <p:attrNameLst>
                                          <p:attrName>ppt_x</p:attrName>
                                        </p:attrNameLst>
                                      </p:cBhvr>
                                      <p:tavLst>
                                        <p:tav tm="0">
                                          <p:val>
                                            <p:strVal val="0-#ppt_w/2"/>
                                          </p:val>
                                        </p:tav>
                                        <p:tav tm="100000">
                                          <p:val>
                                            <p:strVal val="#ppt_x"/>
                                          </p:val>
                                        </p:tav>
                                      </p:tavLst>
                                    </p:anim>
                                    <p:anim calcmode="lin" valueType="num">
                                      <p:cBhvr>
                                        <p:cTn id="20" dur="8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800"/>
                                  </p:stCondLst>
                                  <p:childTnLst>
                                    <p:set>
                                      <p:cBhvr>
                                        <p:cTn id="22" dur="indefinite" fill="hold"/>
                                        <p:tgtEl>
                                          <p:spTgt spid="12"/>
                                        </p:tgtEl>
                                        <p:attrNameLst>
                                          <p:attrName>style.visibility</p:attrName>
                                        </p:attrNameLst>
                                      </p:cBhvr>
                                      <p:to>
                                        <p:strVal val="visible"/>
                                      </p:to>
                                    </p:set>
                                    <p:anim calcmode="lin" valueType="num">
                                      <p:cBhvr>
                                        <p:cTn id="23" dur="800" fill="hold"/>
                                        <p:tgtEl>
                                          <p:spTgt spid="12"/>
                                        </p:tgtEl>
                                        <p:attrNameLst>
                                          <p:attrName>ppt_x</p:attrName>
                                        </p:attrNameLst>
                                      </p:cBhvr>
                                      <p:tavLst>
                                        <p:tav tm="0">
                                          <p:val>
                                            <p:strVal val="0-#ppt_w/2"/>
                                          </p:val>
                                        </p:tav>
                                        <p:tav tm="100000">
                                          <p:val>
                                            <p:strVal val="#ppt_x"/>
                                          </p:val>
                                        </p:tav>
                                      </p:tavLst>
                                    </p:anim>
                                    <p:anim calcmode="lin" valueType="num">
                                      <p:cBhvr>
                                        <p:cTn id="24" dur="8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00"/>
                                  </p:stCondLst>
                                  <p:childTnLst>
                                    <p:set>
                                      <p:cBhvr>
                                        <p:cTn id="26" dur="indefinite" fill="hold"/>
                                        <p:tgtEl>
                                          <p:spTgt spid="7"/>
                                        </p:tgtEl>
                                        <p:attrNameLst>
                                          <p:attrName>style.visibility</p:attrName>
                                        </p:attrNameLst>
                                      </p:cBhvr>
                                      <p:to>
                                        <p:strVal val="visible"/>
                                      </p:to>
                                    </p:set>
                                    <p:anim calcmode="lin" valueType="num">
                                      <p:cBhvr>
                                        <p:cTn id="27" dur="800" fill="hold"/>
                                        <p:tgtEl>
                                          <p:spTgt spid="7"/>
                                        </p:tgtEl>
                                        <p:attrNameLst>
                                          <p:attrName>ppt_x</p:attrName>
                                        </p:attrNameLst>
                                      </p:cBhvr>
                                      <p:tavLst>
                                        <p:tav tm="0">
                                          <p:val>
                                            <p:strVal val="0-#ppt_w/2"/>
                                          </p:val>
                                        </p:tav>
                                        <p:tav tm="100000">
                                          <p:val>
                                            <p:strVal val="#ppt_x"/>
                                          </p:val>
                                        </p:tav>
                                      </p:tavLst>
                                    </p:anim>
                                    <p:anim calcmode="lin" valueType="num">
                                      <p:cBhvr>
                                        <p:cTn id="28" dur="8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600"/>
                                  </p:stCondLst>
                                  <p:childTnLst>
                                    <p:set>
                                      <p:cBhvr>
                                        <p:cTn id="30" dur="indefinite" fill="hold"/>
                                        <p:tgtEl>
                                          <p:spTgt spid="2"/>
                                        </p:tgtEl>
                                        <p:attrNameLst>
                                          <p:attrName>style.visibility</p:attrName>
                                        </p:attrNameLst>
                                      </p:cBhvr>
                                      <p:to>
                                        <p:strVal val="visible"/>
                                      </p:to>
                                    </p:set>
                                    <p:anim calcmode="lin" valueType="num">
                                      <p:cBhvr>
                                        <p:cTn id="31" dur="800" fill="hold"/>
                                        <p:tgtEl>
                                          <p:spTgt spid="2"/>
                                        </p:tgtEl>
                                        <p:attrNameLst>
                                          <p:attrName>ppt_x</p:attrName>
                                        </p:attrNameLst>
                                      </p:cBhvr>
                                      <p:tavLst>
                                        <p:tav tm="0">
                                          <p:val>
                                            <p:strVal val="0-#ppt_w/2"/>
                                          </p:val>
                                        </p:tav>
                                        <p:tav tm="100000">
                                          <p:val>
                                            <p:strVal val="#ppt_x"/>
                                          </p:val>
                                        </p:tav>
                                      </p:tavLst>
                                    </p:anim>
                                    <p:anim calcmode="lin" valueType="num">
                                      <p:cBhvr>
                                        <p:cTn id="32" dur="8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1850"/>
                            </p:stCondLst>
                            <p:childTnLst>
                              <p:par>
                                <p:cTn id="34" presetID="2" presetClass="entr" presetSubtype="4" fill="hold" grpId="0" nodeType="afterEffect">
                                  <p:stCondLst>
                                    <p:cond delay="0"/>
                                  </p:stCondLst>
                                  <p:childTnLst>
                                    <p:set>
                                      <p:cBhvr>
                                        <p:cTn id="35" dur="indefinite" fill="hold"/>
                                        <p:tgtEl>
                                          <p:spTgt spid="27"/>
                                        </p:tgtEl>
                                        <p:attrNameLst>
                                          <p:attrName>style.visibility</p:attrName>
                                        </p:attrNameLst>
                                      </p:cBhvr>
                                      <p:to>
                                        <p:strVal val="visible"/>
                                      </p:to>
                                    </p:se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indefinite" fill="hold"/>
                                        <p:tgtEl>
                                          <p:spTgt spid="30"/>
                                        </p:tgtEl>
                                        <p:attrNameLst>
                                          <p:attrName>style.visibility</p:attrName>
                                        </p:attrNameLst>
                                      </p:cBhvr>
                                      <p:to>
                                        <p:strVal val="visible"/>
                                      </p:to>
                                    </p:set>
                                    <p:anim calcmode="lin" valueType="num">
                                      <p:cBhvr>
                                        <p:cTn id="40" dur="600" fill="hold"/>
                                        <p:tgtEl>
                                          <p:spTgt spid="30"/>
                                        </p:tgtEl>
                                        <p:attrNameLst>
                                          <p:attrName>ppt_x</p:attrName>
                                        </p:attrNameLst>
                                      </p:cBhvr>
                                      <p:tavLst>
                                        <p:tav tm="0">
                                          <p:val>
                                            <p:strVal val="#ppt_x"/>
                                          </p:val>
                                        </p:tav>
                                        <p:tav tm="100000">
                                          <p:val>
                                            <p:strVal val="#ppt_x"/>
                                          </p:val>
                                        </p:tav>
                                      </p:tavLst>
                                    </p:anim>
                                    <p:anim calcmode="lin" valueType="num">
                                      <p:cBhvr>
                                        <p:cTn id="41" dur="6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indefinite" fill="hold"/>
                                        <p:tgtEl>
                                          <p:spTgt spid="33"/>
                                        </p:tgtEl>
                                        <p:attrNameLst>
                                          <p:attrName>style.visibility</p:attrName>
                                        </p:attrNameLst>
                                      </p:cBhvr>
                                      <p:to>
                                        <p:strVal val="visible"/>
                                      </p:to>
                                    </p:set>
                                    <p:anim calcmode="lin" valueType="num">
                                      <p:cBhvr>
                                        <p:cTn id="44" dur="600" fill="hold"/>
                                        <p:tgtEl>
                                          <p:spTgt spid="33"/>
                                        </p:tgtEl>
                                        <p:attrNameLst>
                                          <p:attrName>ppt_x</p:attrName>
                                        </p:attrNameLst>
                                      </p:cBhvr>
                                      <p:tavLst>
                                        <p:tav tm="0">
                                          <p:val>
                                            <p:strVal val="#ppt_x"/>
                                          </p:val>
                                        </p:tav>
                                        <p:tav tm="100000">
                                          <p:val>
                                            <p:strVal val="#ppt_x"/>
                                          </p:val>
                                        </p:tav>
                                      </p:tavLst>
                                    </p:anim>
                                    <p:anim calcmode="lin" valueType="num">
                                      <p:cBhvr>
                                        <p:cTn id="45" dur="600" fill="hold"/>
                                        <p:tgtEl>
                                          <p:spTgt spid="3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indefinite" fill="hold"/>
                                        <p:tgtEl>
                                          <p:spTgt spid="36"/>
                                        </p:tgtEl>
                                        <p:attrNameLst>
                                          <p:attrName>style.visibility</p:attrName>
                                        </p:attrNameLst>
                                      </p:cBhvr>
                                      <p:to>
                                        <p:strVal val="visible"/>
                                      </p:to>
                                    </p:set>
                                    <p:anim calcmode="lin" valueType="num">
                                      <p:cBhvr>
                                        <p:cTn id="48" dur="600" fill="hold"/>
                                        <p:tgtEl>
                                          <p:spTgt spid="36"/>
                                        </p:tgtEl>
                                        <p:attrNameLst>
                                          <p:attrName>ppt_x</p:attrName>
                                        </p:attrNameLst>
                                      </p:cBhvr>
                                      <p:tavLst>
                                        <p:tav tm="0">
                                          <p:val>
                                            <p:strVal val="#ppt_x"/>
                                          </p:val>
                                        </p:tav>
                                        <p:tav tm="100000">
                                          <p:val>
                                            <p:strVal val="#ppt_x"/>
                                          </p:val>
                                        </p:tav>
                                      </p:tavLst>
                                    </p:anim>
                                    <p:anim calcmode="lin" valueType="num">
                                      <p:cBhvr>
                                        <p:cTn id="49" dur="6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childTnLst>
                                    <p:set>
                                      <p:cBhvr>
                                        <p:cTn id="51" dur="indefinite" fill="hold"/>
                                        <p:tgtEl>
                                          <p:spTgt spid="39"/>
                                        </p:tgtEl>
                                        <p:attrNameLst>
                                          <p:attrName>style.visibility</p:attrName>
                                        </p:attrNameLst>
                                      </p:cBhvr>
                                      <p:to>
                                        <p:strVal val="visible"/>
                                      </p:to>
                                    </p:set>
                                    <p:anim calcmode="lin" valueType="num">
                                      <p:cBhvr>
                                        <p:cTn id="52" dur="600" fill="hold"/>
                                        <p:tgtEl>
                                          <p:spTgt spid="39"/>
                                        </p:tgtEl>
                                        <p:attrNameLst>
                                          <p:attrName>ppt_x</p:attrName>
                                        </p:attrNameLst>
                                      </p:cBhvr>
                                      <p:tavLst>
                                        <p:tav tm="0">
                                          <p:val>
                                            <p:strVal val="#ppt_x"/>
                                          </p:val>
                                        </p:tav>
                                        <p:tav tm="100000">
                                          <p:val>
                                            <p:strVal val="#ppt_x"/>
                                          </p:val>
                                        </p:tav>
                                      </p:tavLst>
                                    </p:anim>
                                    <p:anim calcmode="lin" valueType="num">
                                      <p:cBhvr>
                                        <p:cTn id="53" dur="6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2850"/>
                            </p:stCondLst>
                            <p:childTnLst>
                              <p:par>
                                <p:cTn id="55" presetID="10"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335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par>
                          <p:cTn id="62" fill="hold">
                            <p:stCondLst>
                              <p:cond delay="3850"/>
                            </p:stCondLst>
                            <p:childTnLst>
                              <p:par>
                                <p:cTn id="63" presetID="10"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childTnLst>
                          </p:cTn>
                        </p:par>
                        <p:par>
                          <p:cTn id="66" fill="hold">
                            <p:stCondLst>
                              <p:cond delay="4350"/>
                            </p:stCondLst>
                            <p:childTnLst>
                              <p:par>
                                <p:cTn id="67" presetID="10"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childTnLst>
                          </p:cTn>
                        </p:par>
                        <p:par>
                          <p:cTn id="70" fill="hold">
                            <p:stCondLst>
                              <p:cond delay="485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nimBg="1" advAuto="0"/>
      <p:bldP spid="12" grpId="0" advAuto="0"/>
      <p:bldP spid="17" grpId="0" animBg="1" advAuto="0"/>
      <p:bldP spid="22" grpId="0" advAuto="0"/>
      <p:bldP spid="27" grpId="0" advAuto="0"/>
      <p:bldP spid="30" grpId="0" animBg="1" advAuto="0"/>
      <p:bldP spid="33" grpId="0" advAuto="0"/>
      <p:bldP spid="36" grpId="0" animBg="1" advAuto="0"/>
      <p:bldP spid="39" grpId="0" advAuto="0"/>
      <p:bldP spid="43" grpId="0"/>
      <p:bldP spid="46" grpId="0"/>
      <p:bldP spid="49" grpId="0"/>
      <p:bldP spid="52" grpId="0"/>
      <p:bldP spid="55" grpId="0"/>
      <p:bldP spid="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04</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点击此处添加副标题文本内容</a:t>
            </a: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4"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5"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6" name="Shape 2016"/>
          <p:cNvSpPr/>
          <p:nvPr/>
        </p:nvSpPr>
        <p:spPr>
          <a:xfrm>
            <a:off x="3488945"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7" name="Shape 2021"/>
          <p:cNvSpPr/>
          <p:nvPr/>
        </p:nvSpPr>
        <p:spPr>
          <a:xfrm>
            <a:off x="1747495" y="1851670"/>
            <a:ext cx="1741450" cy="382439"/>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Shape 2022"/>
          <p:cNvSpPr/>
          <p:nvPr/>
        </p:nvSpPr>
        <p:spPr>
          <a:xfrm>
            <a:off x="1741649" y="1537860"/>
            <a:ext cx="1401999"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9" name="Shape 2023"/>
          <p:cNvSpPr/>
          <p:nvPr/>
        </p:nvSpPr>
        <p:spPr>
          <a:xfrm>
            <a:off x="1747495" y="3304099"/>
            <a:ext cx="1741450" cy="364164"/>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Shape 2024"/>
          <p:cNvSpPr/>
          <p:nvPr/>
        </p:nvSpPr>
        <p:spPr>
          <a:xfrm>
            <a:off x="1741649" y="3011260"/>
            <a:ext cx="1401999"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Shape 2025"/>
          <p:cNvSpPr/>
          <p:nvPr/>
        </p:nvSpPr>
        <p:spPr>
          <a:xfrm>
            <a:off x="5654872" y="1851670"/>
            <a:ext cx="1734500" cy="382439"/>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Shape 2026"/>
          <p:cNvSpPr/>
          <p:nvPr/>
        </p:nvSpPr>
        <p:spPr>
          <a:xfrm>
            <a:off x="5987765" y="1537860"/>
            <a:ext cx="1401999" cy="301211"/>
          </a:xfrm>
          <a:prstGeom prst="rect">
            <a:avLst/>
          </a:prstGeom>
          <a:ln w="12700">
            <a:miter lim="400000"/>
          </a:ln>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Shape 2027"/>
          <p:cNvSpPr/>
          <p:nvPr/>
        </p:nvSpPr>
        <p:spPr>
          <a:xfrm>
            <a:off x="5654873" y="3304101"/>
            <a:ext cx="1734500" cy="364163"/>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Shape 2028"/>
          <p:cNvSpPr/>
          <p:nvPr/>
        </p:nvSpPr>
        <p:spPr>
          <a:xfrm>
            <a:off x="5987765" y="3011260"/>
            <a:ext cx="1401999" cy="301211"/>
          </a:xfrm>
          <a:prstGeom prst="rect">
            <a:avLst/>
          </a:prstGeom>
          <a:ln w="12700">
            <a:miter lim="400000"/>
          </a:ln>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15" name="Group 2031"/>
          <p:cNvGrpSpPr/>
          <p:nvPr/>
        </p:nvGrpSpPr>
        <p:grpSpPr>
          <a:xfrm>
            <a:off x="830480" y="1705508"/>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grpSp>
        <p:nvGrpSpPr>
          <p:cNvPr id="18" name="Group 2034"/>
          <p:cNvGrpSpPr/>
          <p:nvPr/>
        </p:nvGrpSpPr>
        <p:grpSpPr>
          <a:xfrm>
            <a:off x="832480" y="3154696"/>
            <a:ext cx="712613"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21"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50" tIns="19050" rIns="19050" bIns="19050" numCol="1" anchor="ctr">
            <a:noAutofit/>
          </a:bodyPr>
          <a:lstStyle/>
          <a:p>
            <a:pPr lvl="0"/>
            <a:endParaRPr sz="1300"/>
          </a:p>
        </p:txBody>
      </p:sp>
      <p:grpSp>
        <p:nvGrpSpPr>
          <p:cNvPr id="22" name="Group 2040"/>
          <p:cNvGrpSpPr/>
          <p:nvPr/>
        </p:nvGrpSpPr>
        <p:grpSpPr>
          <a:xfrm>
            <a:off x="7598725" y="1705508"/>
            <a:ext cx="716614"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grpSp>
      <p:sp>
        <p:nvSpPr>
          <p:cNvPr id="26" name="Text Placeholder 5"/>
          <p:cNvSpPr txBox="1"/>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0" name="Shape 2036"/>
          <p:cNvSpPr/>
          <p:nvPr/>
        </p:nvSpPr>
        <p:spPr>
          <a:xfrm>
            <a:off x="7808217" y="335015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35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85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35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85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3350"/>
                            </p:stCondLst>
                            <p:childTnLst>
                              <p:par>
                                <p:cTn id="42" presetID="53" presetClass="entr" presetSubtype="16"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childTnLst>
                          </p:cTn>
                        </p:par>
                        <p:par>
                          <p:cTn id="47" fill="hold">
                            <p:stCondLst>
                              <p:cond delay="3850"/>
                            </p:stCondLst>
                            <p:childTnLst>
                              <p:par>
                                <p:cTn id="48" presetID="53" presetClass="entr" presetSubtype="16"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par>
                          <p:cTn id="53" fill="hold">
                            <p:stCondLst>
                              <p:cond delay="4350"/>
                            </p:stCondLst>
                            <p:childTnLst>
                              <p:par>
                                <p:cTn id="54" presetID="10"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par>
                          <p:cTn id="60" fill="hold">
                            <p:stCondLst>
                              <p:cond delay="4850"/>
                            </p:stCondLst>
                            <p:childTnLst>
                              <p:par>
                                <p:cTn id="61" presetID="53" presetClass="entr" presetSubtype="16"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childTnLst>
                          </p:cTn>
                        </p:par>
                        <p:par>
                          <p:cTn id="66" fill="hold">
                            <p:stCondLst>
                              <p:cond delay="5350"/>
                            </p:stCondLst>
                            <p:childTnLst>
                              <p:par>
                                <p:cTn id="67" presetID="53" presetClass="entr" presetSubtype="16"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5850"/>
                            </p:stCondLst>
                            <p:childTnLst>
                              <p:par>
                                <p:cTn id="73" presetID="10" presetClass="entr" presetSubtype="0"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500"/>
                                        <p:tgtEl>
                                          <p:spTgt spid="1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500"/>
                                        <p:tgtEl>
                                          <p:spTgt spid="11"/>
                                        </p:tgtEl>
                                      </p:cBhvr>
                                    </p:animEffect>
                                  </p:childTnLst>
                                </p:cTn>
                              </p:par>
                            </p:childTnLst>
                          </p:cTn>
                        </p:par>
                        <p:par>
                          <p:cTn id="79" fill="hold">
                            <p:stCondLst>
                              <p:cond delay="6350"/>
                            </p:stCondLst>
                            <p:childTnLst>
                              <p:par>
                                <p:cTn id="80" presetID="53" presetClass="entr" presetSubtype="16"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 calcmode="lin" valueType="num">
                                      <p:cBhvr>
                                        <p:cTn id="82" dur="500" fill="hold"/>
                                        <p:tgtEl>
                                          <p:spTgt spid="3"/>
                                        </p:tgtEl>
                                        <p:attrNameLst>
                                          <p:attrName>ppt_w</p:attrName>
                                        </p:attrNameLst>
                                      </p:cBhvr>
                                      <p:tavLst>
                                        <p:tav tm="0">
                                          <p:val>
                                            <p:fltVal val="0"/>
                                          </p:val>
                                        </p:tav>
                                        <p:tav tm="100000">
                                          <p:val>
                                            <p:strVal val="#ppt_w"/>
                                          </p:val>
                                        </p:tav>
                                      </p:tavLst>
                                    </p:anim>
                                    <p:anim calcmode="lin" valueType="num">
                                      <p:cBhvr>
                                        <p:cTn id="83" dur="500" fill="hold"/>
                                        <p:tgtEl>
                                          <p:spTgt spid="3"/>
                                        </p:tgtEl>
                                        <p:attrNameLst>
                                          <p:attrName>ppt_h</p:attrName>
                                        </p:attrNameLst>
                                      </p:cBhvr>
                                      <p:tavLst>
                                        <p:tav tm="0">
                                          <p:val>
                                            <p:fltVal val="0"/>
                                          </p:val>
                                        </p:tav>
                                        <p:tav tm="100000">
                                          <p:val>
                                            <p:strVal val="#ppt_h"/>
                                          </p:val>
                                        </p:tav>
                                      </p:tavLst>
                                    </p:anim>
                                    <p:animEffect transition="in" filter="fade">
                                      <p:cBhvr>
                                        <p:cTn id="84" dur="500"/>
                                        <p:tgtEl>
                                          <p:spTgt spid="3"/>
                                        </p:tgtEl>
                                      </p:cBhvr>
                                    </p:animEffect>
                                  </p:childTnLst>
                                </p:cTn>
                              </p:par>
                            </p:childTnLst>
                          </p:cTn>
                        </p:par>
                        <p:par>
                          <p:cTn id="85" fill="hold">
                            <p:stCondLst>
                              <p:cond delay="6850"/>
                            </p:stCondLst>
                            <p:childTnLst>
                              <p:par>
                                <p:cTn id="86" presetID="53" presetClass="entr" presetSubtype="16"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500" fill="hold"/>
                                        <p:tgtEl>
                                          <p:spTgt spid="21"/>
                                        </p:tgtEl>
                                        <p:attrNameLst>
                                          <p:attrName>ppt_w</p:attrName>
                                        </p:attrNameLst>
                                      </p:cBhvr>
                                      <p:tavLst>
                                        <p:tav tm="0">
                                          <p:val>
                                            <p:fltVal val="0"/>
                                          </p:val>
                                        </p:tav>
                                        <p:tav tm="100000">
                                          <p:val>
                                            <p:strVal val="#ppt_w"/>
                                          </p:val>
                                        </p:tav>
                                      </p:tavLst>
                                    </p:anim>
                                    <p:anim calcmode="lin" valueType="num">
                                      <p:cBhvr>
                                        <p:cTn id="89" dur="500" fill="hold"/>
                                        <p:tgtEl>
                                          <p:spTgt spid="21"/>
                                        </p:tgtEl>
                                        <p:attrNameLst>
                                          <p:attrName>ppt_h</p:attrName>
                                        </p:attrNameLst>
                                      </p:cBhvr>
                                      <p:tavLst>
                                        <p:tav tm="0">
                                          <p:val>
                                            <p:fltVal val="0"/>
                                          </p:val>
                                        </p:tav>
                                        <p:tav tm="100000">
                                          <p:val>
                                            <p:strVal val="#ppt_h"/>
                                          </p:val>
                                        </p:tav>
                                      </p:tavLst>
                                    </p:anim>
                                    <p:animEffect transition="in" filter="fade">
                                      <p:cBhvr>
                                        <p:cTn id="90" dur="500"/>
                                        <p:tgtEl>
                                          <p:spTgt spid="21"/>
                                        </p:tgtEl>
                                      </p:cBhvr>
                                    </p:animEffect>
                                  </p:childTnLst>
                                </p:cTn>
                              </p:par>
                            </p:childTnLst>
                          </p:cTn>
                        </p:par>
                        <p:par>
                          <p:cTn id="91" fill="hold">
                            <p:stCondLst>
                              <p:cond delay="7350"/>
                            </p:stCondLst>
                            <p:childTnLst>
                              <p:par>
                                <p:cTn id="92" presetID="10" presetClass="entr" presetSubtype="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500"/>
                                        <p:tgtEl>
                                          <p:spTgt spid="30"/>
                                        </p:tgtEl>
                                      </p:cBhvr>
                                    </p:animEffect>
                                  </p:childTnLst>
                                </p:cTn>
                              </p:par>
                            </p:childTnLst>
                          </p:cTn>
                        </p:par>
                        <p:par>
                          <p:cTn id="95" fill="hold">
                            <p:stCondLst>
                              <p:cond delay="785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6" grpId="0"/>
      <p:bldP spid="30" grpId="0" animBg="1"/>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854116" y="2165642"/>
            <a:ext cx="1719613"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 name="Shape 1454"/>
          <p:cNvSpPr/>
          <p:nvPr/>
        </p:nvSpPr>
        <p:spPr>
          <a:xfrm>
            <a:off x="2764613"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4" name="Shape 1456"/>
          <p:cNvSpPr/>
          <p:nvPr/>
        </p:nvSpPr>
        <p:spPr>
          <a:xfrm>
            <a:off x="4659774"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5" name="Shape 1458"/>
          <p:cNvSpPr/>
          <p:nvPr/>
        </p:nvSpPr>
        <p:spPr>
          <a:xfrm>
            <a:off x="6570271"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6" name="Shape 1460"/>
          <p:cNvSpPr/>
          <p:nvPr/>
        </p:nvSpPr>
        <p:spPr>
          <a:xfrm>
            <a:off x="1080993"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7" name="Group 20"/>
          <p:cNvGrpSpPr/>
          <p:nvPr/>
        </p:nvGrpSpPr>
        <p:grpSpPr>
          <a:xfrm>
            <a:off x="1026816" y="1566550"/>
            <a:ext cx="355513" cy="355513"/>
            <a:chOff x="1369087" y="2088729"/>
            <a:chExt cx="474017" cy="474016"/>
          </a:xfrm>
        </p:grpSpPr>
        <p:sp>
          <p:nvSpPr>
            <p:cNvPr id="8"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9"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10" name="Shape 1465"/>
          <p:cNvSpPr/>
          <p:nvPr/>
        </p:nvSpPr>
        <p:spPr>
          <a:xfrm>
            <a:off x="2991491"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1" name="Shape 1468"/>
          <p:cNvSpPr/>
          <p:nvPr/>
        </p:nvSpPr>
        <p:spPr>
          <a:xfrm>
            <a:off x="4900054" y="1536479"/>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2" name="Shape 1471"/>
          <p:cNvSpPr/>
          <p:nvPr/>
        </p:nvSpPr>
        <p:spPr>
          <a:xfrm>
            <a:off x="6813783" y="1537672"/>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13" name="Group 32"/>
          <p:cNvGrpSpPr/>
          <p:nvPr/>
        </p:nvGrpSpPr>
        <p:grpSpPr>
          <a:xfrm>
            <a:off x="2929943" y="1566549"/>
            <a:ext cx="355513" cy="355513"/>
            <a:chOff x="3906591" y="2088732"/>
            <a:chExt cx="474017" cy="474017"/>
          </a:xfrm>
        </p:grpSpPr>
        <p:sp>
          <p:nvSpPr>
            <p:cNvPr id="14" name="Shape 1474"/>
            <p:cNvSpPr/>
            <p:nvPr/>
          </p:nvSpPr>
          <p:spPr>
            <a:xfrm>
              <a:off x="3906591"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grpSp>
          <p:nvGrpSpPr>
            <p:cNvPr id="15" name="Group 1479"/>
            <p:cNvGrpSpPr/>
            <p:nvPr/>
          </p:nvGrpSpPr>
          <p:grpSpPr>
            <a:xfrm>
              <a:off x="4031314" y="2211790"/>
              <a:ext cx="199171" cy="186335"/>
              <a:chOff x="0" y="0"/>
              <a:chExt cx="398340" cy="372667"/>
            </a:xfrm>
          </p:grpSpPr>
          <p:sp>
            <p:nvSpPr>
              <p:cNvPr id="16" name="Shape 1477"/>
              <p:cNvSpPr/>
              <p:nvPr/>
            </p:nvSpPr>
            <p:spPr>
              <a:xfrm>
                <a:off x="0" y="0"/>
                <a:ext cx="346395" cy="241984"/>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7" name="Shape 1478"/>
              <p:cNvSpPr/>
              <p:nvPr/>
            </p:nvSpPr>
            <p:spPr>
              <a:xfrm>
                <a:off x="74826" y="149651"/>
                <a:ext cx="323515" cy="223017"/>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grpSp>
      </p:grpSp>
      <p:grpSp>
        <p:nvGrpSpPr>
          <p:cNvPr id="18" name="Group 40"/>
          <p:cNvGrpSpPr/>
          <p:nvPr/>
        </p:nvGrpSpPr>
        <p:grpSpPr>
          <a:xfrm>
            <a:off x="6746224" y="1566549"/>
            <a:ext cx="355513" cy="355513"/>
            <a:chOff x="8994965" y="2088732"/>
            <a:chExt cx="474017" cy="474017"/>
          </a:xfrm>
        </p:grpSpPr>
        <p:sp>
          <p:nvSpPr>
            <p:cNvPr id="19" name="Shape 1476"/>
            <p:cNvSpPr/>
            <p:nvPr/>
          </p:nvSpPr>
          <p:spPr>
            <a:xfrm>
              <a:off x="8994965"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20" name="Shape 1481"/>
            <p:cNvSpPr/>
            <p:nvPr/>
          </p:nvSpPr>
          <p:spPr>
            <a:xfrm>
              <a:off x="9132223" y="2211790"/>
              <a:ext cx="194606" cy="186335"/>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21" name="Text Placeholder 5"/>
          <p:cNvSpPr txBox="1"/>
          <p:nvPr/>
        </p:nvSpPr>
        <p:spPr>
          <a:xfrm>
            <a:off x="1052796" y="1952599"/>
            <a:ext cx="1274115" cy="43341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22" name="Text Placeholder 6"/>
          <p:cNvSpPr txBox="1"/>
          <p:nvPr/>
        </p:nvSpPr>
        <p:spPr>
          <a:xfrm>
            <a:off x="943244" y="3006179"/>
            <a:ext cx="1540524" cy="850643"/>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 Placeholder 5"/>
          <p:cNvSpPr txBox="1"/>
          <p:nvPr/>
        </p:nvSpPr>
        <p:spPr>
          <a:xfrm>
            <a:off x="3057331"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24" name="Text Placeholder 5"/>
          <p:cNvSpPr txBox="1"/>
          <p:nvPr/>
        </p:nvSpPr>
        <p:spPr>
          <a:xfrm>
            <a:off x="6878326"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25" name="Text Placeholder 6"/>
          <p:cNvSpPr txBox="1"/>
          <p:nvPr/>
        </p:nvSpPr>
        <p:spPr>
          <a:xfrm>
            <a:off x="2943703"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Text Placeholder 6"/>
          <p:cNvSpPr txBox="1"/>
          <p:nvPr/>
        </p:nvSpPr>
        <p:spPr>
          <a:xfrm>
            <a:off x="4847237"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Text Placeholder 6"/>
          <p:cNvSpPr txBox="1"/>
          <p:nvPr/>
        </p:nvSpPr>
        <p:spPr>
          <a:xfrm>
            <a:off x="6764698"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Text Placeholder 5"/>
          <p:cNvSpPr txBox="1"/>
          <p:nvPr/>
        </p:nvSpPr>
        <p:spPr>
          <a:xfrm>
            <a:off x="4960864"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30" name="Shape 1475"/>
          <p:cNvSpPr/>
          <p:nvPr/>
        </p:nvSpPr>
        <p:spPr>
          <a:xfrm>
            <a:off x="4838084" y="1566549"/>
            <a:ext cx="355513" cy="355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2" name="Shape 1480"/>
          <p:cNvSpPr/>
          <p:nvPr/>
        </p:nvSpPr>
        <p:spPr>
          <a:xfrm>
            <a:off x="4945719" y="1658843"/>
            <a:ext cx="139760" cy="139751"/>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sp>
        <p:nvSpPr>
          <p:cNvPr id="34"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childTnLst>
                                </p:cTn>
                              </p:par>
                            </p:childTnLst>
                          </p:cTn>
                        </p:par>
                        <p:par>
                          <p:cTn id="20" fill="hold">
                            <p:stCondLst>
                              <p:cond delay="185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350"/>
                            </p:stCondLst>
                            <p:childTnLst>
                              <p:par>
                                <p:cTn id="27" presetID="22"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2850"/>
                            </p:stCondLst>
                            <p:childTnLst>
                              <p:par>
                                <p:cTn id="31" presetID="18" presetClass="entr" presetSubtype="6" fill="hold" grpId="0" nodeType="after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animEffect transition="in" filter="strips(downRight)">
                                      <p:cBhvr>
                                        <p:cTn id="33" dur="500"/>
                                        <p:tgtEl>
                                          <p:spTgt spid="22">
                                            <p:txEl>
                                              <p:pRg st="0" end="0"/>
                                            </p:txEl>
                                          </p:spTgt>
                                        </p:tgtEl>
                                      </p:cBhvr>
                                    </p:animEffect>
                                  </p:childTnLst>
                                </p:cTn>
                              </p:par>
                            </p:childTnLst>
                          </p:cTn>
                        </p:par>
                        <p:par>
                          <p:cTn id="34" fill="hold">
                            <p:stCondLst>
                              <p:cond delay="335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85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350"/>
                            </p:stCondLst>
                            <p:childTnLst>
                              <p:par>
                                <p:cTn id="43" presetID="53" presetClass="entr" presetSubtype="16"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850"/>
                            </p:stCondLst>
                            <p:childTnLst>
                              <p:par>
                                <p:cTn id="49" presetID="22"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up)">
                                      <p:cBhvr>
                                        <p:cTn id="51" dur="500"/>
                                        <p:tgtEl>
                                          <p:spTgt spid="3"/>
                                        </p:tgtEl>
                                      </p:cBhvr>
                                    </p:animEffect>
                                  </p:childTnLst>
                                </p:cTn>
                              </p:par>
                            </p:childTnLst>
                          </p:cTn>
                        </p:par>
                        <p:par>
                          <p:cTn id="52" fill="hold">
                            <p:stCondLst>
                              <p:cond delay="5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5850"/>
                            </p:stCondLst>
                            <p:childTnLst>
                              <p:par>
                                <p:cTn id="57" presetID="10"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635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par>
                          <p:cTn id="64" fill="hold">
                            <p:stCondLst>
                              <p:cond delay="6850"/>
                            </p:stCondLst>
                            <p:childTnLst>
                              <p:par>
                                <p:cTn id="65" presetID="10"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childTnLst>
                          </p:cTn>
                        </p:par>
                        <p:par>
                          <p:cTn id="71" fill="hold">
                            <p:stCondLst>
                              <p:cond delay="7350"/>
                            </p:stCondLst>
                            <p:childTnLst>
                              <p:par>
                                <p:cTn id="72" presetID="22" presetClass="entr" presetSubtype="1" fill="hold" grpId="0"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up)">
                                      <p:cBhvr>
                                        <p:cTn id="74" dur="500"/>
                                        <p:tgtEl>
                                          <p:spTgt spid="4"/>
                                        </p:tgtEl>
                                      </p:cBhvr>
                                    </p:animEffect>
                                  </p:childTnLst>
                                </p:cTn>
                              </p:par>
                            </p:childTnLst>
                          </p:cTn>
                        </p:par>
                        <p:par>
                          <p:cTn id="75" fill="hold">
                            <p:stCondLst>
                              <p:cond delay="7850"/>
                            </p:stCondLst>
                            <p:childTnLst>
                              <p:par>
                                <p:cTn id="76" presetID="18" presetClass="entr" presetSubtype="6"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strips(downRight)">
                                      <p:cBhvr>
                                        <p:cTn id="78" dur="500"/>
                                        <p:tgtEl>
                                          <p:spTgt spid="26"/>
                                        </p:tgtEl>
                                      </p:cBhvr>
                                    </p:animEffect>
                                  </p:childTnLst>
                                </p:cTn>
                              </p:par>
                            </p:childTnLst>
                          </p:cTn>
                        </p:par>
                        <p:par>
                          <p:cTn id="79" fill="hold">
                            <p:stCondLst>
                              <p:cond delay="8350"/>
                            </p:stCondLst>
                            <p:childTnLst>
                              <p:par>
                                <p:cTn id="80" presetID="10" presetClass="entr" presetSubtype="0"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500"/>
                                        <p:tgtEl>
                                          <p:spTgt spid="12"/>
                                        </p:tgtEl>
                                      </p:cBhvr>
                                    </p:animEffect>
                                  </p:childTnLst>
                                </p:cTn>
                              </p:par>
                            </p:childTnLst>
                          </p:cTn>
                        </p:par>
                        <p:par>
                          <p:cTn id="83" fill="hold">
                            <p:stCondLst>
                              <p:cond delay="8850"/>
                            </p:stCondLst>
                            <p:childTnLst>
                              <p:par>
                                <p:cTn id="84" presetID="10" presetClass="entr" presetSubtype="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500"/>
                                        <p:tgtEl>
                                          <p:spTgt spid="24"/>
                                        </p:tgtEl>
                                      </p:cBhvr>
                                    </p:animEffect>
                                  </p:childTnLst>
                                </p:cTn>
                              </p:par>
                            </p:childTnLst>
                          </p:cTn>
                        </p:par>
                        <p:par>
                          <p:cTn id="87" fill="hold">
                            <p:stCondLst>
                              <p:cond delay="9350"/>
                            </p:stCondLst>
                            <p:childTnLst>
                              <p:par>
                                <p:cTn id="88" presetID="53" presetClass="entr" presetSubtype="16" fill="hold"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childTnLst>
                          </p:cTn>
                        </p:par>
                        <p:par>
                          <p:cTn id="93" fill="hold">
                            <p:stCondLst>
                              <p:cond delay="9850"/>
                            </p:stCondLst>
                            <p:childTnLst>
                              <p:par>
                                <p:cTn id="94" presetID="22" presetClass="entr" presetSubtype="1"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up)">
                                      <p:cBhvr>
                                        <p:cTn id="96" dur="500"/>
                                        <p:tgtEl>
                                          <p:spTgt spid="5"/>
                                        </p:tgtEl>
                                      </p:cBhvr>
                                    </p:animEffect>
                                  </p:childTnLst>
                                </p:cTn>
                              </p:par>
                            </p:childTnLst>
                          </p:cTn>
                        </p:par>
                        <p:par>
                          <p:cTn id="97" fill="hold">
                            <p:stCondLst>
                              <p:cond delay="10350"/>
                            </p:stCondLst>
                            <p:childTnLst>
                              <p:par>
                                <p:cTn id="98" presetID="18" presetClass="entr" presetSubtype="6"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downRight)">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3" grpId="0"/>
      <p:bldP spid="24" grpId="0"/>
      <p:bldP spid="25" grpId="0"/>
      <p:bldP spid="26" grpId="0"/>
      <p:bldP spid="27" grpId="0"/>
      <p:bldP spid="29" grpId="0"/>
      <p:bldP spid="30" grpId="0" animBg="1"/>
      <p:bldP spid="32" grpId="0" animBg="1"/>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559213" y="1525796"/>
            <a:ext cx="657143" cy="850359"/>
            <a:chOff x="6078950" y="2211813"/>
            <a:chExt cx="876190" cy="1133812"/>
          </a:xfrm>
        </p:grpSpPr>
        <p:sp>
          <p:nvSpPr>
            <p:cNvPr id="3"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4"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5" name="Group 4"/>
          <p:cNvGrpSpPr/>
          <p:nvPr/>
        </p:nvGrpSpPr>
        <p:grpSpPr>
          <a:xfrm>
            <a:off x="4923407" y="2083236"/>
            <a:ext cx="886571" cy="657146"/>
            <a:chOff x="6564542" y="2955067"/>
            <a:chExt cx="1182094" cy="876194"/>
          </a:xfrm>
        </p:grpSpPr>
        <p:sp>
          <p:nvSpPr>
            <p:cNvPr id="6"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7"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8" name="Group 6"/>
          <p:cNvGrpSpPr/>
          <p:nvPr/>
        </p:nvGrpSpPr>
        <p:grpSpPr>
          <a:xfrm>
            <a:off x="4923408" y="2737300"/>
            <a:ext cx="863367" cy="657146"/>
            <a:chOff x="6564542" y="3827152"/>
            <a:chExt cx="1151156" cy="876194"/>
          </a:xfrm>
        </p:grpSpPr>
        <p:sp>
          <p:nvSpPr>
            <p:cNvPr id="9"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0"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1" name="Group 7"/>
          <p:cNvGrpSpPr/>
          <p:nvPr/>
        </p:nvGrpSpPr>
        <p:grpSpPr>
          <a:xfrm>
            <a:off x="4559213" y="3101494"/>
            <a:ext cx="657143" cy="886571"/>
            <a:chOff x="6078950" y="4312744"/>
            <a:chExt cx="876190" cy="1182094"/>
          </a:xfrm>
        </p:grpSpPr>
        <p:sp>
          <p:nvSpPr>
            <p:cNvPr id="12"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3"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4" name="Group 8"/>
          <p:cNvGrpSpPr/>
          <p:nvPr/>
        </p:nvGrpSpPr>
        <p:grpSpPr>
          <a:xfrm>
            <a:off x="3905150" y="3101494"/>
            <a:ext cx="657146" cy="886571"/>
            <a:chOff x="5206865" y="4312744"/>
            <a:chExt cx="876194" cy="1182094"/>
          </a:xfrm>
        </p:grpSpPr>
        <p:sp>
          <p:nvSpPr>
            <p:cNvPr id="15"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6"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7" name="Group 9"/>
          <p:cNvGrpSpPr/>
          <p:nvPr/>
        </p:nvGrpSpPr>
        <p:grpSpPr>
          <a:xfrm>
            <a:off x="3332845" y="2737300"/>
            <a:ext cx="865225" cy="657146"/>
            <a:chOff x="4443791" y="3827152"/>
            <a:chExt cx="1153633" cy="876194"/>
          </a:xfrm>
        </p:grpSpPr>
        <p:sp>
          <p:nvSpPr>
            <p:cNvPr id="18"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9"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0" name="Group 10"/>
          <p:cNvGrpSpPr/>
          <p:nvPr/>
        </p:nvGrpSpPr>
        <p:grpSpPr>
          <a:xfrm>
            <a:off x="3303115" y="2083236"/>
            <a:ext cx="894947" cy="657146"/>
            <a:chOff x="4404151" y="2955067"/>
            <a:chExt cx="1193263" cy="876194"/>
          </a:xfrm>
        </p:grpSpPr>
        <p:sp>
          <p:nvSpPr>
            <p:cNvPr id="21"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2"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3" name="Group 2"/>
          <p:cNvGrpSpPr/>
          <p:nvPr/>
        </p:nvGrpSpPr>
        <p:grpSpPr>
          <a:xfrm>
            <a:off x="3905149" y="1525796"/>
            <a:ext cx="657146" cy="850357"/>
            <a:chOff x="5206865" y="2211813"/>
            <a:chExt cx="876194" cy="1133810"/>
          </a:xfrm>
        </p:grpSpPr>
        <p:sp>
          <p:nvSpPr>
            <p:cNvPr id="24"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5"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6" name="Group 11"/>
          <p:cNvGrpSpPr/>
          <p:nvPr/>
        </p:nvGrpSpPr>
        <p:grpSpPr>
          <a:xfrm>
            <a:off x="4369491" y="2476347"/>
            <a:ext cx="374112" cy="561168"/>
            <a:chOff x="5825986" y="3479214"/>
            <a:chExt cx="498816" cy="748224"/>
          </a:xfrm>
        </p:grpSpPr>
        <p:sp>
          <p:nvSpPr>
            <p:cNvPr id="27"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8"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sp>
        <p:nvSpPr>
          <p:cNvPr id="29" name="Text Placeholder 4"/>
          <p:cNvSpPr txBox="1"/>
          <p:nvPr/>
        </p:nvSpPr>
        <p:spPr>
          <a:xfrm>
            <a:off x="5508104" y="1131590"/>
            <a:ext cx="2375039"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Text Placeholder 4"/>
          <p:cNvSpPr txBox="1"/>
          <p:nvPr/>
        </p:nvSpPr>
        <p:spPr>
          <a:xfrm>
            <a:off x="6164971" y="1954214"/>
            <a:ext cx="2439477"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 Placeholder 4"/>
          <p:cNvSpPr txBox="1"/>
          <p:nvPr/>
        </p:nvSpPr>
        <p:spPr>
          <a:xfrm>
            <a:off x="6084168" y="2931790"/>
            <a:ext cx="2007429"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 Placeholder 4"/>
          <p:cNvSpPr txBox="1"/>
          <p:nvPr/>
        </p:nvSpPr>
        <p:spPr>
          <a:xfrm>
            <a:off x="5364088" y="3739078"/>
            <a:ext cx="2177015"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 Placeholder 4"/>
          <p:cNvSpPr txBox="1"/>
          <p:nvPr/>
        </p:nvSpPr>
        <p:spPr>
          <a:xfrm>
            <a:off x="1586477" y="1131590"/>
            <a:ext cx="1977411"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 Placeholder 4"/>
          <p:cNvSpPr txBox="1"/>
          <p:nvPr/>
        </p:nvSpPr>
        <p:spPr>
          <a:xfrm>
            <a:off x="927391" y="1954214"/>
            <a:ext cx="1977411"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4"/>
          <p:cNvSpPr txBox="1"/>
          <p:nvPr/>
        </p:nvSpPr>
        <p:spPr>
          <a:xfrm>
            <a:off x="1010414" y="2933290"/>
            <a:ext cx="1977410"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4"/>
          <p:cNvSpPr txBox="1"/>
          <p:nvPr/>
        </p:nvSpPr>
        <p:spPr>
          <a:xfrm>
            <a:off x="1610533" y="3739078"/>
            <a:ext cx="2025363" cy="63287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4"/>
          <p:cNvSpPr txBox="1"/>
          <p:nvPr/>
        </p:nvSpPr>
        <p:spPr>
          <a:xfrm>
            <a:off x="4654460" y="1988830"/>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1</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4"/>
          <p:cNvSpPr txBox="1"/>
          <p:nvPr/>
        </p:nvSpPr>
        <p:spPr>
          <a:xfrm>
            <a:off x="5058953" y="2354379"/>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2</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4"/>
          <p:cNvSpPr txBox="1"/>
          <p:nvPr/>
        </p:nvSpPr>
        <p:spPr>
          <a:xfrm>
            <a:off x="5044666" y="2932676"/>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3</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 Placeholder 4"/>
          <p:cNvSpPr txBox="1"/>
          <p:nvPr/>
        </p:nvSpPr>
        <p:spPr>
          <a:xfrm>
            <a:off x="4636082" y="3312608"/>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500" b="1">
                <a:solidFill>
                  <a:schemeClr val="tx1">
                    <a:lumMod val="75000"/>
                    <a:lumOff val="25000"/>
                  </a:schemeClr>
                </a:solidFill>
                <a:latin typeface="微软雅黑" panose="020B0503020204020204" pitchFamily="34" charset="-122"/>
                <a:ea typeface="微软雅黑" panose="020B0503020204020204" pitchFamily="34" charset="-122"/>
              </a:rPr>
              <a:t>4</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Placeholder 4"/>
          <p:cNvSpPr txBox="1"/>
          <p:nvPr/>
        </p:nvSpPr>
        <p:spPr>
          <a:xfrm>
            <a:off x="4093446" y="3306471"/>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5</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 Placeholder 4"/>
          <p:cNvSpPr txBox="1"/>
          <p:nvPr/>
        </p:nvSpPr>
        <p:spPr>
          <a:xfrm>
            <a:off x="3699976" y="2913629"/>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6</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4"/>
          <p:cNvSpPr txBox="1"/>
          <p:nvPr/>
        </p:nvSpPr>
        <p:spPr>
          <a:xfrm>
            <a:off x="3691333" y="2363563"/>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7</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 Placeholder 4"/>
          <p:cNvSpPr txBox="1"/>
          <p:nvPr/>
        </p:nvSpPr>
        <p:spPr>
          <a:xfrm>
            <a:off x="4091488" y="1985884"/>
            <a:ext cx="364417"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1500" b="1" dirty="0">
                <a:solidFill>
                  <a:schemeClr val="tx1">
                    <a:lumMod val="75000"/>
                    <a:lumOff val="25000"/>
                  </a:schemeClr>
                </a:solidFill>
                <a:latin typeface="微软雅黑" panose="020B0503020204020204" pitchFamily="34" charset="-122"/>
                <a:ea typeface="微软雅黑" panose="020B0503020204020204" pitchFamily="34" charset="-122"/>
              </a:rPr>
              <a:t>8</a:t>
            </a:r>
          </a:p>
        </p:txBody>
      </p:sp>
      <p:sp>
        <p:nvSpPr>
          <p:cNvPr id="4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anim calcmode="lin" valueType="num">
                                      <p:cBhvr>
                                        <p:cTn id="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childTnLst>
                          </p:cTn>
                        </p:par>
                        <p:par>
                          <p:cTn id="16" fill="hold">
                            <p:stCondLst>
                              <p:cond delay="1350"/>
                            </p:stCondLst>
                            <p:childTnLst>
                              <p:par>
                                <p:cTn id="17" presetID="9"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xEl>
                                              <p:pRg st="0" end="0"/>
                                            </p:txEl>
                                          </p:spTgt>
                                        </p:tgtEl>
                                        <p:attrNameLst>
                                          <p:attrName>style.visibility</p:attrName>
                                        </p:attrNameLst>
                                      </p:cBhvr>
                                      <p:to>
                                        <p:strVal val="visible"/>
                                      </p:to>
                                    </p:set>
                                    <p:animEffect transition="in" filter="fade">
                                      <p:cBhvr>
                                        <p:cTn id="22" dur="500"/>
                                        <p:tgtEl>
                                          <p:spTgt spid="37">
                                            <p:txEl>
                                              <p:pRg st="0" end="0"/>
                                            </p:txEl>
                                          </p:spTgt>
                                        </p:tgtEl>
                                      </p:cBhvr>
                                    </p:animEffect>
                                  </p:childTnLst>
                                </p:cTn>
                              </p:par>
                            </p:childTnLst>
                          </p:cTn>
                        </p:par>
                        <p:par>
                          <p:cTn id="23" fill="hold">
                            <p:stCondLst>
                              <p:cond delay="1850"/>
                            </p:stCondLst>
                            <p:childTnLst>
                              <p:par>
                                <p:cTn id="24" presetID="10" presetClass="entr" presetSubtype="0" fill="hold" grpId="0" nodeType="afterEffect">
                                  <p:stCondLst>
                                    <p:cond delay="0"/>
                                  </p:stCondLst>
                                  <p:childTnLst>
                                    <p:set>
                                      <p:cBhvr>
                                        <p:cTn id="25" dur="1" fill="hold">
                                          <p:stCondLst>
                                            <p:cond delay="0"/>
                                          </p:stCondLst>
                                        </p:cTn>
                                        <p:tgtEl>
                                          <p:spTgt spid="29">
                                            <p:txEl>
                                              <p:pRg st="0" end="0"/>
                                            </p:txEl>
                                          </p:spTgt>
                                        </p:tgtEl>
                                        <p:attrNameLst>
                                          <p:attrName>style.visibility</p:attrName>
                                        </p:attrNameLst>
                                      </p:cBhvr>
                                      <p:to>
                                        <p:strVal val="visible"/>
                                      </p:to>
                                    </p:set>
                                    <p:animEffect transition="in" filter="fade">
                                      <p:cBhvr>
                                        <p:cTn id="26" dur="500"/>
                                        <p:tgtEl>
                                          <p:spTgt spid="29">
                                            <p:txEl>
                                              <p:pRg st="0" end="0"/>
                                            </p:txEl>
                                          </p:spTgt>
                                        </p:tgtEl>
                                      </p:cBhvr>
                                    </p:animEffect>
                                  </p:childTnLst>
                                </p:cTn>
                              </p:par>
                            </p:childTnLst>
                          </p:cTn>
                        </p:par>
                        <p:par>
                          <p:cTn id="27" fill="hold">
                            <p:stCondLst>
                              <p:cond delay="2350"/>
                            </p:stCondLst>
                            <p:childTnLst>
                              <p:par>
                                <p:cTn id="28" presetID="10" presetClass="entr" presetSubtype="0" fill="hold" grpId="0" nodeType="afterEffect">
                                  <p:stCondLst>
                                    <p:cond delay="0"/>
                                  </p:stCondLst>
                                  <p:childTnLst>
                                    <p:set>
                                      <p:cBhvr>
                                        <p:cTn id="29" dur="1" fill="hold">
                                          <p:stCondLst>
                                            <p:cond delay="0"/>
                                          </p:stCondLst>
                                        </p:cTn>
                                        <p:tgtEl>
                                          <p:spTgt spid="29">
                                            <p:txEl>
                                              <p:pRg st="1" end="1"/>
                                            </p:txEl>
                                          </p:spTgt>
                                        </p:tgtEl>
                                        <p:attrNameLst>
                                          <p:attrName>style.visibility</p:attrName>
                                        </p:attrNameLst>
                                      </p:cBhvr>
                                      <p:to>
                                        <p:strVal val="visible"/>
                                      </p:to>
                                    </p:set>
                                    <p:animEffect transition="in" filter="fade">
                                      <p:cBhvr>
                                        <p:cTn id="30" dur="500"/>
                                        <p:tgtEl>
                                          <p:spTgt spid="29">
                                            <p:txEl>
                                              <p:pRg st="1" end="1"/>
                                            </p:txEl>
                                          </p:spTgt>
                                        </p:tgtEl>
                                      </p:cBhvr>
                                    </p:animEffect>
                                  </p:childTnLst>
                                </p:cTn>
                              </p:par>
                            </p:childTnLst>
                          </p:cTn>
                        </p:par>
                        <p:par>
                          <p:cTn id="31" fill="hold">
                            <p:stCondLst>
                              <p:cond delay="2850"/>
                            </p:stCondLst>
                            <p:childTnLst>
                              <p:par>
                                <p:cTn id="32" presetID="9"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dissolve">
                                      <p:cBhvr>
                                        <p:cTn id="34" dur="500"/>
                                        <p:tgtEl>
                                          <p:spTgt spid="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childTnLst>
                                </p:cTn>
                              </p:par>
                            </p:childTnLst>
                          </p:cTn>
                        </p:par>
                        <p:par>
                          <p:cTn id="38" fill="hold">
                            <p:stCondLst>
                              <p:cond delay="3350"/>
                            </p:stCondLst>
                            <p:childTnLst>
                              <p:par>
                                <p:cTn id="39" presetID="10" presetClass="entr" presetSubtype="0" fill="hold" grpId="0" nodeType="afterEffect">
                                  <p:stCondLst>
                                    <p:cond delay="0"/>
                                  </p:stCondLst>
                                  <p:childTnLst>
                                    <p:set>
                                      <p:cBhvr>
                                        <p:cTn id="40" dur="1" fill="hold">
                                          <p:stCondLst>
                                            <p:cond delay="0"/>
                                          </p:stCondLst>
                                        </p:cTn>
                                        <p:tgtEl>
                                          <p:spTgt spid="30">
                                            <p:txEl>
                                              <p:pRg st="0" end="0"/>
                                            </p:txEl>
                                          </p:spTgt>
                                        </p:tgtEl>
                                        <p:attrNameLst>
                                          <p:attrName>style.visibility</p:attrName>
                                        </p:attrNameLst>
                                      </p:cBhvr>
                                      <p:to>
                                        <p:strVal val="visible"/>
                                      </p:to>
                                    </p:set>
                                    <p:animEffect transition="in" filter="fade">
                                      <p:cBhvr>
                                        <p:cTn id="41" dur="500"/>
                                        <p:tgtEl>
                                          <p:spTgt spid="30">
                                            <p:txEl>
                                              <p:pRg st="0" end="0"/>
                                            </p:txEl>
                                          </p:spTgt>
                                        </p:tgtEl>
                                      </p:cBhvr>
                                    </p:animEffect>
                                  </p:childTnLst>
                                </p:cTn>
                              </p:par>
                            </p:childTnLst>
                          </p:cTn>
                        </p:par>
                        <p:par>
                          <p:cTn id="42" fill="hold">
                            <p:stCondLst>
                              <p:cond delay="3850"/>
                            </p:stCondLst>
                            <p:childTnLst>
                              <p:par>
                                <p:cTn id="43" presetID="10" presetClass="entr" presetSubtype="0" fill="hold" grpId="0" nodeType="afterEffect">
                                  <p:stCondLst>
                                    <p:cond delay="0"/>
                                  </p:stCondLst>
                                  <p:childTnLst>
                                    <p:set>
                                      <p:cBhvr>
                                        <p:cTn id="44" dur="1" fill="hold">
                                          <p:stCondLst>
                                            <p:cond delay="0"/>
                                          </p:stCondLst>
                                        </p:cTn>
                                        <p:tgtEl>
                                          <p:spTgt spid="30">
                                            <p:txEl>
                                              <p:pRg st="1" end="1"/>
                                            </p:txEl>
                                          </p:spTgt>
                                        </p:tgtEl>
                                        <p:attrNameLst>
                                          <p:attrName>style.visibility</p:attrName>
                                        </p:attrNameLst>
                                      </p:cBhvr>
                                      <p:to>
                                        <p:strVal val="visible"/>
                                      </p:to>
                                    </p:set>
                                    <p:animEffect transition="in" filter="fade">
                                      <p:cBhvr>
                                        <p:cTn id="45" dur="500"/>
                                        <p:tgtEl>
                                          <p:spTgt spid="30">
                                            <p:txEl>
                                              <p:pRg st="1" end="1"/>
                                            </p:txEl>
                                          </p:spTgt>
                                        </p:tgtEl>
                                      </p:cBhvr>
                                    </p:animEffect>
                                  </p:childTnLst>
                                </p:cTn>
                              </p:par>
                            </p:childTnLst>
                          </p:cTn>
                        </p:par>
                        <p:par>
                          <p:cTn id="46" fill="hold">
                            <p:stCondLst>
                              <p:cond delay="4350"/>
                            </p:stCondLst>
                            <p:childTnLst>
                              <p:par>
                                <p:cTn id="47" presetID="9"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dissolve">
                                      <p:cBhvr>
                                        <p:cTn id="49" dur="500"/>
                                        <p:tgtEl>
                                          <p:spTgt spid="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xEl>
                                              <p:pRg st="0" end="0"/>
                                            </p:txEl>
                                          </p:spTgt>
                                        </p:tgtEl>
                                        <p:attrNameLst>
                                          <p:attrName>style.visibility</p:attrName>
                                        </p:attrNameLst>
                                      </p:cBhvr>
                                      <p:to>
                                        <p:strVal val="visible"/>
                                      </p:to>
                                    </p:set>
                                    <p:animEffect transition="in" filter="fade">
                                      <p:cBhvr>
                                        <p:cTn id="52" dur="500"/>
                                        <p:tgtEl>
                                          <p:spTgt spid="39">
                                            <p:txEl>
                                              <p:pRg st="0" end="0"/>
                                            </p:txEl>
                                          </p:spTgt>
                                        </p:tgtEl>
                                      </p:cBhvr>
                                    </p:animEffect>
                                  </p:childTnLst>
                                </p:cTn>
                              </p:par>
                            </p:childTnLst>
                          </p:cTn>
                        </p:par>
                        <p:par>
                          <p:cTn id="53" fill="hold">
                            <p:stCondLst>
                              <p:cond delay="4850"/>
                            </p:stCondLst>
                            <p:childTnLst>
                              <p:par>
                                <p:cTn id="54" presetID="10" presetClass="entr" presetSubtype="0" fill="hold" grpId="0" nodeType="afterEffect">
                                  <p:stCondLst>
                                    <p:cond delay="0"/>
                                  </p:stCondLst>
                                  <p:childTnLst>
                                    <p:set>
                                      <p:cBhvr>
                                        <p:cTn id="55" dur="1" fill="hold">
                                          <p:stCondLst>
                                            <p:cond delay="0"/>
                                          </p:stCondLst>
                                        </p:cTn>
                                        <p:tgtEl>
                                          <p:spTgt spid="31">
                                            <p:txEl>
                                              <p:pRg st="0" end="0"/>
                                            </p:txEl>
                                          </p:spTgt>
                                        </p:tgtEl>
                                        <p:attrNameLst>
                                          <p:attrName>style.visibility</p:attrName>
                                        </p:attrNameLst>
                                      </p:cBhvr>
                                      <p:to>
                                        <p:strVal val="visible"/>
                                      </p:to>
                                    </p:set>
                                    <p:animEffect transition="in" filter="fade">
                                      <p:cBhvr>
                                        <p:cTn id="56" dur="500"/>
                                        <p:tgtEl>
                                          <p:spTgt spid="31">
                                            <p:txEl>
                                              <p:pRg st="0" end="0"/>
                                            </p:txEl>
                                          </p:spTgt>
                                        </p:tgtEl>
                                      </p:cBhvr>
                                    </p:animEffect>
                                  </p:childTnLst>
                                </p:cTn>
                              </p:par>
                            </p:childTnLst>
                          </p:cTn>
                        </p:par>
                        <p:par>
                          <p:cTn id="57" fill="hold">
                            <p:stCondLst>
                              <p:cond delay="5350"/>
                            </p:stCondLst>
                            <p:childTnLst>
                              <p:par>
                                <p:cTn id="58" presetID="10" presetClass="entr" presetSubtype="0" fill="hold" grpId="0" nodeType="afterEffect">
                                  <p:stCondLst>
                                    <p:cond delay="0"/>
                                  </p:stCondLst>
                                  <p:childTnLst>
                                    <p:set>
                                      <p:cBhvr>
                                        <p:cTn id="59" dur="1" fill="hold">
                                          <p:stCondLst>
                                            <p:cond delay="0"/>
                                          </p:stCondLst>
                                        </p:cTn>
                                        <p:tgtEl>
                                          <p:spTgt spid="31">
                                            <p:txEl>
                                              <p:pRg st="1" end="1"/>
                                            </p:txEl>
                                          </p:spTgt>
                                        </p:tgtEl>
                                        <p:attrNameLst>
                                          <p:attrName>style.visibility</p:attrName>
                                        </p:attrNameLst>
                                      </p:cBhvr>
                                      <p:to>
                                        <p:strVal val="visible"/>
                                      </p:to>
                                    </p:set>
                                    <p:animEffect transition="in" filter="fade">
                                      <p:cBhvr>
                                        <p:cTn id="60" dur="500"/>
                                        <p:tgtEl>
                                          <p:spTgt spid="31">
                                            <p:txEl>
                                              <p:pRg st="1" end="1"/>
                                            </p:txEl>
                                          </p:spTgt>
                                        </p:tgtEl>
                                      </p:cBhvr>
                                    </p:animEffect>
                                  </p:childTnLst>
                                </p:cTn>
                              </p:par>
                            </p:childTnLst>
                          </p:cTn>
                        </p:par>
                        <p:par>
                          <p:cTn id="61" fill="hold">
                            <p:stCondLst>
                              <p:cond delay="5850"/>
                            </p:stCondLst>
                            <p:childTnLst>
                              <p:par>
                                <p:cTn id="62" presetID="9" presetClass="entr" presetSubtype="0"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dissolve">
                                      <p:cBhvr>
                                        <p:cTn id="64" dur="500"/>
                                        <p:tgtEl>
                                          <p:spTgt spid="1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0">
                                            <p:txEl>
                                              <p:pRg st="0" end="0"/>
                                            </p:txEl>
                                          </p:spTgt>
                                        </p:tgtEl>
                                        <p:attrNameLst>
                                          <p:attrName>style.visibility</p:attrName>
                                        </p:attrNameLst>
                                      </p:cBhvr>
                                      <p:to>
                                        <p:strVal val="visible"/>
                                      </p:to>
                                    </p:set>
                                    <p:animEffect transition="in" filter="fade">
                                      <p:cBhvr>
                                        <p:cTn id="67" dur="500"/>
                                        <p:tgtEl>
                                          <p:spTgt spid="40">
                                            <p:txEl>
                                              <p:pRg st="0" end="0"/>
                                            </p:txEl>
                                          </p:spTgt>
                                        </p:tgtEl>
                                      </p:cBhvr>
                                    </p:animEffect>
                                  </p:childTnLst>
                                </p:cTn>
                              </p:par>
                            </p:childTnLst>
                          </p:cTn>
                        </p:par>
                        <p:par>
                          <p:cTn id="68" fill="hold">
                            <p:stCondLst>
                              <p:cond delay="6350"/>
                            </p:stCondLst>
                            <p:childTnLst>
                              <p:par>
                                <p:cTn id="69" presetID="10" presetClass="entr" presetSubtype="0" fill="hold" grpId="0" nodeType="afterEffect">
                                  <p:stCondLst>
                                    <p:cond delay="0"/>
                                  </p:stCondLst>
                                  <p:childTnLst>
                                    <p:set>
                                      <p:cBhvr>
                                        <p:cTn id="70" dur="1" fill="hold">
                                          <p:stCondLst>
                                            <p:cond delay="0"/>
                                          </p:stCondLst>
                                        </p:cTn>
                                        <p:tgtEl>
                                          <p:spTgt spid="32">
                                            <p:txEl>
                                              <p:pRg st="0" end="0"/>
                                            </p:txEl>
                                          </p:spTgt>
                                        </p:tgtEl>
                                        <p:attrNameLst>
                                          <p:attrName>style.visibility</p:attrName>
                                        </p:attrNameLst>
                                      </p:cBhvr>
                                      <p:to>
                                        <p:strVal val="visible"/>
                                      </p:to>
                                    </p:set>
                                    <p:animEffect transition="in" filter="fade">
                                      <p:cBhvr>
                                        <p:cTn id="71" dur="500"/>
                                        <p:tgtEl>
                                          <p:spTgt spid="32">
                                            <p:txEl>
                                              <p:pRg st="0" end="0"/>
                                            </p:txEl>
                                          </p:spTgt>
                                        </p:tgtEl>
                                      </p:cBhvr>
                                    </p:animEffect>
                                  </p:childTnLst>
                                </p:cTn>
                              </p:par>
                            </p:childTnLst>
                          </p:cTn>
                        </p:par>
                        <p:par>
                          <p:cTn id="72" fill="hold">
                            <p:stCondLst>
                              <p:cond delay="6850"/>
                            </p:stCondLst>
                            <p:childTnLst>
                              <p:par>
                                <p:cTn id="73" presetID="10" presetClass="entr" presetSubtype="0" fill="hold" grpId="0" nodeType="afterEffect">
                                  <p:stCondLst>
                                    <p:cond delay="0"/>
                                  </p:stCondLst>
                                  <p:childTnLst>
                                    <p:set>
                                      <p:cBhvr>
                                        <p:cTn id="74" dur="1" fill="hold">
                                          <p:stCondLst>
                                            <p:cond delay="0"/>
                                          </p:stCondLst>
                                        </p:cTn>
                                        <p:tgtEl>
                                          <p:spTgt spid="32">
                                            <p:txEl>
                                              <p:pRg st="1" end="1"/>
                                            </p:txEl>
                                          </p:spTgt>
                                        </p:tgtEl>
                                        <p:attrNameLst>
                                          <p:attrName>style.visibility</p:attrName>
                                        </p:attrNameLst>
                                      </p:cBhvr>
                                      <p:to>
                                        <p:strVal val="visible"/>
                                      </p:to>
                                    </p:set>
                                    <p:animEffect transition="in" filter="fade">
                                      <p:cBhvr>
                                        <p:cTn id="75" dur="500"/>
                                        <p:tgtEl>
                                          <p:spTgt spid="32">
                                            <p:txEl>
                                              <p:pRg st="1" end="1"/>
                                            </p:txEl>
                                          </p:spTgt>
                                        </p:tgtEl>
                                      </p:cBhvr>
                                    </p:animEffect>
                                  </p:childTnLst>
                                </p:cTn>
                              </p:par>
                            </p:childTnLst>
                          </p:cTn>
                        </p:par>
                        <p:par>
                          <p:cTn id="76" fill="hold">
                            <p:stCondLst>
                              <p:cond delay="7350"/>
                            </p:stCondLst>
                            <p:childTnLst>
                              <p:par>
                                <p:cTn id="77" presetID="9" presetClass="entr" presetSubtype="0"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dissolve">
                                      <p:cBhvr>
                                        <p:cTn id="79" dur="500"/>
                                        <p:tgtEl>
                                          <p:spTgt spid="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1">
                                            <p:txEl>
                                              <p:pRg st="0" end="0"/>
                                            </p:txEl>
                                          </p:spTgt>
                                        </p:tgtEl>
                                        <p:attrNameLst>
                                          <p:attrName>style.visibility</p:attrName>
                                        </p:attrNameLst>
                                      </p:cBhvr>
                                      <p:to>
                                        <p:strVal val="visible"/>
                                      </p:to>
                                    </p:set>
                                    <p:animEffect transition="in" filter="fade">
                                      <p:cBhvr>
                                        <p:cTn id="82" dur="500"/>
                                        <p:tgtEl>
                                          <p:spTgt spid="41">
                                            <p:txEl>
                                              <p:pRg st="0" end="0"/>
                                            </p:txEl>
                                          </p:spTgt>
                                        </p:tgtEl>
                                      </p:cBhvr>
                                    </p:animEffect>
                                  </p:childTnLst>
                                </p:cTn>
                              </p:par>
                            </p:childTnLst>
                          </p:cTn>
                        </p:par>
                        <p:par>
                          <p:cTn id="83" fill="hold">
                            <p:stCondLst>
                              <p:cond delay="7850"/>
                            </p:stCondLst>
                            <p:childTnLst>
                              <p:par>
                                <p:cTn id="84" presetID="10" presetClass="entr" presetSubtype="0" fill="hold" grpId="0" nodeType="afterEffect">
                                  <p:stCondLst>
                                    <p:cond delay="0"/>
                                  </p:stCondLst>
                                  <p:childTnLst>
                                    <p:set>
                                      <p:cBhvr>
                                        <p:cTn id="85" dur="1" fill="hold">
                                          <p:stCondLst>
                                            <p:cond delay="0"/>
                                          </p:stCondLst>
                                        </p:cTn>
                                        <p:tgtEl>
                                          <p:spTgt spid="36">
                                            <p:txEl>
                                              <p:pRg st="0" end="0"/>
                                            </p:txEl>
                                          </p:spTgt>
                                        </p:tgtEl>
                                        <p:attrNameLst>
                                          <p:attrName>style.visibility</p:attrName>
                                        </p:attrNameLst>
                                      </p:cBhvr>
                                      <p:to>
                                        <p:strVal val="visible"/>
                                      </p:to>
                                    </p:set>
                                    <p:animEffect transition="in" filter="fade">
                                      <p:cBhvr>
                                        <p:cTn id="86" dur="500"/>
                                        <p:tgtEl>
                                          <p:spTgt spid="36">
                                            <p:txEl>
                                              <p:pRg st="0" end="0"/>
                                            </p:txEl>
                                          </p:spTgt>
                                        </p:tgtEl>
                                      </p:cBhvr>
                                    </p:animEffect>
                                  </p:childTnLst>
                                </p:cTn>
                              </p:par>
                            </p:childTnLst>
                          </p:cTn>
                        </p:par>
                        <p:par>
                          <p:cTn id="87" fill="hold">
                            <p:stCondLst>
                              <p:cond delay="8350"/>
                            </p:stCondLst>
                            <p:childTnLst>
                              <p:par>
                                <p:cTn id="88" presetID="10" presetClass="entr" presetSubtype="0" fill="hold" grpId="0" nodeType="afterEffect">
                                  <p:stCondLst>
                                    <p:cond delay="0"/>
                                  </p:stCondLst>
                                  <p:childTnLst>
                                    <p:set>
                                      <p:cBhvr>
                                        <p:cTn id="89" dur="1" fill="hold">
                                          <p:stCondLst>
                                            <p:cond delay="0"/>
                                          </p:stCondLst>
                                        </p:cTn>
                                        <p:tgtEl>
                                          <p:spTgt spid="36">
                                            <p:txEl>
                                              <p:pRg st="1" end="1"/>
                                            </p:txEl>
                                          </p:spTgt>
                                        </p:tgtEl>
                                        <p:attrNameLst>
                                          <p:attrName>style.visibility</p:attrName>
                                        </p:attrNameLst>
                                      </p:cBhvr>
                                      <p:to>
                                        <p:strVal val="visible"/>
                                      </p:to>
                                    </p:set>
                                    <p:animEffect transition="in" filter="fade">
                                      <p:cBhvr>
                                        <p:cTn id="90" dur="500"/>
                                        <p:tgtEl>
                                          <p:spTgt spid="36">
                                            <p:txEl>
                                              <p:pRg st="1" end="1"/>
                                            </p:txEl>
                                          </p:spTgt>
                                        </p:tgtEl>
                                      </p:cBhvr>
                                    </p:animEffect>
                                  </p:childTnLst>
                                </p:cTn>
                              </p:par>
                            </p:childTnLst>
                          </p:cTn>
                        </p:par>
                        <p:par>
                          <p:cTn id="91" fill="hold">
                            <p:stCondLst>
                              <p:cond delay="8850"/>
                            </p:stCondLst>
                            <p:childTnLst>
                              <p:par>
                                <p:cTn id="92" presetID="9" presetClass="entr" presetSubtype="0" fill="hold" nodeType="after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dissolve">
                                      <p:cBhvr>
                                        <p:cTn id="94" dur="500"/>
                                        <p:tgtEl>
                                          <p:spTgt spid="1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2">
                                            <p:txEl>
                                              <p:pRg st="0" end="0"/>
                                            </p:txEl>
                                          </p:spTgt>
                                        </p:tgtEl>
                                        <p:attrNameLst>
                                          <p:attrName>style.visibility</p:attrName>
                                        </p:attrNameLst>
                                      </p:cBhvr>
                                      <p:to>
                                        <p:strVal val="visible"/>
                                      </p:to>
                                    </p:set>
                                    <p:animEffect transition="in" filter="fade">
                                      <p:cBhvr>
                                        <p:cTn id="97" dur="500"/>
                                        <p:tgtEl>
                                          <p:spTgt spid="42">
                                            <p:txEl>
                                              <p:pRg st="0" end="0"/>
                                            </p:txEl>
                                          </p:spTgt>
                                        </p:tgtEl>
                                      </p:cBhvr>
                                    </p:animEffect>
                                  </p:childTnLst>
                                </p:cTn>
                              </p:par>
                            </p:childTnLst>
                          </p:cTn>
                        </p:par>
                        <p:par>
                          <p:cTn id="98" fill="hold">
                            <p:stCondLst>
                              <p:cond delay="9350"/>
                            </p:stCondLst>
                            <p:childTnLst>
                              <p:par>
                                <p:cTn id="99" presetID="10" presetClass="entr" presetSubtype="0" fill="hold" grpId="0" nodeType="afterEffect">
                                  <p:stCondLst>
                                    <p:cond delay="0"/>
                                  </p:stCondLst>
                                  <p:childTnLst>
                                    <p:set>
                                      <p:cBhvr>
                                        <p:cTn id="100" dur="1" fill="hold">
                                          <p:stCondLst>
                                            <p:cond delay="0"/>
                                          </p:stCondLst>
                                        </p:cTn>
                                        <p:tgtEl>
                                          <p:spTgt spid="35">
                                            <p:txEl>
                                              <p:pRg st="0" end="0"/>
                                            </p:txEl>
                                          </p:spTgt>
                                        </p:tgtEl>
                                        <p:attrNameLst>
                                          <p:attrName>style.visibility</p:attrName>
                                        </p:attrNameLst>
                                      </p:cBhvr>
                                      <p:to>
                                        <p:strVal val="visible"/>
                                      </p:to>
                                    </p:set>
                                    <p:animEffect transition="in" filter="fade">
                                      <p:cBhvr>
                                        <p:cTn id="101" dur="500"/>
                                        <p:tgtEl>
                                          <p:spTgt spid="35">
                                            <p:txEl>
                                              <p:pRg st="0" end="0"/>
                                            </p:txEl>
                                          </p:spTgt>
                                        </p:tgtEl>
                                      </p:cBhvr>
                                    </p:animEffect>
                                  </p:childTnLst>
                                </p:cTn>
                              </p:par>
                            </p:childTnLst>
                          </p:cTn>
                        </p:par>
                        <p:par>
                          <p:cTn id="102" fill="hold">
                            <p:stCondLst>
                              <p:cond delay="9850"/>
                            </p:stCondLst>
                            <p:childTnLst>
                              <p:par>
                                <p:cTn id="103" presetID="10" presetClass="entr" presetSubtype="0" fill="hold" grpId="0" nodeType="afterEffect">
                                  <p:stCondLst>
                                    <p:cond delay="0"/>
                                  </p:stCondLst>
                                  <p:childTnLst>
                                    <p:set>
                                      <p:cBhvr>
                                        <p:cTn id="104" dur="1" fill="hold">
                                          <p:stCondLst>
                                            <p:cond delay="0"/>
                                          </p:stCondLst>
                                        </p:cTn>
                                        <p:tgtEl>
                                          <p:spTgt spid="35">
                                            <p:txEl>
                                              <p:pRg st="1" end="1"/>
                                            </p:txEl>
                                          </p:spTgt>
                                        </p:tgtEl>
                                        <p:attrNameLst>
                                          <p:attrName>style.visibility</p:attrName>
                                        </p:attrNameLst>
                                      </p:cBhvr>
                                      <p:to>
                                        <p:strVal val="visible"/>
                                      </p:to>
                                    </p:set>
                                    <p:animEffect transition="in" filter="fade">
                                      <p:cBhvr>
                                        <p:cTn id="105" dur="500"/>
                                        <p:tgtEl>
                                          <p:spTgt spid="35">
                                            <p:txEl>
                                              <p:pRg st="1" end="1"/>
                                            </p:txEl>
                                          </p:spTgt>
                                        </p:tgtEl>
                                      </p:cBhvr>
                                    </p:animEffect>
                                  </p:childTnLst>
                                </p:cTn>
                              </p:par>
                            </p:childTnLst>
                          </p:cTn>
                        </p:par>
                        <p:par>
                          <p:cTn id="106" fill="hold">
                            <p:stCondLst>
                              <p:cond delay="10350"/>
                            </p:stCondLst>
                            <p:childTnLst>
                              <p:par>
                                <p:cTn id="107" presetID="9" presetClass="entr" presetSubtype="0" fill="hold" nodeType="after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dissolve">
                                      <p:cBhvr>
                                        <p:cTn id="109" dur="500"/>
                                        <p:tgtEl>
                                          <p:spTgt spid="2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3">
                                            <p:txEl>
                                              <p:pRg st="0" end="0"/>
                                            </p:txEl>
                                          </p:spTgt>
                                        </p:tgtEl>
                                        <p:attrNameLst>
                                          <p:attrName>style.visibility</p:attrName>
                                        </p:attrNameLst>
                                      </p:cBhvr>
                                      <p:to>
                                        <p:strVal val="visible"/>
                                      </p:to>
                                    </p:set>
                                    <p:animEffect transition="in" filter="fade">
                                      <p:cBhvr>
                                        <p:cTn id="112" dur="500"/>
                                        <p:tgtEl>
                                          <p:spTgt spid="43">
                                            <p:txEl>
                                              <p:pRg st="0" end="0"/>
                                            </p:txEl>
                                          </p:spTgt>
                                        </p:tgtEl>
                                      </p:cBhvr>
                                    </p:animEffect>
                                  </p:childTnLst>
                                </p:cTn>
                              </p:par>
                            </p:childTnLst>
                          </p:cTn>
                        </p:par>
                        <p:par>
                          <p:cTn id="113" fill="hold">
                            <p:stCondLst>
                              <p:cond delay="10850"/>
                            </p:stCondLst>
                            <p:childTnLst>
                              <p:par>
                                <p:cTn id="114" presetID="10" presetClass="entr" presetSubtype="0" fill="hold" grpId="0" nodeType="afterEffect">
                                  <p:stCondLst>
                                    <p:cond delay="0"/>
                                  </p:stCondLst>
                                  <p:childTnLst>
                                    <p:set>
                                      <p:cBhvr>
                                        <p:cTn id="115" dur="1" fill="hold">
                                          <p:stCondLst>
                                            <p:cond delay="0"/>
                                          </p:stCondLst>
                                        </p:cTn>
                                        <p:tgtEl>
                                          <p:spTgt spid="34">
                                            <p:txEl>
                                              <p:pRg st="0" end="0"/>
                                            </p:txEl>
                                          </p:spTgt>
                                        </p:tgtEl>
                                        <p:attrNameLst>
                                          <p:attrName>style.visibility</p:attrName>
                                        </p:attrNameLst>
                                      </p:cBhvr>
                                      <p:to>
                                        <p:strVal val="visible"/>
                                      </p:to>
                                    </p:set>
                                    <p:animEffect transition="in" filter="fade">
                                      <p:cBhvr>
                                        <p:cTn id="116" dur="500"/>
                                        <p:tgtEl>
                                          <p:spTgt spid="34">
                                            <p:txEl>
                                              <p:pRg st="0" end="0"/>
                                            </p:txEl>
                                          </p:spTgt>
                                        </p:tgtEl>
                                      </p:cBhvr>
                                    </p:animEffect>
                                  </p:childTnLst>
                                </p:cTn>
                              </p:par>
                            </p:childTnLst>
                          </p:cTn>
                        </p:par>
                        <p:par>
                          <p:cTn id="117" fill="hold">
                            <p:stCondLst>
                              <p:cond delay="11350"/>
                            </p:stCondLst>
                            <p:childTnLst>
                              <p:par>
                                <p:cTn id="118" presetID="10" presetClass="entr" presetSubtype="0" fill="hold" grpId="0" nodeType="afterEffect">
                                  <p:stCondLst>
                                    <p:cond delay="0"/>
                                  </p:stCondLst>
                                  <p:childTnLst>
                                    <p:set>
                                      <p:cBhvr>
                                        <p:cTn id="119" dur="1" fill="hold">
                                          <p:stCondLst>
                                            <p:cond delay="0"/>
                                          </p:stCondLst>
                                        </p:cTn>
                                        <p:tgtEl>
                                          <p:spTgt spid="34">
                                            <p:txEl>
                                              <p:pRg st="1" end="1"/>
                                            </p:txEl>
                                          </p:spTgt>
                                        </p:tgtEl>
                                        <p:attrNameLst>
                                          <p:attrName>style.visibility</p:attrName>
                                        </p:attrNameLst>
                                      </p:cBhvr>
                                      <p:to>
                                        <p:strVal val="visible"/>
                                      </p:to>
                                    </p:set>
                                    <p:animEffect transition="in" filter="fade">
                                      <p:cBhvr>
                                        <p:cTn id="120" dur="500"/>
                                        <p:tgtEl>
                                          <p:spTgt spid="34">
                                            <p:txEl>
                                              <p:pRg st="1" end="1"/>
                                            </p:txEl>
                                          </p:spTgt>
                                        </p:tgtEl>
                                      </p:cBhvr>
                                    </p:animEffect>
                                  </p:childTnLst>
                                </p:cTn>
                              </p:par>
                            </p:childTnLst>
                          </p:cTn>
                        </p:par>
                        <p:par>
                          <p:cTn id="121" fill="hold">
                            <p:stCondLst>
                              <p:cond delay="11850"/>
                            </p:stCondLst>
                            <p:childTnLst>
                              <p:par>
                                <p:cTn id="122" presetID="9" presetClass="entr" presetSubtype="0" fill="hold" nodeType="afterEffect">
                                  <p:stCondLst>
                                    <p:cond delay="0"/>
                                  </p:stCondLst>
                                  <p:childTnLst>
                                    <p:set>
                                      <p:cBhvr>
                                        <p:cTn id="123" dur="1" fill="hold">
                                          <p:stCondLst>
                                            <p:cond delay="0"/>
                                          </p:stCondLst>
                                        </p:cTn>
                                        <p:tgtEl>
                                          <p:spTgt spid="23"/>
                                        </p:tgtEl>
                                        <p:attrNameLst>
                                          <p:attrName>style.visibility</p:attrName>
                                        </p:attrNameLst>
                                      </p:cBhvr>
                                      <p:to>
                                        <p:strVal val="visible"/>
                                      </p:to>
                                    </p:set>
                                    <p:animEffect transition="in" filter="dissolve">
                                      <p:cBhvr>
                                        <p:cTn id="124" dur="500"/>
                                        <p:tgtEl>
                                          <p:spTgt spid="23"/>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4">
                                            <p:txEl>
                                              <p:pRg st="0" end="0"/>
                                            </p:txEl>
                                          </p:spTgt>
                                        </p:tgtEl>
                                        <p:attrNameLst>
                                          <p:attrName>style.visibility</p:attrName>
                                        </p:attrNameLst>
                                      </p:cBhvr>
                                      <p:to>
                                        <p:strVal val="visible"/>
                                      </p:to>
                                    </p:set>
                                    <p:animEffect transition="in" filter="fade">
                                      <p:cBhvr>
                                        <p:cTn id="127" dur="500"/>
                                        <p:tgtEl>
                                          <p:spTgt spid="44">
                                            <p:txEl>
                                              <p:pRg st="0" end="0"/>
                                            </p:txEl>
                                          </p:spTgt>
                                        </p:tgtEl>
                                      </p:cBhvr>
                                    </p:animEffect>
                                  </p:childTnLst>
                                </p:cTn>
                              </p:par>
                            </p:childTnLst>
                          </p:cTn>
                        </p:par>
                        <p:par>
                          <p:cTn id="128" fill="hold">
                            <p:stCondLst>
                              <p:cond delay="12350"/>
                            </p:stCondLst>
                            <p:childTnLst>
                              <p:par>
                                <p:cTn id="129" presetID="10" presetClass="entr" presetSubtype="0" fill="hold" grpId="0" nodeType="afterEffect">
                                  <p:stCondLst>
                                    <p:cond delay="0"/>
                                  </p:stCondLst>
                                  <p:childTnLst>
                                    <p:set>
                                      <p:cBhvr>
                                        <p:cTn id="130" dur="1" fill="hold">
                                          <p:stCondLst>
                                            <p:cond delay="0"/>
                                          </p:stCondLst>
                                        </p:cTn>
                                        <p:tgtEl>
                                          <p:spTgt spid="33">
                                            <p:txEl>
                                              <p:pRg st="0" end="0"/>
                                            </p:txEl>
                                          </p:spTgt>
                                        </p:tgtEl>
                                        <p:attrNameLst>
                                          <p:attrName>style.visibility</p:attrName>
                                        </p:attrNameLst>
                                      </p:cBhvr>
                                      <p:to>
                                        <p:strVal val="visible"/>
                                      </p:to>
                                    </p:set>
                                    <p:animEffect transition="in" filter="fade">
                                      <p:cBhvr>
                                        <p:cTn id="131" dur="500"/>
                                        <p:tgtEl>
                                          <p:spTgt spid="33">
                                            <p:txEl>
                                              <p:pRg st="0" end="0"/>
                                            </p:txEl>
                                          </p:spTgt>
                                        </p:tgtEl>
                                      </p:cBhvr>
                                    </p:animEffect>
                                  </p:childTnLst>
                                </p:cTn>
                              </p:par>
                            </p:childTnLst>
                          </p:cTn>
                        </p:par>
                        <p:par>
                          <p:cTn id="132" fill="hold">
                            <p:stCondLst>
                              <p:cond delay="12850"/>
                            </p:stCondLst>
                            <p:childTnLst>
                              <p:par>
                                <p:cTn id="133" presetID="10" presetClass="entr" presetSubtype="0" fill="hold" grpId="0" nodeType="afterEffect">
                                  <p:stCondLst>
                                    <p:cond delay="0"/>
                                  </p:stCondLst>
                                  <p:childTnLst>
                                    <p:set>
                                      <p:cBhvr>
                                        <p:cTn id="134" dur="1" fill="hold">
                                          <p:stCondLst>
                                            <p:cond delay="0"/>
                                          </p:stCondLst>
                                        </p:cTn>
                                        <p:tgtEl>
                                          <p:spTgt spid="33">
                                            <p:txEl>
                                              <p:pRg st="1" end="1"/>
                                            </p:txEl>
                                          </p:spTgt>
                                        </p:tgtEl>
                                        <p:attrNameLst>
                                          <p:attrName>style.visibility</p:attrName>
                                        </p:attrNameLst>
                                      </p:cBhvr>
                                      <p:to>
                                        <p:strVal val="visible"/>
                                      </p:to>
                                    </p:set>
                                    <p:animEffect transition="in" filter="fade">
                                      <p:cBhvr>
                                        <p:cTn id="135" dur="5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p"/>
      <p:bldP spid="30" grpId="0" build="p"/>
      <p:bldP spid="31" grpId="0" build="p"/>
      <p:bldP spid="32" grpId="0" build="p"/>
      <p:bldP spid="33" grpId="0" build="p"/>
      <p:bldP spid="34" grpId="0" build="p"/>
      <p:bldP spid="35" grpId="0" build="p"/>
      <p:bldP spid="36" grpId="0" build="p"/>
      <p:bldP spid="37" grpId="0" build="p"/>
      <p:bldP spid="38" grpId="0" build="p"/>
      <p:bldP spid="39" grpId="0" build="p"/>
      <p:bldP spid="40" grpId="0" build="p"/>
      <p:bldP spid="41" grpId="0" build="p"/>
      <p:bldP spid="42" grpId="0" build="p"/>
      <p:bldP spid="43" grpId="0" build="p"/>
      <p:bldP spid="44" grpId="0" build="p"/>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chemeClr val="accent1"/>
                </a:solidFill>
                <a:latin typeface="微软雅黑" panose="020B0503020204020204" pitchFamily="34" charset="-122"/>
                <a:ea typeface="微软雅黑" panose="020B0503020204020204" pitchFamily="34" charset="-122"/>
              </a:rPr>
              <a:t>目录</a:t>
            </a:r>
            <a:r>
              <a:rPr lang="en-US" altLang="zh-CN" b="1" dirty="0">
                <a:solidFill>
                  <a:schemeClr val="accent1"/>
                </a:solidFill>
                <a:latin typeface="微软雅黑" panose="020B0503020204020204" pitchFamily="34" charset="-122"/>
                <a:ea typeface="微软雅黑" panose="020B0503020204020204" pitchFamily="34" charset="-122"/>
              </a:rPr>
              <a:t>/</a:t>
            </a:r>
            <a:r>
              <a:rPr lang="en-US" altLang="zh-CN" sz="1800" b="1" dirty="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2339753" y="1419622"/>
            <a:ext cx="894259" cy="489631"/>
            <a:chOff x="2215144" y="927951"/>
            <a:chExt cx="1244730" cy="897673"/>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816504"/>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8" name="组合 47"/>
          <p:cNvGrpSpPr/>
          <p:nvPr/>
        </p:nvGrpSpPr>
        <p:grpSpPr>
          <a:xfrm>
            <a:off x="2339753" y="2099236"/>
            <a:ext cx="894259" cy="504163"/>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0" name="文本框 10"/>
            <p:cNvSpPr txBox="1"/>
            <p:nvPr/>
          </p:nvSpPr>
          <p:spPr>
            <a:xfrm>
              <a:off x="2393075" y="1952311"/>
              <a:ext cx="1066799" cy="816508"/>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1" name="组合 50"/>
          <p:cNvGrpSpPr/>
          <p:nvPr/>
        </p:nvGrpSpPr>
        <p:grpSpPr>
          <a:xfrm>
            <a:off x="2339753" y="2801084"/>
            <a:ext cx="894259" cy="496081"/>
            <a:chOff x="2215144" y="3018134"/>
            <a:chExt cx="1244730" cy="909499"/>
          </a:xfrm>
        </p:grpSpPr>
        <p:sp>
          <p:nvSpPr>
            <p:cNvPr id="52" name="平行四边形 51"/>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3" name="文本框 11"/>
            <p:cNvSpPr txBox="1"/>
            <p:nvPr/>
          </p:nvSpPr>
          <p:spPr>
            <a:xfrm>
              <a:off x="2393075" y="3018134"/>
              <a:ext cx="1066799" cy="816505"/>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4" name="组合 53"/>
          <p:cNvGrpSpPr/>
          <p:nvPr/>
        </p:nvGrpSpPr>
        <p:grpSpPr>
          <a:xfrm>
            <a:off x="2339753" y="3483574"/>
            <a:ext cx="894259" cy="508134"/>
            <a:chOff x="2215144" y="4047039"/>
            <a:chExt cx="1244730" cy="931598"/>
          </a:xfrm>
        </p:grpSpPr>
        <p:sp>
          <p:nvSpPr>
            <p:cNvPr id="55" name="平行四边形 54"/>
            <p:cNvSpPr/>
            <p:nvPr/>
          </p:nvSpPr>
          <p:spPr>
            <a:xfrm>
              <a:off x="2215144" y="4135856"/>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6" name="文本框 12"/>
            <p:cNvSpPr txBox="1"/>
            <p:nvPr/>
          </p:nvSpPr>
          <p:spPr>
            <a:xfrm>
              <a:off x="2393075" y="4047039"/>
              <a:ext cx="1066799" cy="816506"/>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grpSp>
        <p:nvGrpSpPr>
          <p:cNvPr id="57" name="组合 56"/>
          <p:cNvGrpSpPr/>
          <p:nvPr/>
        </p:nvGrpSpPr>
        <p:grpSpPr>
          <a:xfrm>
            <a:off x="2339752" y="4183115"/>
            <a:ext cx="884486" cy="502735"/>
            <a:chOff x="2215144" y="5107938"/>
            <a:chExt cx="1231128" cy="921702"/>
          </a:xfrm>
        </p:grpSpPr>
        <p:sp>
          <p:nvSpPr>
            <p:cNvPr id="58" name="平行四边形 57"/>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9" name="文本框 13"/>
            <p:cNvSpPr txBox="1"/>
            <p:nvPr/>
          </p:nvSpPr>
          <p:spPr>
            <a:xfrm>
              <a:off x="2379473" y="5107938"/>
              <a:ext cx="1066799" cy="816510"/>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grpSp>
        <p:nvGrpSpPr>
          <p:cNvPr id="60" name="组合 59"/>
          <p:cNvGrpSpPr/>
          <p:nvPr/>
        </p:nvGrpSpPr>
        <p:grpSpPr>
          <a:xfrm>
            <a:off x="3019006" y="1432933"/>
            <a:ext cx="3857250" cy="459690"/>
            <a:chOff x="4315150" y="953426"/>
            <a:chExt cx="3857250" cy="540057"/>
          </a:xfrm>
        </p:grpSpPr>
        <p:sp>
          <p:nvSpPr>
            <p:cNvPr id="61" name="矩形 60"/>
            <p:cNvSpPr/>
            <p:nvPr/>
          </p:nvSpPr>
          <p:spPr>
            <a:xfrm>
              <a:off x="4841196" y="1036090"/>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3" name="组合 62"/>
          <p:cNvGrpSpPr/>
          <p:nvPr/>
        </p:nvGrpSpPr>
        <p:grpSpPr>
          <a:xfrm>
            <a:off x="3019006" y="2127086"/>
            <a:ext cx="3857250" cy="459690"/>
            <a:chOff x="4315150" y="1647579"/>
            <a:chExt cx="3857250" cy="540057"/>
          </a:xfrm>
        </p:grpSpPr>
        <p:sp>
          <p:nvSpPr>
            <p:cNvPr id="64" name="矩形 63"/>
            <p:cNvSpPr/>
            <p:nvPr/>
          </p:nvSpPr>
          <p:spPr>
            <a:xfrm>
              <a:off x="4841196" y="1730243"/>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6" name="组合 65"/>
          <p:cNvGrpSpPr/>
          <p:nvPr/>
        </p:nvGrpSpPr>
        <p:grpSpPr>
          <a:xfrm>
            <a:off x="3019006" y="2821238"/>
            <a:ext cx="3857250" cy="459690"/>
            <a:chOff x="4315150" y="2341731"/>
            <a:chExt cx="3857250" cy="540057"/>
          </a:xfrm>
        </p:grpSpPr>
        <p:sp>
          <p:nvSpPr>
            <p:cNvPr id="67" name="矩形 66"/>
            <p:cNvSpPr/>
            <p:nvPr/>
          </p:nvSpPr>
          <p:spPr>
            <a:xfrm>
              <a:off x="4841197" y="2424395"/>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9" name="组合 68"/>
          <p:cNvGrpSpPr/>
          <p:nvPr/>
        </p:nvGrpSpPr>
        <p:grpSpPr>
          <a:xfrm>
            <a:off x="3019006" y="3515391"/>
            <a:ext cx="3857250" cy="459690"/>
            <a:chOff x="4315150" y="3035884"/>
            <a:chExt cx="3857250" cy="540057"/>
          </a:xfrm>
        </p:grpSpPr>
        <p:sp>
          <p:nvSpPr>
            <p:cNvPr id="70" name="矩形 69"/>
            <p:cNvSpPr/>
            <p:nvPr/>
          </p:nvSpPr>
          <p:spPr>
            <a:xfrm>
              <a:off x="4841196" y="3118548"/>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72" name="组合 71"/>
          <p:cNvGrpSpPr/>
          <p:nvPr/>
        </p:nvGrpSpPr>
        <p:grpSpPr>
          <a:xfrm>
            <a:off x="3019006" y="4209545"/>
            <a:ext cx="3857250" cy="459690"/>
            <a:chOff x="4315150" y="3730038"/>
            <a:chExt cx="3857250" cy="540057"/>
          </a:xfrm>
        </p:grpSpPr>
        <p:sp>
          <p:nvSpPr>
            <p:cNvPr id="73" name="矩形 72"/>
            <p:cNvSpPr/>
            <p:nvPr/>
          </p:nvSpPr>
          <p:spPr>
            <a:xfrm>
              <a:off x="4841197" y="3812702"/>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34" name="组合 33"/>
          <p:cNvGrpSpPr/>
          <p:nvPr/>
        </p:nvGrpSpPr>
        <p:grpSpPr>
          <a:xfrm>
            <a:off x="7956376" y="490833"/>
            <a:ext cx="432048" cy="432834"/>
            <a:chOff x="6084168" y="1274820"/>
            <a:chExt cx="432048" cy="432834"/>
          </a:xfrm>
        </p:grpSpPr>
        <p:sp>
          <p:nvSpPr>
            <p:cNvPr id="35"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6"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7" name="组合 36"/>
          <p:cNvGrpSpPr/>
          <p:nvPr/>
        </p:nvGrpSpPr>
        <p:grpSpPr>
          <a:xfrm>
            <a:off x="6660232" y="491226"/>
            <a:ext cx="432048" cy="432048"/>
            <a:chOff x="4788024" y="1275213"/>
            <a:chExt cx="432048" cy="432048"/>
          </a:xfrm>
        </p:grpSpPr>
        <p:sp>
          <p:nvSpPr>
            <p:cNvPr id="3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0" name="组合 39"/>
          <p:cNvGrpSpPr/>
          <p:nvPr/>
        </p:nvGrpSpPr>
        <p:grpSpPr>
          <a:xfrm>
            <a:off x="7308304" y="490833"/>
            <a:ext cx="432833" cy="432834"/>
            <a:chOff x="5436096" y="1274820"/>
            <a:chExt cx="432833" cy="432834"/>
          </a:xfrm>
        </p:grpSpPr>
        <p:sp>
          <p:nvSpPr>
            <p:cNvPr id="4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4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4" name="组合 43"/>
          <p:cNvGrpSpPr/>
          <p:nvPr/>
        </p:nvGrpSpPr>
        <p:grpSpPr>
          <a:xfrm>
            <a:off x="5364088" y="490833"/>
            <a:ext cx="432833" cy="432834"/>
            <a:chOff x="3491880" y="1274820"/>
            <a:chExt cx="432833" cy="432834"/>
          </a:xfrm>
        </p:grpSpPr>
        <p:sp>
          <p:nvSpPr>
            <p:cNvPr id="75"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76"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77" name="组合 76"/>
          <p:cNvGrpSpPr/>
          <p:nvPr/>
        </p:nvGrpSpPr>
        <p:grpSpPr>
          <a:xfrm>
            <a:off x="6012160" y="490833"/>
            <a:ext cx="432833" cy="432834"/>
            <a:chOff x="4139952" y="1274820"/>
            <a:chExt cx="432833" cy="432834"/>
          </a:xfrm>
        </p:grpSpPr>
        <p:sp>
          <p:nvSpPr>
            <p:cNvPr id="78"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79"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ppt_w</p:attrName>
                                        </p:attrNameLst>
                                      </p:cBhvr>
                                      <p:tavLst>
                                        <p:tav tm="0">
                                          <p:val>
                                            <p:fltVal val="0"/>
                                          </p:val>
                                        </p:tav>
                                        <p:tav tm="100000">
                                          <p:val>
                                            <p:strVal val="#ppt_w"/>
                                          </p:val>
                                        </p:tav>
                                      </p:tavLst>
                                    </p:anim>
                                    <p:anim calcmode="lin" valueType="num">
                                      <p:cBhvr>
                                        <p:cTn id="16" dur="500" fill="hold"/>
                                        <p:tgtEl>
                                          <p:spTgt spid="44"/>
                                        </p:tgtEl>
                                        <p:attrNameLst>
                                          <p:attrName>ppt_h</p:attrName>
                                        </p:attrNameLst>
                                      </p:cBhvr>
                                      <p:tavLst>
                                        <p:tav tm="0">
                                          <p:val>
                                            <p:fltVal val="0"/>
                                          </p:val>
                                        </p:tav>
                                        <p:tav tm="100000">
                                          <p:val>
                                            <p:strVal val="#ppt_h"/>
                                          </p:val>
                                        </p:tav>
                                      </p:tavLst>
                                    </p:anim>
                                    <p:animEffect transition="in" filter="fade">
                                      <p:cBhvr>
                                        <p:cTn id="17" dur="500"/>
                                        <p:tgtEl>
                                          <p:spTgt spid="44"/>
                                        </p:tgtEl>
                                      </p:cBhvr>
                                    </p:animEffect>
                                  </p:childTnLst>
                                </p:cTn>
                              </p:par>
                              <p:par>
                                <p:cTn id="18" presetID="53" presetClass="entr" presetSubtype="16" fill="hold" nodeType="withEffect">
                                  <p:stCondLst>
                                    <p:cond delay="2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4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nodeType="withEffect">
                                  <p:stCondLst>
                                    <p:cond delay="6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53" presetClass="entr" presetSubtype="16" fill="hold" nodeType="withEffect">
                                  <p:stCondLst>
                                    <p:cond delay="80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1500"/>
                            </p:stCondLst>
                            <p:childTnLst>
                              <p:par>
                                <p:cTn id="39" presetID="2" presetClass="entr" presetSubtype="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0-#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500" fill="hold"/>
                                        <p:tgtEl>
                                          <p:spTgt spid="60"/>
                                        </p:tgtEl>
                                        <p:attrNameLst>
                                          <p:attrName>ppt_x</p:attrName>
                                        </p:attrNameLst>
                                      </p:cBhvr>
                                      <p:tavLst>
                                        <p:tav tm="0">
                                          <p:val>
                                            <p:strVal val="1+#ppt_w/2"/>
                                          </p:val>
                                        </p:tav>
                                        <p:tav tm="100000">
                                          <p:val>
                                            <p:strVal val="#ppt_x"/>
                                          </p:val>
                                        </p:tav>
                                      </p:tavLst>
                                    </p:anim>
                                    <p:anim calcmode="lin" valueType="num">
                                      <p:cBhvr additive="base">
                                        <p:cTn id="46" dur="5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2" presetClass="entr" presetSubtype="8"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0-#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 calcmode="lin" valueType="num">
                                      <p:cBhvr additive="base">
                                        <p:cTn id="54" dur="500" fill="hold"/>
                                        <p:tgtEl>
                                          <p:spTgt spid="63"/>
                                        </p:tgtEl>
                                        <p:attrNameLst>
                                          <p:attrName>ppt_x</p:attrName>
                                        </p:attrNameLst>
                                      </p:cBhvr>
                                      <p:tavLst>
                                        <p:tav tm="0">
                                          <p:val>
                                            <p:strVal val="1+#ppt_w/2"/>
                                          </p:val>
                                        </p:tav>
                                        <p:tav tm="100000">
                                          <p:val>
                                            <p:strVal val="#ppt_x"/>
                                          </p:val>
                                        </p:tav>
                                      </p:tavLst>
                                    </p:anim>
                                    <p:anim calcmode="lin" valueType="num">
                                      <p:cBhvr additive="base">
                                        <p:cTn id="55" dur="500" fill="hold"/>
                                        <p:tgtEl>
                                          <p:spTgt spid="63"/>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2" presetClass="entr" presetSubtype="8"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0-#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500" fill="hold"/>
                                        <p:tgtEl>
                                          <p:spTgt spid="66"/>
                                        </p:tgtEl>
                                        <p:attrNameLst>
                                          <p:attrName>ppt_x</p:attrName>
                                        </p:attrNameLst>
                                      </p:cBhvr>
                                      <p:tavLst>
                                        <p:tav tm="0">
                                          <p:val>
                                            <p:strVal val="1+#ppt_w/2"/>
                                          </p:val>
                                        </p:tav>
                                        <p:tav tm="100000">
                                          <p:val>
                                            <p:strVal val="#ppt_x"/>
                                          </p:val>
                                        </p:tav>
                                      </p:tavLst>
                                    </p:anim>
                                    <p:anim calcmode="lin" valueType="num">
                                      <p:cBhvr additive="base">
                                        <p:cTn id="64" dur="500" fill="hold"/>
                                        <p:tgtEl>
                                          <p:spTgt spid="66"/>
                                        </p:tgtEl>
                                        <p:attrNameLst>
                                          <p:attrName>ppt_y</p:attrName>
                                        </p:attrNameLst>
                                      </p:cBhvr>
                                      <p:tavLst>
                                        <p:tav tm="0">
                                          <p:val>
                                            <p:strVal val="#ppt_y"/>
                                          </p:val>
                                        </p:tav>
                                        <p:tav tm="100000">
                                          <p:val>
                                            <p:strVal val="#ppt_y"/>
                                          </p:val>
                                        </p:tav>
                                      </p:tavLst>
                                    </p:anim>
                                  </p:childTnLst>
                                </p:cTn>
                              </p:par>
                            </p:childTnLst>
                          </p:cTn>
                        </p:par>
                        <p:par>
                          <p:cTn id="65" fill="hold">
                            <p:stCondLst>
                              <p:cond delay="3000"/>
                            </p:stCondLst>
                            <p:childTnLst>
                              <p:par>
                                <p:cTn id="66" presetID="2" presetClass="entr" presetSubtype="8" fill="hold" nodeType="after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additive="base">
                                        <p:cTn id="68" dur="500" fill="hold"/>
                                        <p:tgtEl>
                                          <p:spTgt spid="54"/>
                                        </p:tgtEl>
                                        <p:attrNameLst>
                                          <p:attrName>ppt_x</p:attrName>
                                        </p:attrNameLst>
                                      </p:cBhvr>
                                      <p:tavLst>
                                        <p:tav tm="0">
                                          <p:val>
                                            <p:strVal val="0-#ppt_w/2"/>
                                          </p:val>
                                        </p:tav>
                                        <p:tav tm="100000">
                                          <p:val>
                                            <p:strVal val="#ppt_x"/>
                                          </p:val>
                                        </p:tav>
                                      </p:tavLst>
                                    </p:anim>
                                    <p:anim calcmode="lin" valueType="num">
                                      <p:cBhvr additive="base">
                                        <p:cTn id="69" dur="500" fill="hold"/>
                                        <p:tgtEl>
                                          <p:spTgt spid="54"/>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additive="base">
                                        <p:cTn id="72" dur="500" fill="hold"/>
                                        <p:tgtEl>
                                          <p:spTgt spid="69"/>
                                        </p:tgtEl>
                                        <p:attrNameLst>
                                          <p:attrName>ppt_x</p:attrName>
                                        </p:attrNameLst>
                                      </p:cBhvr>
                                      <p:tavLst>
                                        <p:tav tm="0">
                                          <p:val>
                                            <p:strVal val="1+#ppt_w/2"/>
                                          </p:val>
                                        </p:tav>
                                        <p:tav tm="100000">
                                          <p:val>
                                            <p:strVal val="#ppt_x"/>
                                          </p:val>
                                        </p:tav>
                                      </p:tavLst>
                                    </p:anim>
                                    <p:anim calcmode="lin" valueType="num">
                                      <p:cBhvr additive="base">
                                        <p:cTn id="73" dur="500" fill="hold"/>
                                        <p:tgtEl>
                                          <p:spTgt spid="69"/>
                                        </p:tgtEl>
                                        <p:attrNameLst>
                                          <p:attrName>ppt_y</p:attrName>
                                        </p:attrNameLst>
                                      </p:cBhvr>
                                      <p:tavLst>
                                        <p:tav tm="0">
                                          <p:val>
                                            <p:strVal val="#ppt_y"/>
                                          </p:val>
                                        </p:tav>
                                        <p:tav tm="100000">
                                          <p:val>
                                            <p:strVal val="#ppt_y"/>
                                          </p:val>
                                        </p:tav>
                                      </p:tavLst>
                                    </p:anim>
                                  </p:childTnLst>
                                </p:cTn>
                              </p:par>
                            </p:childTnLst>
                          </p:cTn>
                        </p:par>
                        <p:par>
                          <p:cTn id="74" fill="hold">
                            <p:stCondLst>
                              <p:cond delay="3500"/>
                            </p:stCondLst>
                            <p:childTnLst>
                              <p:par>
                                <p:cTn id="75" presetID="2" presetClass="entr" presetSubtype="8"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500" fill="hold"/>
                                        <p:tgtEl>
                                          <p:spTgt spid="57"/>
                                        </p:tgtEl>
                                        <p:attrNameLst>
                                          <p:attrName>ppt_x</p:attrName>
                                        </p:attrNameLst>
                                      </p:cBhvr>
                                      <p:tavLst>
                                        <p:tav tm="0">
                                          <p:val>
                                            <p:strVal val="0-#ppt_w/2"/>
                                          </p:val>
                                        </p:tav>
                                        <p:tav tm="100000">
                                          <p:val>
                                            <p:strVal val="#ppt_x"/>
                                          </p:val>
                                        </p:tav>
                                      </p:tavLst>
                                    </p:anim>
                                    <p:anim calcmode="lin" valueType="num">
                                      <p:cBhvr additive="base">
                                        <p:cTn id="78" dur="500" fill="hold"/>
                                        <p:tgtEl>
                                          <p:spTgt spid="57"/>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72"/>
                                        </p:tgtEl>
                                        <p:attrNameLst>
                                          <p:attrName>style.visibility</p:attrName>
                                        </p:attrNameLst>
                                      </p:cBhvr>
                                      <p:to>
                                        <p:strVal val="visible"/>
                                      </p:to>
                                    </p:set>
                                    <p:anim calcmode="lin" valueType="num">
                                      <p:cBhvr additive="base">
                                        <p:cTn id="81" dur="500" fill="hold"/>
                                        <p:tgtEl>
                                          <p:spTgt spid="72"/>
                                        </p:tgtEl>
                                        <p:attrNameLst>
                                          <p:attrName>ppt_x</p:attrName>
                                        </p:attrNameLst>
                                      </p:cBhvr>
                                      <p:tavLst>
                                        <p:tav tm="0">
                                          <p:val>
                                            <p:strVal val="1+#ppt_w/2"/>
                                          </p:val>
                                        </p:tav>
                                        <p:tav tm="100000">
                                          <p:val>
                                            <p:strVal val="#ppt_x"/>
                                          </p:val>
                                        </p:tav>
                                      </p:tavLst>
                                    </p:anim>
                                    <p:anim calcmode="lin" valueType="num">
                                      <p:cBhvr additive="base">
                                        <p:cTn id="82"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05</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点击此处添加副标题文本内容</a:t>
            </a: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883"/>
          <p:cNvSpPr/>
          <p:nvPr/>
        </p:nvSpPr>
        <p:spPr>
          <a:xfrm>
            <a:off x="1066251" y="113159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3" name="Shape 3885"/>
          <p:cNvSpPr/>
          <p:nvPr/>
        </p:nvSpPr>
        <p:spPr>
          <a:xfrm>
            <a:off x="1784796" y="1706122"/>
            <a:ext cx="5583935" cy="553998"/>
          </a:xfrm>
          <a:prstGeom prst="rect">
            <a:avLst/>
          </a:prstGeom>
          <a:noFill/>
          <a:ln w="12700" cap="flat">
            <a:noFill/>
            <a:miter lim="400000"/>
          </a:ln>
          <a:effec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Shape 3886"/>
          <p:cNvSpPr/>
          <p:nvPr/>
        </p:nvSpPr>
        <p:spPr>
          <a:xfrm>
            <a:off x="1066251" y="236243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 name="Shape 3888"/>
          <p:cNvSpPr/>
          <p:nvPr/>
        </p:nvSpPr>
        <p:spPr>
          <a:xfrm>
            <a:off x="1784796" y="2936961"/>
            <a:ext cx="5583935" cy="553998"/>
          </a:xfrm>
          <a:prstGeom prst="rect">
            <a:avLst/>
          </a:prstGeom>
          <a:noFill/>
          <a:ln w="12700" cap="flat">
            <a:noFill/>
            <a:miter lim="400000"/>
          </a:ln>
          <a:effec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Shape 3889"/>
          <p:cNvSpPr/>
          <p:nvPr/>
        </p:nvSpPr>
        <p:spPr>
          <a:xfrm>
            <a:off x="1066251" y="3560829"/>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7" name="Shape 3891"/>
          <p:cNvSpPr/>
          <p:nvPr/>
        </p:nvSpPr>
        <p:spPr>
          <a:xfrm>
            <a:off x="1784796" y="4135361"/>
            <a:ext cx="5583935" cy="553998"/>
          </a:xfrm>
          <a:prstGeom prst="rect">
            <a:avLst/>
          </a:prstGeom>
          <a:noFill/>
          <a:ln w="12700" cap="flat">
            <a:noFill/>
            <a:miter lim="400000"/>
          </a:ln>
          <a:effec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 Placeholder 5"/>
          <p:cNvSpPr txBox="1"/>
          <p:nvPr/>
        </p:nvSpPr>
        <p:spPr>
          <a:xfrm>
            <a:off x="3063648" y="1204261"/>
            <a:ext cx="3026229" cy="306559"/>
          </a:xfrm>
          <a:prstGeom prst="rect">
            <a:avLst/>
          </a:prstGeom>
        </p:spPr>
        <p:txBody>
          <a:bodyPr anchor="ctr">
            <a:normAutofit fontScale="850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altLang="zh-CN" sz="1400" dirty="0">
                <a:solidFill>
                  <a:srgbClr val="FCFCFC"/>
                </a:solidFill>
                <a:latin typeface="微软雅黑" panose="020B0503020204020204" pitchFamily="34" charset="-122"/>
                <a:ea typeface="微软雅黑" panose="020B0503020204020204" pitchFamily="34" charset="-122"/>
              </a:rPr>
              <a:t>Q1       </a:t>
            </a:r>
            <a:r>
              <a:rPr lang="zh-CN" altLang="en-US" sz="1400" dirty="0">
                <a:solidFill>
                  <a:srgbClr val="FCFCFC"/>
                </a:solidFill>
                <a:latin typeface="微软雅黑" panose="020B0503020204020204" pitchFamily="34" charset="-122"/>
                <a:ea typeface="微软雅黑" panose="020B0503020204020204" pitchFamily="34" charset="-122"/>
              </a:rPr>
              <a:t>点击输入您的问题标题文本内容</a:t>
            </a:r>
            <a:r>
              <a:rPr lang="en-US" sz="1400" dirty="0">
                <a:solidFill>
                  <a:srgbClr val="FCFCFC"/>
                </a:solidFill>
                <a:latin typeface="微软雅黑" panose="020B0503020204020204" pitchFamily="34" charset="-122"/>
                <a:ea typeface="微软雅黑" panose="020B0503020204020204" pitchFamily="34" charset="-122"/>
              </a:rPr>
              <a:t> ?</a:t>
            </a:r>
          </a:p>
        </p:txBody>
      </p:sp>
      <p:sp>
        <p:nvSpPr>
          <p:cNvPr id="9" name="Text Placeholder 5"/>
          <p:cNvSpPr txBox="1"/>
          <p:nvPr/>
        </p:nvSpPr>
        <p:spPr>
          <a:xfrm>
            <a:off x="3063648" y="3633500"/>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a:solidFill>
                  <a:srgbClr val="FCFCFC"/>
                </a:solidFill>
                <a:latin typeface="微软雅黑" panose="020B0503020204020204" pitchFamily="34" charset="-122"/>
                <a:ea typeface="微软雅黑" panose="020B0503020204020204" pitchFamily="34" charset="-122"/>
              </a:rPr>
              <a:t>Q3       </a:t>
            </a:r>
            <a:r>
              <a:rPr lang="zh-CN" altLang="en-US" sz="1400" dirty="0">
                <a:solidFill>
                  <a:srgbClr val="FCFCFC"/>
                </a:solidFill>
                <a:latin typeface="微软雅黑" panose="020B0503020204020204" pitchFamily="34" charset="-122"/>
                <a:ea typeface="微软雅黑" panose="020B0503020204020204" pitchFamily="34" charset="-122"/>
              </a:rPr>
              <a:t>点击输入您的问题标题文本内容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1" name="Text Placeholder 5"/>
          <p:cNvSpPr txBox="1"/>
          <p:nvPr/>
        </p:nvSpPr>
        <p:spPr>
          <a:xfrm>
            <a:off x="3063648" y="2435101"/>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a:solidFill>
                  <a:srgbClr val="FCFCFC"/>
                </a:solidFill>
                <a:latin typeface="微软雅黑" panose="020B0503020204020204" pitchFamily="34" charset="-122"/>
                <a:ea typeface="微软雅黑" panose="020B0503020204020204" pitchFamily="34" charset="-122"/>
              </a:rPr>
              <a:t>Q2       </a:t>
            </a:r>
            <a:r>
              <a:rPr lang="zh-CN" altLang="en-US" sz="1400" dirty="0">
                <a:solidFill>
                  <a:srgbClr val="FCFCFC"/>
                </a:solidFill>
                <a:latin typeface="微软雅黑" panose="020B0503020204020204" pitchFamily="34" charset="-122"/>
                <a:ea typeface="微软雅黑" panose="020B0503020204020204" pitchFamily="34" charset="-122"/>
              </a:rPr>
              <a:t>点击输入您的问题标题文本内容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2350"/>
                            </p:stCondLst>
                            <p:childTnLst>
                              <p:par>
                                <p:cTn id="25" presetID="16" presetClass="entr" presetSubtype="37"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500"/>
                                        <p:tgtEl>
                                          <p:spTgt spid="4"/>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350"/>
                            </p:stCondLst>
                            <p:childTnLst>
                              <p:par>
                                <p:cTn id="33" presetID="22" presetClass="entr" presetSubtype="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3850"/>
                            </p:stCondLst>
                            <p:childTnLst>
                              <p:par>
                                <p:cTn id="37" presetID="16" presetClass="entr" presetSubtype="37"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435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4850"/>
                            </p:stCondLst>
                            <p:childTnLst>
                              <p:par>
                                <p:cTn id="45" presetID="22" presetClass="entr" presetSubtype="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build="p"/>
      <p:bldP spid="9" grpId="0"/>
      <p:bldP spid="11"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1633069" y="1347614"/>
            <a:ext cx="398195" cy="398195"/>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7" name="Shape 1319"/>
          <p:cNvSpPr/>
          <p:nvPr/>
        </p:nvSpPr>
        <p:spPr>
          <a:xfrm flipV="1">
            <a:off x="2030086"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8" name="Shape 1320"/>
          <p:cNvSpPr/>
          <p:nvPr/>
        </p:nvSpPr>
        <p:spPr>
          <a:xfrm flipV="1">
            <a:off x="3608012"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 name="Shape 1321"/>
          <p:cNvSpPr/>
          <p:nvPr/>
        </p:nvSpPr>
        <p:spPr>
          <a:xfrm flipV="1">
            <a:off x="5185939"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0" name="Shape 1322"/>
          <p:cNvSpPr/>
          <p:nvPr/>
        </p:nvSpPr>
        <p:spPr>
          <a:xfrm flipH="1">
            <a:off x="2228830"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1" name="Shape 1323"/>
          <p:cNvSpPr/>
          <p:nvPr/>
        </p:nvSpPr>
        <p:spPr>
          <a:xfrm flipH="1">
            <a:off x="3806756"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2" name="Shape 1324"/>
          <p:cNvSpPr/>
          <p:nvPr/>
        </p:nvSpPr>
        <p:spPr>
          <a:xfrm flipH="1">
            <a:off x="5384683" y="3257833"/>
            <a:ext cx="982165"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3" name="Shape 1325"/>
          <p:cNvSpPr/>
          <p:nvPr/>
        </p:nvSpPr>
        <p:spPr>
          <a:xfrm flipV="1">
            <a:off x="6763308" y="1545999"/>
            <a:ext cx="1206785"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4" name="Shape 1326"/>
          <p:cNvSpPr/>
          <p:nvPr/>
        </p:nvSpPr>
        <p:spPr>
          <a:xfrm>
            <a:off x="7969253" y="1553506"/>
            <a:ext cx="0" cy="1708395"/>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5" name="Shape 1327"/>
          <p:cNvSpPr/>
          <p:nvPr/>
        </p:nvSpPr>
        <p:spPr>
          <a:xfrm flipH="1">
            <a:off x="6962609" y="3257833"/>
            <a:ext cx="1006809"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6" name="Shape 1328"/>
          <p:cNvSpPr/>
          <p:nvPr/>
        </p:nvSpPr>
        <p:spPr>
          <a:xfrm flipH="1">
            <a:off x="1137760" y="3257833"/>
            <a:ext cx="499406"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7" name="Shape 1329"/>
          <p:cNvSpPr/>
          <p:nvPr/>
        </p:nvSpPr>
        <p:spPr>
          <a:xfrm flipV="1">
            <a:off x="1139530" y="1545999"/>
            <a:ext cx="0" cy="1715902"/>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8" name="Shape 1330"/>
          <p:cNvSpPr/>
          <p:nvPr/>
        </p:nvSpPr>
        <p:spPr>
          <a:xfrm>
            <a:off x="1135256" y="1545999"/>
            <a:ext cx="300246"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19" name="Group 1335"/>
          <p:cNvGrpSpPr/>
          <p:nvPr/>
        </p:nvGrpSpPr>
        <p:grpSpPr>
          <a:xfrm>
            <a:off x="3210994" y="1347614"/>
            <a:ext cx="398195" cy="398195"/>
            <a:chOff x="0" y="0"/>
            <a:chExt cx="1243363" cy="1243363"/>
          </a:xfrm>
        </p:grpSpPr>
        <p:sp>
          <p:nvSpPr>
            <p:cNvPr id="20" name="Shape 133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grpSp>
        <p:nvGrpSpPr>
          <p:cNvPr id="24" name="Group 1338"/>
          <p:cNvGrpSpPr/>
          <p:nvPr/>
        </p:nvGrpSpPr>
        <p:grpSpPr>
          <a:xfrm>
            <a:off x="4788921" y="1347614"/>
            <a:ext cx="398195" cy="398195"/>
            <a:chOff x="0" y="0"/>
            <a:chExt cx="1243363" cy="1243363"/>
          </a:xfrm>
        </p:grpSpPr>
        <p:sp>
          <p:nvSpPr>
            <p:cNvPr id="25" name="Shape 1336"/>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27" name="Group 1341"/>
          <p:cNvGrpSpPr/>
          <p:nvPr/>
        </p:nvGrpSpPr>
        <p:grpSpPr>
          <a:xfrm>
            <a:off x="6366847" y="1347614"/>
            <a:ext cx="398195" cy="398195"/>
            <a:chOff x="0" y="0"/>
            <a:chExt cx="1243363" cy="1243363"/>
          </a:xfrm>
        </p:grpSpPr>
        <p:sp>
          <p:nvSpPr>
            <p:cNvPr id="28" name="Shape 1339"/>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0" name="Group 1344"/>
          <p:cNvGrpSpPr/>
          <p:nvPr/>
        </p:nvGrpSpPr>
        <p:grpSpPr>
          <a:xfrm>
            <a:off x="6366847" y="3058559"/>
            <a:ext cx="398195" cy="398195"/>
            <a:chOff x="0" y="0"/>
            <a:chExt cx="1243363" cy="1243363"/>
          </a:xfrm>
        </p:grpSpPr>
        <p:sp>
          <p:nvSpPr>
            <p:cNvPr id="31" name="Shape 1342"/>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3" name="Group 1347"/>
          <p:cNvGrpSpPr/>
          <p:nvPr/>
        </p:nvGrpSpPr>
        <p:grpSpPr>
          <a:xfrm>
            <a:off x="4788921" y="3058559"/>
            <a:ext cx="398195" cy="398195"/>
            <a:chOff x="0" y="0"/>
            <a:chExt cx="1243363" cy="1243363"/>
          </a:xfrm>
        </p:grpSpPr>
        <p:sp>
          <p:nvSpPr>
            <p:cNvPr id="34" name="Shape 1345"/>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6" name="Group 1350"/>
          <p:cNvGrpSpPr/>
          <p:nvPr/>
        </p:nvGrpSpPr>
        <p:grpSpPr>
          <a:xfrm>
            <a:off x="3210995" y="3058559"/>
            <a:ext cx="398195" cy="398195"/>
            <a:chOff x="0" y="0"/>
            <a:chExt cx="1243363" cy="1243363"/>
          </a:xfrm>
        </p:grpSpPr>
        <p:sp>
          <p:nvSpPr>
            <p:cNvPr id="37" name="Shape 1348"/>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9" name="Group 1356"/>
          <p:cNvGrpSpPr/>
          <p:nvPr/>
        </p:nvGrpSpPr>
        <p:grpSpPr>
          <a:xfrm>
            <a:off x="1633069" y="3058559"/>
            <a:ext cx="398195" cy="398195"/>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45" name="TextBox 44"/>
          <p:cNvSpPr txBox="1"/>
          <p:nvPr/>
        </p:nvSpPr>
        <p:spPr>
          <a:xfrm>
            <a:off x="1633069" y="2064335"/>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Text Placeholder 4"/>
          <p:cNvSpPr txBox="1"/>
          <p:nvPr/>
        </p:nvSpPr>
        <p:spPr>
          <a:xfrm>
            <a:off x="1549308"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3210995" y="2064335"/>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Text Placeholder 4"/>
          <p:cNvSpPr txBox="1"/>
          <p:nvPr/>
        </p:nvSpPr>
        <p:spPr>
          <a:xfrm>
            <a:off x="3127234" y="1851186"/>
            <a:ext cx="1288998"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788922" y="2064335"/>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 Placeholder 4"/>
          <p:cNvSpPr txBox="1"/>
          <p:nvPr/>
        </p:nvSpPr>
        <p:spPr>
          <a:xfrm>
            <a:off x="4705160"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366847" y="2064335"/>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Text Placeholder 4"/>
          <p:cNvSpPr txBox="1"/>
          <p:nvPr/>
        </p:nvSpPr>
        <p:spPr>
          <a:xfrm>
            <a:off x="6283086"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633069" y="3797361"/>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Text Placeholder 4"/>
          <p:cNvSpPr txBox="1"/>
          <p:nvPr/>
        </p:nvSpPr>
        <p:spPr>
          <a:xfrm>
            <a:off x="1549308"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3210995" y="3797361"/>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Text Placeholder 4"/>
          <p:cNvSpPr txBox="1"/>
          <p:nvPr/>
        </p:nvSpPr>
        <p:spPr>
          <a:xfrm>
            <a:off x="3127234" y="3584211"/>
            <a:ext cx="1288998"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4788922" y="3797361"/>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Text Placeholder 4"/>
          <p:cNvSpPr txBox="1"/>
          <p:nvPr/>
        </p:nvSpPr>
        <p:spPr>
          <a:xfrm>
            <a:off x="4705160"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366847" y="3797361"/>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Text Placeholder 4"/>
          <p:cNvSpPr txBox="1"/>
          <p:nvPr/>
        </p:nvSpPr>
        <p:spPr>
          <a:xfrm>
            <a:off x="6283086"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46">
                                            <p:txEl>
                                              <p:pRg st="0" end="0"/>
                                            </p:txEl>
                                          </p:spTgt>
                                        </p:tgtEl>
                                        <p:attrNameLst>
                                          <p:attrName>style.visibility</p:attrName>
                                        </p:attrNameLst>
                                      </p:cBhvr>
                                      <p:to>
                                        <p:strVal val="visible"/>
                                      </p:to>
                                    </p:set>
                                    <p:animEffect transition="in" filter="fade">
                                      <p:cBhvr>
                                        <p:cTn id="19" dur="500"/>
                                        <p:tgtEl>
                                          <p:spTgt spid="46">
                                            <p:txEl>
                                              <p:pRg st="0" end="0"/>
                                            </p:txEl>
                                          </p:spTgt>
                                        </p:tgtEl>
                                      </p:cBhvr>
                                    </p:animEffect>
                                  </p:childTnLst>
                                </p:cTn>
                              </p:par>
                            </p:childTnLst>
                          </p:cTn>
                        </p:par>
                        <p:par>
                          <p:cTn id="20" fill="hold">
                            <p:stCondLst>
                              <p:cond delay="1850"/>
                            </p:stCondLst>
                            <p:childTnLst>
                              <p:par>
                                <p:cTn id="21" presetID="18" presetClass="entr" presetSubtype="6"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trips(downRight)">
                                      <p:cBhvr>
                                        <p:cTn id="23" dur="500"/>
                                        <p:tgtEl>
                                          <p:spTgt spid="4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850"/>
                            </p:stCondLst>
                            <p:childTnLst>
                              <p:par>
                                <p:cTn id="29" presetID="9"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ssolve">
                                      <p:cBhvr>
                                        <p:cTn id="31" dur="500"/>
                                        <p:tgtEl>
                                          <p:spTgt spid="19"/>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48">
                                            <p:txEl>
                                              <p:pRg st="0" end="0"/>
                                            </p:txEl>
                                          </p:spTgt>
                                        </p:tgtEl>
                                        <p:attrNameLst>
                                          <p:attrName>style.visibility</p:attrName>
                                        </p:attrNameLst>
                                      </p:cBhvr>
                                      <p:to>
                                        <p:strVal val="visible"/>
                                      </p:to>
                                    </p:set>
                                    <p:animEffect transition="in" filter="fade">
                                      <p:cBhvr>
                                        <p:cTn id="35" dur="500"/>
                                        <p:tgtEl>
                                          <p:spTgt spid="48">
                                            <p:txEl>
                                              <p:pRg st="0" end="0"/>
                                            </p:txEl>
                                          </p:spTgt>
                                        </p:tgtEl>
                                      </p:cBhvr>
                                    </p:animEffect>
                                  </p:childTnLst>
                                </p:cTn>
                              </p:par>
                            </p:childTnLst>
                          </p:cTn>
                        </p:par>
                        <p:par>
                          <p:cTn id="36" fill="hold">
                            <p:stCondLst>
                              <p:cond delay="3850"/>
                            </p:stCondLst>
                            <p:childTnLst>
                              <p:par>
                                <p:cTn id="37" presetID="18" presetClass="entr" presetSubtype="6"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strips(downRight)">
                                      <p:cBhvr>
                                        <p:cTn id="39" dur="500"/>
                                        <p:tgtEl>
                                          <p:spTgt spid="4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850"/>
                            </p:stCondLst>
                            <p:childTnLst>
                              <p:par>
                                <p:cTn id="45" presetID="9"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dissolve">
                                      <p:cBhvr>
                                        <p:cTn id="47" dur="500"/>
                                        <p:tgtEl>
                                          <p:spTgt spid="24"/>
                                        </p:tgtEl>
                                      </p:cBhvr>
                                    </p:animEffect>
                                  </p:childTnLst>
                                </p:cTn>
                              </p:par>
                            </p:childTnLst>
                          </p:cTn>
                        </p:par>
                        <p:par>
                          <p:cTn id="48" fill="hold">
                            <p:stCondLst>
                              <p:cond delay="5350"/>
                            </p:stCondLst>
                            <p:childTnLst>
                              <p:par>
                                <p:cTn id="49" presetID="10" presetClass="entr" presetSubtype="0" fill="hold" grpId="0" nodeType="afterEffect">
                                  <p:stCondLst>
                                    <p:cond delay="0"/>
                                  </p:stCondLst>
                                  <p:childTnLst>
                                    <p:set>
                                      <p:cBhvr>
                                        <p:cTn id="50" dur="1" fill="hold">
                                          <p:stCondLst>
                                            <p:cond delay="0"/>
                                          </p:stCondLst>
                                        </p:cTn>
                                        <p:tgtEl>
                                          <p:spTgt spid="50">
                                            <p:txEl>
                                              <p:pRg st="0" end="0"/>
                                            </p:txEl>
                                          </p:spTgt>
                                        </p:tgtEl>
                                        <p:attrNameLst>
                                          <p:attrName>style.visibility</p:attrName>
                                        </p:attrNameLst>
                                      </p:cBhvr>
                                      <p:to>
                                        <p:strVal val="visible"/>
                                      </p:to>
                                    </p:set>
                                    <p:animEffect transition="in" filter="fade">
                                      <p:cBhvr>
                                        <p:cTn id="51" dur="500"/>
                                        <p:tgtEl>
                                          <p:spTgt spid="50">
                                            <p:txEl>
                                              <p:pRg st="0" end="0"/>
                                            </p:txEl>
                                          </p:spTgt>
                                        </p:tgtEl>
                                      </p:cBhvr>
                                    </p:animEffect>
                                  </p:childTnLst>
                                </p:cTn>
                              </p:par>
                            </p:childTnLst>
                          </p:cTn>
                        </p:par>
                        <p:par>
                          <p:cTn id="52" fill="hold">
                            <p:stCondLst>
                              <p:cond delay="5850"/>
                            </p:stCondLst>
                            <p:childTnLst>
                              <p:par>
                                <p:cTn id="53" presetID="18" presetClass="entr" presetSubtype="6"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strips(downRight)">
                                      <p:cBhvr>
                                        <p:cTn id="55" dur="500"/>
                                        <p:tgtEl>
                                          <p:spTgt spid="49"/>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6850"/>
                            </p:stCondLst>
                            <p:childTnLst>
                              <p:par>
                                <p:cTn id="61" presetID="9" presetClass="entr" presetSubtype="0"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dissolve">
                                      <p:cBhvr>
                                        <p:cTn id="63" dur="500"/>
                                        <p:tgtEl>
                                          <p:spTgt spid="27"/>
                                        </p:tgtEl>
                                      </p:cBhvr>
                                    </p:animEffect>
                                  </p:childTnLst>
                                </p:cTn>
                              </p:par>
                            </p:childTnLst>
                          </p:cTn>
                        </p:par>
                        <p:par>
                          <p:cTn id="64" fill="hold">
                            <p:stCondLst>
                              <p:cond delay="7350"/>
                            </p:stCondLst>
                            <p:childTnLst>
                              <p:par>
                                <p:cTn id="65" presetID="10" presetClass="entr" presetSubtype="0" fill="hold" grpId="0" nodeType="afterEffect">
                                  <p:stCondLst>
                                    <p:cond delay="0"/>
                                  </p:stCondLst>
                                  <p:childTnLst>
                                    <p:set>
                                      <p:cBhvr>
                                        <p:cTn id="66" dur="1" fill="hold">
                                          <p:stCondLst>
                                            <p:cond delay="0"/>
                                          </p:stCondLst>
                                        </p:cTn>
                                        <p:tgtEl>
                                          <p:spTgt spid="52">
                                            <p:txEl>
                                              <p:pRg st="0" end="0"/>
                                            </p:txEl>
                                          </p:spTgt>
                                        </p:tgtEl>
                                        <p:attrNameLst>
                                          <p:attrName>style.visibility</p:attrName>
                                        </p:attrNameLst>
                                      </p:cBhvr>
                                      <p:to>
                                        <p:strVal val="visible"/>
                                      </p:to>
                                    </p:set>
                                    <p:animEffect transition="in" filter="fade">
                                      <p:cBhvr>
                                        <p:cTn id="67" dur="500"/>
                                        <p:tgtEl>
                                          <p:spTgt spid="52">
                                            <p:txEl>
                                              <p:pRg st="0" end="0"/>
                                            </p:txEl>
                                          </p:spTgt>
                                        </p:tgtEl>
                                      </p:cBhvr>
                                    </p:animEffect>
                                  </p:childTnLst>
                                </p:cTn>
                              </p:par>
                            </p:childTnLst>
                          </p:cTn>
                        </p:par>
                        <p:par>
                          <p:cTn id="68" fill="hold">
                            <p:stCondLst>
                              <p:cond delay="7850"/>
                            </p:stCondLst>
                            <p:childTnLst>
                              <p:par>
                                <p:cTn id="69" presetID="18" presetClass="entr" presetSubtype="6"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strips(downRight)">
                                      <p:cBhvr>
                                        <p:cTn id="71" dur="500"/>
                                        <p:tgtEl>
                                          <p:spTgt spid="51"/>
                                        </p:tgtEl>
                                      </p:cBhvr>
                                    </p:animEffect>
                                  </p:childTnLst>
                                </p:cTn>
                              </p:par>
                            </p:childTnLst>
                          </p:cTn>
                        </p:par>
                        <p:par>
                          <p:cTn id="72" fill="hold">
                            <p:stCondLst>
                              <p:cond delay="835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885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9350"/>
                            </p:stCondLst>
                            <p:childTnLst>
                              <p:par>
                                <p:cTn id="81" presetID="22" presetClass="entr" presetSubtype="2"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right)">
                                      <p:cBhvr>
                                        <p:cTn id="83" dur="500"/>
                                        <p:tgtEl>
                                          <p:spTgt spid="15"/>
                                        </p:tgtEl>
                                      </p:cBhvr>
                                    </p:animEffect>
                                  </p:childTnLst>
                                </p:cTn>
                              </p:par>
                            </p:childTnLst>
                          </p:cTn>
                        </p:par>
                        <p:par>
                          <p:cTn id="84" fill="hold">
                            <p:stCondLst>
                              <p:cond delay="9850"/>
                            </p:stCondLst>
                            <p:childTnLst>
                              <p:par>
                                <p:cTn id="85" presetID="9" presetClass="entr" presetSubtype="0"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dissolve">
                                      <p:cBhvr>
                                        <p:cTn id="87" dur="500"/>
                                        <p:tgtEl>
                                          <p:spTgt spid="30"/>
                                        </p:tgtEl>
                                      </p:cBhvr>
                                    </p:animEffect>
                                  </p:childTnLst>
                                </p:cTn>
                              </p:par>
                            </p:childTnLst>
                          </p:cTn>
                        </p:par>
                        <p:par>
                          <p:cTn id="88" fill="hold">
                            <p:stCondLst>
                              <p:cond delay="10350"/>
                            </p:stCondLst>
                            <p:childTnLst>
                              <p:par>
                                <p:cTn id="89" presetID="10" presetClass="entr" presetSubtype="0" fill="hold" grpId="0" nodeType="afterEffect">
                                  <p:stCondLst>
                                    <p:cond delay="0"/>
                                  </p:stCondLst>
                                  <p:childTnLst>
                                    <p:set>
                                      <p:cBhvr>
                                        <p:cTn id="90" dur="1" fill="hold">
                                          <p:stCondLst>
                                            <p:cond delay="0"/>
                                          </p:stCondLst>
                                        </p:cTn>
                                        <p:tgtEl>
                                          <p:spTgt spid="60">
                                            <p:txEl>
                                              <p:pRg st="0" end="0"/>
                                            </p:txEl>
                                          </p:spTgt>
                                        </p:tgtEl>
                                        <p:attrNameLst>
                                          <p:attrName>style.visibility</p:attrName>
                                        </p:attrNameLst>
                                      </p:cBhvr>
                                      <p:to>
                                        <p:strVal val="visible"/>
                                      </p:to>
                                    </p:set>
                                    <p:animEffect transition="in" filter="fade">
                                      <p:cBhvr>
                                        <p:cTn id="91" dur="500"/>
                                        <p:tgtEl>
                                          <p:spTgt spid="60">
                                            <p:txEl>
                                              <p:pRg st="0" end="0"/>
                                            </p:txEl>
                                          </p:spTgt>
                                        </p:tgtEl>
                                      </p:cBhvr>
                                    </p:animEffect>
                                  </p:childTnLst>
                                </p:cTn>
                              </p:par>
                            </p:childTnLst>
                          </p:cTn>
                        </p:par>
                        <p:par>
                          <p:cTn id="92" fill="hold">
                            <p:stCondLst>
                              <p:cond delay="10850"/>
                            </p:stCondLst>
                            <p:childTnLst>
                              <p:par>
                                <p:cTn id="93" presetID="18" presetClass="entr" presetSubtype="6"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strips(downRight)">
                                      <p:cBhvr>
                                        <p:cTn id="95" dur="500"/>
                                        <p:tgtEl>
                                          <p:spTgt spid="59"/>
                                        </p:tgtEl>
                                      </p:cBhvr>
                                    </p:animEffect>
                                  </p:childTnLst>
                                </p:cTn>
                              </p:par>
                            </p:childTnLst>
                          </p:cTn>
                        </p:par>
                        <p:par>
                          <p:cTn id="96" fill="hold">
                            <p:stCondLst>
                              <p:cond delay="11350"/>
                            </p:stCondLst>
                            <p:childTnLst>
                              <p:par>
                                <p:cTn id="97" presetID="22" presetClass="entr" presetSubtype="2" fill="hold" grpId="0" nodeType="after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wipe(right)">
                                      <p:cBhvr>
                                        <p:cTn id="99" dur="500"/>
                                        <p:tgtEl>
                                          <p:spTgt spid="12"/>
                                        </p:tgtEl>
                                      </p:cBhvr>
                                    </p:animEffect>
                                  </p:childTnLst>
                                </p:cTn>
                              </p:par>
                            </p:childTnLst>
                          </p:cTn>
                        </p:par>
                        <p:par>
                          <p:cTn id="100" fill="hold">
                            <p:stCondLst>
                              <p:cond delay="11850"/>
                            </p:stCondLst>
                            <p:childTnLst>
                              <p:par>
                                <p:cTn id="101" presetID="9" presetClass="entr" presetSubtype="0" fill="hold"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dissolve">
                                      <p:cBhvr>
                                        <p:cTn id="103" dur="500"/>
                                        <p:tgtEl>
                                          <p:spTgt spid="33"/>
                                        </p:tgtEl>
                                      </p:cBhvr>
                                    </p:animEffect>
                                  </p:childTnLst>
                                </p:cTn>
                              </p:par>
                            </p:childTnLst>
                          </p:cTn>
                        </p:par>
                        <p:par>
                          <p:cTn id="104" fill="hold">
                            <p:stCondLst>
                              <p:cond delay="12350"/>
                            </p:stCondLst>
                            <p:childTnLst>
                              <p:par>
                                <p:cTn id="105" presetID="10" presetClass="entr" presetSubtype="0" fill="hold" grpId="0" nodeType="afterEffect">
                                  <p:stCondLst>
                                    <p:cond delay="0"/>
                                  </p:stCondLst>
                                  <p:childTnLst>
                                    <p:set>
                                      <p:cBhvr>
                                        <p:cTn id="106" dur="1" fill="hold">
                                          <p:stCondLst>
                                            <p:cond delay="0"/>
                                          </p:stCondLst>
                                        </p:cTn>
                                        <p:tgtEl>
                                          <p:spTgt spid="58">
                                            <p:txEl>
                                              <p:pRg st="0" end="0"/>
                                            </p:txEl>
                                          </p:spTgt>
                                        </p:tgtEl>
                                        <p:attrNameLst>
                                          <p:attrName>style.visibility</p:attrName>
                                        </p:attrNameLst>
                                      </p:cBhvr>
                                      <p:to>
                                        <p:strVal val="visible"/>
                                      </p:to>
                                    </p:set>
                                    <p:animEffect transition="in" filter="fade">
                                      <p:cBhvr>
                                        <p:cTn id="107" dur="500"/>
                                        <p:tgtEl>
                                          <p:spTgt spid="58">
                                            <p:txEl>
                                              <p:pRg st="0" end="0"/>
                                            </p:txEl>
                                          </p:spTgt>
                                        </p:tgtEl>
                                      </p:cBhvr>
                                    </p:animEffect>
                                  </p:childTnLst>
                                </p:cTn>
                              </p:par>
                            </p:childTnLst>
                          </p:cTn>
                        </p:par>
                        <p:par>
                          <p:cTn id="108" fill="hold">
                            <p:stCondLst>
                              <p:cond delay="12850"/>
                            </p:stCondLst>
                            <p:childTnLst>
                              <p:par>
                                <p:cTn id="109" presetID="18" presetClass="entr" presetSubtype="6" fill="hold" grpId="0" nodeType="after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strips(downRight)">
                                      <p:cBhvr>
                                        <p:cTn id="111" dur="500"/>
                                        <p:tgtEl>
                                          <p:spTgt spid="57"/>
                                        </p:tgtEl>
                                      </p:cBhvr>
                                    </p:animEffect>
                                  </p:childTnLst>
                                </p:cTn>
                              </p:par>
                            </p:childTnLst>
                          </p:cTn>
                        </p:par>
                        <p:par>
                          <p:cTn id="112" fill="hold">
                            <p:stCondLst>
                              <p:cond delay="13350"/>
                            </p:stCondLst>
                            <p:childTnLst>
                              <p:par>
                                <p:cTn id="113" presetID="22" presetClass="entr" presetSubtype="2" fill="hold" grpId="0" nodeType="after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wipe(right)">
                                      <p:cBhvr>
                                        <p:cTn id="115" dur="500"/>
                                        <p:tgtEl>
                                          <p:spTgt spid="11"/>
                                        </p:tgtEl>
                                      </p:cBhvr>
                                    </p:animEffect>
                                  </p:childTnLst>
                                </p:cTn>
                              </p:par>
                            </p:childTnLst>
                          </p:cTn>
                        </p:par>
                        <p:par>
                          <p:cTn id="116" fill="hold">
                            <p:stCondLst>
                              <p:cond delay="13850"/>
                            </p:stCondLst>
                            <p:childTnLst>
                              <p:par>
                                <p:cTn id="117" presetID="9" presetClass="entr" presetSubtype="0" fill="hold" nodeType="after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dissolve">
                                      <p:cBhvr>
                                        <p:cTn id="119" dur="500"/>
                                        <p:tgtEl>
                                          <p:spTgt spid="36"/>
                                        </p:tgtEl>
                                      </p:cBhvr>
                                    </p:animEffect>
                                  </p:childTnLst>
                                </p:cTn>
                              </p:par>
                            </p:childTnLst>
                          </p:cTn>
                        </p:par>
                        <p:par>
                          <p:cTn id="120" fill="hold">
                            <p:stCondLst>
                              <p:cond delay="14350"/>
                            </p:stCondLst>
                            <p:childTnLst>
                              <p:par>
                                <p:cTn id="121" presetID="10" presetClass="entr" presetSubtype="0" fill="hold" grpId="0" nodeType="afterEffect">
                                  <p:stCondLst>
                                    <p:cond delay="0"/>
                                  </p:stCondLst>
                                  <p:childTnLst>
                                    <p:set>
                                      <p:cBhvr>
                                        <p:cTn id="122" dur="1" fill="hold">
                                          <p:stCondLst>
                                            <p:cond delay="0"/>
                                          </p:stCondLst>
                                        </p:cTn>
                                        <p:tgtEl>
                                          <p:spTgt spid="56">
                                            <p:txEl>
                                              <p:pRg st="0" end="0"/>
                                            </p:txEl>
                                          </p:spTgt>
                                        </p:tgtEl>
                                        <p:attrNameLst>
                                          <p:attrName>style.visibility</p:attrName>
                                        </p:attrNameLst>
                                      </p:cBhvr>
                                      <p:to>
                                        <p:strVal val="visible"/>
                                      </p:to>
                                    </p:set>
                                    <p:animEffect transition="in" filter="fade">
                                      <p:cBhvr>
                                        <p:cTn id="123" dur="500"/>
                                        <p:tgtEl>
                                          <p:spTgt spid="56">
                                            <p:txEl>
                                              <p:pRg st="0" end="0"/>
                                            </p:txEl>
                                          </p:spTgt>
                                        </p:tgtEl>
                                      </p:cBhvr>
                                    </p:animEffect>
                                  </p:childTnLst>
                                </p:cTn>
                              </p:par>
                            </p:childTnLst>
                          </p:cTn>
                        </p:par>
                        <p:par>
                          <p:cTn id="124" fill="hold">
                            <p:stCondLst>
                              <p:cond delay="14850"/>
                            </p:stCondLst>
                            <p:childTnLst>
                              <p:par>
                                <p:cTn id="125" presetID="18" presetClass="entr" presetSubtype="6" fill="hold" grpId="0"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strips(downRight)">
                                      <p:cBhvr>
                                        <p:cTn id="127" dur="500"/>
                                        <p:tgtEl>
                                          <p:spTgt spid="55"/>
                                        </p:tgtEl>
                                      </p:cBhvr>
                                    </p:animEffect>
                                  </p:childTnLst>
                                </p:cTn>
                              </p:par>
                            </p:childTnLst>
                          </p:cTn>
                        </p:par>
                        <p:par>
                          <p:cTn id="128" fill="hold">
                            <p:stCondLst>
                              <p:cond delay="15350"/>
                            </p:stCondLst>
                            <p:childTnLst>
                              <p:par>
                                <p:cTn id="129" presetID="22" presetClass="entr" presetSubtype="2" fill="hold" grpId="0" nodeType="afterEffect">
                                  <p:stCondLst>
                                    <p:cond delay="0"/>
                                  </p:stCondLst>
                                  <p:childTnLst>
                                    <p:set>
                                      <p:cBhvr>
                                        <p:cTn id="130" dur="1" fill="hold">
                                          <p:stCondLst>
                                            <p:cond delay="0"/>
                                          </p:stCondLst>
                                        </p:cTn>
                                        <p:tgtEl>
                                          <p:spTgt spid="10"/>
                                        </p:tgtEl>
                                        <p:attrNameLst>
                                          <p:attrName>style.visibility</p:attrName>
                                        </p:attrNameLst>
                                      </p:cBhvr>
                                      <p:to>
                                        <p:strVal val="visible"/>
                                      </p:to>
                                    </p:set>
                                    <p:animEffect transition="in" filter="wipe(right)">
                                      <p:cBhvr>
                                        <p:cTn id="131" dur="500"/>
                                        <p:tgtEl>
                                          <p:spTgt spid="10"/>
                                        </p:tgtEl>
                                      </p:cBhvr>
                                    </p:animEffect>
                                  </p:childTnLst>
                                </p:cTn>
                              </p:par>
                            </p:childTnLst>
                          </p:cTn>
                        </p:par>
                        <p:par>
                          <p:cTn id="132" fill="hold">
                            <p:stCondLst>
                              <p:cond delay="15850"/>
                            </p:stCondLst>
                            <p:childTnLst>
                              <p:par>
                                <p:cTn id="133" presetID="9" presetClass="entr" presetSubtype="0" fill="hold" nodeType="afterEffect">
                                  <p:stCondLst>
                                    <p:cond delay="0"/>
                                  </p:stCondLst>
                                  <p:childTnLst>
                                    <p:set>
                                      <p:cBhvr>
                                        <p:cTn id="134" dur="1" fill="hold">
                                          <p:stCondLst>
                                            <p:cond delay="0"/>
                                          </p:stCondLst>
                                        </p:cTn>
                                        <p:tgtEl>
                                          <p:spTgt spid="39"/>
                                        </p:tgtEl>
                                        <p:attrNameLst>
                                          <p:attrName>style.visibility</p:attrName>
                                        </p:attrNameLst>
                                      </p:cBhvr>
                                      <p:to>
                                        <p:strVal val="visible"/>
                                      </p:to>
                                    </p:set>
                                    <p:animEffect transition="in" filter="dissolve">
                                      <p:cBhvr>
                                        <p:cTn id="135" dur="500"/>
                                        <p:tgtEl>
                                          <p:spTgt spid="39"/>
                                        </p:tgtEl>
                                      </p:cBhvr>
                                    </p:animEffect>
                                  </p:childTnLst>
                                </p:cTn>
                              </p:par>
                            </p:childTnLst>
                          </p:cTn>
                        </p:par>
                        <p:par>
                          <p:cTn id="136" fill="hold">
                            <p:stCondLst>
                              <p:cond delay="16350"/>
                            </p:stCondLst>
                            <p:childTnLst>
                              <p:par>
                                <p:cTn id="137" presetID="10" presetClass="entr" presetSubtype="0" fill="hold" grpId="0" nodeType="afterEffect">
                                  <p:stCondLst>
                                    <p:cond delay="0"/>
                                  </p:stCondLst>
                                  <p:childTnLst>
                                    <p:set>
                                      <p:cBhvr>
                                        <p:cTn id="138" dur="1" fill="hold">
                                          <p:stCondLst>
                                            <p:cond delay="0"/>
                                          </p:stCondLst>
                                        </p:cTn>
                                        <p:tgtEl>
                                          <p:spTgt spid="54">
                                            <p:txEl>
                                              <p:pRg st="0" end="0"/>
                                            </p:txEl>
                                          </p:spTgt>
                                        </p:tgtEl>
                                        <p:attrNameLst>
                                          <p:attrName>style.visibility</p:attrName>
                                        </p:attrNameLst>
                                      </p:cBhvr>
                                      <p:to>
                                        <p:strVal val="visible"/>
                                      </p:to>
                                    </p:set>
                                    <p:animEffect transition="in" filter="fade">
                                      <p:cBhvr>
                                        <p:cTn id="139" dur="500"/>
                                        <p:tgtEl>
                                          <p:spTgt spid="54">
                                            <p:txEl>
                                              <p:pRg st="0" end="0"/>
                                            </p:txEl>
                                          </p:spTgt>
                                        </p:tgtEl>
                                      </p:cBhvr>
                                    </p:animEffect>
                                  </p:childTnLst>
                                </p:cTn>
                              </p:par>
                            </p:childTnLst>
                          </p:cTn>
                        </p:par>
                        <p:par>
                          <p:cTn id="140" fill="hold">
                            <p:stCondLst>
                              <p:cond delay="16850"/>
                            </p:stCondLst>
                            <p:childTnLst>
                              <p:par>
                                <p:cTn id="141" presetID="18" presetClass="entr" presetSubtype="6" fill="hold" grpId="0" nodeType="afterEffect">
                                  <p:stCondLst>
                                    <p:cond delay="0"/>
                                  </p:stCondLst>
                                  <p:childTnLst>
                                    <p:set>
                                      <p:cBhvr>
                                        <p:cTn id="142" dur="1" fill="hold">
                                          <p:stCondLst>
                                            <p:cond delay="0"/>
                                          </p:stCondLst>
                                        </p:cTn>
                                        <p:tgtEl>
                                          <p:spTgt spid="53"/>
                                        </p:tgtEl>
                                        <p:attrNameLst>
                                          <p:attrName>style.visibility</p:attrName>
                                        </p:attrNameLst>
                                      </p:cBhvr>
                                      <p:to>
                                        <p:strVal val="visible"/>
                                      </p:to>
                                    </p:set>
                                    <p:animEffect transition="in" filter="strips(downRight)">
                                      <p:cBhvr>
                                        <p:cTn id="143" dur="500"/>
                                        <p:tgtEl>
                                          <p:spTgt spid="53"/>
                                        </p:tgtEl>
                                      </p:cBhvr>
                                    </p:animEffect>
                                  </p:childTnLst>
                                </p:cTn>
                              </p:par>
                            </p:childTnLst>
                          </p:cTn>
                        </p:par>
                        <p:par>
                          <p:cTn id="144" fill="hold">
                            <p:stCondLst>
                              <p:cond delay="17350"/>
                            </p:stCondLst>
                            <p:childTnLst>
                              <p:par>
                                <p:cTn id="145" presetID="22" presetClass="entr" presetSubtype="2" fill="hold" grpId="0" nodeType="after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wipe(right)">
                                      <p:cBhvr>
                                        <p:cTn id="147" dur="500"/>
                                        <p:tgtEl>
                                          <p:spTgt spid="16"/>
                                        </p:tgtEl>
                                      </p:cBhvr>
                                    </p:animEffect>
                                  </p:childTnLst>
                                </p:cTn>
                              </p:par>
                            </p:childTnLst>
                          </p:cTn>
                        </p:par>
                        <p:par>
                          <p:cTn id="148" fill="hold">
                            <p:stCondLst>
                              <p:cond delay="17850"/>
                            </p:stCondLst>
                            <p:childTnLst>
                              <p:par>
                                <p:cTn id="149" presetID="22" presetClass="entr" presetSubtype="4" fill="hold" grpId="0" nodeType="after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wipe(down)">
                                      <p:cBhvr>
                                        <p:cTn id="151" dur="500"/>
                                        <p:tgtEl>
                                          <p:spTgt spid="17"/>
                                        </p:tgtEl>
                                      </p:cBhvr>
                                    </p:animEffect>
                                  </p:childTnLst>
                                </p:cTn>
                              </p:par>
                            </p:childTnLst>
                          </p:cTn>
                        </p:par>
                        <p:par>
                          <p:cTn id="152" fill="hold">
                            <p:stCondLst>
                              <p:cond delay="18350"/>
                            </p:stCondLst>
                            <p:childTnLst>
                              <p:par>
                                <p:cTn id="153" presetID="22" presetClass="entr" presetSubtype="8" fill="hold" grpId="0" nodeType="afterEffect">
                                  <p:stCondLst>
                                    <p:cond delay="0"/>
                                  </p:stCondLst>
                                  <p:childTnLst>
                                    <p:set>
                                      <p:cBhvr>
                                        <p:cTn id="154" dur="1" fill="hold">
                                          <p:stCondLst>
                                            <p:cond delay="0"/>
                                          </p:stCondLst>
                                        </p:cTn>
                                        <p:tgtEl>
                                          <p:spTgt spid="18"/>
                                        </p:tgtEl>
                                        <p:attrNameLst>
                                          <p:attrName>style.visibility</p:attrName>
                                        </p:attrNameLst>
                                      </p:cBhvr>
                                      <p:to>
                                        <p:strVal val="visible"/>
                                      </p:to>
                                    </p:set>
                                    <p:animEffect transition="in" filter="wipe(left)">
                                      <p:cBhvr>
                                        <p:cTn id="1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P spid="6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475935" y="1573308"/>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7" name="TextBox 16"/>
          <p:cNvSpPr txBox="1"/>
          <p:nvPr/>
        </p:nvSpPr>
        <p:spPr>
          <a:xfrm>
            <a:off x="1481698" y="1345207"/>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点击添加标题内容</a:t>
            </a:r>
          </a:p>
        </p:txBody>
      </p:sp>
      <p:sp>
        <p:nvSpPr>
          <p:cNvPr id="18" name="TextBox 17"/>
          <p:cNvSpPr txBox="1"/>
          <p:nvPr/>
        </p:nvSpPr>
        <p:spPr>
          <a:xfrm>
            <a:off x="1003058" y="4260627"/>
            <a:ext cx="2645798"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p>
        </p:txBody>
      </p:sp>
      <p:sp>
        <p:nvSpPr>
          <p:cNvPr id="19" name="TextBox 18"/>
          <p:cNvSpPr txBox="1"/>
          <p:nvPr/>
        </p:nvSpPr>
        <p:spPr>
          <a:xfrm>
            <a:off x="1008820" y="4032525"/>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点击添加标题内容</a:t>
            </a:r>
          </a:p>
        </p:txBody>
      </p:sp>
      <p:sp>
        <p:nvSpPr>
          <p:cNvPr id="20" name="TextBox 19"/>
          <p:cNvSpPr txBox="1"/>
          <p:nvPr/>
        </p:nvSpPr>
        <p:spPr>
          <a:xfrm>
            <a:off x="5567923" y="3746403"/>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1" name="TextBox 20"/>
          <p:cNvSpPr txBox="1"/>
          <p:nvPr/>
        </p:nvSpPr>
        <p:spPr>
          <a:xfrm>
            <a:off x="5573686" y="3518302"/>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50"/>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8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3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80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430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750"/>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6250"/>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6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childTnLst>
                          </p:cTn>
                        </p:par>
                        <p:par>
                          <p:cTn id="65" fill="hold">
                            <p:stCondLst>
                              <p:cond delay="7699"/>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12" grpId="0" animBg="1"/>
      <p:bldP spid="16" grpId="0"/>
      <p:bldP spid="17" grpId="0"/>
      <p:bldP spid="18" grpId="0"/>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11"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200" b="1" dirty="0">
                <a:solidFill>
                  <a:schemeClr val="accent1"/>
                </a:solidFill>
                <a:latin typeface="微软雅黑" panose="020B0503020204020204" pitchFamily="34" charset="-122"/>
                <a:ea typeface="微软雅黑" panose="020B0503020204020204" pitchFamily="34" charset="-122"/>
              </a:rPr>
              <a:t>汇报完毕 感谢观看</a:t>
            </a:r>
          </a:p>
        </p:txBody>
      </p:sp>
      <p:sp>
        <p:nvSpPr>
          <p:cNvPr id="12" name="Rectangle 4"/>
          <p:cNvSpPr txBox="1">
            <a:spLocks noChangeArrowheads="1"/>
          </p:cNvSpPr>
          <p:nvPr/>
        </p:nvSpPr>
        <p:spPr>
          <a:xfrm>
            <a:off x="3826314" y="2569318"/>
            <a:ext cx="480705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框架完整的年终总结、工作汇报、述职报告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模板</a:t>
            </a:r>
          </a:p>
        </p:txBody>
      </p:sp>
      <p:cxnSp>
        <p:nvCxnSpPr>
          <p:cNvPr id="13"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矩形 9"/>
          <p:cNvSpPr>
            <a:spLocks noChangeArrowheads="1"/>
          </p:cNvSpPr>
          <p:nvPr/>
        </p:nvSpPr>
        <p:spPr bwMode="auto">
          <a:xfrm>
            <a:off x="8727444" y="1898129"/>
            <a:ext cx="416556"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8120850" y="3071925"/>
            <a:ext cx="432048" cy="432834"/>
            <a:chOff x="6084168" y="1274820"/>
            <a:chExt cx="432048" cy="432834"/>
          </a:xfrm>
        </p:grpSpPr>
        <p:sp>
          <p:nvSpPr>
            <p:cNvPr id="2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7" name="组合 26"/>
          <p:cNvGrpSpPr/>
          <p:nvPr/>
        </p:nvGrpSpPr>
        <p:grpSpPr>
          <a:xfrm>
            <a:off x="6824706" y="3072318"/>
            <a:ext cx="432048" cy="432048"/>
            <a:chOff x="4788024" y="1275213"/>
            <a:chExt cx="432048" cy="432048"/>
          </a:xfrm>
        </p:grpSpPr>
        <p:sp>
          <p:nvSpPr>
            <p:cNvPr id="2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0" name="组合 29"/>
          <p:cNvGrpSpPr/>
          <p:nvPr/>
        </p:nvGrpSpPr>
        <p:grpSpPr>
          <a:xfrm>
            <a:off x="7472778" y="3071925"/>
            <a:ext cx="432833" cy="432834"/>
            <a:chOff x="5436096" y="1274820"/>
            <a:chExt cx="432833" cy="432834"/>
          </a:xfrm>
        </p:grpSpPr>
        <p:sp>
          <p:nvSpPr>
            <p:cNvPr id="3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3" name="组合 32"/>
          <p:cNvGrpSpPr/>
          <p:nvPr/>
        </p:nvGrpSpPr>
        <p:grpSpPr>
          <a:xfrm>
            <a:off x="5528562" y="3071925"/>
            <a:ext cx="432833" cy="432834"/>
            <a:chOff x="3491880" y="1274820"/>
            <a:chExt cx="432833" cy="432834"/>
          </a:xfrm>
        </p:grpSpPr>
        <p:sp>
          <p:nvSpPr>
            <p:cNvPr id="34"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5"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6" name="组合 35"/>
          <p:cNvGrpSpPr/>
          <p:nvPr/>
        </p:nvGrpSpPr>
        <p:grpSpPr>
          <a:xfrm>
            <a:off x="6176634" y="3071925"/>
            <a:ext cx="432833" cy="432834"/>
            <a:chOff x="4139952" y="1274820"/>
            <a:chExt cx="432833" cy="432834"/>
          </a:xfrm>
        </p:grpSpPr>
        <p:sp>
          <p:nvSpPr>
            <p:cNvPr id="37"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8"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1"/>
                                        </p:tgtEl>
                                        <p:attrNameLst>
                                          <p:attrName>ppt_y</p:attrName>
                                        </p:attrNameLst>
                                      </p:cBhvr>
                                      <p:tavLst>
                                        <p:tav tm="0">
                                          <p:val>
                                            <p:strVal val="#ppt_y"/>
                                          </p:val>
                                        </p:tav>
                                        <p:tav tm="100000">
                                          <p:val>
                                            <p:strVal val="#ppt_y"/>
                                          </p:val>
                                        </p:tav>
                                      </p:tavLst>
                                    </p:anim>
                                    <p:anim calcmode="lin" valueType="num">
                                      <p:cBhvr>
                                        <p:cTn id="1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1"/>
                                        </p:tgtEl>
                                      </p:cBhvr>
                                    </p:animEffect>
                                  </p:childTnLst>
                                </p:cTn>
                              </p:par>
                            </p:childTnLst>
                          </p:cTn>
                        </p:par>
                        <p:par>
                          <p:cTn id="16" fill="hold">
                            <p:stCondLst>
                              <p:cond delay="1399"/>
                            </p:stCondLst>
                            <p:childTnLst>
                              <p:par>
                                <p:cTn id="17" presetID="2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1000"/>
                                        <p:tgtEl>
                                          <p:spTgt spid="13"/>
                                        </p:tgtEl>
                                      </p:cBhvr>
                                    </p:animEffect>
                                  </p:childTnLst>
                                </p:cTn>
                              </p:par>
                            </p:childTnLst>
                          </p:cTn>
                        </p:par>
                        <p:par>
                          <p:cTn id="20" fill="hold">
                            <p:stCondLst>
                              <p:cond delay="2399"/>
                            </p:stCondLst>
                            <p:childTnLst>
                              <p:par>
                                <p:cTn id="21" presetID="53" presetClass="entr" presetSubtype="16" fill="hold" grpId="0" nodeType="afterEffect">
                                  <p:stCondLst>
                                    <p:cond delay="0"/>
                                  </p:stCondLst>
                                  <p:iterate type="lt">
                                    <p:tmPct val="7000"/>
                                  </p:iterate>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3704"/>
                            </p:stCondLst>
                            <p:childTnLst>
                              <p:par>
                                <p:cTn id="27" presetID="53" presetClass="entr" presetSubtype="16"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par>
                                <p:cTn id="32" presetID="53" presetClass="entr" presetSubtype="16" fill="hold" nodeType="withEffect">
                                  <p:stCondLst>
                                    <p:cond delay="20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Effect transition="in" filter="fade">
                                      <p:cBhvr>
                                        <p:cTn id="36" dur="500"/>
                                        <p:tgtEl>
                                          <p:spTgt spid="36"/>
                                        </p:tgtEl>
                                      </p:cBhvr>
                                    </p:animEffect>
                                  </p:childTnLst>
                                </p:cTn>
                              </p:par>
                              <p:par>
                                <p:cTn id="37" presetID="53" presetClass="entr" presetSubtype="16" fill="hold" nodeType="withEffect">
                                  <p:stCondLst>
                                    <p:cond delay="40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par>
                                <p:cTn id="42" presetID="53" presetClass="entr" presetSubtype="16" fill="hold" nodeType="withEffect">
                                  <p:stCondLst>
                                    <p:cond delay="600"/>
                                  </p:stCondLst>
                                  <p:childTnLst>
                                    <p:set>
                                      <p:cBhvr>
                                        <p:cTn id="43" dur="1" fill="hold">
                                          <p:stCondLst>
                                            <p:cond delay="0"/>
                                          </p:stCondLst>
                                        </p:cTn>
                                        <p:tgtEl>
                                          <p:spTgt spid="30"/>
                                        </p:tgtEl>
                                        <p:attrNameLst>
                                          <p:attrName>style.visibility</p:attrName>
                                        </p:attrNameLst>
                                      </p:cBhvr>
                                      <p:to>
                                        <p:strVal val="visible"/>
                                      </p:to>
                                    </p:set>
                                    <p:anim calcmode="lin" valueType="num">
                                      <p:cBhvr>
                                        <p:cTn id="44" dur="500" fill="hold"/>
                                        <p:tgtEl>
                                          <p:spTgt spid="30"/>
                                        </p:tgtEl>
                                        <p:attrNameLst>
                                          <p:attrName>ppt_w</p:attrName>
                                        </p:attrNameLst>
                                      </p:cBhvr>
                                      <p:tavLst>
                                        <p:tav tm="0">
                                          <p:val>
                                            <p:fltVal val="0"/>
                                          </p:val>
                                        </p:tav>
                                        <p:tav tm="100000">
                                          <p:val>
                                            <p:strVal val="#ppt_w"/>
                                          </p:val>
                                        </p:tav>
                                      </p:tavLst>
                                    </p:anim>
                                    <p:anim calcmode="lin" valueType="num">
                                      <p:cBhvr>
                                        <p:cTn id="45" dur="500" fill="hold"/>
                                        <p:tgtEl>
                                          <p:spTgt spid="30"/>
                                        </p:tgtEl>
                                        <p:attrNameLst>
                                          <p:attrName>ppt_h</p:attrName>
                                        </p:attrNameLst>
                                      </p:cBhvr>
                                      <p:tavLst>
                                        <p:tav tm="0">
                                          <p:val>
                                            <p:fltVal val="0"/>
                                          </p:val>
                                        </p:tav>
                                        <p:tav tm="100000">
                                          <p:val>
                                            <p:strVal val="#ppt_h"/>
                                          </p:val>
                                        </p:tav>
                                      </p:tavLst>
                                    </p:anim>
                                    <p:animEffect transition="in" filter="fade">
                                      <p:cBhvr>
                                        <p:cTn id="46" dur="500"/>
                                        <p:tgtEl>
                                          <p:spTgt spid="30"/>
                                        </p:tgtEl>
                                      </p:cBhvr>
                                    </p:animEffect>
                                  </p:childTnLst>
                                </p:cTn>
                              </p:par>
                              <p:par>
                                <p:cTn id="47" presetID="53" presetClass="entr" presetSubtype="16" fill="hold" nodeType="withEffect">
                                  <p:stCondLst>
                                    <p:cond delay="8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2" grpId="0"/>
      <p:bldP spid="14"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01</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点击此处添加副标题文本内容</a:t>
            </a: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添加标题</a:t>
            </a:r>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6492" y="193684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492" y="264261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圆角矩形 7"/>
          <p:cNvSpPr/>
          <p:nvPr/>
        </p:nvSpPr>
        <p:spPr>
          <a:xfrm>
            <a:off x="3356492" y="335571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0" name="TextBox 9"/>
          <p:cNvSpPr txBox="1"/>
          <p:nvPr/>
        </p:nvSpPr>
        <p:spPr>
          <a:xfrm>
            <a:off x="3675004" y="205141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1" name="TextBox 10"/>
          <p:cNvSpPr txBox="1"/>
          <p:nvPr/>
        </p:nvSpPr>
        <p:spPr>
          <a:xfrm>
            <a:off x="3675004" y="27571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2" name="TextBox 11"/>
          <p:cNvSpPr txBox="1"/>
          <p:nvPr/>
        </p:nvSpPr>
        <p:spPr>
          <a:xfrm>
            <a:off x="3675004" y="34702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86493" y="417884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8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3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85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35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85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350"/>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写内容</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点击输入本栏的具体文字，简明扼要的说明分项内容，此为概念图解，请根据您的具体内容酌情修改。写内容</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点击输入本栏的具体文字，简明扼要的说明分项内容，此为概念图解，请根据您的具体内容酌情修改。写内容</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3" name="TextBox 42"/>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4" name="Freeform 5"/>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5" name="Freeform 5"/>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6" name="Freeform 5"/>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7" name="TextBox 46"/>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8"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9" name="TextBox 48"/>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350"/>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850"/>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350"/>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P spid="42" grpId="0" animBg="1"/>
      <p:bldP spid="43" grpId="0"/>
      <p:bldP spid="44" grpId="0" animBg="1"/>
      <p:bldP spid="45" grpId="0" animBg="1"/>
      <p:bldP spid="46" grpId="0" animBg="1"/>
      <p:bldP spid="47" grpId="0"/>
      <p:bldP spid="48"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38" name="组合 37"/>
          <p:cNvGrpSpPr/>
          <p:nvPr/>
        </p:nvGrpSpPr>
        <p:grpSpPr>
          <a:xfrm>
            <a:off x="2313735" y="1108481"/>
            <a:ext cx="857881"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37" name="组合 36"/>
          <p:cNvGrpSpPr/>
          <p:nvPr/>
        </p:nvGrpSpPr>
        <p:grpSpPr>
          <a:xfrm>
            <a:off x="1944344" y="2047198"/>
            <a:ext cx="1589745" cy="432411"/>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点击输入文本</a:t>
              </a:r>
            </a:p>
          </p:txBody>
        </p:sp>
      </p:grpSp>
      <p:grpSp>
        <p:nvGrpSpPr>
          <p:cNvPr id="36" name="组合 35"/>
          <p:cNvGrpSpPr/>
          <p:nvPr/>
        </p:nvGrpSpPr>
        <p:grpSpPr>
          <a:xfrm>
            <a:off x="1574955" y="2740898"/>
            <a:ext cx="2333121" cy="432412"/>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5" name="组合 34"/>
          <p:cNvGrpSpPr/>
          <p:nvPr/>
        </p:nvGrpSpPr>
        <p:grpSpPr>
          <a:xfrm>
            <a:off x="1205565" y="3434598"/>
            <a:ext cx="3076490" cy="432407"/>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3" name="组合 32"/>
          <p:cNvGrpSpPr/>
          <p:nvPr/>
        </p:nvGrpSpPr>
        <p:grpSpPr>
          <a:xfrm>
            <a:off x="827585" y="4118665"/>
            <a:ext cx="3819870" cy="432407"/>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18"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
        <p:nvSpPr>
          <p:cNvPr id="19"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
        <p:nvSpPr>
          <p:cNvPr id="20"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grpSp>
        <p:nvGrpSpPr>
          <p:cNvPr id="39" name="组合 38"/>
          <p:cNvGrpSpPr/>
          <p:nvPr/>
        </p:nvGrpSpPr>
        <p:grpSpPr>
          <a:xfrm>
            <a:off x="5228512" y="1109269"/>
            <a:ext cx="2871880" cy="582144"/>
            <a:chOff x="5228512" y="1109269"/>
            <a:chExt cx="2871880" cy="582144"/>
          </a:xfrm>
        </p:grpSpPr>
        <p:sp>
          <p:nvSpPr>
            <p:cNvPr id="21" name="TextBox 20"/>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1869180"/>
            <a:ext cx="2871880" cy="582143"/>
            <a:chOff x="5228512" y="1869180"/>
            <a:chExt cx="2871880" cy="582143"/>
          </a:xfrm>
        </p:grpSpPr>
        <p:sp>
          <p:nvSpPr>
            <p:cNvPr id="23" name="TextBox 22"/>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1" name="组合 40"/>
          <p:cNvGrpSpPr/>
          <p:nvPr/>
        </p:nvGrpSpPr>
        <p:grpSpPr>
          <a:xfrm>
            <a:off x="5228512" y="2629091"/>
            <a:ext cx="2871880" cy="582144"/>
            <a:chOff x="5228512" y="2629091"/>
            <a:chExt cx="2871880" cy="582144"/>
          </a:xfrm>
        </p:grpSpPr>
        <p:sp>
          <p:nvSpPr>
            <p:cNvPr id="25" name="TextBox 24"/>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27"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
        <p:nvSpPr>
          <p:cNvPr id="28"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grpSp>
        <p:nvGrpSpPr>
          <p:cNvPr id="42" name="组合 41"/>
          <p:cNvGrpSpPr/>
          <p:nvPr/>
        </p:nvGrpSpPr>
        <p:grpSpPr>
          <a:xfrm>
            <a:off x="5228512" y="3299800"/>
            <a:ext cx="2871880" cy="582144"/>
            <a:chOff x="5228512" y="3299800"/>
            <a:chExt cx="2871880" cy="582144"/>
          </a:xfrm>
        </p:grpSpPr>
        <p:sp>
          <p:nvSpPr>
            <p:cNvPr id="29" name="TextBox 28"/>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3" name="组合 42"/>
          <p:cNvGrpSpPr/>
          <p:nvPr/>
        </p:nvGrpSpPr>
        <p:grpSpPr>
          <a:xfrm>
            <a:off x="5228512" y="4059711"/>
            <a:ext cx="2871880" cy="582144"/>
            <a:chOff x="5228512" y="4059711"/>
            <a:chExt cx="2871880" cy="582144"/>
          </a:xfrm>
        </p:grpSpPr>
        <p:sp>
          <p:nvSpPr>
            <p:cNvPr id="31" name="TextBox 3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4"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22" presetClass="entr" presetSubtype="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right)">
                                      <p:cBhvr>
                                        <p:cTn id="15" dur="500"/>
                                        <p:tgtEl>
                                          <p:spTgt spid="33"/>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right)">
                                      <p:cBhvr>
                                        <p:cTn id="23" dur="500"/>
                                        <p:tgtEl>
                                          <p:spTgt spid="3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2850"/>
                            </p:stCondLst>
                            <p:childTnLst>
                              <p:par>
                                <p:cTn id="29" presetID="2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right)">
                                      <p:cBhvr>
                                        <p:cTn id="31" dur="500"/>
                                        <p:tgtEl>
                                          <p:spTgt spid="36"/>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850"/>
                            </p:stCondLst>
                            <p:childTnLst>
                              <p:par>
                                <p:cTn id="37" presetID="22" presetClass="entr" presetSubtype="2"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850"/>
                            </p:stCondLst>
                            <p:childTnLst>
                              <p:par>
                                <p:cTn id="45" presetID="22" presetClass="entr" presetSubtype="4"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par>
                          <p:cTn id="48" fill="hold">
                            <p:stCondLst>
                              <p:cond delay="5350"/>
                            </p:stCondLst>
                            <p:childTnLst>
                              <p:par>
                                <p:cTn id="49" presetID="22" presetClass="entr" presetSubtype="1"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up)">
                                      <p:cBhvr>
                                        <p:cTn id="51" dur="500"/>
                                        <p:tgtEl>
                                          <p:spTgt spid="18"/>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635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6850"/>
                            </p:stCondLst>
                            <p:childTnLst>
                              <p:par>
                                <p:cTn id="61" presetID="22" presetClass="entr" presetSubtype="8"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7350"/>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childTnLst>
                          </p:cTn>
                        </p:par>
                        <p:par>
                          <p:cTn id="72" fill="hold">
                            <p:stCondLst>
                              <p:cond delay="8350"/>
                            </p:stCondLst>
                            <p:childTnLst>
                              <p:par>
                                <p:cTn id="73" presetID="22" presetClass="entr" presetSubtype="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500"/>
                                        <p:tgtEl>
                                          <p:spTgt spid="27"/>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500"/>
                                        <p:tgtEl>
                                          <p:spTgt spid="42"/>
                                        </p:tgtEl>
                                      </p:cBhvr>
                                    </p:animEffect>
                                  </p:childTnLst>
                                </p:cTn>
                              </p:par>
                            </p:childTnLst>
                          </p:cTn>
                        </p:par>
                        <p:par>
                          <p:cTn id="80" fill="hold">
                            <p:stCondLst>
                              <p:cond delay="935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9850"/>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02</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点击此处添加副标题文本内容</a:t>
            </a: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2846759" y="1343698"/>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矩形 28"/>
          <p:cNvSpPr/>
          <p:nvPr/>
        </p:nvSpPr>
        <p:spPr>
          <a:xfrm>
            <a:off x="3653255" y="1180546"/>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dirty="0">
                <a:latin typeface="微软雅黑" panose="020B0503020204020204" pitchFamily="34" charset="-122"/>
                <a:ea typeface="微软雅黑" panose="020B0503020204020204" pitchFamily="34" charset="-122"/>
              </a:rPr>
              <a:t>点击添加标题</a:t>
            </a:r>
          </a:p>
        </p:txBody>
      </p:sp>
      <p:sp>
        <p:nvSpPr>
          <p:cNvPr id="30" name="六边形 29"/>
          <p:cNvSpPr/>
          <p:nvPr/>
        </p:nvSpPr>
        <p:spPr>
          <a:xfrm>
            <a:off x="903628" y="242569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000" b="1" dirty="0">
                <a:latin typeface="微软雅黑" panose="020B0503020204020204" pitchFamily="34" charset="-122"/>
                <a:ea typeface="微软雅黑" panose="020B0503020204020204" pitchFamily="34" charset="-122"/>
              </a:rPr>
              <a:t>添加内容</a:t>
            </a:r>
          </a:p>
        </p:txBody>
      </p:sp>
      <p:cxnSp>
        <p:nvCxnSpPr>
          <p:cNvPr id="31" name="直接箭头连接符 30"/>
          <p:cNvCxnSpPr>
            <a:stCxn id="30" idx="5"/>
            <a:endCxn id="28"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30" idx="0"/>
            <a:endCxn id="35"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30" idx="1"/>
            <a:endCxn id="38"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142299" y="1615449"/>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2846759" y="2517020"/>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3653255" y="2361550"/>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a:latin typeface="微软雅黑" panose="020B0503020204020204" pitchFamily="34" charset="-122"/>
                <a:ea typeface="微软雅黑" panose="020B0503020204020204" pitchFamily="34" charset="-122"/>
              </a:rPr>
              <a:t>点击添加标题</a:t>
            </a:r>
          </a:p>
        </p:txBody>
      </p:sp>
      <p:sp>
        <p:nvSpPr>
          <p:cNvPr id="37" name="TextBox 36"/>
          <p:cNvSpPr txBox="1"/>
          <p:nvPr/>
        </p:nvSpPr>
        <p:spPr>
          <a:xfrm>
            <a:off x="3142299" y="2806771"/>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2846759" y="3711282"/>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9" name="矩形 38"/>
          <p:cNvSpPr/>
          <p:nvPr/>
        </p:nvSpPr>
        <p:spPr>
          <a:xfrm>
            <a:off x="3653255" y="3555813"/>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a:latin typeface="微软雅黑" panose="020B0503020204020204" pitchFamily="34" charset="-122"/>
                <a:ea typeface="微软雅黑" panose="020B0503020204020204" pitchFamily="34" charset="-122"/>
              </a:rPr>
              <a:t>点击添加标题</a:t>
            </a:r>
          </a:p>
        </p:txBody>
      </p:sp>
      <p:sp>
        <p:nvSpPr>
          <p:cNvPr id="40" name="TextBox 39"/>
          <p:cNvSpPr txBox="1"/>
          <p:nvPr/>
        </p:nvSpPr>
        <p:spPr>
          <a:xfrm>
            <a:off x="3142299" y="4001033"/>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14:bounceEnd="50000">
                                          <p:cBhvr additive="base">
                                            <p:cTn id="33"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599"/>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099"/>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14:bounceEnd="50000">
                                          <p:cBhvr additive="base">
                                            <p:cTn id="51"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599"/>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49"/>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49"/>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14:bounceEnd="50000">
                                          <p:cBhvr additive="base">
                                            <p:cTn id="69"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49"/>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599"/>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099"/>
                                </p:stCondLst>
                                <p:childTnLst>
                                  <p:par>
                                    <p:cTn id="49" presetID="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599"/>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49"/>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49"/>
                                </p:stCondLst>
                                <p:childTnLst>
                                  <p:par>
                                    <p:cTn id="67" presetID="2" presetClass="entr" presetSubtype="1"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fill="hold"/>
                                            <p:tgtEl>
                                              <p:spTgt spid="38"/>
                                            </p:tgtEl>
                                            <p:attrNameLst>
                                              <p:attrName>ppt_x</p:attrName>
                                            </p:attrNameLst>
                                          </p:cBhvr>
                                          <p:tavLst>
                                            <p:tav tm="0">
                                              <p:val>
                                                <p:strVal val="#ppt_x"/>
                                              </p:val>
                                            </p:tav>
                                            <p:tav tm="100000">
                                              <p:val>
                                                <p:strVal val="#ppt_x"/>
                                              </p:val>
                                            </p:tav>
                                          </p:tavLst>
                                        </p:anim>
                                        <p:anim calcmode="lin" valueType="num">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49"/>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4034357" y="2296724"/>
            <a:ext cx="1061000" cy="1214343"/>
            <a:chOff x="5379142" y="2991066"/>
            <a:chExt cx="1414667" cy="1619124"/>
          </a:xfrm>
        </p:grpSpPr>
        <p:sp>
          <p:nvSpPr>
            <p:cNvPr id="3"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 name="Shape 1726"/>
            <p:cNvSpPr/>
            <p:nvPr/>
          </p:nvSpPr>
          <p:spPr>
            <a:xfrm rot="18900000">
              <a:off x="5379142"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 name="Group 12"/>
          <p:cNvGrpSpPr/>
          <p:nvPr/>
        </p:nvGrpSpPr>
        <p:grpSpPr>
          <a:xfrm>
            <a:off x="2672903" y="2452981"/>
            <a:ext cx="1061000" cy="1214343"/>
            <a:chOff x="3563871" y="3199409"/>
            <a:chExt cx="1414666" cy="1619124"/>
          </a:xfrm>
        </p:grpSpPr>
        <p:sp>
          <p:nvSpPr>
            <p:cNvPr id="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8" name="Group 11"/>
          <p:cNvGrpSpPr/>
          <p:nvPr/>
        </p:nvGrpSpPr>
        <p:grpSpPr>
          <a:xfrm>
            <a:off x="1307307" y="2296724"/>
            <a:ext cx="1061000" cy="1214343"/>
            <a:chOff x="1743076" y="2991066"/>
            <a:chExt cx="1414666" cy="1619124"/>
          </a:xfrm>
        </p:grpSpPr>
        <p:sp>
          <p:nvSpPr>
            <p:cNvPr id="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0" name="Shape 1732"/>
            <p:cNvSpPr/>
            <p:nvPr/>
          </p:nvSpPr>
          <p:spPr>
            <a:xfrm rot="18900000">
              <a:off x="1743076"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1" name="Group 15"/>
          <p:cNvGrpSpPr/>
          <p:nvPr/>
        </p:nvGrpSpPr>
        <p:grpSpPr>
          <a:xfrm>
            <a:off x="5399953" y="2452981"/>
            <a:ext cx="1061000" cy="1214344"/>
            <a:chOff x="7199937" y="3199409"/>
            <a:chExt cx="1414666" cy="1619125"/>
          </a:xfrm>
        </p:grpSpPr>
        <p:sp>
          <p:nvSpPr>
            <p:cNvPr id="12"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4" name="Group 16"/>
          <p:cNvGrpSpPr/>
          <p:nvPr/>
        </p:nvGrpSpPr>
        <p:grpSpPr>
          <a:xfrm>
            <a:off x="6761407" y="2296724"/>
            <a:ext cx="1061000" cy="1214343"/>
            <a:chOff x="9015209" y="2991066"/>
            <a:chExt cx="1414666" cy="1619124"/>
          </a:xfrm>
        </p:grpSpPr>
        <p:sp>
          <p:nvSpPr>
            <p:cNvPr id="1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6" name="Shape 1738"/>
            <p:cNvSpPr/>
            <p:nvPr/>
          </p:nvSpPr>
          <p:spPr>
            <a:xfrm rot="18900000">
              <a:off x="9015209"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17" name="Text Placeholder 4"/>
          <p:cNvSpPr txBox="1"/>
          <p:nvPr/>
        </p:nvSpPr>
        <p:spPr>
          <a:xfrm>
            <a:off x="13837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 Placeholder 4"/>
          <p:cNvSpPr txBox="1"/>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 Placeholder 4"/>
          <p:cNvSpPr txBox="1"/>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 Placeholder 4"/>
          <p:cNvSpPr txBox="1"/>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 Placeholder 4"/>
          <p:cNvSpPr txBox="1"/>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par>
                          <p:cTn id="19" fill="hold">
                            <p:stCondLst>
                              <p:cond delay="1350"/>
                            </p:stCondLst>
                            <p:childTnLst>
                              <p:par>
                                <p:cTn id="20" presetID="18" presetClass="entr" presetSubtype="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trips(downRight)">
                                      <p:cBhvr>
                                        <p:cTn id="22" dur="500"/>
                                        <p:tgtEl>
                                          <p:spTgt spid="22"/>
                                        </p:tgtEl>
                                      </p:cBhvr>
                                    </p:animEffect>
                                  </p:childTnLst>
                                </p:cTn>
                              </p:par>
                            </p:childTnLst>
                          </p:cTn>
                        </p:par>
                        <p:par>
                          <p:cTn id="23" fill="hold">
                            <p:stCondLst>
                              <p:cond delay="1850"/>
                            </p:stCondLst>
                            <p:childTnLst>
                              <p:par>
                                <p:cTn id="24" presetID="9"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childTnLst>
                          </p:cTn>
                        </p:par>
                        <p:par>
                          <p:cTn id="30" fill="hold">
                            <p:stCondLst>
                              <p:cond delay="2350"/>
                            </p:stCondLst>
                            <p:childTnLst>
                              <p:par>
                                <p:cTn id="31" presetID="18" presetClass="entr" presetSubtype="6"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strips(downRight)">
                                      <p:cBhvr>
                                        <p:cTn id="33" dur="500"/>
                                        <p:tgtEl>
                                          <p:spTgt spid="23"/>
                                        </p:tgtEl>
                                      </p:cBhvr>
                                    </p:animEffect>
                                  </p:childTnLst>
                                </p:cTn>
                              </p:par>
                            </p:childTnLst>
                          </p:cTn>
                        </p:par>
                        <p:par>
                          <p:cTn id="34" fill="hold">
                            <p:stCondLst>
                              <p:cond delay="2850"/>
                            </p:stCondLst>
                            <p:childTnLst>
                              <p:par>
                                <p:cTn id="35" presetID="9"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Effect transition="in" filter="fade">
                                      <p:cBhvr>
                                        <p:cTn id="40" dur="500"/>
                                        <p:tgtEl>
                                          <p:spTgt spid="19">
                                            <p:txEl>
                                              <p:pRg st="0" end="0"/>
                                            </p:txEl>
                                          </p:spTgt>
                                        </p:tgtEl>
                                      </p:cBhvr>
                                    </p:animEffect>
                                  </p:childTnLst>
                                </p:cTn>
                              </p:par>
                            </p:childTnLst>
                          </p:cTn>
                        </p:par>
                        <p:par>
                          <p:cTn id="41" fill="hold">
                            <p:stCondLst>
                              <p:cond delay="3350"/>
                            </p:stCondLst>
                            <p:childTnLst>
                              <p:par>
                                <p:cTn id="42" presetID="18" presetClass="entr" presetSubtype="6"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strips(downRight)">
                                      <p:cBhvr>
                                        <p:cTn id="44" dur="500"/>
                                        <p:tgtEl>
                                          <p:spTgt spid="24"/>
                                        </p:tgtEl>
                                      </p:cBhvr>
                                    </p:animEffect>
                                  </p:childTnLst>
                                </p:cTn>
                              </p:par>
                            </p:childTnLst>
                          </p:cTn>
                        </p:par>
                        <p:par>
                          <p:cTn id="45" fill="hold">
                            <p:stCondLst>
                              <p:cond delay="3850"/>
                            </p:stCondLst>
                            <p:childTnLst>
                              <p:par>
                                <p:cTn id="46" presetID="9" presetClass="entr" presetSubtype="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dissolv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fade">
                                      <p:cBhvr>
                                        <p:cTn id="51" dur="500"/>
                                        <p:tgtEl>
                                          <p:spTgt spid="20">
                                            <p:txEl>
                                              <p:pRg st="0" end="0"/>
                                            </p:txEl>
                                          </p:spTgt>
                                        </p:tgtEl>
                                      </p:cBhvr>
                                    </p:animEffect>
                                  </p:childTnLst>
                                </p:cTn>
                              </p:par>
                            </p:childTnLst>
                          </p:cTn>
                        </p:par>
                        <p:par>
                          <p:cTn id="52" fill="hold">
                            <p:stCondLst>
                              <p:cond delay="4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4850"/>
                            </p:stCondLst>
                            <p:childTnLst>
                              <p:par>
                                <p:cTn id="57" presetID="9"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dissolve">
                                      <p:cBhvr>
                                        <p:cTn id="59" dur="500"/>
                                        <p:tgtEl>
                                          <p:spTgt spid="1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xEl>
                                              <p:pRg st="0" end="0"/>
                                            </p:txEl>
                                          </p:spTgt>
                                        </p:tgtEl>
                                        <p:attrNameLst>
                                          <p:attrName>style.visibility</p:attrName>
                                        </p:attrNameLst>
                                      </p:cBhvr>
                                      <p:to>
                                        <p:strVal val="visible"/>
                                      </p:to>
                                    </p:set>
                                    <p:animEffect transition="in" filter="fade">
                                      <p:cBhvr>
                                        <p:cTn id="62" dur="500"/>
                                        <p:tgtEl>
                                          <p:spTgt spid="21">
                                            <p:txEl>
                                              <p:pRg st="0" end="0"/>
                                            </p:txEl>
                                          </p:spTgt>
                                        </p:tgtEl>
                                      </p:cBhvr>
                                    </p:animEffect>
                                  </p:childTnLst>
                                </p:cTn>
                              </p:par>
                            </p:childTnLst>
                          </p:cTn>
                        </p:par>
                        <p:par>
                          <p:cTn id="63" fill="hold">
                            <p:stCondLst>
                              <p:cond delay="5350"/>
                            </p:stCondLst>
                            <p:childTnLst>
                              <p:par>
                                <p:cTn id="64" presetID="18" presetClass="entr" presetSubtype="6"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strips(downRight)">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4" grpId="0"/>
      <p:bldP spid="25" grpId="0"/>
      <p:bldP spid="26" grpId="0"/>
      <p:bldP spid="28" grpId="0"/>
    </p:bldLst>
  </p:timing>
</p:sld>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2573</Words>
  <Application>Microsoft Office PowerPoint</Application>
  <PresentationFormat>全屏显示(16:9)</PresentationFormat>
  <Paragraphs>256</Paragraphs>
  <Slides>24</Slides>
  <Notes>24</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24</vt:i4>
      </vt:variant>
    </vt:vector>
  </HeadingPairs>
  <TitlesOfParts>
    <vt:vector size="46" baseType="lpstr">
      <vt:lpstr>Aller Light</vt:lpstr>
      <vt:lpstr>Gill Sans</vt:lpstr>
      <vt:lpstr>Helvetica Light</vt:lpstr>
      <vt:lpstr>Helvetica Neue</vt:lpstr>
      <vt:lpstr>Lato Hairline</vt:lpstr>
      <vt:lpstr>Lato Light</vt:lpstr>
      <vt:lpstr>Lato Regular</vt:lpstr>
      <vt:lpstr>Open Sans</vt:lpstr>
      <vt:lpstr>Open Sans Light</vt:lpstr>
      <vt:lpstr>Oxygen</vt:lpstr>
      <vt:lpstr>Roboto Light</vt:lpstr>
      <vt:lpstr>STIXGeneral-Bold</vt:lpstr>
      <vt:lpstr>华文黑体</vt:lpstr>
      <vt:lpstr>宋体</vt:lpstr>
      <vt:lpstr>微软雅黑</vt:lpstr>
      <vt:lpstr>微软雅黑 Light</vt:lpstr>
      <vt:lpstr>Arial</vt:lpstr>
      <vt:lpstr>Calibri</vt:lpstr>
      <vt:lpstr>Calibri Light</vt:lpstr>
      <vt:lpstr>Helvetica</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98</cp:revision>
  <dcterms:created xsi:type="dcterms:W3CDTF">2015-12-11T17:46:00Z</dcterms:created>
  <dcterms:modified xsi:type="dcterms:W3CDTF">2019-09-11T05:24:36Z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