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handoutMasterIdLst>
    <p:handoutMasterId r:id="rId4"/>
  </p:handoutMasterIdLst>
  <p:sldIdLst>
    <p:sldId id="256" r:id="rId5"/>
    <p:sldId id="260" r:id="rId6"/>
    <p:sldId id="261" r:id="rId7"/>
    <p:sldId id="257" r:id="rId8"/>
    <p:sldId id="264" r:id="rId9"/>
    <p:sldId id="263" r:id="rId10"/>
    <p:sldId id="262" r:id="rId11"/>
    <p:sldId id="265" r:id="rId12"/>
    <p:sldId id="266" r:id="rId13"/>
    <p:sldId id="267" r:id="rId14"/>
    <p:sldId id="268" r:id="rId15"/>
    <p:sldId id="270" r:id="rId16"/>
    <p:sldId id="269" r:id="rId17"/>
    <p:sldId id="272" r:id="rId18"/>
    <p:sldId id="273" r:id="rId19"/>
    <p:sldId id="274" r:id="rId20"/>
    <p:sldId id="275" r:id="rId21"/>
    <p:sldId id="276"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43" d="100"/>
          <a:sy n="43" d="100"/>
        </p:scale>
        <p:origin x="72" y="1008"/>
      </p:cViewPr>
      <p:guideLst>
        <p:guide orient="horz" pos="2251"/>
        <p:guide pos="3863"/>
      </p:guideLst>
    </p:cSldViewPr>
  </p:slideViewPr>
  <p:notesTextViewPr>
    <p:cViewPr>
      <p:scale>
        <a:sx n="1" d="1"/>
        <a:sy n="1" d="1"/>
      </p:scale>
      <p:origin x="0" y="0"/>
    </p:cViewPr>
  </p:notesTextViewPr>
  <p:notesViewPr>
    <p:cSldViewPr snapToGrid="0">
      <p:cViewPr varScale="1">
        <p:scale>
          <a:sx n="65" d="100"/>
          <a:sy n="65" d="100"/>
        </p:scale>
        <p:origin x="2418" y="9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tags" Target="tags/tag2.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_rels/data1.xml.rels>&#65279;<?xml version="1.0" encoding="utf-8" standalone="yes"?><Relationships xmlns="http://schemas.openxmlformats.org/package/2006/relationships"><Relationship Id="rId1" Type="http://schemas.openxmlformats.org/officeDocument/2006/relationships/image" Target="../media/image10.png" /></Relationships>
</file>

<file path=ppt/diagrams/_rels/drawing1.xml.rels>&#65279;<?xml version="1.0" encoding="utf-8" standalone="yes"?><Relationships xmlns="http://schemas.openxmlformats.org/package/2006/relationships"><Relationship Id="rId1" Type="http://schemas.openxmlformats.org/officeDocument/2006/relationships/image" Target="../media/image10.png"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AB5BAF5B-5C91-42A8-8CFB-2218160A2E16}" type="doc">
      <dgm:prSet loTypeId="urn:microsoft.com/office/officeart/2005/8/layout/gear1" loCatId="process" qsTypeId="urn:microsoft.com/office/officeart/2005/8/quickstyle/simple1" qsCatId="simple" csTypeId="urn:microsoft.com/office/officeart/2005/8/colors/accent1_2" csCatId="accent1" phldr="1"/>
      <dgm:spPr/>
      <dgm:t>
        <a:bodyPr/>
        <a:lstStyle/>
        <a:p/>
      </dgm:t>
    </dgm:pt>
    <dgm:pt modelId="{B798E2DA-461A-482F-BE6C-D1F572DA7F12}" type="parTrans" cxnId="{437A6045-9B93-4C49-B060-F7529FF7A0AB}">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B87B2CA4-7D3D-4A2B-B54F-3292A8CE5719}">
      <dgm:prSet phldrT="[文本]" custT="1"/>
      <dgm:spPr>
        <a:blipFill rotWithShape="0">
          <a:blip r:embed="rId1"/>
          <a:tile tx="0" ty="0" sx="100000" sy="100000" flip="none" algn="tl"/>
        </a:blipFill>
      </dgm:spPr>
      <dgm:t>
        <a:bodyPr/>
        <a:lstStyle/>
        <a:p>
          <a:r>
            <a:rPr lang="zh-CN" altLang="en-US" sz="2000" b="1">
              <a:solidFill>
                <a:schemeClr val="bg1"/>
              </a:solidFill>
              <a:latin typeface="微软雅黑" panose="020b0503020204020204" pitchFamily="34" charset="-122"/>
              <a:ea typeface="微软雅黑" panose="020b0503020204020204" pitchFamily="34" charset="-122"/>
            </a:rPr>
            <a:t>互动游戏</a:t>
          </a:r>
        </a:p>
      </dgm:t>
    </dgm:pt>
    <dgm:pt modelId="{D6595BA8-83BF-4B35-89FD-8F19880ABB41}" type="sibTrans" cxnId="{437A6045-9B93-4C49-B060-F7529FF7A0AB}">
      <dgm:prSet custT="1"/>
      <dgm:spPr>
        <a:solidFill>
          <a:srgbClr val="00D3D7"/>
        </a:solidFill>
        <a:ln>
          <a:noFill/>
        </a:ln>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61EFA7E5-CBE1-4204-B0F6-97AE16782E88}" type="parTrans" cxnId="{2C8E5698-88E3-435C-92BA-ABFBEB1DB27D}">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46141ED1-7CB0-45BD-87B6-6D2AFB46F384}">
      <dgm:prSet phldrT="[文本]" custT="1"/>
      <dgm:spPr>
        <a:blipFill dpi="0" rotWithShape="0">
          <a:blip r:embed="rId1"/>
          <a:tile tx="0" ty="-635000" sx="100000" sy="100000" flip="none" algn="tl"/>
        </a:blipFill>
      </dgm:spPr>
      <dgm:t>
        <a:bodyPr/>
        <a:lstStyle/>
        <a:p>
          <a:r>
            <a:rPr lang="zh-CN" altLang="en-US" sz="2000" b="1">
              <a:solidFill>
                <a:schemeClr val="bg1"/>
              </a:solidFill>
              <a:latin typeface="微软雅黑" panose="020b0503020204020204" pitchFamily="34" charset="-122"/>
              <a:ea typeface="微软雅黑" panose="020b0503020204020204" pitchFamily="34" charset="-122"/>
            </a:rPr>
            <a:t>学员经典节目</a:t>
          </a:r>
        </a:p>
      </dgm:t>
    </dgm:pt>
    <dgm:pt modelId="{2CDAA481-347E-456F-A119-0BE71FB7DB6E}" type="sibTrans" cxnId="{2C8E5698-88E3-435C-92BA-ABFBEB1DB27D}">
      <dgm:prSet custT="1"/>
      <dgm:spPr>
        <a:solidFill>
          <a:srgbClr val="0080CF"/>
        </a:solidFill>
        <a:ln>
          <a:noFill/>
        </a:ln>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D6E95F4F-3071-4D9F-8906-1DF2DB03AE1E}" type="parTrans" cxnId="{B829789E-79FD-4632-9FCE-0902ECF92BCF}">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F44234A1-135D-4624-8284-5E790008A2F6}">
      <dgm:prSet phldrT="[文本]" custT="1"/>
      <dgm:spPr>
        <a:blipFill dpi="0" rotWithShape="0">
          <a:blip r:embed="rId1"/>
          <a:tile tx="0" ty="-254000" sx="100000" sy="100000" flip="none" algn="tl"/>
        </a:blipFill>
      </dgm:spPr>
      <dgm:t>
        <a:bodyPr/>
        <a:lstStyle/>
        <a:p>
          <a:r>
            <a:rPr lang="zh-CN" altLang="en-US" sz="2000" b="1">
              <a:solidFill>
                <a:schemeClr val="bg1"/>
              </a:solidFill>
              <a:latin typeface="微软雅黑" panose="020b0503020204020204" pitchFamily="34" charset="-122"/>
              <a:ea typeface="微软雅黑" panose="020b0503020204020204" pitchFamily="34" charset="-122"/>
            </a:rPr>
            <a:t>演讲</a:t>
          </a:r>
          <a:endParaRPr lang="en-US" altLang="zh-CN" sz="2000" b="1">
            <a:solidFill>
              <a:schemeClr val="bg1"/>
            </a:solidFill>
            <a:latin typeface="微软雅黑" panose="020b0503020204020204" pitchFamily="34" charset="-122"/>
            <a:ea typeface="微软雅黑" panose="020b0503020204020204" pitchFamily="34" charset="-122"/>
          </a:endParaRPr>
        </a:p>
        <a:p>
          <a:r>
            <a:rPr lang="zh-CN" altLang="en-US" sz="2000" b="1">
              <a:solidFill>
                <a:schemeClr val="bg1"/>
              </a:solidFill>
              <a:latin typeface="微软雅黑" panose="020b0503020204020204" pitchFamily="34" charset="-122"/>
              <a:ea typeface="微软雅黑" panose="020b0503020204020204" pitchFamily="34" charset="-122"/>
            </a:rPr>
            <a:t>比赛</a:t>
          </a:r>
        </a:p>
      </dgm:t>
    </dgm:pt>
    <dgm:pt modelId="{13DABD41-CBCE-4ED0-9468-A1606CC49E4E}" type="sibTrans" cxnId="{B829789E-79FD-4632-9FCE-0902ECF92BCF}">
      <dgm:prSet custT="1"/>
      <dgm:spPr>
        <a:solidFill>
          <a:srgbClr val="789FE8"/>
        </a:solidFill>
        <a:ln>
          <a:noFill/>
        </a:ln>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764C7F9B-912E-4296-AA8B-281EDEC6184D}" type="parTrans" cxnId="{0BCFE3A1-E121-4BA8-B1A2-F36151BB85D7}">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9498633F-A601-49C9-A7DC-725FD24D6258}">
      <dgm:prSet/>
      <dgm:spPr/>
      <dgm:t>
        <a:bodyPr/>
        <a:lstStyle/>
        <a:p/>
      </dgm:t>
    </dgm:pt>
    <dgm:pt modelId="{F8F36890-BCC0-43BE-8796-6184B4F74DD5}" type="sibTrans" cxnId="{0BCFE3A1-E121-4BA8-B1A2-F36151BB85D7}">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972A9B4E-C718-40AE-B350-78A2AF36A94C}" type="parTrans" cxnId="{2273B8CB-4AAD-4CED-A40E-5EB0C5A14F80}">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F40A5382-736F-4242-AC96-11FBEB1E7AD8}">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8E889841-CD9E-4ECF-BEAF-711BD3C5EBEC}" type="sibTrans" cxnId="{2273B8CB-4AAD-4CED-A40E-5EB0C5A14F80}">
      <dgm:prSet custT="1"/>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C947EA13-D6CE-4365-8102-6C804DC42CB5}" type="pres">
      <dgm:prSet presAssocID="{AB5BAF5B-5C91-42A8-8CFB-2218160A2E16}" presName="composite">
        <dgm:presLayoutVars>
          <dgm:chMax val="3"/>
          <dgm:animLvl val="lvl"/>
          <dgm:resizeHandles val="exact"/>
        </dgm:presLayoutVars>
      </dgm:prSet>
      <dgm:spPr/>
      <dgm:t>
        <a:bodyPr/>
        <a:lstStyle/>
        <a:p/>
      </dgm:t>
    </dgm:pt>
    <dgm:pt modelId="{B448B96A-98D7-4F86-8F6F-AED02FA8AA77}" type="pres">
      <dgm:prSet presAssocID="{B87B2CA4-7D3D-4A2B-B54F-3292A8CE5719}" presName="gear1" presStyleLbl="node1" presStyleCnt="3">
        <dgm:presLayoutVars>
          <dgm:chMax val="1"/>
          <dgm:bulletEnabled val="1"/>
        </dgm:presLayoutVars>
      </dgm:prSet>
      <dgm:spPr/>
      <dgm:t>
        <a:bodyPr/>
        <a:lstStyle/>
        <a:p/>
      </dgm:t>
    </dgm:pt>
    <dgm:pt modelId="{0817CC71-D450-4D9A-A89A-CFA1F4898C73}" type="pres">
      <dgm:prSet presAssocID="{B87B2CA4-7D3D-4A2B-B54F-3292A8CE5719}" presName="gear1srcNode" presStyleLbl="node1" presStyleCnt="3"/>
      <dgm:spPr/>
      <dgm:t>
        <a:bodyPr/>
        <a:lstStyle/>
        <a:p/>
      </dgm:t>
    </dgm:pt>
    <dgm:pt modelId="{7B6B51BD-A798-4E86-9D0D-F44F4EFBA8D3}" type="pres">
      <dgm:prSet presAssocID="{B87B2CA4-7D3D-4A2B-B54F-3292A8CE5719}" presName="gear1dstNode" presStyleLbl="node1" presStyleCnt="3"/>
      <dgm:spPr/>
      <dgm:t>
        <a:bodyPr/>
        <a:lstStyle/>
        <a:p/>
      </dgm:t>
    </dgm:pt>
    <dgm:pt modelId="{C6F67F7A-32C3-481E-AA5C-F3C9AA539C6C}" type="pres">
      <dgm:prSet presAssocID="{46141ED1-7CB0-45BD-87B6-6D2AFB46F384}" presName="gear2" presStyleLbl="node1" presStyleIdx="1" presStyleCnt="3">
        <dgm:presLayoutVars>
          <dgm:chMax val="1"/>
          <dgm:bulletEnabled val="1"/>
        </dgm:presLayoutVars>
      </dgm:prSet>
      <dgm:spPr/>
      <dgm:t>
        <a:bodyPr/>
        <a:lstStyle/>
        <a:p/>
      </dgm:t>
    </dgm:pt>
    <dgm:pt modelId="{5ED5284F-3180-481A-887B-5179A281C4E0}" type="pres">
      <dgm:prSet presAssocID="{46141ED1-7CB0-45BD-87B6-6D2AFB46F384}" presName="gear2srcNode" presStyleLbl="node1" presStyleIdx="1" presStyleCnt="3"/>
      <dgm:spPr/>
      <dgm:t>
        <a:bodyPr/>
        <a:lstStyle/>
        <a:p/>
      </dgm:t>
    </dgm:pt>
    <dgm:pt modelId="{F5757068-74C6-472E-8FD3-A32B25EF1273}" type="pres">
      <dgm:prSet presAssocID="{46141ED1-7CB0-45BD-87B6-6D2AFB46F384}" presName="gear2dstNode" presStyleLbl="node1" presStyleIdx="1" presStyleCnt="3"/>
      <dgm:spPr/>
      <dgm:t>
        <a:bodyPr/>
        <a:lstStyle/>
        <a:p/>
      </dgm:t>
    </dgm:pt>
    <dgm:pt modelId="{750D67A3-5962-4C7F-8F3C-E6BD551081FD}" type="pres">
      <dgm:prSet presAssocID="{F44234A1-135D-4624-8284-5E790008A2F6}" presName="gear3" presStyleLbl="node1" presStyleIdx="2" presStyleCnt="3"/>
      <dgm:spPr/>
      <dgm:t>
        <a:bodyPr/>
        <a:lstStyle/>
        <a:p/>
      </dgm:t>
    </dgm:pt>
    <dgm:pt modelId="{FC6D8BE8-64A6-4BC5-8F92-669E5B10A790}" type="pres">
      <dgm:prSet presAssocID="{F44234A1-135D-4624-8284-5E790008A2F6}" presName="gear3tx" presStyleLbl="node1" presStyleIdx="2" presStyleCnt="3">
        <dgm:presLayoutVars>
          <dgm:chMax val="1"/>
          <dgm:bulletEnabled val="1"/>
        </dgm:presLayoutVars>
      </dgm:prSet>
      <dgm:spPr/>
      <dgm:t>
        <a:bodyPr/>
        <a:lstStyle/>
        <a:p/>
      </dgm:t>
    </dgm:pt>
    <dgm:pt modelId="{57EAF892-2FC6-410F-93AB-971C48AD4AA0}" type="pres">
      <dgm:prSet presAssocID="{F44234A1-135D-4624-8284-5E790008A2F6}" presName="gear3srcNode" presStyleLbl="node1" presStyleIdx="2" presStyleCnt="3"/>
      <dgm:spPr/>
      <dgm:t>
        <a:bodyPr/>
        <a:lstStyle/>
        <a:p/>
      </dgm:t>
    </dgm:pt>
    <dgm:pt modelId="{0947DD2B-112C-499D-9DC1-0021DFF9A36A}" type="pres">
      <dgm:prSet presAssocID="{F44234A1-135D-4624-8284-5E790008A2F6}" presName="gear3dstNode" presStyleLbl="node1" presStyleIdx="2" presStyleCnt="3"/>
      <dgm:spPr/>
      <dgm:t>
        <a:bodyPr/>
        <a:lstStyle/>
        <a:p/>
      </dgm:t>
    </dgm:pt>
    <dgm:pt modelId="{51E7FEB3-6F75-4FC4-B55F-4DBD193F7DA8}" type="pres">
      <dgm:prSet presAssocID="{D6595BA8-83BF-4B35-89FD-8F19880ABB41}" presName="connector1" presStyleLbl="sibTrans2D1" presStyleCnt="3"/>
      <dgm:spPr/>
      <dgm:t>
        <a:bodyPr/>
        <a:lstStyle/>
        <a:p/>
      </dgm:t>
    </dgm:pt>
    <dgm:pt modelId="{370E4A9E-E41C-4A97-B695-85C6730651D6}" type="pres">
      <dgm:prSet presAssocID="{2CDAA481-347E-456F-A119-0BE71FB7DB6E}" presName="connector2" presStyleLbl="sibTrans2D1" presStyleIdx="1" presStyleCnt="3"/>
      <dgm:spPr/>
      <dgm:t>
        <a:bodyPr/>
        <a:lstStyle/>
        <a:p/>
      </dgm:t>
    </dgm:pt>
    <dgm:pt modelId="{9F35F23E-E76D-4259-8048-30EFFF615DEA}" type="pres">
      <dgm:prSet presAssocID="{13DABD41-CBCE-4ED0-9468-A1606CC49E4E}" presName="connector3" presStyleLbl="sibTrans2D1" presStyleIdx="2" presStyleCnt="3"/>
      <dgm:spPr/>
      <dgm:t>
        <a:bodyPr/>
        <a:lstStyle/>
        <a:p/>
      </dgm:t>
    </dgm:pt>
  </dgm:ptLst>
  <dgm:cxnLst>
    <dgm:cxn modelId="{437A6045-9B93-4C49-B060-F7529FF7A0AB}" srcId="{AB5BAF5B-5C91-42A8-8CFB-2218160A2E16}" destId="{B87B2CA4-7D3D-4A2B-B54F-3292A8CE5719}" srcOrd="0" destOrd="0" parTransId="{B798E2DA-461A-482F-BE6C-D1F572DA7F12}" sibTransId="{D6595BA8-83BF-4B35-89FD-8F19880ABB41}"/>
    <dgm:cxn modelId="{2C8E5698-88E3-435C-92BA-ABFBEB1DB27D}" srcId="{AB5BAF5B-5C91-42A8-8CFB-2218160A2E16}" destId="{46141ED1-7CB0-45BD-87B6-6D2AFB46F384}" srcOrd="1" destOrd="0" parTransId="{61EFA7E5-CBE1-4204-B0F6-97AE16782E88}" sibTransId="{2CDAA481-347E-456F-A119-0BE71FB7DB6E}"/>
    <dgm:cxn modelId="{B829789E-79FD-4632-9FCE-0902ECF92BCF}" srcId="{AB5BAF5B-5C91-42A8-8CFB-2218160A2E16}" destId="{F44234A1-135D-4624-8284-5E790008A2F6}" srcOrd="2" destOrd="0" parTransId="{D6E95F4F-3071-4D9F-8906-1DF2DB03AE1E}" sibTransId="{13DABD41-CBCE-4ED0-9468-A1606CC49E4E}"/>
    <dgm:cxn modelId="{0BCFE3A1-E121-4BA8-B1A2-F36151BB85D7}" srcId="{AB5BAF5B-5C91-42A8-8CFB-2218160A2E16}" destId="{9498633F-A601-49C9-A7DC-725FD24D6258}" srcOrd="3" destOrd="0" parTransId="{764C7F9B-912E-4296-AA8B-281EDEC6184D}" sibTransId="{F8F36890-BCC0-43BE-8796-6184B4F74DD5}"/>
    <dgm:cxn modelId="{2273B8CB-4AAD-4CED-A40E-5EB0C5A14F80}" srcId="{AB5BAF5B-5C91-42A8-8CFB-2218160A2E16}" destId="{F40A5382-736F-4242-AC96-11FBEB1E7AD8}" srcOrd="4" destOrd="0" parTransId="{972A9B4E-C718-40AE-B350-78A2AF36A94C}" sibTransId="{8E889841-CD9E-4ECF-BEAF-711BD3C5EBEC}"/>
    <dgm:cxn modelId="{74B99BE8-D416-4361-9730-9464AB97EF59}" type="presOf" srcId="{AB5BAF5B-5C91-42A8-8CFB-2218160A2E16}" destId="{C947EA13-D6CE-4365-8102-6C804DC42CB5}" srcOrd="0" destOrd="0" presId="urn:microsoft.com/office/officeart/2005/8/layout/gear1"/>
    <dgm:cxn modelId="{EBD0AA07-3671-4896-902E-A008CA02295A}" type="presParOf" srcId="{C947EA13-D6CE-4365-8102-6C804DC42CB5}" destId="{B448B96A-98D7-4F86-8F6F-AED02FA8AA77}" srcOrd="0" destOrd="0" presId="urn:microsoft.com/office/officeart/2005/8/layout/gear1"/>
    <dgm:cxn modelId="{BE467754-0F9E-4F96-9625-D3D3985CFBD4}" type="presOf" srcId="{B87B2CA4-7D3D-4A2B-B54F-3292A8CE5719}" destId="{B448B96A-98D7-4F86-8F6F-AED02FA8AA77}" srcOrd="0" destOrd="0" presId="urn:microsoft.com/office/officeart/2005/8/layout/gear1"/>
    <dgm:cxn modelId="{8FD9C7FF-2394-42F1-8D10-1DCE53E5BCDE}" type="presParOf" srcId="{C947EA13-D6CE-4365-8102-6C804DC42CB5}" destId="{0817CC71-D450-4D9A-A89A-CFA1F4898C73}" srcOrd="1" destOrd="0" presId="urn:microsoft.com/office/officeart/2005/8/layout/gear1"/>
    <dgm:cxn modelId="{D329AF6C-1922-4599-A6C0-66B59E8A6179}" type="presOf" srcId="{B87B2CA4-7D3D-4A2B-B54F-3292A8CE5719}" destId="{0817CC71-D450-4D9A-A89A-CFA1F4898C73}" srcOrd="1" destOrd="0" presId="urn:microsoft.com/office/officeart/2005/8/layout/gear1"/>
    <dgm:cxn modelId="{297B0255-6417-464C-BDC3-7D0EA9D35989}" type="presParOf" srcId="{C947EA13-D6CE-4365-8102-6C804DC42CB5}" destId="{7B6B51BD-A798-4E86-9D0D-F44F4EFBA8D3}" srcOrd="2" destOrd="0" presId="urn:microsoft.com/office/officeart/2005/8/layout/gear1"/>
    <dgm:cxn modelId="{2FAF8717-5ABF-4BFD-A0F3-4FFBB3E268EF}" type="presOf" srcId="{B87B2CA4-7D3D-4A2B-B54F-3292A8CE5719}" destId="{7B6B51BD-A798-4E86-9D0D-F44F4EFBA8D3}" srcOrd="2" destOrd="0" presId="urn:microsoft.com/office/officeart/2005/8/layout/gear1"/>
    <dgm:cxn modelId="{485F1ADE-CAE1-4BB9-AA25-0DE91227FEEA}" type="presParOf" srcId="{C947EA13-D6CE-4365-8102-6C804DC42CB5}" destId="{C6F67F7A-32C3-481E-AA5C-F3C9AA539C6C}" srcOrd="3" destOrd="0" presId="urn:microsoft.com/office/officeart/2005/8/layout/gear1"/>
    <dgm:cxn modelId="{C596B065-50CD-4ABC-956A-EE434DB5A3BD}" type="presOf" srcId="{46141ED1-7CB0-45BD-87B6-6D2AFB46F384}" destId="{C6F67F7A-32C3-481E-AA5C-F3C9AA539C6C}" srcOrd="0" destOrd="0" presId="urn:microsoft.com/office/officeart/2005/8/layout/gear1"/>
    <dgm:cxn modelId="{3B330558-B5D1-4F72-8B74-2F5F49D84F77}" type="presParOf" srcId="{C947EA13-D6CE-4365-8102-6C804DC42CB5}" destId="{5ED5284F-3180-481A-887B-5179A281C4E0}" srcOrd="4" destOrd="0" presId="urn:microsoft.com/office/officeart/2005/8/layout/gear1"/>
    <dgm:cxn modelId="{8B9A3D5B-1101-422D-8025-72E4E221E820}" type="presOf" srcId="{46141ED1-7CB0-45BD-87B6-6D2AFB46F384}" destId="{5ED5284F-3180-481A-887B-5179A281C4E0}" srcOrd="1" destOrd="0" presId="urn:microsoft.com/office/officeart/2005/8/layout/gear1"/>
    <dgm:cxn modelId="{316BEB3A-4DA4-45E3-B05A-88F6B5C72274}" type="presParOf" srcId="{C947EA13-D6CE-4365-8102-6C804DC42CB5}" destId="{F5757068-74C6-472E-8FD3-A32B25EF1273}" srcOrd="5" destOrd="0" presId="urn:microsoft.com/office/officeart/2005/8/layout/gear1"/>
    <dgm:cxn modelId="{B9EF0C43-D878-4BB9-9459-8FE695DFE31C}" type="presOf" srcId="{46141ED1-7CB0-45BD-87B6-6D2AFB46F384}" destId="{F5757068-74C6-472E-8FD3-A32B25EF1273}" srcOrd="2" destOrd="0" presId="urn:microsoft.com/office/officeart/2005/8/layout/gear1"/>
    <dgm:cxn modelId="{A206D34A-92AB-4AC1-9CC7-9297F7BEC50C}" type="presParOf" srcId="{C947EA13-D6CE-4365-8102-6C804DC42CB5}" destId="{750D67A3-5962-4C7F-8F3C-E6BD551081FD}" srcOrd="6" destOrd="0" presId="urn:microsoft.com/office/officeart/2005/8/layout/gear1"/>
    <dgm:cxn modelId="{41289811-547E-4902-97B3-FF7B70232218}" type="presOf" srcId="{F44234A1-135D-4624-8284-5E790008A2F6}" destId="{750D67A3-5962-4C7F-8F3C-E6BD551081FD}" srcOrd="0" destOrd="0" presId="urn:microsoft.com/office/officeart/2005/8/layout/gear1"/>
    <dgm:cxn modelId="{687D8F3A-4DEA-451D-9A3F-EF3031A269DD}" type="presParOf" srcId="{C947EA13-D6CE-4365-8102-6C804DC42CB5}" destId="{FC6D8BE8-64A6-4BC5-8F92-669E5B10A790}" srcOrd="7" destOrd="0" presId="urn:microsoft.com/office/officeart/2005/8/layout/gear1"/>
    <dgm:cxn modelId="{EBD52B02-D3B5-4B1E-9372-663D0F440F12}" type="presOf" srcId="{F44234A1-135D-4624-8284-5E790008A2F6}" destId="{FC6D8BE8-64A6-4BC5-8F92-669E5B10A790}" srcOrd="1" destOrd="0" presId="urn:microsoft.com/office/officeart/2005/8/layout/gear1"/>
    <dgm:cxn modelId="{97FDDF67-F657-4E17-A25F-707A4B3241BB}" type="presParOf" srcId="{C947EA13-D6CE-4365-8102-6C804DC42CB5}" destId="{57EAF892-2FC6-410F-93AB-971C48AD4AA0}" srcOrd="8" destOrd="0" presId="urn:microsoft.com/office/officeart/2005/8/layout/gear1"/>
    <dgm:cxn modelId="{314E6A41-92C0-486D-A9FA-E8D518778A9A}" type="presOf" srcId="{F44234A1-135D-4624-8284-5E790008A2F6}" destId="{57EAF892-2FC6-410F-93AB-971C48AD4AA0}" srcOrd="2" destOrd="0" presId="urn:microsoft.com/office/officeart/2005/8/layout/gear1"/>
    <dgm:cxn modelId="{00D2DAE1-89E2-4968-8BF1-83FD6BA812C4}" type="presParOf" srcId="{C947EA13-D6CE-4365-8102-6C804DC42CB5}" destId="{0947DD2B-112C-499D-9DC1-0021DFF9A36A}" srcOrd="9" destOrd="0" presId="urn:microsoft.com/office/officeart/2005/8/layout/gear1"/>
    <dgm:cxn modelId="{FCCF42D4-A69C-41E0-9C39-11B92666AD27}" type="presOf" srcId="{F44234A1-135D-4624-8284-5E790008A2F6}" destId="{0947DD2B-112C-499D-9DC1-0021DFF9A36A}" srcOrd="3" destOrd="0" presId="urn:microsoft.com/office/officeart/2005/8/layout/gear1"/>
    <dgm:cxn modelId="{1EC83A1E-7E8E-4250-9F1A-056823861922}" type="presParOf" srcId="{C947EA13-D6CE-4365-8102-6C804DC42CB5}" destId="{51E7FEB3-6F75-4FC4-B55F-4DBD193F7DA8}" srcOrd="10" destOrd="0" presId="urn:microsoft.com/office/officeart/2005/8/layout/gear1"/>
    <dgm:cxn modelId="{E4A799D6-BC13-482F-897D-5C940A27CA09}" type="presOf" srcId="{D6595BA8-83BF-4B35-89FD-8F19880ABB41}" destId="{51E7FEB3-6F75-4FC4-B55F-4DBD193F7DA8}" srcOrd="0" destOrd="0" presId="urn:microsoft.com/office/officeart/2005/8/layout/gear1"/>
    <dgm:cxn modelId="{F8706E0C-65B2-454F-BEA2-FDEA0C4C9F47}" type="presParOf" srcId="{C947EA13-D6CE-4365-8102-6C804DC42CB5}" destId="{370E4A9E-E41C-4A97-B695-85C6730651D6}" srcOrd="11" destOrd="0" presId="urn:microsoft.com/office/officeart/2005/8/layout/gear1"/>
    <dgm:cxn modelId="{B95548D0-145F-4EA3-9BCB-918C71326E31}" type="presOf" srcId="{2CDAA481-347E-456F-A119-0BE71FB7DB6E}" destId="{370E4A9E-E41C-4A97-B695-85C6730651D6}" srcOrd="0" destOrd="0" presId="urn:microsoft.com/office/officeart/2005/8/layout/gear1"/>
    <dgm:cxn modelId="{2F3257A3-38B2-4696-9904-59601C229835}" type="presParOf" srcId="{C947EA13-D6CE-4365-8102-6C804DC42CB5}" destId="{9F35F23E-E76D-4259-8048-30EFFF615DEA}" srcOrd="12" destOrd="0" presId="urn:microsoft.com/office/officeart/2005/8/layout/gear1"/>
    <dgm:cxn modelId="{C1AD07CA-5E71-49DD-BA8D-3DE6F43536ED}" type="presOf" srcId="{13DABD41-CBCE-4ED0-9468-A1606CC49E4E}" destId="{9F35F23E-E76D-4259-8048-30EFFF615DEA}" srcOrd="0" destOrd="0" presId="urn:microsoft.com/office/officeart/2005/8/layout/gear1"/>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20" name=""/>
      <dsp:cNvGrpSpPr/>
    </dsp:nvGrpSpPr>
    <dsp:grpSpPr/>
    <dsp:sp modelId="{B448B96A-98D7-4F86-8F6F-AED02FA8AA77}">
      <dsp:nvSpPr>
        <dsp:cNvPr id="21" name=""/>
        <dsp:cNvSpPr/>
      </dsp:nvSpPr>
      <dsp:spPr>
        <a:xfrm>
          <a:off x="3058275" y="2062886"/>
          <a:ext cx="2521306" cy="2521306"/>
        </a:xfrm>
        <a:prstGeom prst="gear9">
          <a:avLst/>
        </a:prstGeom>
        <a:blipFill rotWithShape="0">
          <a:blip r:embed="rId1"/>
          <a:tile tx="0" ty="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a:solidFill>
                <a:schemeClr val="bg1"/>
              </a:solidFill>
              <a:latin typeface="微软雅黑" panose="020b0503020204020204" pitchFamily="34" charset="-122"/>
              <a:ea typeface="微软雅黑" panose="020b0503020204020204" pitchFamily="34" charset="-122"/>
            </a:rPr>
            <a:t>互动游戏</a:t>
          </a:r>
        </a:p>
      </dsp:txBody>
      <dsp:txXfrm>
        <a:off x="3565169" y="2653490"/>
        <a:ext cx="1507517" cy="1296003"/>
      </dsp:txXfrm>
    </dsp:sp>
    <dsp:sp modelId="{C6F67F7A-32C3-481E-AA5C-F3C9AA539C6C}">
      <dsp:nvSpPr>
        <dsp:cNvPr id="22" name=""/>
        <dsp:cNvSpPr/>
      </dsp:nvSpPr>
      <dsp:spPr>
        <a:xfrm>
          <a:off x="1591334" y="1466941"/>
          <a:ext cx="1833677" cy="1833677"/>
        </a:xfrm>
        <a:prstGeom prst="gear6">
          <a:avLst/>
        </a:prstGeom>
        <a:blipFill dpi="0" rotWithShape="0">
          <a:blip r:embed="rId1"/>
          <a:tile tx="0" ty="-63500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a:solidFill>
                <a:schemeClr val="bg1"/>
              </a:solidFill>
              <a:latin typeface="微软雅黑" panose="020b0503020204020204" pitchFamily="34" charset="-122"/>
              <a:ea typeface="微软雅黑" panose="020b0503020204020204" pitchFamily="34" charset="-122"/>
            </a:rPr>
            <a:t>学员经典节目</a:t>
          </a:r>
        </a:p>
      </dsp:txBody>
      <dsp:txXfrm>
        <a:off x="2052968" y="1931365"/>
        <a:ext cx="910410" cy="904829"/>
      </dsp:txXfrm>
    </dsp:sp>
    <dsp:sp modelId="{750D67A3-5962-4C7F-8F3C-E6BD551081FD}">
      <dsp:nvSpPr>
        <dsp:cNvPr id="23" name=""/>
        <dsp:cNvSpPr/>
      </dsp:nvSpPr>
      <dsp:spPr>
        <a:xfrm rot="20700000">
          <a:off x="2618380" y="201891"/>
          <a:ext cx="1796629" cy="1796629"/>
        </a:xfrm>
        <a:prstGeom prst="gear6">
          <a:avLst/>
        </a:prstGeom>
        <a:blipFill dpi="0" rotWithShape="0">
          <a:blip r:embed="rId1"/>
          <a:tile tx="0" ty="-25400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a:solidFill>
                <a:schemeClr val="bg1"/>
              </a:solidFill>
              <a:latin typeface="微软雅黑" panose="020b0503020204020204" pitchFamily="34" charset="-122"/>
              <a:ea typeface="微软雅黑" panose="020b0503020204020204" pitchFamily="34" charset="-122"/>
            </a:rPr>
            <a:t>演讲</a:t>
          </a:r>
          <a:endParaRPr lang="en-US" altLang="zh-CN" sz="2000" b="1" kern="1200">
            <a:solidFill>
              <a:schemeClr val="bg1"/>
            </a:solidFill>
            <a:latin typeface="微软雅黑" panose="020b0503020204020204" pitchFamily="34" charset="-122"/>
            <a:ea typeface="微软雅黑" panose="020b0503020204020204" pitchFamily="34" charset="-122"/>
          </a:endParaRPr>
        </a:p>
        <a:p>
          <a:pPr marL="0" lvl="0" indent="0" algn="ctr" defTabSz="889000">
            <a:lnSpc>
              <a:spcPct val="90000"/>
            </a:lnSpc>
            <a:spcBef>
              <a:spcPct val="0"/>
            </a:spcBef>
            <a:spcAft>
              <a:spcPct val="35000"/>
            </a:spcAft>
            <a:buNone/>
          </a:pPr>
          <a:r>
            <a:rPr lang="zh-CN" altLang="en-US" sz="2000" b="1" kern="1200">
              <a:solidFill>
                <a:schemeClr val="bg1"/>
              </a:solidFill>
              <a:latin typeface="微软雅黑" panose="020b0503020204020204" pitchFamily="34" charset="-122"/>
              <a:ea typeface="微软雅黑" panose="020b0503020204020204" pitchFamily="34" charset="-122"/>
            </a:rPr>
            <a:t>比赛</a:t>
          </a:r>
        </a:p>
      </dsp:txBody>
      <dsp:txXfrm rot="-20700000">
        <a:off x="3012433" y="595945"/>
        <a:ext cx="1008522" cy="1008522"/>
      </dsp:txXfrm>
    </dsp:sp>
    <dsp:sp modelId="{51E7FEB3-6F75-4FC4-B55F-4DBD193F7DA8}">
      <dsp:nvSpPr>
        <dsp:cNvPr id="24" name=""/>
        <dsp:cNvSpPr/>
      </dsp:nvSpPr>
      <dsp:spPr>
        <a:xfrm>
          <a:off x="2868704" y="1679976"/>
          <a:ext cx="3227271" cy="3227271"/>
        </a:xfrm>
        <a:prstGeom prst="circularArrow">
          <a:avLst>
            <a:gd name="adj1" fmla="val 4687"/>
            <a:gd name="adj2" fmla="val 299029"/>
            <a:gd name="adj3" fmla="val 2524763"/>
            <a:gd name="adj4" fmla="val 15842880"/>
            <a:gd name="adj5" fmla="val 5469"/>
          </a:avLst>
        </a:prstGeom>
        <a:solidFill>
          <a:srgbClr val="00D3D7"/>
        </a:solidFill>
        <a:ln>
          <a:noFill/>
        </a:ln>
        <a:effectLst/>
      </dsp:spPr>
      <dsp:style>
        <a:lnRef idx="0">
          <a:scrgbClr r="0" g="0" b="0"/>
        </a:lnRef>
        <a:fillRef idx="1">
          <a:scrgbClr r="0" g="0" b="0"/>
        </a:fillRef>
        <a:effectRef idx="0">
          <a:scrgbClr r="0" g="0" b="0"/>
        </a:effectRef>
        <a:fontRef idx="minor">
          <a:schemeClr val="lt1"/>
        </a:fontRef>
      </dsp:style>
      <dsp:txBody>
        <a:bodyPr/>
        <a:lstStyle/>
        <a:p/>
      </dsp:txBody>
    </dsp:sp>
    <dsp:sp modelId="{370E4A9E-E41C-4A97-B695-85C6730651D6}">
      <dsp:nvSpPr>
        <dsp:cNvPr id="25" name=""/>
        <dsp:cNvSpPr/>
      </dsp:nvSpPr>
      <dsp:spPr>
        <a:xfrm>
          <a:off x="1266593" y="1059545"/>
          <a:ext cx="2344814" cy="2344814"/>
        </a:xfrm>
        <a:prstGeom prst="leftCircularArrow">
          <a:avLst>
            <a:gd name="adj1" fmla="val 6452"/>
            <a:gd name="adj2" fmla="val 429999"/>
            <a:gd name="adj3" fmla="val 10489124"/>
            <a:gd name="adj4" fmla="val 14837806"/>
            <a:gd name="adj5" fmla="val 7527"/>
          </a:avLst>
        </a:prstGeom>
        <a:solidFill>
          <a:srgbClr val="0080CF"/>
        </a:solidFill>
        <a:ln>
          <a:noFill/>
        </a:ln>
        <a:effectLst/>
      </dsp:spPr>
      <dsp:style>
        <a:lnRef idx="0">
          <a:scrgbClr r="0" g="0" b="0"/>
        </a:lnRef>
        <a:fillRef idx="1">
          <a:scrgbClr r="0" g="0" b="0"/>
        </a:fillRef>
        <a:effectRef idx="0">
          <a:scrgbClr r="0" g="0" b="0"/>
        </a:effectRef>
        <a:fontRef idx="minor">
          <a:schemeClr val="lt1"/>
        </a:fontRef>
      </dsp:style>
      <dsp:txBody>
        <a:bodyPr/>
        <a:lstStyle/>
        <a:p/>
      </dsp:txBody>
    </dsp:sp>
    <dsp:sp modelId="{9F35F23E-E76D-4259-8048-30EFFF615DEA}">
      <dsp:nvSpPr>
        <dsp:cNvPr id="26" name=""/>
        <dsp:cNvSpPr/>
      </dsp:nvSpPr>
      <dsp:spPr>
        <a:xfrm>
          <a:off x="2202801" y="-193311"/>
          <a:ext cx="2528182" cy="2528182"/>
        </a:xfrm>
        <a:prstGeom prst="circularArrow">
          <a:avLst>
            <a:gd name="adj1" fmla="val 5984"/>
            <a:gd name="adj2" fmla="val 394124"/>
            <a:gd name="adj3" fmla="val 13313824"/>
            <a:gd name="adj4" fmla="val 10508221"/>
            <a:gd name="adj5" fmla="val 6981"/>
          </a:avLst>
        </a:prstGeom>
        <a:solidFill>
          <a:srgbClr val="789FE8"/>
        </a:solidFill>
        <a:ln>
          <a:noFill/>
        </a:ln>
        <a:effectLst/>
      </dsp:spPr>
      <dsp:style>
        <a:lnRef idx="0">
          <a:scrgbClr r="0" g="0" b="0"/>
        </a:lnRef>
        <a:fillRef idx="1">
          <a:scrgbClr r="0" g="0" b="0"/>
        </a:fillRef>
        <a:effectRef idx="0">
          <a:scrgbClr r="0" g="0" b="0"/>
        </a:effectRef>
        <a:fontRef idx="minor">
          <a:schemeClr val="lt1"/>
        </a:fontRef>
      </dsp:style>
      <dsp:txBody>
        <a:bodyPr/>
        <a:lstStyle/>
        <a:p/>
      </dsp:txBody>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dgm:ruleLst>
      </dgm:layoutNode>
      <dgm:layoutNode name="gear1srcNode">
        <dgm:alg type="sp"/>
        <dgm:shape type="rect" r:blip="" hideGeom="1">
          <dgm:adjLst/>
        </dgm:shape>
        <dgm:presOf axis="self"/>
        <dgm:constrLst/>
        <dgm:ruleLst/>
      </dgm:layoutNode>
      <dgm:layoutNode name="gear1dstNode">
        <dgm:alg type="sp"/>
        <dgm:shape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dgm:ruleLst>
          </dgm:layoutNode>
        </dgm:if>
        <dgm:else name="Name7"/>
      </dgm:choose>
    </dgm:forEach>
    <dgm:forEach name="Name8" axis="ch" ptType="node" st="2" cnt="1">
      <dgm:layoutNode name="gear2" styleLbl="node1">
        <dgm:varLst>
          <dgm:chMax val="1"/>
          <dgm:bulletEnabled val="1"/>
        </dgm:varLst>
        <dgm:alg type="tx">
          <dgm:param type="txAnchorVertCh" val="mid"/>
        </dgm:alg>
        <dgm:shape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dgm:ruleLst>
      </dgm:layoutNode>
      <dgm:layoutNode name="gear2srcNode">
        <dgm:alg type="sp"/>
        <dgm:shape type="rect" r:blip="" hideGeom="1">
          <dgm:adjLst/>
        </dgm:shape>
        <dgm:presOf axis="self"/>
        <dgm:constrLst/>
        <dgm:ruleLst/>
      </dgm:layoutNode>
      <dgm:layoutNode name="gear2dstNode">
        <dgm:alg type="sp"/>
        <dgm:shape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dgm:ruleLst>
          </dgm:layoutNode>
        </dgm:if>
        <dgm:else name="Name11"/>
      </dgm:choose>
    </dgm:forEach>
    <dgm:forEach name="Name12" axis="ch" ptType="node" st="3" cnt="1">
      <dgm:layoutNode name="gear3" styleLbl="node1">
        <dgm:alg type="sp"/>
        <dgm:shape rot="-15" type="gear6" r:blip="">
          <dgm:adjLst/>
        </dgm:shape>
        <dgm:presOf axis="self"/>
        <dgm:constrLst/>
        <dgm:ruleLst/>
      </dgm:layoutNode>
      <dgm:layoutNode name="gear3tx" styleLbl="node1">
        <dgm:varLst>
          <dgm:chMax val="1"/>
          <dgm:bulletEnabled val="1"/>
        </dgm:varLst>
        <dgm:alg type="tx">
          <dgm:param type="txAnchorVertCh" val="mid"/>
        </dgm:alg>
        <dgm:shape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dgm:ruleLst>
      </dgm:layoutNode>
      <dgm:layoutNode name="gear3srcNode">
        <dgm:alg type="sp"/>
        <dgm:shape type="rect" r:blip="" hideGeom="1">
          <dgm:adjLst/>
        </dgm:shape>
        <dgm:presOf axis="self"/>
        <dgm:constrLst/>
        <dgm:ruleLst/>
      </dgm:layoutNode>
      <dgm:layoutNode name="gear3dstNode">
        <dgm:alg type="sp"/>
        <dgm:shape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DE1A9D-1272-4121-954B-AE9E60DA19E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589EFC-CA41-4C43-BAF0-D0ABAAE8D3BA}"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0AEC9-7831-4C0D-BCF2-AF5AE167402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C325B-676B-4A2F-9DD4-5EE26A2DA94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microsoft.com/office/2007/relationships/hdphoto" Target="../media/image3.wdp" /><Relationship Id="rId4" Type="http://schemas.openxmlformats.org/officeDocument/2006/relationships/image" Target="../media/image4.png"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image" Target="../media/image4.png" /><Relationship Id="rId4" Type="http://schemas.openxmlformats.org/officeDocument/2006/relationships/image" Target="../media/image1.png" /><Relationship Id="rId5" Type="http://schemas.openxmlformats.org/officeDocument/2006/relationships/image" Target="../media/image5.png" /><Relationship Id="rId6" Type="http://schemas.microsoft.com/office/2007/relationships/hdphoto" Target="../media/image6.wdp"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microsoft.com/office/2007/relationships/hdphoto" Target="../media/image3.wdp"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7.png" /><Relationship Id="rId2" Type="http://schemas.microsoft.com/office/2007/relationships/hdphoto" Target="../media/image3.wdp" /><Relationship Id="rId3" Type="http://schemas.openxmlformats.org/officeDocument/2006/relationships/image" Target="../media/image8.png" /><Relationship Id="rId4" Type="http://schemas.microsoft.com/office/2007/relationships/hdphoto" Target="../media/image6.wdp"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7.png" /><Relationship Id="rId2" Type="http://schemas.microsoft.com/office/2007/relationships/hdphoto" Target="../media/image3.wdp" /><Relationship Id="rId3" Type="http://schemas.openxmlformats.org/officeDocument/2006/relationships/image" Target="../media/image8.png" /><Relationship Id="rId4" Type="http://schemas.microsoft.com/office/2007/relationships/hdphoto" Target="../media/image6.wdp"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8.png" /><Relationship Id="rId2" Type="http://schemas.microsoft.com/office/2007/relationships/hdphoto" Target="../media/image6.wdp"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grpSp>
        <p:nvGrpSpPr>
          <p:cNvPr id="7" name="组合 6"/>
          <p:cNvGrpSpPr/>
          <p:nvPr userDrawn="1"/>
        </p:nvGrpSpPr>
        <p:grpSpPr>
          <a:xfrm>
            <a:off x="0" y="-348340"/>
            <a:ext cx="12191999" cy="2137272"/>
            <a:chExt cx="12191999" cy="2137272"/>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b="57491"/>
            <a:stretch>
              <a:fillRect/>
            </a:stretch>
          </p:blipFill>
          <p:spPr>
            <a:xfrm>
              <a:off x="0" y="0"/>
              <a:ext cx="4876397" cy="1953725"/>
            </a:xfrm>
            <a:prstGeom prst="rect">
              <a:avLst/>
            </a:prstGeom>
          </p:spPr>
        </p:pic>
        <p:pic>
          <p:nvPicPr>
            <p:cNvPr id="9" name="图片 8"/>
            <p:cNvPicPr>
              <a:picLocks noChangeAspect="1"/>
            </p:cNvPicPr>
            <p:nvPr userDrawn="1"/>
          </p:nvPicPr>
          <p:blipFill>
            <a:blip r:embed="rId1">
              <a:extLst>
                <a:ext uri="{28A0092B-C50C-407E-A947-70E740481C1C}">
                  <a14:useLocalDpi xmlns:a14="http://schemas.microsoft.com/office/drawing/2010/main" val="0"/>
                </a:ext>
              </a:extLst>
            </a:blip>
            <a:srcRect r="6040" b="57491"/>
            <a:stretch>
              <a:fillRect/>
            </a:stretch>
          </p:blipFill>
          <p:spPr>
            <a:xfrm flipH="1">
              <a:off x="4876397" y="0"/>
              <a:ext cx="4347588" cy="1953725"/>
            </a:xfrm>
            <a:prstGeom prst="rect">
              <a:avLst/>
            </a:prstGeom>
          </p:spPr>
        </p:pic>
        <p:pic>
          <p:nvPicPr>
            <p:cNvPr id="10" name="图片 9"/>
            <p:cNvPicPr>
              <a:picLocks noChangeAspect="1"/>
            </p:cNvPicPr>
            <p:nvPr userDrawn="1"/>
          </p:nvPicPr>
          <p:blipFill>
            <a:blip r:embed="rId2">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l="32358" t="53694" r="6325" b="-197"/>
            <a:stretch>
              <a:fillRect/>
            </a:stretch>
          </p:blipFill>
          <p:spPr>
            <a:xfrm rot="10800000">
              <a:off x="9201950" y="0"/>
              <a:ext cx="2990049" cy="2137272"/>
            </a:xfrm>
            <a:prstGeom prst="rect">
              <a:avLst/>
            </a:prstGeom>
          </p:spPr>
        </p:pic>
      </p:grpSp>
      <p:grpSp>
        <p:nvGrpSpPr>
          <p:cNvPr id="11" name="组合 10"/>
          <p:cNvGrpSpPr/>
          <p:nvPr userDrawn="1"/>
        </p:nvGrpSpPr>
        <p:grpSpPr>
          <a:xfrm rot="21417608">
            <a:off x="-29028" y="5025528"/>
            <a:ext cx="12192000" cy="2137272"/>
            <a:chOff x="0" y="4720728"/>
            <a:chExt cx="12192000" cy="2137272"/>
          </a:xfrm>
        </p:grpSpPr>
        <p:pic>
          <p:nvPicPr>
            <p:cNvPr id="12" name="图片 11"/>
            <p:cNvPicPr>
              <a:picLocks noChangeAspect="1"/>
            </p:cNvPicPr>
            <p:nvPr userDrawn="1"/>
          </p:nvPicPr>
          <p:blipFill>
            <a:blip r:embed="rId4">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a:blip r:embed="rId4">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grpSp>
        <p:nvGrpSpPr>
          <p:cNvPr id="11" name="组合 10"/>
          <p:cNvGrpSpPr/>
          <p:nvPr userDrawn="1"/>
        </p:nvGrpSpPr>
        <p:grpSpPr>
          <a:xfrm rot="21417608">
            <a:off x="-29028" y="5025528"/>
            <a:ext cx="12192000" cy="2137272"/>
            <a:chOff x="0" y="4720728"/>
            <a:chExt cx="12192000" cy="2137272"/>
          </a:xfrm>
        </p:grpSpPr>
        <p:pic>
          <p:nvPicPr>
            <p:cNvPr id="12" name="图片 11"/>
            <p:cNvPicPr>
              <a:picLocks noChangeAspect="1"/>
            </p:cNvPicPr>
            <p:nvPr userDrawn="1"/>
          </p:nvPicPr>
          <p:blipFill>
            <a:blip r:embed="rId1">
              <a:extLst>
                <a:ext uri="{BEBA8EAE-BF5A-486C-A8C5-ECC9F3942E4B}">
                  <a14:imgProps xmlns:a14="http://schemas.microsoft.com/office/drawing/2010/main">
                    <a14:imgLayer r:embed="rId2">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a:blip r:embed="rId3">
              <a:extLst>
                <a:ext uri="{BEBA8EAE-BF5A-486C-A8C5-ECC9F3942E4B}">
                  <a14:imgProps xmlns:a14="http://schemas.microsoft.com/office/drawing/2010/main">
                    <a14:imgLayer r:embed="rId2">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a:blip r:embed="rId4">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pic>
        <p:nvPicPr>
          <p:cNvPr id="15" name="图片 14"/>
          <p:cNvPicPr>
            <a:picLocks noChangeAspect="1"/>
          </p:cNvPicPr>
          <p:nvPr userDrawn="1"/>
        </p:nvPicPr>
        <p:blipFill>
          <a:blip r:embed="rId5">
            <a:extLst>
              <a:ext uri="{BEBA8EAE-BF5A-486C-A8C5-ECC9F3942E4B}">
                <a14:imgProps xmlns:a14="http://schemas.microsoft.com/office/drawing/2010/main">
                  <a14:imgLayer r:embed="rId6">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sp>
        <p:nvSpPr>
          <p:cNvPr id="18"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a:t>编辑母版文本样式</a:t>
            </a:r>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5"/>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2" presetClass="entr" presetSubtype="2"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grpSp>
        <p:nvGrpSpPr>
          <p:cNvPr id="7" name="组合 6"/>
          <p:cNvGrpSpPr/>
          <p:nvPr userDrawn="1"/>
        </p:nvGrpSpPr>
        <p:grpSpPr>
          <a:xfrm>
            <a:off x="0" y="-348340"/>
            <a:ext cx="12191999" cy="2137272"/>
            <a:chExt cx="12191999" cy="2137272"/>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b="57491"/>
            <a:stretch>
              <a:fillRect/>
            </a:stretch>
          </p:blipFill>
          <p:spPr>
            <a:xfrm>
              <a:off x="0" y="0"/>
              <a:ext cx="4876397" cy="1953725"/>
            </a:xfrm>
            <a:prstGeom prst="rect">
              <a:avLst/>
            </a:prstGeom>
          </p:spPr>
        </p:pic>
        <p:pic>
          <p:nvPicPr>
            <p:cNvPr id="9" name="图片 8"/>
            <p:cNvPicPr>
              <a:picLocks noChangeAspect="1"/>
            </p:cNvPicPr>
            <p:nvPr userDrawn="1"/>
          </p:nvPicPr>
          <p:blipFill>
            <a:blip r:embed="rId1">
              <a:extLst>
                <a:ext uri="{28A0092B-C50C-407E-A947-70E740481C1C}">
                  <a14:useLocalDpi xmlns:a14="http://schemas.microsoft.com/office/drawing/2010/main" val="0"/>
                </a:ext>
              </a:extLst>
            </a:blip>
            <a:srcRect r="6040" b="57491"/>
            <a:stretch>
              <a:fillRect/>
            </a:stretch>
          </p:blipFill>
          <p:spPr>
            <a:xfrm flipH="1">
              <a:off x="4876397" y="0"/>
              <a:ext cx="4347588" cy="1953725"/>
            </a:xfrm>
            <a:prstGeom prst="rect">
              <a:avLst/>
            </a:prstGeom>
          </p:spPr>
        </p:pic>
        <p:pic>
          <p:nvPicPr>
            <p:cNvPr id="10" name="图片 9"/>
            <p:cNvPicPr>
              <a:picLocks noChangeAspect="1"/>
            </p:cNvPicPr>
            <p:nvPr userDrawn="1"/>
          </p:nvPicPr>
          <p:blipFill>
            <a:blip r:embed="rId2">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l="32358" t="53694" r="6325" b="-197"/>
            <a:stretch>
              <a:fillRect/>
            </a:stretch>
          </p:blipFill>
          <p:spPr>
            <a:xfrm rot="10800000">
              <a:off x="9201950" y="0"/>
              <a:ext cx="2990049" cy="2137272"/>
            </a:xfrm>
            <a:prstGeom prst="rect">
              <a:avLst/>
            </a:prstGeom>
          </p:spPr>
        </p:pic>
      </p:gr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BEBA8EAE-BF5A-486C-A8C5-ECC9F3942E4B}">
                <a14:imgProps xmlns:a14="http://schemas.microsoft.com/office/drawing/2010/main">
                  <a14:imgLayer r:embed="rId2">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flipV="1">
            <a:off x="8042048" y="2712810"/>
            <a:ext cx="5211988" cy="3167743"/>
          </a:xfrm>
          <a:prstGeom prst="rect">
            <a:avLst/>
          </a:prstGeom>
        </p:spPr>
      </p:pic>
      <p:pic>
        <p:nvPicPr>
          <p:cNvPr id="10" name="图片 9"/>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pic>
        <p:nvPicPr>
          <p:cNvPr id="11" name="图片 10"/>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8708572" y="6134858"/>
            <a:ext cx="1117600" cy="1150087"/>
          </a:xfrm>
          <a:prstGeom prst="rect">
            <a:avLst/>
          </a:prstGeom>
        </p:spPr>
      </p:pic>
      <p:sp>
        <p:nvSpPr>
          <p:cNvPr id="13"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a:t>编辑母版文本样式</a:t>
            </a:r>
            <a:endParaRPr lang="zh-CN" altLang="en-US"/>
          </a:p>
        </p:txBody>
      </p:sp>
      <p:pic>
        <p:nvPicPr>
          <p:cNvPr id="14" name="图片 13"/>
          <p:cNvPicPr>
            <a:picLocks noChangeAspect="1"/>
          </p:cNvPicPr>
          <p:nvPr userDrawn="1"/>
        </p:nvPicPr>
        <p:blipFill>
          <a:blip r:embed="rId1">
            <a:extLst>
              <a:ext uri="{BEBA8EAE-BF5A-486C-A8C5-ECC9F3942E4B}">
                <a14:imgProps xmlns:a14="http://schemas.microsoft.com/office/drawing/2010/main">
                  <a14:imgLayer r:embed="rId2">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a:off x="-1054780" y="2668133"/>
            <a:ext cx="5211988" cy="3167745"/>
          </a:xfrm>
          <a:prstGeom prst="rect">
            <a:avLst/>
          </a:prstGeom>
        </p:spPr>
      </p:pic>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3023357" y="5738015"/>
            <a:ext cx="920143" cy="946890"/>
          </a:xfrm>
          <a:prstGeom prst="rect">
            <a:avLst/>
          </a:prstGeom>
        </p:spPr>
      </p:pic>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childTnLst>
                          </p:cTn>
                        </p:par>
                      </p:childTnLst>
                    </p:cTn>
                  </p:par>
                  <p:par>
                    <p:cTn id="7" fill="hold" nodeType="clickPar">
                      <p:stCondLst>
                        <p:cond delay="indefinite"/>
                        <p:cond evt="onBegin" delay="0">
                          <p:tn val="6"/>
                        </p:cond>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 calcmode="lin" valueType="num">
                                      <p:cBhvr additive="base">
                                        <p:cTn id="11"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两栏内容">
    <p:spTree>
      <p:nvGrpSpPr>
        <p:cNvPr id="1" name=""/>
        <p:cNvGrpSpPr/>
        <p:nvPr/>
      </p:nvGrpSpPr>
      <p:grpSpPr>
        <a:xfrm>
          <a:off x="0" y="0"/>
          <a:ext cx="0" cy="0"/>
        </a:xfrm>
      </p:grpSpPr>
      <p:pic>
        <p:nvPicPr>
          <p:cNvPr id="8" name="图片 7"/>
          <p:cNvPicPr>
            <a:picLocks noChangeAspect="1"/>
          </p:cNvPicPr>
          <p:nvPr userDrawn="1"/>
        </p:nvPicPr>
        <p:blipFill>
          <a:blip r:embed="rId1">
            <a:extLst>
              <a:ext uri="{BEBA8EAE-BF5A-486C-A8C5-ECC9F3942E4B}">
                <a14:imgProps xmlns:a14="http://schemas.microsoft.com/office/drawing/2010/main">
                  <a14:imgLayer r:embed="rId2">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flipV="1">
            <a:off x="8042048" y="2712810"/>
            <a:ext cx="5211988" cy="3167743"/>
          </a:xfrm>
          <a:prstGeom prst="rect">
            <a:avLst/>
          </a:prstGeom>
        </p:spPr>
      </p:pic>
      <p:pic>
        <p:nvPicPr>
          <p:cNvPr id="10" name="图片 9"/>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pic>
        <p:nvPicPr>
          <p:cNvPr id="11" name="图片 10"/>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8708572" y="6134858"/>
            <a:ext cx="1117600" cy="1150087"/>
          </a:xfrm>
          <a:prstGeom prst="rect">
            <a:avLst/>
          </a:prstGeom>
        </p:spPr>
      </p:pic>
      <p:sp>
        <p:nvSpPr>
          <p:cNvPr id="13"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a:t>编辑母版文本样式</a:t>
            </a:r>
            <a:endParaRPr lang="zh-CN" altLang="en-US"/>
          </a:p>
        </p:txBody>
      </p:sp>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5746769"/>
            <a:ext cx="920143" cy="946890"/>
          </a:xfrm>
          <a:prstGeom prst="rect">
            <a:avLst/>
          </a:prstGeom>
        </p:spPr>
      </p:pic>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6"/>
                                        </p:tgtEl>
                                        <p:attrNameLst>
                                          <p:attrName>r</p:attrName>
                                        </p:attrNameLst>
                                      </p:cBhvr>
                                    </p:animRot>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比较">
    <p:bg>
      <p:bgPr>
        <a:solidFill>
          <a:srgbClr val="E7FFFF"/>
        </a:solidFill>
        <a:effectLst/>
      </p:bgPr>
    </p:bg>
    <p:spTree>
      <p:nvGrpSpPr>
        <p:cNvPr id="1" name=""/>
        <p:cNvGrpSpPr/>
        <p:nvPr/>
      </p:nvGrpSpPr>
      <p:grpSpPr>
        <a:xfrm>
          <a:off x="0" y="0"/>
          <a:ext cx="0" cy="0"/>
        </a:xfrm>
      </p:grpSpPr>
      <p:pic>
        <p:nvPicPr>
          <p:cNvPr id="10" name="图片 9"/>
          <p:cNvPicPr>
            <a:picLocks noChangeAspect="1"/>
          </p:cNvPicPr>
          <p:nvPr userDrawn="1"/>
        </p:nvPicPr>
        <p:blipFill>
          <a:blip r:embed="rId1">
            <a:extLst>
              <a:ext uri="{BEBA8EAE-BF5A-486C-A8C5-ECC9F3942E4B}">
                <a14:imgProps xmlns:a14="http://schemas.microsoft.com/office/drawing/2010/main">
                  <a14:imgLayer r:embed="rId2">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sp>
        <p:nvSpPr>
          <p:cNvPr id="12"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a:t>编辑母版文本样式</a:t>
            </a:r>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childTnLst>
                          </p:cTn>
                        </p:par>
                      </p:childTnLst>
                    </p:cTn>
                  </p:par>
                  <p:par>
                    <p:cTn id="7" fill="hold" nodeType="clickPar">
                      <p:stCondLst>
                        <p:cond delay="indefinite"/>
                        <p:cond evt="onBegin" delay="0">
                          <p:tn val="6"/>
                        </p:cond>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additive="base">
                                        <p:cTn id="11"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image" Target="../media/image4.png" /><Relationship Id="rId13" Type="http://schemas.microsoft.com/office/2007/relationships/hdphoto" Target="../media/image3.wdp" /><Relationship Id="rId14" Type="http://schemas.openxmlformats.org/officeDocument/2006/relationships/image" Target="../media/image1.png" /><Relationship Id="rId15"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Tm="3000" p14:dur="2000">
        <p14:ferris dir="l"/>
      </p:transition>
    </mc:Choice>
    <mc:Fallback>
      <p:transition spd="slow" advTm="3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BCCF0-562F-45E0-A696-0B182A2968C6}"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F26613-06CC-43A5-B0C2-8A19833D1E1E}" type="slidenum">
              <a:rPr lang="zh-CN" altLang="en-US" smtClean="0"/>
              <a:t/>
            </a:fld>
            <a:endParaRPr lang="zh-CN" altLang="en-US"/>
          </a:p>
        </p:txBody>
      </p:sp>
      <p:grpSp>
        <p:nvGrpSpPr>
          <p:cNvPr id="11" name="组合 10"/>
          <p:cNvGrpSpPr/>
          <p:nvPr userDrawn="1"/>
        </p:nvGrpSpPr>
        <p:grpSpPr>
          <a:xfrm rot="21417608">
            <a:off x="-29028" y="5025528"/>
            <a:ext cx="12192000" cy="2137272"/>
            <a:chOff x="0" y="4720728"/>
            <a:chExt cx="12192000" cy="2137272"/>
          </a:xfrm>
        </p:grpSpPr>
        <p:pic>
          <p:nvPicPr>
            <p:cNvPr id="12" name="图片 11"/>
            <p:cNvPicPr>
              <a:picLocks noChangeAspect="1"/>
            </p:cNvPicPr>
            <p:nvPr userDrawn="1"/>
          </p:nvPicPr>
          <p:blipFill>
            <a:blip r:embed="rId12">
              <a:extLst>
                <a:ext uri="{BEBA8EAE-BF5A-486C-A8C5-ECC9F3942E4B}">
                  <a14:imgProps xmlns:a14="http://schemas.microsoft.com/office/drawing/2010/main">
                    <a14:imgLayer r:embed="rId1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a:blip r:embed="rId12">
              <a:extLst>
                <a:ext uri="{BEBA8EAE-BF5A-486C-A8C5-ECC9F3942E4B}">
                  <a14:imgProps xmlns:a14="http://schemas.microsoft.com/office/drawing/2010/main">
                    <a14:imgLayer r:embed="rId1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a:blip r:embed="rId14">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mc:Choice xmlns:p14="http://schemas.microsoft.com/office/powerpoint/2010/main" Requires="p14">
      <p:transition spd="slow" advTm="3000" p14:dur="2000">
        <p14:ferris dir="l"/>
      </p:transition>
    </mc:Choice>
    <mc:Fallback>
      <p:transition spd="slow" advTm="3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 Id="rId3" Type="http://schemas.openxmlformats.org/officeDocument/2006/relationships/image" Target="../media/image17.png" /><Relationship Id="rId4" Type="http://schemas.openxmlformats.org/officeDocument/2006/relationships/image" Target="../media/image18.jpeg" /><Relationship Id="rId5" Type="http://schemas.openxmlformats.org/officeDocument/2006/relationships/image" Target="../media/image19.jpeg" /><Relationship Id="rId6" Type="http://schemas.openxmlformats.org/officeDocument/2006/relationships/image" Target="../media/image20.jpeg" /><Relationship Id="rId7" Type="http://schemas.openxmlformats.org/officeDocument/2006/relationships/image" Target="../media/image2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microsoft.com/office/2007/relationships/hdphoto" Target="../media/image3.wdp" /><Relationship Id="rId4"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 Id="rId3" Type="http://schemas.openxmlformats.org/officeDocument/2006/relationships/image" Target="../media/image23.jpeg" /><Relationship Id="rId4" Type="http://schemas.openxmlformats.org/officeDocument/2006/relationships/image" Target="../media/image2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microsoft.com/office/2007/relationships/hdphoto" Target="../media/image3.wdp" /><Relationship Id="rId4"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microsoft.com/office/2007/relationships/hdphoto" Target="../media/image3.wdp" /><Relationship Id="rId4"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2.jpeg" /><Relationship Id="rId4" Type="http://schemas.openxmlformats.org/officeDocument/2006/relationships/image" Target="../media/image13.jpeg" /><Relationship Id="rId5" Type="http://schemas.openxmlformats.org/officeDocument/2006/relationships/image" Target="../media/image1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0.png" /><Relationship Id="rId3" Type="http://schemas.openxmlformats.org/officeDocument/2006/relationships/image" Target="../media/image1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136725" y="1549765"/>
            <a:ext cx="3918550" cy="3990698"/>
          </a:xfrm>
          <a:prstGeom prst="rect">
            <a:avLst/>
          </a:prstGeom>
        </p:spPr>
      </p:pic>
      <p:sp>
        <p:nvSpPr>
          <p:cNvPr id="8" name="矩形 7"/>
          <p:cNvSpPr/>
          <p:nvPr/>
        </p:nvSpPr>
        <p:spPr>
          <a:xfrm>
            <a:off x="3106057" y="2438400"/>
            <a:ext cx="6255657" cy="2220686"/>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4058" y="2438400"/>
            <a:ext cx="10058400" cy="1569660"/>
          </a:xfrm>
          <a:prstGeom prst="rect">
            <a:avLst/>
          </a:prstGeom>
          <a:noFill/>
        </p:spPr>
        <p:txBody>
          <a:bodyPr wrap="square" rtlCol="0">
            <a:spAutoFit/>
          </a:bodyPr>
          <a:lstStyle/>
          <a:p>
            <a:pPr algn="ctr"/>
            <a:r>
              <a:rPr lang="zh-CN" altLang="en-US" sz="9600">
                <a:blipFill dpi="0" rotWithShape="1">
                  <a:blip r:embed="rId3"/>
                  <a:tile tx="0" ty="0" sx="100000" sy="100000" flip="none" algn="tl"/>
                </a:blipFill>
                <a:latin typeface="华康海报体W12(P)" panose="040b0c00000000000000" pitchFamily="82" charset="-122"/>
                <a:ea typeface="华康海报体W12(P)" panose="040b0c00000000000000" pitchFamily="82" charset="-122"/>
              </a:rPr>
              <a:t>圣诞新年晚会</a:t>
            </a:r>
            <a:endParaRPr lang="zh-CN" altLang="en-US" sz="9600">
              <a:blipFill dpi="0" rotWithShape="1">
                <a:blip r:embed="rId3"/>
                <a:tile tx="0" ty="0" sx="100000" sy="100000" flip="none" algn="tl"/>
              </a:blipFill>
              <a:latin typeface="华康海报体W12(P)" panose="040b0c00000000000000" pitchFamily="82" charset="-122"/>
              <a:ea typeface="华康海报体W12(P)" panose="040b0c00000000000000" pitchFamily="82" charset="-122"/>
            </a:endParaRPr>
          </a:p>
        </p:txBody>
      </p:sp>
      <p:sp>
        <p:nvSpPr>
          <p:cNvPr id="10" name="文本框 9"/>
          <p:cNvSpPr txBox="1"/>
          <p:nvPr/>
        </p:nvSpPr>
        <p:spPr>
          <a:xfrm>
            <a:off x="1059542" y="4008060"/>
            <a:ext cx="10058400" cy="584775"/>
          </a:xfrm>
          <a:prstGeom prst="rect">
            <a:avLst/>
          </a:prstGeom>
          <a:noFill/>
        </p:spPr>
        <p:txBody>
          <a:bodyPr wrap="square" rtlCol="0">
            <a:spAutoFit/>
          </a:bodyPr>
          <a:lstStyle/>
          <a:p>
            <a:pPr algn="ctr"/>
            <a:r>
              <a:rPr lang="zh-CN" altLang="en-US" sz="3200">
                <a:solidFill>
                  <a:srgbClr val="789FE8"/>
                </a:solidFill>
                <a:latin typeface="造字工房文研（非商用）常规体" pitchFamily="50" charset="-122"/>
                <a:ea typeface="造字工房文研（非商用）常规体" pitchFamily="50" charset="-122"/>
              </a:rPr>
              <a:t>活动策划方案</a:t>
            </a:r>
            <a:endParaRPr lang="zh-CN" altLang="en-US" sz="3200">
              <a:solidFill>
                <a:srgbClr val="789FE8"/>
              </a:solidFill>
              <a:latin typeface="造字工房文研（非商用）常规体" pitchFamily="50" charset="-122"/>
              <a:ea typeface="造字工房文研（非商用）常规体" pitchFamily="50" charset="-122"/>
            </a:endParaRPr>
          </a:p>
        </p:txBody>
      </p:sp>
      <p:cxnSp>
        <p:nvCxnSpPr>
          <p:cNvPr id="12" name="直接连接符 11"/>
          <p:cNvCxnSpPr/>
          <p:nvPr/>
        </p:nvCxnSpPr>
        <p:spPr>
          <a:xfrm>
            <a:off x="2598057" y="4300447"/>
            <a:ext cx="1712686" cy="0"/>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94171" y="4300447"/>
            <a:ext cx="1770743" cy="4218"/>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advTm="3000" p14:dur="0"/>
    </mc:Choice>
    <mc:Fallback>
      <p:transition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2200"/>
                                  </p:stCondLst>
                                  <p:childTnLst>
                                    <p:animRot by="21600000">
                                      <p:cBhvr>
                                        <p:cTn id="6" dur="8500" fill="hold"/>
                                        <p:tgtEl>
                                          <p:spTgt spid="7"/>
                                        </p:tgtEl>
                                        <p:attrNameLst>
                                          <p:attrName>r</p:attrName>
                                        </p:attrNameLst>
                                      </p:cBhvr>
                                    </p:animRot>
                                  </p:childTnLst>
                                </p:cTn>
                              </p:par>
                              <p:par>
                                <p:cTn id="7" presetID="56" presetClass="entr" presetSubtype="0" fill="hold" grpId="0" nodeType="withEffect">
                                  <p:stCondLst>
                                    <p:cond delay="0"/>
                                  </p:stCondLst>
                                  <p:iterate type="lt">
                                    <p:tmPct val="9000"/>
                                  </p:iterate>
                                  <p:childTnLst>
                                    <p:set>
                                      <p:cBhvr>
                                        <p:cTn id="8" dur="1" fill="hold">
                                          <p:stCondLst>
                                            <p:cond delay="0"/>
                                          </p:stCondLst>
                                        </p:cTn>
                                        <p:tgtEl>
                                          <p:spTgt spid="9"/>
                                        </p:tgtEl>
                                        <p:attrNameLst>
                                          <p:attrName>style.visibility</p:attrName>
                                        </p:attrNameLst>
                                      </p:cBhvr>
                                      <p:to>
                                        <p:strVal val="visible"/>
                                      </p:to>
                                    </p:set>
                                    <p:anim by="(-#ppt_w*2)" calcmode="lin" valueType="num">
                                      <p:cBhvr rctx="PPT">
                                        <p:cTn id="9" dur="500" autoRev="1" fill="hold">
                                          <p:stCondLst>
                                            <p:cond delay="0"/>
                                          </p:stCondLst>
                                        </p:cTn>
                                        <p:tgtEl>
                                          <p:spTgt spid="9"/>
                                        </p:tgtEl>
                                        <p:attrNameLst>
                                          <p:attrName>ppt_w</p:attrName>
                                        </p:attrNameLst>
                                      </p:cBhvr>
                                    </p:anim>
                                    <p:anim by="(#ppt_w*0.50)" calcmode="lin" valueType="num">
                                      <p:cBhvr>
                                        <p:cTn id="10" dur="500" decel="50000" autoRev="1" fill="hold">
                                          <p:stCondLst>
                                            <p:cond delay="0"/>
                                          </p:stCondLst>
                                        </p:cTn>
                                        <p:tgtEl>
                                          <p:spTgt spid="9"/>
                                        </p:tgtEl>
                                        <p:attrNameLst>
                                          <p:attrName>ppt_x</p:attrName>
                                        </p:attrNameLst>
                                      </p:cBhvr>
                                    </p:anim>
                                    <p:anim from="(-#ppt_h/2)" to="(#ppt_y)" calcmode="lin" valueType="num">
                                      <p:cBhvr>
                                        <p:cTn id="11" dur="1000" fill="hold">
                                          <p:stCondLst>
                                            <p:cond delay="0"/>
                                          </p:stCondLst>
                                        </p:cTn>
                                        <p:tgtEl>
                                          <p:spTgt spid="9"/>
                                        </p:tgtEl>
                                        <p:attrNameLst>
                                          <p:attrName>ppt_y</p:attrName>
                                        </p:attrNameLst>
                                      </p:cBhvr>
                                    </p:anim>
                                    <p:animRot by="21600000">
                                      <p:cBhvr>
                                        <p:cTn id="12"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11" name="íṡľíḍè-Straight Connector 3"/>
          <p:cNvCxnSpPr/>
          <p:nvPr/>
        </p:nvCxnSpPr>
        <p:spPr>
          <a:xfrm flipH="1" flipV="1">
            <a:off x="2672120"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íṡľíḍè-Straight Connector 3"/>
          <p:cNvCxnSpPr/>
          <p:nvPr/>
        </p:nvCxnSpPr>
        <p:spPr>
          <a:xfrm flipH="1" flipV="1">
            <a:off x="4965176"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íṡľíḍè-Straight Connector 3"/>
          <p:cNvCxnSpPr/>
          <p:nvPr/>
        </p:nvCxnSpPr>
        <p:spPr>
          <a:xfrm flipH="1" flipV="1">
            <a:off x="7258231"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íṡľíḍè-Straight Connector 3"/>
          <p:cNvCxnSpPr/>
          <p:nvPr/>
        </p:nvCxnSpPr>
        <p:spPr>
          <a:xfrm flipH="1" flipV="1">
            <a:off x="9551287"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p:txBody>
          <a:bodyPr/>
          <a:lstStyle/>
          <a:p>
            <a:r>
              <a:rPr lang="zh-CN" altLang="en-US"/>
              <a:t>第三环节：辉煌</a:t>
            </a:r>
            <a:r>
              <a:rPr lang="en-US" altLang="zh-CN"/>
              <a:t>2010</a:t>
            </a:r>
            <a:endParaRPr lang="zh-CN" altLang="en-US"/>
          </a:p>
        </p:txBody>
      </p:sp>
      <p:sp>
        <p:nvSpPr>
          <p:cNvPr id="3" name="íṡľíḍè-Freeform 4"/>
          <p:cNvSpPr/>
          <p:nvPr/>
        </p:nvSpPr>
        <p:spPr>
          <a:xfrm flipV="1">
            <a:off x="1193800" y="3906937"/>
            <a:ext cx="3006345" cy="1654493"/>
          </a:xfrm>
          <a:custGeom>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1">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íṡľíḍè-Freeform 5"/>
          <p:cNvSpPr/>
          <p:nvPr/>
        </p:nvSpPr>
        <p:spPr>
          <a:xfrm flipV="1">
            <a:off x="3459819" y="3906937"/>
            <a:ext cx="3006345" cy="1654493"/>
          </a:xfrm>
          <a:custGeom>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00D3D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íṡľíḍè-Freeform 6"/>
          <p:cNvSpPr/>
          <p:nvPr/>
        </p:nvSpPr>
        <p:spPr>
          <a:xfrm flipV="1">
            <a:off x="5725836" y="3906937"/>
            <a:ext cx="3006345" cy="1654493"/>
          </a:xfrm>
          <a:custGeom>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789FE8">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íṡľíḍè-Freeform 7"/>
          <p:cNvSpPr/>
          <p:nvPr/>
        </p:nvSpPr>
        <p:spPr>
          <a:xfrm flipV="1">
            <a:off x="7991855" y="3906937"/>
            <a:ext cx="3006345" cy="1654493"/>
          </a:xfrm>
          <a:custGeom>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33FAFF">
              <a:alpha val="84706"/>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íṡľíḍè-Freeform 11"/>
          <p:cNvSpPr/>
          <p:nvPr/>
        </p:nvSpPr>
        <p:spPr bwMode="auto">
          <a:xfrm>
            <a:off x="6943494" y="4522241"/>
            <a:ext cx="509753" cy="430778"/>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8" name="íṡľíḍè-Freeform 12"/>
          <p:cNvSpPr>
            <a:spLocks noChangeAspect="1"/>
          </p:cNvSpPr>
          <p:nvPr/>
        </p:nvSpPr>
        <p:spPr bwMode="auto">
          <a:xfrm>
            <a:off x="4711876" y="4487110"/>
            <a:ext cx="592896" cy="501040"/>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9" name="íṡľíḍè-Freeform 13"/>
          <p:cNvSpPr/>
          <p:nvPr/>
        </p:nvSpPr>
        <p:spPr bwMode="auto">
          <a:xfrm>
            <a:off x="2388711" y="4498130"/>
            <a:ext cx="566817" cy="479001"/>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0" name="íṡľíḍè-Freeform 14"/>
          <p:cNvSpPr/>
          <p:nvPr/>
        </p:nvSpPr>
        <p:spPr bwMode="auto">
          <a:xfrm>
            <a:off x="9192885" y="4482298"/>
            <a:ext cx="604285" cy="510664"/>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nvGrpSpPr>
          <p:cNvPr id="17" name="组合 16"/>
          <p:cNvGrpSpPr/>
          <p:nvPr/>
        </p:nvGrpSpPr>
        <p:grpSpPr>
          <a:xfrm>
            <a:off x="1640114" y="1817573"/>
            <a:ext cx="2061026" cy="1098237"/>
            <a:chOff x="1640114" y="1817573"/>
            <a:chExt cx="2061026" cy="1098237"/>
          </a:xfrm>
        </p:grpSpPr>
        <p:sp>
          <p:nvSpPr>
            <p:cNvPr id="15" name="文本框 14"/>
            <p:cNvSpPr txBox="1"/>
            <p:nvPr/>
          </p:nvSpPr>
          <p:spPr>
            <a:xfrm>
              <a:off x="1706924" y="1817573"/>
              <a:ext cx="1805534" cy="400110"/>
            </a:xfrm>
            <a:prstGeom prst="rect">
              <a:avLst/>
            </a:prstGeom>
            <a:noFill/>
          </p:spPr>
          <p:txBody>
            <a:bodyPr wrap="square" rtlCol="0">
              <a:spAutoFit/>
            </a:bodyPr>
            <a:lstStyle/>
            <a:p>
              <a:r>
                <a:rPr lang="zh-CN" altLang="en-US" sz="2000" b="1">
                  <a:solidFill>
                    <a:srgbClr val="4472C4"/>
                  </a:solidFill>
                </a:rPr>
                <a:t>英语学校教师</a:t>
              </a:r>
              <a:endParaRPr lang="zh-CN" altLang="en-US" sz="2000" b="1">
                <a:solidFill>
                  <a:srgbClr val="4472C4"/>
                </a:solidFill>
              </a:endParaRPr>
            </a:p>
          </p:txBody>
        </p:sp>
        <p:sp>
          <p:nvSpPr>
            <p:cNvPr id="16" name="文本框 15"/>
            <p:cNvSpPr txBox="1"/>
            <p:nvPr/>
          </p:nvSpPr>
          <p:spPr>
            <a:xfrm>
              <a:off x="1640114" y="2177146"/>
              <a:ext cx="2061026" cy="738664"/>
            </a:xfrm>
            <a:prstGeom prst="rect">
              <a:avLst/>
            </a:prstGeom>
            <a:noFill/>
          </p:spPr>
          <p:txBody>
            <a:bodyPr wrap="square" rtlCol="0">
              <a:spAutoFit/>
            </a:bodyPr>
            <a:lstStyle/>
            <a:p>
              <a:r>
                <a:rPr lang="zh-CN" altLang="en-US" sz="1400">
                  <a:solidFill>
                    <a:schemeClr val="accent1">
                      <a:lumMod val="60000"/>
                      <a:lumOff val="40000"/>
                    </a:schemeClr>
                  </a:solidFill>
                </a:rPr>
                <a:t>请在此输入您的详细描述请在此输入您的详细描述请在此输入您的详</a:t>
              </a:r>
              <a:endParaRPr lang="zh-CN" altLang="en-US" sz="1400">
                <a:solidFill>
                  <a:schemeClr val="accent1">
                    <a:lumMod val="60000"/>
                    <a:lumOff val="40000"/>
                  </a:schemeClr>
                </a:solidFill>
              </a:endParaRPr>
            </a:p>
          </p:txBody>
        </p:sp>
      </p:grpSp>
      <p:grpSp>
        <p:nvGrpSpPr>
          <p:cNvPr id="18" name="组合 17"/>
          <p:cNvGrpSpPr/>
          <p:nvPr/>
        </p:nvGrpSpPr>
        <p:grpSpPr>
          <a:xfrm>
            <a:off x="3968447" y="1817573"/>
            <a:ext cx="2061026" cy="1098237"/>
            <a:chOff x="1640114" y="1817573"/>
            <a:chExt cx="2061026" cy="1098237"/>
          </a:xfrm>
        </p:grpSpPr>
        <p:sp>
          <p:nvSpPr>
            <p:cNvPr id="19" name="文本框 18"/>
            <p:cNvSpPr txBox="1"/>
            <p:nvPr/>
          </p:nvSpPr>
          <p:spPr>
            <a:xfrm>
              <a:off x="1706924" y="1817573"/>
              <a:ext cx="1805534" cy="400110"/>
            </a:xfrm>
            <a:prstGeom prst="rect">
              <a:avLst/>
            </a:prstGeom>
            <a:noFill/>
          </p:spPr>
          <p:txBody>
            <a:bodyPr wrap="square" rtlCol="0">
              <a:spAutoFit/>
            </a:bodyPr>
            <a:lstStyle/>
            <a:p>
              <a:r>
                <a:rPr lang="zh-CN" altLang="en-US" sz="2000" b="1">
                  <a:solidFill>
                    <a:srgbClr val="00D3D7"/>
                  </a:solidFill>
                </a:rPr>
                <a:t>学员团体节目</a:t>
              </a:r>
              <a:endParaRPr lang="zh-CN" altLang="en-US" sz="2000" b="1">
                <a:solidFill>
                  <a:srgbClr val="00D3D7"/>
                </a:solidFill>
              </a:endParaRPr>
            </a:p>
          </p:txBody>
        </p:sp>
        <p:sp>
          <p:nvSpPr>
            <p:cNvPr id="20" name="文本框 19"/>
            <p:cNvSpPr txBox="1"/>
            <p:nvPr/>
          </p:nvSpPr>
          <p:spPr>
            <a:xfrm>
              <a:off x="1640114" y="2177146"/>
              <a:ext cx="2061026" cy="738664"/>
            </a:xfrm>
            <a:prstGeom prst="rect">
              <a:avLst/>
            </a:prstGeom>
            <a:noFill/>
          </p:spPr>
          <p:txBody>
            <a:bodyPr wrap="square" rtlCol="0">
              <a:spAutoFit/>
            </a:bodyPr>
            <a:lstStyle/>
            <a:p>
              <a:r>
                <a:rPr lang="zh-CN" altLang="en-US" sz="1400">
                  <a:solidFill>
                    <a:srgbClr val="00D3D7"/>
                  </a:solidFill>
                </a:rPr>
                <a:t>请在此输入您的详细描述请在此输入您的详细描述请在此输入您的详</a:t>
              </a:r>
              <a:endParaRPr lang="zh-CN" altLang="en-US" sz="1400">
                <a:solidFill>
                  <a:srgbClr val="00D3D7"/>
                </a:solidFill>
              </a:endParaRPr>
            </a:p>
          </p:txBody>
        </p:sp>
      </p:grpSp>
      <p:grpSp>
        <p:nvGrpSpPr>
          <p:cNvPr id="21" name="组合 20"/>
          <p:cNvGrpSpPr/>
          <p:nvPr/>
        </p:nvGrpSpPr>
        <p:grpSpPr>
          <a:xfrm>
            <a:off x="6296781" y="1817573"/>
            <a:ext cx="2061026" cy="1098237"/>
            <a:chOff x="1640114" y="1817573"/>
            <a:chExt cx="2061026" cy="1098237"/>
          </a:xfrm>
        </p:grpSpPr>
        <p:sp>
          <p:nvSpPr>
            <p:cNvPr id="22" name="文本框 21"/>
            <p:cNvSpPr txBox="1"/>
            <p:nvPr/>
          </p:nvSpPr>
          <p:spPr>
            <a:xfrm>
              <a:off x="1706924" y="1817573"/>
              <a:ext cx="1805534" cy="400110"/>
            </a:xfrm>
            <a:prstGeom prst="rect">
              <a:avLst/>
            </a:prstGeom>
            <a:noFill/>
          </p:spPr>
          <p:txBody>
            <a:bodyPr wrap="square" rtlCol="0">
              <a:spAutoFit/>
            </a:bodyPr>
            <a:lstStyle/>
            <a:p>
              <a:r>
                <a:rPr lang="zh-CN" altLang="en-US" sz="2000" b="1">
                  <a:solidFill>
                    <a:srgbClr val="4472C4"/>
                  </a:solidFill>
                </a:rPr>
                <a:t>赞助单位活动</a:t>
              </a:r>
              <a:endParaRPr lang="zh-CN" altLang="en-US" sz="2000" b="1">
                <a:solidFill>
                  <a:srgbClr val="4472C4"/>
                </a:solidFill>
              </a:endParaRPr>
            </a:p>
          </p:txBody>
        </p:sp>
        <p:sp>
          <p:nvSpPr>
            <p:cNvPr id="23" name="文本框 22"/>
            <p:cNvSpPr txBox="1"/>
            <p:nvPr/>
          </p:nvSpPr>
          <p:spPr>
            <a:xfrm>
              <a:off x="1640114" y="2177146"/>
              <a:ext cx="2061026" cy="738664"/>
            </a:xfrm>
            <a:prstGeom prst="rect">
              <a:avLst/>
            </a:prstGeom>
            <a:noFill/>
          </p:spPr>
          <p:txBody>
            <a:bodyPr wrap="square" rtlCol="0">
              <a:spAutoFit/>
            </a:bodyPr>
            <a:lstStyle/>
            <a:p>
              <a:r>
                <a:rPr lang="zh-CN" altLang="en-US" sz="1400">
                  <a:solidFill>
                    <a:schemeClr val="accent1">
                      <a:lumMod val="60000"/>
                      <a:lumOff val="40000"/>
                    </a:schemeClr>
                  </a:solidFill>
                </a:rPr>
                <a:t>请在此输入您的详细描述请在此输入您的详细描述请在此输入您的详</a:t>
              </a:r>
              <a:endParaRPr lang="zh-CN" altLang="en-US" sz="1400">
                <a:solidFill>
                  <a:schemeClr val="accent1">
                    <a:lumMod val="60000"/>
                    <a:lumOff val="40000"/>
                  </a:schemeClr>
                </a:solidFill>
              </a:endParaRPr>
            </a:p>
          </p:txBody>
        </p:sp>
      </p:grpSp>
      <p:grpSp>
        <p:nvGrpSpPr>
          <p:cNvPr id="24" name="组合 23"/>
          <p:cNvGrpSpPr/>
          <p:nvPr/>
        </p:nvGrpSpPr>
        <p:grpSpPr>
          <a:xfrm>
            <a:off x="8625114" y="1817573"/>
            <a:ext cx="2061026" cy="1098237"/>
            <a:chOff x="1640114" y="1817573"/>
            <a:chExt cx="2061026" cy="1098237"/>
          </a:xfrm>
        </p:grpSpPr>
        <p:sp>
          <p:nvSpPr>
            <p:cNvPr id="25" name="文本框 24"/>
            <p:cNvSpPr txBox="1"/>
            <p:nvPr/>
          </p:nvSpPr>
          <p:spPr>
            <a:xfrm>
              <a:off x="1706924" y="1817573"/>
              <a:ext cx="1805534" cy="400110"/>
            </a:xfrm>
            <a:prstGeom prst="rect">
              <a:avLst/>
            </a:prstGeom>
            <a:noFill/>
          </p:spPr>
          <p:txBody>
            <a:bodyPr wrap="square" rtlCol="0">
              <a:spAutoFit/>
            </a:bodyPr>
            <a:lstStyle/>
            <a:p>
              <a:pPr algn="ctr"/>
              <a:r>
                <a:rPr lang="zh-CN" altLang="en-US" sz="2000" b="1">
                  <a:solidFill>
                    <a:srgbClr val="00D3D7"/>
                  </a:solidFill>
                </a:rPr>
                <a:t>互动游戏</a:t>
              </a:r>
              <a:endParaRPr lang="zh-CN" altLang="en-US" sz="2000" b="1">
                <a:solidFill>
                  <a:srgbClr val="00D3D7"/>
                </a:solidFill>
              </a:endParaRPr>
            </a:p>
          </p:txBody>
        </p:sp>
        <p:sp>
          <p:nvSpPr>
            <p:cNvPr id="26" name="文本框 25"/>
            <p:cNvSpPr txBox="1"/>
            <p:nvPr/>
          </p:nvSpPr>
          <p:spPr>
            <a:xfrm>
              <a:off x="1640114" y="2177146"/>
              <a:ext cx="2061026" cy="738664"/>
            </a:xfrm>
            <a:prstGeom prst="rect">
              <a:avLst/>
            </a:prstGeom>
            <a:noFill/>
          </p:spPr>
          <p:txBody>
            <a:bodyPr wrap="square" rtlCol="0">
              <a:spAutoFit/>
            </a:bodyPr>
            <a:lstStyle/>
            <a:p>
              <a:r>
                <a:rPr lang="zh-CN" altLang="en-US" sz="1400">
                  <a:solidFill>
                    <a:srgbClr val="00D3D7"/>
                  </a:solidFill>
                </a:rPr>
                <a:t>请在此输入您的详细描述请在此输入您的详细描述请在此输入您的详</a:t>
              </a:r>
              <a:endParaRPr lang="zh-CN" altLang="en-US" sz="1400">
                <a:solidFill>
                  <a:srgbClr val="00D3D7"/>
                </a:solidFill>
              </a:endParaRPr>
            </a:p>
          </p:txBody>
        </p:sp>
      </p:gr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晚会所需用品</a:t>
            </a:r>
            <a:endParaRPr lang="zh-CN" altLang="en-US"/>
          </a:p>
        </p:txBody>
      </p:sp>
      <p:grpSp>
        <p:nvGrpSpPr>
          <p:cNvPr id="3" name="组合 2"/>
          <p:cNvGrpSpPr/>
          <p:nvPr/>
        </p:nvGrpSpPr>
        <p:grpSpPr>
          <a:xfrm>
            <a:off x="1436916" y="1344267"/>
            <a:ext cx="2757713" cy="1990958"/>
            <a:chOff x="1393373" y="885372"/>
            <a:chExt cx="2757713" cy="1990958"/>
          </a:xfrm>
          <a:effectLst>
            <a:outerShdw blurRad="50800" dist="38100" dir="2700000" algn="tl" rotWithShape="0">
              <a:prstClr val="black">
                <a:alpha val="40000"/>
              </a:prstClr>
            </a:outerShdw>
          </a:effectLst>
        </p:grpSpPr>
        <p:sp>
          <p:nvSpPr>
            <p:cNvPr id="4" name="矩形: 圆角 3"/>
            <p:cNvSpPr/>
            <p:nvPr/>
          </p:nvSpPr>
          <p:spPr>
            <a:xfrm>
              <a:off x="1422401" y="885372"/>
              <a:ext cx="2714171" cy="1961923"/>
            </a:xfrm>
            <a:prstGeom prst="roundRect">
              <a:avLst/>
            </a:prstGeom>
            <a:blipFill dpi="0" rotWithShape="1">
              <a:blip r:embed="rId2">
                <a:duotone>
                  <a:schemeClr val="accent5">
                    <a:shade val="45000"/>
                    <a:satMod val="135000"/>
                  </a:schemeClr>
                  <a:prstClr val="white"/>
                </a:duotone>
              </a:blip>
              <a:tile tx="-3810000" ty="12700000" sx="100000" sy="100000" flip="none" algn="tl"/>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 name="矩形: 圆角 3"/>
            <p:cNvSpPr/>
            <p:nvPr/>
          </p:nvSpPr>
          <p:spPr>
            <a:xfrm>
              <a:off x="1393373" y="2468693"/>
              <a:ext cx="2757713" cy="407637"/>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 name="文本框 5"/>
            <p:cNvSpPr txBox="1"/>
            <p:nvPr/>
          </p:nvSpPr>
          <p:spPr>
            <a:xfrm>
              <a:off x="1640114" y="2483207"/>
              <a:ext cx="2293257" cy="369332"/>
            </a:xfrm>
            <a:prstGeom prst="rect">
              <a:avLst/>
            </a:prstGeom>
            <a:noFill/>
          </p:spPr>
          <p:txBody>
            <a:bodyPr wrap="square" rtlCol="0">
              <a:spAutoFit/>
            </a:bodyPr>
            <a:lstStyle/>
            <a:p>
              <a:r>
                <a:rPr lang="zh-CN" altLang="en-US">
                  <a:solidFill>
                    <a:schemeClr val="tx1">
                      <a:lumMod val="65000"/>
                      <a:lumOff val="35000"/>
                    </a:schemeClr>
                  </a:solidFill>
                </a:rPr>
                <a:t>圣诞树、圣诞树挂件</a:t>
              </a:r>
              <a:endParaRPr lang="zh-CN" altLang="en-US">
                <a:solidFill>
                  <a:schemeClr val="tx1">
                    <a:lumMod val="65000"/>
                    <a:lumOff val="35000"/>
                  </a:schemeClr>
                </a:solidFill>
              </a:endParaRPr>
            </a:p>
          </p:txBody>
        </p:sp>
      </p:grpSp>
      <p:grpSp>
        <p:nvGrpSpPr>
          <p:cNvPr id="7" name="组合 6"/>
          <p:cNvGrpSpPr/>
          <p:nvPr/>
        </p:nvGrpSpPr>
        <p:grpSpPr>
          <a:xfrm>
            <a:off x="4858860" y="1344267"/>
            <a:ext cx="2757713" cy="1990958"/>
            <a:chOff x="1393373" y="885372"/>
            <a:chExt cx="2757713" cy="1990958"/>
          </a:xfrm>
          <a:effectLst>
            <a:outerShdw blurRad="50800" dist="38100" dir="2700000" algn="tl" rotWithShape="0">
              <a:prstClr val="black">
                <a:alpha val="40000"/>
              </a:prstClr>
            </a:outerShdw>
          </a:effectLst>
        </p:grpSpPr>
        <p:sp>
          <p:nvSpPr>
            <p:cNvPr id="8" name="矩形: 圆角 7"/>
            <p:cNvSpPr/>
            <p:nvPr/>
          </p:nvSpPr>
          <p:spPr>
            <a:xfrm>
              <a:off x="1422401" y="885372"/>
              <a:ext cx="2714171" cy="1961923"/>
            </a:xfrm>
            <a:prstGeom prst="roundRect">
              <a:avLst/>
            </a:prstGeom>
            <a:blipFill>
              <a:blip r:embed="rId3">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矩形: 圆角 3"/>
            <p:cNvSpPr/>
            <p:nvPr/>
          </p:nvSpPr>
          <p:spPr>
            <a:xfrm>
              <a:off x="1393373" y="2468693"/>
              <a:ext cx="2757713" cy="407637"/>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文本框 9"/>
            <p:cNvSpPr txBox="1"/>
            <p:nvPr/>
          </p:nvSpPr>
          <p:spPr>
            <a:xfrm>
              <a:off x="1640114" y="2483207"/>
              <a:ext cx="2293257" cy="369332"/>
            </a:xfrm>
            <a:prstGeom prst="rect">
              <a:avLst/>
            </a:prstGeom>
            <a:noFill/>
          </p:spPr>
          <p:txBody>
            <a:bodyPr wrap="square" rtlCol="0">
              <a:spAutoFit/>
            </a:bodyPr>
            <a:lstStyle/>
            <a:p>
              <a:r>
                <a:rPr lang="en-US" altLang="zh-CN">
                  <a:solidFill>
                    <a:schemeClr val="tx1">
                      <a:lumMod val="65000"/>
                      <a:lumOff val="35000"/>
                    </a:schemeClr>
                  </a:solidFill>
                </a:rPr>
                <a:t>. </a:t>
              </a:r>
              <a:r>
                <a:rPr lang="zh-CN" altLang="en-US">
                  <a:solidFill>
                    <a:schemeClr val="tx1">
                      <a:lumMod val="65000"/>
                      <a:lumOff val="35000"/>
                    </a:schemeClr>
                  </a:solidFill>
                </a:rPr>
                <a:t>圣诞老人服</a:t>
              </a:r>
              <a:r>
                <a:rPr lang="en-US" altLang="zh-CN">
                  <a:solidFill>
                    <a:schemeClr val="tx1">
                      <a:lumMod val="65000"/>
                      <a:lumOff val="35000"/>
                    </a:schemeClr>
                  </a:solidFill>
                </a:rPr>
                <a:t>1</a:t>
              </a:r>
              <a:r>
                <a:rPr lang="zh-CN" altLang="en-US">
                  <a:solidFill>
                    <a:schemeClr val="tx1">
                      <a:lumMod val="65000"/>
                      <a:lumOff val="35000"/>
                    </a:schemeClr>
                  </a:solidFill>
                </a:rPr>
                <a:t>套</a:t>
              </a:r>
              <a:endParaRPr lang="zh-CN" altLang="en-US">
                <a:solidFill>
                  <a:schemeClr val="tx1">
                    <a:lumMod val="65000"/>
                    <a:lumOff val="35000"/>
                  </a:schemeClr>
                </a:solidFill>
              </a:endParaRPr>
            </a:p>
          </p:txBody>
        </p:sp>
      </p:grpSp>
      <p:grpSp>
        <p:nvGrpSpPr>
          <p:cNvPr id="11" name="组合 10"/>
          <p:cNvGrpSpPr/>
          <p:nvPr/>
        </p:nvGrpSpPr>
        <p:grpSpPr>
          <a:xfrm>
            <a:off x="8280805" y="1344267"/>
            <a:ext cx="2757713" cy="1990958"/>
            <a:chOff x="1393373" y="885372"/>
            <a:chExt cx="2757713" cy="1990958"/>
          </a:xfrm>
          <a:effectLst>
            <a:outerShdw blurRad="50800" dist="38100" dir="2700000" algn="tl" rotWithShape="0">
              <a:prstClr val="black">
                <a:alpha val="40000"/>
              </a:prstClr>
            </a:outerShdw>
          </a:effectLst>
        </p:grpSpPr>
        <p:sp>
          <p:nvSpPr>
            <p:cNvPr id="12" name="矩形: 圆角 11"/>
            <p:cNvSpPr/>
            <p:nvPr/>
          </p:nvSpPr>
          <p:spPr>
            <a:xfrm>
              <a:off x="1422401" y="885372"/>
              <a:ext cx="2714171" cy="1961923"/>
            </a:xfrm>
            <a:prstGeom prst="roundRect">
              <a:avLst/>
            </a:prstGeom>
            <a:blipFill>
              <a:blip r:embed="rId4">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矩形: 圆角 3"/>
            <p:cNvSpPr/>
            <p:nvPr/>
          </p:nvSpPr>
          <p:spPr>
            <a:xfrm>
              <a:off x="1393373" y="2468693"/>
              <a:ext cx="2757713" cy="407637"/>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 name="文本框 13"/>
            <p:cNvSpPr txBox="1"/>
            <p:nvPr/>
          </p:nvSpPr>
          <p:spPr>
            <a:xfrm>
              <a:off x="1640114" y="2483207"/>
              <a:ext cx="2293257" cy="369332"/>
            </a:xfrm>
            <a:prstGeom prst="rect">
              <a:avLst/>
            </a:prstGeom>
            <a:noFill/>
          </p:spPr>
          <p:txBody>
            <a:bodyPr wrap="square" rtlCol="0">
              <a:spAutoFit/>
            </a:bodyPr>
            <a:lstStyle/>
            <a:p>
              <a:r>
                <a:rPr lang="zh-CN" altLang="en-US">
                  <a:solidFill>
                    <a:schemeClr val="tx1">
                      <a:lumMod val="65000"/>
                      <a:lumOff val="35000"/>
                    </a:schemeClr>
                  </a:solidFill>
                </a:rPr>
                <a:t>气球、礼花、彩喷</a:t>
              </a:r>
              <a:endParaRPr lang="zh-CN" altLang="en-US">
                <a:solidFill>
                  <a:schemeClr val="tx1">
                    <a:lumMod val="65000"/>
                    <a:lumOff val="35000"/>
                  </a:schemeClr>
                </a:solidFill>
              </a:endParaRPr>
            </a:p>
          </p:txBody>
        </p:sp>
      </p:grpSp>
      <p:grpSp>
        <p:nvGrpSpPr>
          <p:cNvPr id="15" name="组合 14"/>
          <p:cNvGrpSpPr/>
          <p:nvPr/>
        </p:nvGrpSpPr>
        <p:grpSpPr>
          <a:xfrm>
            <a:off x="1436916" y="3866560"/>
            <a:ext cx="2757713" cy="2103972"/>
            <a:chOff x="1393373" y="772358"/>
            <a:chExt cx="2757713" cy="2103972"/>
          </a:xfrm>
          <a:effectLst>
            <a:outerShdw blurRad="50800" dist="38100" dir="2700000" algn="tl" rotWithShape="0">
              <a:prstClr val="black">
                <a:alpha val="40000"/>
              </a:prstClr>
            </a:outerShdw>
          </a:effectLst>
        </p:grpSpPr>
        <p:sp>
          <p:nvSpPr>
            <p:cNvPr id="16" name="矩形: 圆角 15"/>
            <p:cNvSpPr/>
            <p:nvPr/>
          </p:nvSpPr>
          <p:spPr>
            <a:xfrm>
              <a:off x="1422401" y="772358"/>
              <a:ext cx="2714171" cy="2074938"/>
            </a:xfrm>
            <a:prstGeom prst="roundRect">
              <a:avLst/>
            </a:prstGeom>
            <a:blipFill>
              <a:blip r:embed="rId5">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矩形: 圆角 3"/>
            <p:cNvSpPr/>
            <p:nvPr/>
          </p:nvSpPr>
          <p:spPr>
            <a:xfrm>
              <a:off x="1393373" y="2468693"/>
              <a:ext cx="2757713" cy="407637"/>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文本框 17"/>
            <p:cNvSpPr txBox="1"/>
            <p:nvPr/>
          </p:nvSpPr>
          <p:spPr>
            <a:xfrm>
              <a:off x="1640114" y="2483207"/>
              <a:ext cx="2293257" cy="369332"/>
            </a:xfrm>
            <a:prstGeom prst="rect">
              <a:avLst/>
            </a:prstGeom>
            <a:noFill/>
          </p:spPr>
          <p:txBody>
            <a:bodyPr wrap="square" rtlCol="0">
              <a:spAutoFit/>
            </a:bodyPr>
            <a:lstStyle/>
            <a:p>
              <a:r>
                <a:rPr lang="zh-CN" altLang="en-US">
                  <a:solidFill>
                    <a:schemeClr val="tx1">
                      <a:lumMod val="65000"/>
                      <a:lumOff val="35000"/>
                    </a:schemeClr>
                  </a:solidFill>
                </a:rPr>
                <a:t>水果、瓜子、水果糖</a:t>
              </a:r>
              <a:endParaRPr lang="zh-CN" altLang="en-US">
                <a:solidFill>
                  <a:schemeClr val="tx1">
                    <a:lumMod val="65000"/>
                    <a:lumOff val="35000"/>
                  </a:schemeClr>
                </a:solidFill>
              </a:endParaRPr>
            </a:p>
          </p:txBody>
        </p:sp>
      </p:grpSp>
      <p:grpSp>
        <p:nvGrpSpPr>
          <p:cNvPr id="19" name="组合 18"/>
          <p:cNvGrpSpPr/>
          <p:nvPr/>
        </p:nvGrpSpPr>
        <p:grpSpPr>
          <a:xfrm>
            <a:off x="4858860" y="3866560"/>
            <a:ext cx="2757713" cy="2103972"/>
            <a:chOff x="1393373" y="772358"/>
            <a:chExt cx="2757713" cy="2103972"/>
          </a:xfrm>
          <a:effectLst>
            <a:outerShdw blurRad="50800" dist="38100" dir="2700000" algn="tl" rotWithShape="0">
              <a:prstClr val="black">
                <a:alpha val="40000"/>
              </a:prstClr>
            </a:outerShdw>
          </a:effectLst>
        </p:grpSpPr>
        <p:sp>
          <p:nvSpPr>
            <p:cNvPr id="20" name="矩形: 圆角 19"/>
            <p:cNvSpPr/>
            <p:nvPr/>
          </p:nvSpPr>
          <p:spPr>
            <a:xfrm>
              <a:off x="1422401" y="772358"/>
              <a:ext cx="2714171" cy="2074937"/>
            </a:xfrm>
            <a:prstGeom prst="roundRect">
              <a:avLst/>
            </a:prstGeom>
            <a:blipFill>
              <a:blip r:embed="rId6">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矩形: 圆角 3"/>
            <p:cNvSpPr/>
            <p:nvPr/>
          </p:nvSpPr>
          <p:spPr>
            <a:xfrm>
              <a:off x="1393373" y="2468693"/>
              <a:ext cx="2757713" cy="407637"/>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文本框 21"/>
            <p:cNvSpPr txBox="1"/>
            <p:nvPr/>
          </p:nvSpPr>
          <p:spPr>
            <a:xfrm>
              <a:off x="1640114" y="2483207"/>
              <a:ext cx="2496458" cy="369332"/>
            </a:xfrm>
            <a:prstGeom prst="rect">
              <a:avLst/>
            </a:prstGeom>
            <a:noFill/>
          </p:spPr>
          <p:txBody>
            <a:bodyPr wrap="square" rtlCol="0">
              <a:spAutoFit/>
            </a:bodyPr>
            <a:lstStyle/>
            <a:p>
              <a:r>
                <a:rPr lang="zh-CN" altLang="en-US">
                  <a:solidFill>
                    <a:schemeClr val="tx1">
                      <a:lumMod val="65000"/>
                      <a:lumOff val="35000"/>
                    </a:schemeClr>
                  </a:solidFill>
                </a:rPr>
                <a:t>纸杯 、铅笔、乒乓球</a:t>
              </a:r>
              <a:endParaRPr lang="zh-CN" altLang="en-US">
                <a:solidFill>
                  <a:schemeClr val="tx1">
                    <a:lumMod val="65000"/>
                    <a:lumOff val="35000"/>
                  </a:schemeClr>
                </a:solidFill>
              </a:endParaRPr>
            </a:p>
          </p:txBody>
        </p:sp>
      </p:grpSp>
      <p:grpSp>
        <p:nvGrpSpPr>
          <p:cNvPr id="23" name="组合 22"/>
          <p:cNvGrpSpPr/>
          <p:nvPr/>
        </p:nvGrpSpPr>
        <p:grpSpPr>
          <a:xfrm>
            <a:off x="8280805" y="3866559"/>
            <a:ext cx="2757713" cy="2103972"/>
            <a:chOff x="1393373" y="1204686"/>
            <a:chExt cx="2757713" cy="1671643"/>
          </a:xfrm>
          <a:effectLst>
            <a:outerShdw blurRad="50800" dist="38100" dir="2700000" algn="tl" rotWithShape="0">
              <a:prstClr val="black">
                <a:alpha val="40000"/>
              </a:prstClr>
            </a:outerShdw>
          </a:effectLst>
        </p:grpSpPr>
        <p:sp>
          <p:nvSpPr>
            <p:cNvPr id="24" name="矩形: 圆角 23"/>
            <p:cNvSpPr/>
            <p:nvPr/>
          </p:nvSpPr>
          <p:spPr>
            <a:xfrm>
              <a:off x="1422401" y="1204686"/>
              <a:ext cx="2714171" cy="1642609"/>
            </a:xfrm>
            <a:prstGeom prst="roundRect">
              <a:avLst/>
            </a:prstGeom>
            <a:blipFill>
              <a:blip r:embed="rId7">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矩形: 圆角 3"/>
            <p:cNvSpPr/>
            <p:nvPr/>
          </p:nvSpPr>
          <p:spPr>
            <a:xfrm>
              <a:off x="1393373" y="2552454"/>
              <a:ext cx="2757713" cy="323875"/>
            </a:xfrm>
            <a:custGeom>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文本框 25"/>
            <p:cNvSpPr txBox="1"/>
            <p:nvPr/>
          </p:nvSpPr>
          <p:spPr>
            <a:xfrm>
              <a:off x="1640114" y="2552397"/>
              <a:ext cx="2293257" cy="293441"/>
            </a:xfrm>
            <a:prstGeom prst="rect">
              <a:avLst/>
            </a:prstGeom>
            <a:noFill/>
          </p:spPr>
          <p:txBody>
            <a:bodyPr wrap="square" rtlCol="0">
              <a:spAutoFit/>
            </a:bodyPr>
            <a:lstStyle/>
            <a:p>
              <a:r>
                <a:rPr lang="zh-CN" altLang="en-US">
                  <a:solidFill>
                    <a:schemeClr val="tx1">
                      <a:lumMod val="65000"/>
                      <a:lumOff val="35000"/>
                    </a:schemeClr>
                  </a:solidFill>
                </a:rPr>
                <a:t>礼品类：文具、水杯</a:t>
              </a:r>
              <a:endParaRPr lang="zh-CN" altLang="en-US">
                <a:solidFill>
                  <a:schemeClr val="tx1">
                    <a:lumMod val="65000"/>
                    <a:lumOff val="35000"/>
                  </a:schemeClr>
                </a:solidFill>
              </a:endParaRPr>
            </a:p>
          </p:txBody>
        </p:sp>
      </p:gr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3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9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9" presetClass="emph" presetSubtype="0" nodeType="withEffect">
                                  <p:stCondLst>
                                    <p:cond delay="3400"/>
                                  </p:stCondLst>
                                  <p:childTnLst>
                                    <p:set>
                                      <p:cBhvr>
                                        <p:cTn id="36" dur="indefinite"/>
                                        <p:tgtEl>
                                          <p:spTgt spid="3"/>
                                        </p:tgtEl>
                                        <p:attrNameLst>
                                          <p:attrName>style.opacity</p:attrName>
                                        </p:attrNameLst>
                                      </p:cBhvr>
                                      <p:to>
                                        <p:strVal val="0.5"/>
                                      </p:to>
                                    </p:set>
                                    <p:animEffect filter="image" prLst="opacity: 0.5">
                                      <p:cBhvr rctx="IE">
                                        <p:cTn id="37" dur="indefinite"/>
                                        <p:tgtEl>
                                          <p:spTgt spid="3"/>
                                        </p:tgtEl>
                                      </p:cBhvr>
                                    </p:animEffect>
                                  </p:childTnLst>
                                </p:cTn>
                              </p:par>
                              <p:par>
                                <p:cTn id="38" presetID="9" presetClass="emph" presetSubtype="0" nodeType="withEffect">
                                  <p:stCondLst>
                                    <p:cond delay="3900"/>
                                  </p:stCondLst>
                                  <p:childTnLst>
                                    <p:set>
                                      <p:cBhvr>
                                        <p:cTn id="39" dur="indefinite"/>
                                        <p:tgtEl>
                                          <p:spTgt spid="7"/>
                                        </p:tgtEl>
                                        <p:attrNameLst>
                                          <p:attrName>style.opacity</p:attrName>
                                        </p:attrNameLst>
                                      </p:cBhvr>
                                      <p:to>
                                        <p:strVal val="0.5"/>
                                      </p:to>
                                    </p:set>
                                    <p:animEffect filter="image" prLst="opacity: 0.5">
                                      <p:cBhvr rctx="IE">
                                        <p:cTn id="40" dur="indefinite"/>
                                        <p:tgtEl>
                                          <p:spTgt spid="7"/>
                                        </p:tgtEl>
                                      </p:cBhvr>
                                    </p:animEffect>
                                  </p:childTnLst>
                                </p:cTn>
                              </p:par>
                              <p:par>
                                <p:cTn id="41" presetID="9" presetClass="emph" presetSubtype="0" nodeType="withEffect">
                                  <p:stCondLst>
                                    <p:cond delay="4300"/>
                                  </p:stCondLst>
                                  <p:childTnLst>
                                    <p:set>
                                      <p:cBhvr>
                                        <p:cTn id="42" dur="indefinite"/>
                                        <p:tgtEl>
                                          <p:spTgt spid="11"/>
                                        </p:tgtEl>
                                        <p:attrNameLst>
                                          <p:attrName>style.opacity</p:attrName>
                                        </p:attrNameLst>
                                      </p:cBhvr>
                                      <p:to>
                                        <p:strVal val="0.5"/>
                                      </p:to>
                                    </p:set>
                                    <p:animEffect filter="image" prLst="opacity: 0.5">
                                      <p:cBhvr rctx="IE">
                                        <p:cTn id="43" dur="indefinite"/>
                                        <p:tgtEl>
                                          <p:spTgt spid="11"/>
                                        </p:tgtEl>
                                      </p:cBhvr>
                                    </p:animEffect>
                                  </p:childTnLst>
                                </p:cTn>
                              </p:par>
                              <p:par>
                                <p:cTn id="44" presetID="9" presetClass="emph" presetSubtype="0" nodeType="withEffect">
                                  <p:stCondLst>
                                    <p:cond delay="4600"/>
                                  </p:stCondLst>
                                  <p:childTnLst>
                                    <p:set>
                                      <p:cBhvr>
                                        <p:cTn id="45" dur="indefinite"/>
                                        <p:tgtEl>
                                          <p:spTgt spid="23"/>
                                        </p:tgtEl>
                                        <p:attrNameLst>
                                          <p:attrName>style.opacity</p:attrName>
                                        </p:attrNameLst>
                                      </p:cBhvr>
                                      <p:to>
                                        <p:strVal val="0.5"/>
                                      </p:to>
                                    </p:set>
                                    <p:animEffect filter="image" prLst="opacity: 0.5">
                                      <p:cBhvr rctx="IE">
                                        <p:cTn id="46" dur="indefinite"/>
                                        <p:tgtEl>
                                          <p:spTgt spid="23"/>
                                        </p:tgtEl>
                                      </p:cBhvr>
                                    </p:animEffect>
                                  </p:childTnLst>
                                </p:cTn>
                              </p:par>
                              <p:par>
                                <p:cTn id="47" presetID="9" presetClass="emph" presetSubtype="0" nodeType="withEffect">
                                  <p:stCondLst>
                                    <p:cond delay="5200"/>
                                  </p:stCondLst>
                                  <p:childTnLst>
                                    <p:set>
                                      <p:cBhvr>
                                        <p:cTn id="48" dur="indefinite"/>
                                        <p:tgtEl>
                                          <p:spTgt spid="19"/>
                                        </p:tgtEl>
                                        <p:attrNameLst>
                                          <p:attrName>style.opacity</p:attrName>
                                        </p:attrNameLst>
                                      </p:cBhvr>
                                      <p:to>
                                        <p:strVal val="0.5"/>
                                      </p:to>
                                    </p:set>
                                    <p:animEffect filter="image" prLst="opacity: 0.5">
                                      <p:cBhvr rctx="IE">
                                        <p:cTn id="49" dur="indefinite"/>
                                        <p:tgtEl>
                                          <p:spTgt spid="19"/>
                                        </p:tgtEl>
                                      </p:cBhvr>
                                    </p:animEffect>
                                  </p:childTnLst>
                                </p:cTn>
                              </p:par>
                              <p:par>
                                <p:cTn id="50" presetID="9" presetClass="emph" presetSubtype="0" nodeType="withEffect">
                                  <p:stCondLst>
                                    <p:cond delay="5700"/>
                                  </p:stCondLst>
                                  <p:childTnLst>
                                    <p:set>
                                      <p:cBhvr>
                                        <p:cTn id="51" dur="indefinite"/>
                                        <p:tgtEl>
                                          <p:spTgt spid="15"/>
                                        </p:tgtEl>
                                        <p:attrNameLst>
                                          <p:attrName>style.opacity</p:attrName>
                                        </p:attrNameLst>
                                      </p:cBhvr>
                                      <p:to>
                                        <p:strVal val="0.5"/>
                                      </p:to>
                                    </p:set>
                                    <p:animEffect filter="image" prLst="opacity: 0.5">
                                      <p:cBhvr rctx="IE">
                                        <p:cTn id="52" dur="indefinite"/>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2">
            <a:off x="8439505" y="3618923"/>
            <a:ext cx="1613327" cy="1371432"/>
          </a:xfrm>
          <a:prstGeom prst="rect">
            <a:avLst/>
          </a:prstGeom>
        </p:spPr>
      </p:pic>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rPr>
              <a:t>活动执行方案</a:t>
            </a:r>
            <a:endPar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a:blipFill>
                  <a:blip r:embed="rId4"/>
                  <a:tile tx="0" ty="0" sx="100000" sy="100000" flip="none" algn="tl"/>
                </a:blipFill>
                <a:latin typeface="Bauhaus 93" panose="04030905020b02020c02" pitchFamily="82" charset="0"/>
              </a:rPr>
              <a:t>03</a:t>
            </a:r>
            <a:endParaRPr lang="zh-CN" altLang="en-US" sz="9600">
              <a:blipFill>
                <a:blip r:embed="rId4"/>
                <a:tile tx="0" ty="0" sx="100000" sy="100000" flip="none" algn="tl"/>
              </a:blipFill>
              <a:latin typeface="Bauhaus 93" panose="04030905020b02020c02" pitchFamily="82" charset="0"/>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活动策划组</a:t>
            </a:r>
            <a:endParaRPr lang="zh-CN" altLang="en-US"/>
          </a:p>
        </p:txBody>
      </p:sp>
      <p:pic>
        <p:nvPicPr>
          <p:cNvPr id="3" name="图片 2"/>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t="24860" b="12102"/>
          <a:stretch>
            <a:fillRect/>
          </a:stretch>
        </p:blipFill>
        <p:spPr>
          <a:xfrm>
            <a:off x="0" y="1190711"/>
            <a:ext cx="12195392" cy="6064853"/>
          </a:xfrm>
          <a:prstGeom prst="rect">
            <a:avLst/>
          </a:prstGeom>
        </p:spPr>
      </p:pic>
      <p:grpSp>
        <p:nvGrpSpPr>
          <p:cNvPr id="4" name="组合 3"/>
          <p:cNvGrpSpPr/>
          <p:nvPr/>
        </p:nvGrpSpPr>
        <p:grpSpPr>
          <a:xfrm>
            <a:off x="1748972" y="2307767"/>
            <a:ext cx="1981199" cy="1509485"/>
            <a:chOff x="1748972" y="2467430"/>
            <a:chExt cx="1981199" cy="1509485"/>
          </a:xfrm>
        </p:grpSpPr>
        <p:sp>
          <p:nvSpPr>
            <p:cNvPr id="5" name="任意多边形: 形状 4"/>
            <p:cNvSpPr/>
            <p:nvPr/>
          </p:nvSpPr>
          <p:spPr>
            <a:xfrm>
              <a:off x="1748972" y="2467430"/>
              <a:ext cx="1981199" cy="1509485"/>
            </a:xfrm>
            <a:custGeom>
              <a:gdLst>
                <a:gd name="connsiteX0" fmla="*/ 0 w 1981199"/>
                <a:gd name="connsiteY0" fmla="*/ 0 h 1509485"/>
                <a:gd name="connsiteX1" fmla="*/ 1981199 w 1981199"/>
                <a:gd name="connsiteY1" fmla="*/ 0 h 1509485"/>
                <a:gd name="connsiteX2" fmla="*/ 1981199 w 1981199"/>
                <a:gd name="connsiteY2" fmla="*/ 1509485 h 1509485"/>
                <a:gd name="connsiteX3" fmla="*/ 0 w 1981199"/>
                <a:gd name="connsiteY3" fmla="*/ 1509485 h 1509485"/>
                <a:gd name="connsiteX4" fmla="*/ 754743 w 1981199"/>
                <a:gd name="connsiteY4" fmla="*/ 754743 h 1509485"/>
                <a:gd name="connsiteX5" fmla="*/ 0 w 1981199"/>
                <a:gd name="connsiteY5" fmla="*/ 0 h 15094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199" h="1509485">
                  <a:moveTo>
                    <a:pt x="0" y="0"/>
                  </a:moveTo>
                  <a:lnTo>
                    <a:pt x="1981199" y="0"/>
                  </a:lnTo>
                  <a:lnTo>
                    <a:pt x="1981199" y="1509485"/>
                  </a:lnTo>
                  <a:lnTo>
                    <a:pt x="0" y="1509485"/>
                  </a:lnTo>
                  <a:lnTo>
                    <a:pt x="754743" y="754743"/>
                  </a:lnTo>
                  <a:lnTo>
                    <a:pt x="0"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387603" y="3297464"/>
              <a:ext cx="1030514" cy="400110"/>
            </a:xfrm>
            <a:prstGeom prst="rect">
              <a:avLst/>
            </a:prstGeom>
            <a:noFill/>
          </p:spPr>
          <p:txBody>
            <a:bodyPr wrap="square" rtlCol="0">
              <a:spAutoFit/>
            </a:bodyPr>
            <a:lstStyle/>
            <a:p>
              <a:pPr algn="r"/>
              <a:r>
                <a:rPr lang="zh-CN" altLang="en-US" sz="2000" b="1">
                  <a:solidFill>
                    <a:srgbClr val="4472C4"/>
                  </a:solidFill>
                  <a:effectLst>
                    <a:innerShdw blurRad="114300">
                      <a:prstClr val="black"/>
                    </a:innerShdw>
                  </a:effectLst>
                </a:rPr>
                <a:t>节目组</a:t>
              </a:r>
              <a:endParaRPr lang="zh-CN" altLang="en-US" sz="2000" b="1">
                <a:solidFill>
                  <a:srgbClr val="4472C4"/>
                </a:solidFill>
                <a:effectLst>
                  <a:innerShdw blurRad="114300">
                    <a:prstClr val="black"/>
                  </a:innerShdw>
                </a:effectLst>
              </a:endParaRPr>
            </a:p>
          </p:txBody>
        </p:sp>
        <p:sp>
          <p:nvSpPr>
            <p:cNvPr id="7" name="three-fingers-hand-gesture-filled-shape_57644"/>
            <p:cNvSpPr>
              <a:spLocks noChangeAspect="1"/>
            </p:cNvSpPr>
            <p:nvPr/>
          </p:nvSpPr>
          <p:spPr bwMode="auto">
            <a:xfrm>
              <a:off x="2968295" y="2514473"/>
              <a:ext cx="377251" cy="609685"/>
            </a:xfrm>
            <a:custGeom>
              <a:gdLst>
                <a:gd name="connsiteX0" fmla="*/ 239017 w 376448"/>
                <a:gd name="connsiteY0" fmla="*/ 42 h 608386"/>
                <a:gd name="connsiteX1" fmla="*/ 265978 w 376448"/>
                <a:gd name="connsiteY1" fmla="*/ 29984 h 608386"/>
                <a:gd name="connsiteX2" fmla="*/ 236351 w 376448"/>
                <a:gd name="connsiteY2" fmla="*/ 257728 h 608386"/>
                <a:gd name="connsiteX3" fmla="*/ 236412 w 376448"/>
                <a:gd name="connsiteY3" fmla="*/ 286460 h 608386"/>
                <a:gd name="connsiteX4" fmla="*/ 334078 w 376448"/>
                <a:gd name="connsiteY4" fmla="*/ 229842 h 608386"/>
                <a:gd name="connsiteX5" fmla="*/ 372854 w 376448"/>
                <a:gd name="connsiteY5" fmla="*/ 240912 h 608386"/>
                <a:gd name="connsiteX6" fmla="*/ 361767 w 376448"/>
                <a:gd name="connsiteY6" fmla="*/ 279685 h 608386"/>
                <a:gd name="connsiteX7" fmla="*/ 320083 w 376448"/>
                <a:gd name="connsiteY7" fmla="*/ 316584 h 608386"/>
                <a:gd name="connsiteX8" fmla="*/ 205876 w 376448"/>
                <a:gd name="connsiteY8" fmla="*/ 475672 h 608386"/>
                <a:gd name="connsiteX9" fmla="*/ 205876 w 376448"/>
                <a:gd name="connsiteY9" fmla="*/ 571124 h 608386"/>
                <a:gd name="connsiteX10" fmla="*/ 166373 w 376448"/>
                <a:gd name="connsiteY10" fmla="*/ 608144 h 608386"/>
                <a:gd name="connsiteX11" fmla="*/ 84640 w 376448"/>
                <a:gd name="connsiteY11" fmla="*/ 608386 h 608386"/>
                <a:gd name="connsiteX12" fmla="*/ 49379 w 376448"/>
                <a:gd name="connsiteY12" fmla="*/ 568644 h 608386"/>
                <a:gd name="connsiteX13" fmla="*/ 49379 w 376448"/>
                <a:gd name="connsiteY13" fmla="*/ 493093 h 608386"/>
                <a:gd name="connsiteX14" fmla="*/ 15934 w 376448"/>
                <a:gd name="connsiteY14" fmla="*/ 303397 h 608386"/>
                <a:gd name="connsiteX15" fmla="*/ 0 w 376448"/>
                <a:gd name="connsiteY15" fmla="*/ 79041 h 608386"/>
                <a:gd name="connsiteX16" fmla="*/ 19327 w 376448"/>
                <a:gd name="connsiteY16" fmla="*/ 49038 h 608386"/>
                <a:gd name="connsiteX17" fmla="*/ 46228 w 376448"/>
                <a:gd name="connsiteY17" fmla="*/ 75835 h 608386"/>
                <a:gd name="connsiteX18" fmla="*/ 58164 w 376448"/>
                <a:gd name="connsiteY18" fmla="*/ 220043 h 608386"/>
                <a:gd name="connsiteX19" fmla="*/ 88760 w 376448"/>
                <a:gd name="connsiteY19" fmla="*/ 199295 h 608386"/>
                <a:gd name="connsiteX20" fmla="*/ 119296 w 376448"/>
                <a:gd name="connsiteY20" fmla="*/ 211998 h 608386"/>
                <a:gd name="connsiteX21" fmla="*/ 150438 w 376448"/>
                <a:gd name="connsiteY21" fmla="*/ 191431 h 608386"/>
                <a:gd name="connsiteX22" fmla="*/ 179823 w 376448"/>
                <a:gd name="connsiteY22" fmla="*/ 206856 h 608386"/>
                <a:gd name="connsiteX23" fmla="*/ 209026 w 376448"/>
                <a:gd name="connsiteY23" fmla="*/ 26960 h 608386"/>
                <a:gd name="connsiteX24" fmla="*/ 239017 w 376448"/>
                <a:gd name="connsiteY24" fmla="*/ 42 h 6083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448" h="608386">
                  <a:moveTo>
                    <a:pt x="239017" y="42"/>
                  </a:moveTo>
                  <a:cubicBezTo>
                    <a:pt x="254709" y="828"/>
                    <a:pt x="266826" y="14257"/>
                    <a:pt x="265978" y="29984"/>
                  </a:cubicBezTo>
                  <a:lnTo>
                    <a:pt x="236351" y="257728"/>
                  </a:lnTo>
                  <a:lnTo>
                    <a:pt x="236412" y="286460"/>
                  </a:lnTo>
                  <a:cubicBezTo>
                    <a:pt x="238229" y="286279"/>
                    <a:pt x="287305" y="259542"/>
                    <a:pt x="334078" y="229842"/>
                  </a:cubicBezTo>
                  <a:cubicBezTo>
                    <a:pt x="347831" y="222220"/>
                    <a:pt x="365220" y="227180"/>
                    <a:pt x="372854" y="240912"/>
                  </a:cubicBezTo>
                  <a:cubicBezTo>
                    <a:pt x="380488" y="254703"/>
                    <a:pt x="375580" y="272003"/>
                    <a:pt x="361767" y="279685"/>
                  </a:cubicBezTo>
                  <a:cubicBezTo>
                    <a:pt x="361767" y="279685"/>
                    <a:pt x="334018" y="298558"/>
                    <a:pt x="320083" y="316584"/>
                  </a:cubicBezTo>
                  <a:cubicBezTo>
                    <a:pt x="281064" y="366851"/>
                    <a:pt x="229383" y="470107"/>
                    <a:pt x="205876" y="475672"/>
                  </a:cubicBezTo>
                  <a:lnTo>
                    <a:pt x="205876" y="571124"/>
                  </a:lnTo>
                  <a:cubicBezTo>
                    <a:pt x="205876" y="591207"/>
                    <a:pt x="186427" y="607479"/>
                    <a:pt x="166373" y="608144"/>
                  </a:cubicBezTo>
                  <a:cubicBezTo>
                    <a:pt x="165040" y="608326"/>
                    <a:pt x="84640" y="608386"/>
                    <a:pt x="84640" y="608386"/>
                  </a:cubicBezTo>
                  <a:cubicBezTo>
                    <a:pt x="62647" y="608386"/>
                    <a:pt x="49379" y="590602"/>
                    <a:pt x="49379" y="568644"/>
                  </a:cubicBezTo>
                  <a:lnTo>
                    <a:pt x="49379" y="493093"/>
                  </a:lnTo>
                  <a:cubicBezTo>
                    <a:pt x="9512" y="466780"/>
                    <a:pt x="15934" y="303397"/>
                    <a:pt x="15934" y="303397"/>
                  </a:cubicBezTo>
                  <a:lnTo>
                    <a:pt x="0" y="79041"/>
                  </a:lnTo>
                  <a:cubicBezTo>
                    <a:pt x="0" y="64221"/>
                    <a:pt x="3999" y="51821"/>
                    <a:pt x="19327" y="49038"/>
                  </a:cubicBezTo>
                  <a:cubicBezTo>
                    <a:pt x="33929" y="46316"/>
                    <a:pt x="46228" y="61015"/>
                    <a:pt x="46228" y="75835"/>
                  </a:cubicBezTo>
                  <a:lnTo>
                    <a:pt x="58164" y="220043"/>
                  </a:lnTo>
                  <a:cubicBezTo>
                    <a:pt x="58164" y="203166"/>
                    <a:pt x="71857" y="198992"/>
                    <a:pt x="88760" y="199295"/>
                  </a:cubicBezTo>
                  <a:cubicBezTo>
                    <a:pt x="118751" y="199839"/>
                    <a:pt x="119296" y="211998"/>
                    <a:pt x="119296" y="211998"/>
                  </a:cubicBezTo>
                  <a:cubicBezTo>
                    <a:pt x="119296" y="195121"/>
                    <a:pt x="133534" y="191431"/>
                    <a:pt x="150438" y="191431"/>
                  </a:cubicBezTo>
                  <a:cubicBezTo>
                    <a:pt x="165403" y="191431"/>
                    <a:pt x="177278" y="194456"/>
                    <a:pt x="179823" y="206856"/>
                  </a:cubicBezTo>
                  <a:cubicBezTo>
                    <a:pt x="189396" y="147818"/>
                    <a:pt x="209026" y="26960"/>
                    <a:pt x="209026" y="26960"/>
                  </a:cubicBezTo>
                  <a:cubicBezTo>
                    <a:pt x="209874" y="11293"/>
                    <a:pt x="223264" y="-805"/>
                    <a:pt x="239017" y="42"/>
                  </a:cubicBezTo>
                  <a:close/>
                </a:path>
              </a:pathLst>
            </a:custGeom>
            <a:solidFill>
              <a:srgbClr val="4472C4"/>
            </a:solidFill>
            <a:ln>
              <a:noFill/>
            </a:ln>
          </p:spPr>
          <p:txBody>
            <a:bodyPr/>
            <a:lstStyle/>
            <a:p/>
          </p:txBody>
        </p:sp>
        <p:sp>
          <p:nvSpPr>
            <p:cNvPr id="8" name="椭圆 7"/>
            <p:cNvSpPr/>
            <p:nvPr/>
          </p:nvSpPr>
          <p:spPr>
            <a:xfrm>
              <a:off x="2815690" y="2514473"/>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296228" y="2307767"/>
            <a:ext cx="1756229" cy="1509485"/>
            <a:chOff x="4296228" y="2467430"/>
            <a:chExt cx="1756229" cy="1509485"/>
          </a:xfrm>
        </p:grpSpPr>
        <p:sp>
          <p:nvSpPr>
            <p:cNvPr id="10" name="任意多边形: 形状 9"/>
            <p:cNvSpPr/>
            <p:nvPr/>
          </p:nvSpPr>
          <p:spPr>
            <a:xfrm>
              <a:off x="4296228" y="2467430"/>
              <a:ext cx="1756229" cy="1509485"/>
            </a:xfrm>
            <a:custGeom>
              <a:gdLst>
                <a:gd name="connsiteX0" fmla="*/ 0 w 1756229"/>
                <a:gd name="connsiteY0" fmla="*/ 0 h 1509485"/>
                <a:gd name="connsiteX1" fmla="*/ 1756229 w 1756229"/>
                <a:gd name="connsiteY1" fmla="*/ 0 h 1509485"/>
                <a:gd name="connsiteX2" fmla="*/ 1756229 w 1756229"/>
                <a:gd name="connsiteY2" fmla="*/ 1509485 h 1509485"/>
                <a:gd name="connsiteX3" fmla="*/ 0 w 1756229"/>
                <a:gd name="connsiteY3" fmla="*/ 1509485 h 1509485"/>
                <a:gd name="connsiteX4" fmla="*/ 0 w 1756229"/>
                <a:gd name="connsiteY4" fmla="*/ 0 h 150948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756229" h="1509485">
                  <a:moveTo>
                    <a:pt x="0" y="0"/>
                  </a:moveTo>
                  <a:lnTo>
                    <a:pt x="1756229" y="0"/>
                  </a:lnTo>
                  <a:lnTo>
                    <a:pt x="1756229" y="1509485"/>
                  </a:lnTo>
                  <a:lnTo>
                    <a:pt x="0" y="1509485"/>
                  </a:lnTo>
                  <a:lnTo>
                    <a:pt x="0"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1" name="thumb-and-little-fingers-gesture_57613"/>
            <p:cNvSpPr>
              <a:spLocks noChangeAspect="1"/>
            </p:cNvSpPr>
            <p:nvPr/>
          </p:nvSpPr>
          <p:spPr bwMode="auto">
            <a:xfrm>
              <a:off x="5029523" y="2514473"/>
              <a:ext cx="416806" cy="609685"/>
            </a:xfrm>
            <a:custGeom>
              <a:gdLst>
                <a:gd name="connsiteX0" fmla="*/ 414289 w 414360"/>
                <a:gd name="connsiteY0" fmla="*/ 217996 h 606106"/>
                <a:gd name="connsiteX1" fmla="*/ 414360 w 414360"/>
                <a:gd name="connsiteY1" fmla="*/ 217996 h 606106"/>
                <a:gd name="connsiteX2" fmla="*/ 414289 w 414360"/>
                <a:gd name="connsiteY2" fmla="*/ 218067 h 606106"/>
                <a:gd name="connsiteX3" fmla="*/ 20916 w 414360"/>
                <a:gd name="connsiteY3" fmla="*/ 336 h 606106"/>
                <a:gd name="connsiteX4" fmla="*/ 49970 w 414360"/>
                <a:gd name="connsiteY4" fmla="*/ 29408 h 606106"/>
                <a:gd name="connsiteX5" fmla="*/ 63002 w 414360"/>
                <a:gd name="connsiteY5" fmla="*/ 185564 h 606106"/>
                <a:gd name="connsiteX6" fmla="*/ 96061 w 414360"/>
                <a:gd name="connsiteY6" fmla="*/ 163093 h 606106"/>
                <a:gd name="connsiteX7" fmla="*/ 129120 w 414360"/>
                <a:gd name="connsiteY7" fmla="*/ 176868 h 606106"/>
                <a:gd name="connsiteX8" fmla="*/ 162877 w 414360"/>
                <a:gd name="connsiteY8" fmla="*/ 154524 h 606106"/>
                <a:gd name="connsiteX9" fmla="*/ 195300 w 414360"/>
                <a:gd name="connsiteY9" fmla="*/ 175154 h 606106"/>
                <a:gd name="connsiteX10" fmla="*/ 224862 w 414360"/>
                <a:gd name="connsiteY10" fmla="*/ 163791 h 606106"/>
                <a:gd name="connsiteX11" fmla="*/ 255823 w 414360"/>
                <a:gd name="connsiteY11" fmla="*/ 188484 h 606106"/>
                <a:gd name="connsiteX12" fmla="*/ 255950 w 414360"/>
                <a:gd name="connsiteY12" fmla="*/ 257485 h 606106"/>
                <a:gd name="connsiteX13" fmla="*/ 361674 w 414360"/>
                <a:gd name="connsiteY13" fmla="*/ 196165 h 606106"/>
                <a:gd name="connsiteX14" fmla="*/ 403697 w 414360"/>
                <a:gd name="connsiteY14" fmla="*/ 208162 h 606106"/>
                <a:gd name="connsiteX15" fmla="*/ 391681 w 414360"/>
                <a:gd name="connsiteY15" fmla="*/ 250121 h 606106"/>
                <a:gd name="connsiteX16" fmla="*/ 346543 w 414360"/>
                <a:gd name="connsiteY16" fmla="*/ 290113 h 606106"/>
                <a:gd name="connsiteX17" fmla="*/ 222891 w 414360"/>
                <a:gd name="connsiteY17" fmla="*/ 462328 h 606106"/>
                <a:gd name="connsiteX18" fmla="*/ 222891 w 414360"/>
                <a:gd name="connsiteY18" fmla="*/ 565734 h 606106"/>
                <a:gd name="connsiteX19" fmla="*/ 180106 w 414360"/>
                <a:gd name="connsiteY19" fmla="*/ 605789 h 606106"/>
                <a:gd name="connsiteX20" fmla="*/ 91611 w 414360"/>
                <a:gd name="connsiteY20" fmla="*/ 606106 h 606106"/>
                <a:gd name="connsiteX21" fmla="*/ 53466 w 414360"/>
                <a:gd name="connsiteY21" fmla="*/ 563068 h 606106"/>
                <a:gd name="connsiteX22" fmla="*/ 53466 w 414360"/>
                <a:gd name="connsiteY22" fmla="*/ 481245 h 606106"/>
                <a:gd name="connsiteX23" fmla="*/ 17229 w 414360"/>
                <a:gd name="connsiteY23" fmla="*/ 275767 h 606106"/>
                <a:gd name="connsiteX24" fmla="*/ 0 w 414360"/>
                <a:gd name="connsiteY24" fmla="*/ 32900 h 606106"/>
                <a:gd name="connsiteX25" fmla="*/ 20916 w 414360"/>
                <a:gd name="connsiteY25" fmla="*/ 336 h 6061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360" h="606106">
                  <a:moveTo>
                    <a:pt x="414289" y="217996"/>
                  </a:moveTo>
                  <a:cubicBezTo>
                    <a:pt x="414289" y="217996"/>
                    <a:pt x="414360" y="217996"/>
                    <a:pt x="414360" y="217996"/>
                  </a:cubicBezTo>
                  <a:cubicBezTo>
                    <a:pt x="414360" y="218067"/>
                    <a:pt x="414289" y="218067"/>
                    <a:pt x="414289" y="218067"/>
                  </a:cubicBezTo>
                  <a:close/>
                  <a:moveTo>
                    <a:pt x="20916" y="336"/>
                  </a:moveTo>
                  <a:cubicBezTo>
                    <a:pt x="36683" y="-2521"/>
                    <a:pt x="49970" y="13348"/>
                    <a:pt x="49970" y="29408"/>
                  </a:cubicBezTo>
                  <a:lnTo>
                    <a:pt x="63002" y="185564"/>
                  </a:lnTo>
                  <a:cubicBezTo>
                    <a:pt x="63002" y="167283"/>
                    <a:pt x="77815" y="162776"/>
                    <a:pt x="96061" y="163093"/>
                  </a:cubicBezTo>
                  <a:cubicBezTo>
                    <a:pt x="128547" y="163664"/>
                    <a:pt x="129120" y="176868"/>
                    <a:pt x="129120" y="176868"/>
                  </a:cubicBezTo>
                  <a:cubicBezTo>
                    <a:pt x="129120" y="158586"/>
                    <a:pt x="144568" y="154524"/>
                    <a:pt x="162877" y="154524"/>
                  </a:cubicBezTo>
                  <a:cubicBezTo>
                    <a:pt x="180551" y="154524"/>
                    <a:pt x="194410" y="158396"/>
                    <a:pt x="195300" y="175154"/>
                  </a:cubicBezTo>
                  <a:cubicBezTo>
                    <a:pt x="196000" y="167664"/>
                    <a:pt x="207824" y="162903"/>
                    <a:pt x="224862" y="163791"/>
                  </a:cubicBezTo>
                  <a:cubicBezTo>
                    <a:pt x="241900" y="164617"/>
                    <a:pt x="256713" y="171472"/>
                    <a:pt x="255823" y="188484"/>
                  </a:cubicBezTo>
                  <a:lnTo>
                    <a:pt x="255950" y="257485"/>
                  </a:lnTo>
                  <a:cubicBezTo>
                    <a:pt x="257921" y="257294"/>
                    <a:pt x="311005" y="228348"/>
                    <a:pt x="361674" y="196165"/>
                  </a:cubicBezTo>
                  <a:cubicBezTo>
                    <a:pt x="376614" y="187913"/>
                    <a:pt x="395432" y="193309"/>
                    <a:pt x="403697" y="208162"/>
                  </a:cubicBezTo>
                  <a:cubicBezTo>
                    <a:pt x="411961" y="223080"/>
                    <a:pt x="406621" y="241869"/>
                    <a:pt x="391681" y="250121"/>
                  </a:cubicBezTo>
                  <a:cubicBezTo>
                    <a:pt x="391681" y="250121"/>
                    <a:pt x="361674" y="270625"/>
                    <a:pt x="346543" y="290113"/>
                  </a:cubicBezTo>
                  <a:cubicBezTo>
                    <a:pt x="304266" y="344577"/>
                    <a:pt x="248321" y="456361"/>
                    <a:pt x="222891" y="462328"/>
                  </a:cubicBezTo>
                  <a:lnTo>
                    <a:pt x="222891" y="565734"/>
                  </a:lnTo>
                  <a:cubicBezTo>
                    <a:pt x="222891" y="587444"/>
                    <a:pt x="201848" y="605090"/>
                    <a:pt x="180106" y="605789"/>
                  </a:cubicBezTo>
                  <a:cubicBezTo>
                    <a:pt x="178644" y="605979"/>
                    <a:pt x="91611" y="606106"/>
                    <a:pt x="91611" y="606106"/>
                  </a:cubicBezTo>
                  <a:cubicBezTo>
                    <a:pt x="67834" y="606106"/>
                    <a:pt x="53466" y="586809"/>
                    <a:pt x="53466" y="563068"/>
                  </a:cubicBezTo>
                  <a:lnTo>
                    <a:pt x="53466" y="481245"/>
                  </a:lnTo>
                  <a:cubicBezTo>
                    <a:pt x="10236" y="452743"/>
                    <a:pt x="17229" y="275767"/>
                    <a:pt x="17229" y="275767"/>
                  </a:cubicBezTo>
                  <a:lnTo>
                    <a:pt x="0" y="32900"/>
                  </a:lnTo>
                  <a:cubicBezTo>
                    <a:pt x="0" y="16840"/>
                    <a:pt x="4260" y="3382"/>
                    <a:pt x="20916" y="336"/>
                  </a:cubicBezTo>
                  <a:close/>
                </a:path>
              </a:pathLst>
            </a:custGeom>
            <a:solidFill>
              <a:srgbClr val="4472C4"/>
            </a:solidFill>
            <a:ln>
              <a:noFill/>
            </a:ln>
          </p:spPr>
          <p:txBody>
            <a:bodyPr/>
            <a:lstStyle/>
            <a:p/>
          </p:txBody>
        </p:sp>
        <p:sp>
          <p:nvSpPr>
            <p:cNvPr id="12" name="椭圆 11"/>
            <p:cNvSpPr/>
            <p:nvPr/>
          </p:nvSpPr>
          <p:spPr>
            <a:xfrm>
              <a:off x="4854899" y="2514473"/>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3" name="文本框 12"/>
            <p:cNvSpPr txBox="1"/>
            <p:nvPr/>
          </p:nvSpPr>
          <p:spPr>
            <a:xfrm>
              <a:off x="4633686" y="3331405"/>
              <a:ext cx="1030514" cy="400110"/>
            </a:xfrm>
            <a:prstGeom prst="rect">
              <a:avLst/>
            </a:prstGeom>
            <a:noFill/>
          </p:spPr>
          <p:txBody>
            <a:bodyPr wrap="square" rtlCol="0">
              <a:spAutoFit/>
            </a:bodyPr>
            <a:lstStyle/>
            <a:p>
              <a:pPr algn="ctr"/>
              <a:r>
                <a:rPr lang="zh-CN" altLang="en-US" sz="2000" b="1">
                  <a:solidFill>
                    <a:srgbClr val="4472C4"/>
                  </a:solidFill>
                  <a:effectLst>
                    <a:innerShdw blurRad="114300">
                      <a:prstClr val="black"/>
                    </a:innerShdw>
                  </a:effectLst>
                </a:rPr>
                <a:t>宣传组</a:t>
              </a:r>
              <a:endParaRPr lang="zh-CN" altLang="en-US" sz="2000" b="1">
                <a:solidFill>
                  <a:srgbClr val="4472C4"/>
                </a:solidFill>
                <a:effectLst>
                  <a:innerShdw blurRad="114300">
                    <a:prstClr val="black"/>
                  </a:innerShdw>
                </a:effectLst>
              </a:endParaRPr>
            </a:p>
          </p:txBody>
        </p:sp>
      </p:grpSp>
      <p:grpSp>
        <p:nvGrpSpPr>
          <p:cNvPr id="14" name="组合 13"/>
          <p:cNvGrpSpPr/>
          <p:nvPr/>
        </p:nvGrpSpPr>
        <p:grpSpPr>
          <a:xfrm>
            <a:off x="6567714" y="2307765"/>
            <a:ext cx="1654628" cy="1509485"/>
            <a:chOff x="6567714" y="2467428"/>
            <a:chExt cx="1654628" cy="1509485"/>
          </a:xfrm>
        </p:grpSpPr>
        <p:sp>
          <p:nvSpPr>
            <p:cNvPr id="15" name="任意多边形: 形状 14"/>
            <p:cNvSpPr/>
            <p:nvPr/>
          </p:nvSpPr>
          <p:spPr>
            <a:xfrm>
              <a:off x="6567714" y="2467428"/>
              <a:ext cx="1654628" cy="1509485"/>
            </a:xfrm>
            <a:custGeom>
              <a:gdLst>
                <a:gd name="connsiteX0" fmla="*/ 0 w 1654628"/>
                <a:gd name="connsiteY0" fmla="*/ 0 h 1509485"/>
                <a:gd name="connsiteX1" fmla="*/ 1654628 w 1654628"/>
                <a:gd name="connsiteY1" fmla="*/ 0 h 1509485"/>
                <a:gd name="connsiteX2" fmla="*/ 1654628 w 1654628"/>
                <a:gd name="connsiteY2" fmla="*/ 1509485 h 1509485"/>
                <a:gd name="connsiteX3" fmla="*/ 0 w 1654628"/>
                <a:gd name="connsiteY3" fmla="*/ 1509485 h 1509485"/>
                <a:gd name="connsiteX4" fmla="*/ 0 w 1654628"/>
                <a:gd name="connsiteY4" fmla="*/ 0 h 150948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4628" h="1509485">
                  <a:moveTo>
                    <a:pt x="0" y="0"/>
                  </a:moveTo>
                  <a:lnTo>
                    <a:pt x="1654628" y="0"/>
                  </a:lnTo>
                  <a:lnTo>
                    <a:pt x="1654628" y="1509485"/>
                  </a:lnTo>
                  <a:lnTo>
                    <a:pt x="0" y="1509485"/>
                  </a:lnTo>
                  <a:lnTo>
                    <a:pt x="0" y="0"/>
                  </a:lnTo>
                  <a:close/>
                </a:path>
              </a:pathLst>
            </a:custGeom>
            <a:solidFill>
              <a:schemeClr val="bg1"/>
            </a:solidFill>
            <a:ln>
              <a:solidFill>
                <a:srgbClr val="4472C4"/>
              </a:solid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6" name="thumb-up-gesture-of-filled-hand_57658"/>
            <p:cNvSpPr>
              <a:spLocks noChangeAspect="1"/>
            </p:cNvSpPr>
            <p:nvPr/>
          </p:nvSpPr>
          <p:spPr bwMode="auto">
            <a:xfrm>
              <a:off x="7090185" y="2537220"/>
              <a:ext cx="609685" cy="509697"/>
            </a:xfrm>
            <a:custGeom>
              <a:gdLst>
                <a:gd name="connsiteX0" fmla="*/ 608273 w 608344"/>
                <a:gd name="connsiteY0" fmla="*/ 159047 h 508576"/>
                <a:gd name="connsiteX1" fmla="*/ 608344 w 608344"/>
                <a:gd name="connsiteY1" fmla="*/ 159047 h 508576"/>
                <a:gd name="connsiteX2" fmla="*/ 608273 w 608344"/>
                <a:gd name="connsiteY2" fmla="*/ 159118 h 508576"/>
                <a:gd name="connsiteX3" fmla="*/ 598748 w 608344"/>
                <a:gd name="connsiteY3" fmla="*/ 143240 h 508576"/>
                <a:gd name="connsiteX4" fmla="*/ 598748 w 608344"/>
                <a:gd name="connsiteY4" fmla="*/ 143311 h 508576"/>
                <a:gd name="connsiteX5" fmla="*/ 598677 w 608344"/>
                <a:gd name="connsiteY5" fmla="*/ 143311 h 508576"/>
                <a:gd name="connsiteX6" fmla="*/ 598748 w 608344"/>
                <a:gd name="connsiteY6" fmla="*/ 143240 h 508576"/>
                <a:gd name="connsiteX7" fmla="*/ 485225 w 608344"/>
                <a:gd name="connsiteY7" fmla="*/ 1546 h 508576"/>
                <a:gd name="connsiteX8" fmla="*/ 515607 w 608344"/>
                <a:gd name="connsiteY8" fmla="*/ 5007 h 508576"/>
                <a:gd name="connsiteX9" fmla="*/ 531124 w 608344"/>
                <a:gd name="connsiteY9" fmla="*/ 59305 h 508576"/>
                <a:gd name="connsiteX10" fmla="*/ 451771 w 608344"/>
                <a:gd name="connsiteY10" fmla="*/ 195895 h 508576"/>
                <a:gd name="connsiteX11" fmla="*/ 541111 w 608344"/>
                <a:gd name="connsiteY11" fmla="*/ 195971 h 508576"/>
                <a:gd name="connsiteX12" fmla="*/ 573221 w 608344"/>
                <a:gd name="connsiteY12" fmla="*/ 236005 h 508576"/>
                <a:gd name="connsiteX13" fmla="*/ 558395 w 608344"/>
                <a:gd name="connsiteY13" fmla="*/ 274274 h 508576"/>
                <a:gd name="connsiteX14" fmla="*/ 585128 w 608344"/>
                <a:gd name="connsiteY14" fmla="*/ 316148 h 508576"/>
                <a:gd name="connsiteX15" fmla="*/ 556244 w 608344"/>
                <a:gd name="connsiteY15" fmla="*/ 359710 h 508576"/>
                <a:gd name="connsiteX16" fmla="*/ 550790 w 608344"/>
                <a:gd name="connsiteY16" fmla="*/ 359710 h 508576"/>
                <a:gd name="connsiteX17" fmla="*/ 574066 w 608344"/>
                <a:gd name="connsiteY17" fmla="*/ 402351 h 508576"/>
                <a:gd name="connsiteX18" fmla="*/ 544952 w 608344"/>
                <a:gd name="connsiteY18" fmla="*/ 445145 h 508576"/>
                <a:gd name="connsiteX19" fmla="*/ 530894 w 608344"/>
                <a:gd name="connsiteY19" fmla="*/ 444991 h 508576"/>
                <a:gd name="connsiteX20" fmla="*/ 546181 w 608344"/>
                <a:gd name="connsiteY20" fmla="*/ 481727 h 508576"/>
                <a:gd name="connsiteX21" fmla="*/ 508693 w 608344"/>
                <a:gd name="connsiteY21" fmla="*/ 508569 h 508576"/>
                <a:gd name="connsiteX22" fmla="*/ 248508 w 608344"/>
                <a:gd name="connsiteY22" fmla="*/ 508493 h 508576"/>
                <a:gd name="connsiteX23" fmla="*/ 177758 w 608344"/>
                <a:gd name="connsiteY23" fmla="*/ 471680 h 508576"/>
                <a:gd name="connsiteX24" fmla="*/ 55770 w 608344"/>
                <a:gd name="connsiteY24" fmla="*/ 471680 h 508576"/>
                <a:gd name="connsiteX25" fmla="*/ 0 w 608344"/>
                <a:gd name="connsiteY25" fmla="*/ 422367 h 508576"/>
                <a:gd name="connsiteX26" fmla="*/ 384 w 608344"/>
                <a:gd name="connsiteY26" fmla="*/ 293831 h 508576"/>
                <a:gd name="connsiteX27" fmla="*/ 52314 w 608344"/>
                <a:gd name="connsiteY27" fmla="*/ 238612 h 508576"/>
                <a:gd name="connsiteX28" fmla="*/ 176683 w 608344"/>
                <a:gd name="connsiteY28" fmla="*/ 238612 h 508576"/>
                <a:gd name="connsiteX29" fmla="*/ 409520 w 608344"/>
                <a:gd name="connsiteY29" fmla="*/ 78862 h 508576"/>
                <a:gd name="connsiteX30" fmla="*/ 461296 w 608344"/>
                <a:gd name="connsiteY30" fmla="*/ 20576 h 508576"/>
                <a:gd name="connsiteX31" fmla="*/ 485225 w 608344"/>
                <a:gd name="connsiteY31" fmla="*/ 1546 h 5085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344" h="508576">
                  <a:moveTo>
                    <a:pt x="608273" y="159047"/>
                  </a:moveTo>
                  <a:cubicBezTo>
                    <a:pt x="608273" y="159047"/>
                    <a:pt x="608273" y="159047"/>
                    <a:pt x="608344" y="159047"/>
                  </a:cubicBezTo>
                  <a:cubicBezTo>
                    <a:pt x="608344" y="159047"/>
                    <a:pt x="608273" y="159047"/>
                    <a:pt x="608273" y="159118"/>
                  </a:cubicBezTo>
                  <a:close/>
                  <a:moveTo>
                    <a:pt x="598748" y="143240"/>
                  </a:moveTo>
                  <a:lnTo>
                    <a:pt x="598748" y="143311"/>
                  </a:lnTo>
                  <a:cubicBezTo>
                    <a:pt x="598748" y="143311"/>
                    <a:pt x="598677" y="143311"/>
                    <a:pt x="598677" y="143311"/>
                  </a:cubicBezTo>
                  <a:cubicBezTo>
                    <a:pt x="598677" y="143311"/>
                    <a:pt x="598748" y="143240"/>
                    <a:pt x="598748" y="143240"/>
                  </a:cubicBezTo>
                  <a:close/>
                  <a:moveTo>
                    <a:pt x="485225" y="1546"/>
                  </a:moveTo>
                  <a:cubicBezTo>
                    <a:pt x="495058" y="-1262"/>
                    <a:pt x="505967" y="-323"/>
                    <a:pt x="515607" y="5007"/>
                  </a:cubicBezTo>
                  <a:cubicBezTo>
                    <a:pt x="534965" y="15744"/>
                    <a:pt x="541879" y="40056"/>
                    <a:pt x="531124" y="59305"/>
                  </a:cubicBezTo>
                  <a:cubicBezTo>
                    <a:pt x="489489" y="124724"/>
                    <a:pt x="452001" y="193287"/>
                    <a:pt x="451771" y="195895"/>
                  </a:cubicBezTo>
                  <a:lnTo>
                    <a:pt x="541111" y="195971"/>
                  </a:lnTo>
                  <a:cubicBezTo>
                    <a:pt x="563158" y="194821"/>
                    <a:pt x="572069" y="213994"/>
                    <a:pt x="573221" y="236005"/>
                  </a:cubicBezTo>
                  <a:cubicBezTo>
                    <a:pt x="574373" y="258092"/>
                    <a:pt x="568074" y="273277"/>
                    <a:pt x="558395" y="274274"/>
                  </a:cubicBezTo>
                  <a:cubicBezTo>
                    <a:pt x="580212" y="275348"/>
                    <a:pt x="585128" y="293294"/>
                    <a:pt x="585128" y="316148"/>
                  </a:cubicBezTo>
                  <a:cubicBezTo>
                    <a:pt x="585128" y="339769"/>
                    <a:pt x="579904" y="359710"/>
                    <a:pt x="556244" y="359710"/>
                  </a:cubicBezTo>
                  <a:lnTo>
                    <a:pt x="550790" y="359710"/>
                  </a:lnTo>
                  <a:cubicBezTo>
                    <a:pt x="568766" y="360860"/>
                    <a:pt x="574066" y="379113"/>
                    <a:pt x="574066" y="402351"/>
                  </a:cubicBezTo>
                  <a:cubicBezTo>
                    <a:pt x="574066" y="425972"/>
                    <a:pt x="568612" y="445145"/>
                    <a:pt x="544952" y="445145"/>
                  </a:cubicBezTo>
                  <a:lnTo>
                    <a:pt x="530894" y="444991"/>
                  </a:lnTo>
                  <a:cubicBezTo>
                    <a:pt x="547640" y="446449"/>
                    <a:pt x="548562" y="461634"/>
                    <a:pt x="546181" y="481727"/>
                  </a:cubicBezTo>
                  <a:cubicBezTo>
                    <a:pt x="543800" y="501284"/>
                    <a:pt x="532354" y="508569"/>
                    <a:pt x="508693" y="508569"/>
                  </a:cubicBezTo>
                  <a:lnTo>
                    <a:pt x="248508" y="508493"/>
                  </a:lnTo>
                  <a:cubicBezTo>
                    <a:pt x="199191" y="510180"/>
                    <a:pt x="178373" y="486022"/>
                    <a:pt x="177758" y="471680"/>
                  </a:cubicBezTo>
                  <a:lnTo>
                    <a:pt x="55770" y="471680"/>
                  </a:lnTo>
                  <a:cubicBezTo>
                    <a:pt x="24966" y="471680"/>
                    <a:pt x="0" y="453121"/>
                    <a:pt x="0" y="422367"/>
                  </a:cubicBezTo>
                  <a:cubicBezTo>
                    <a:pt x="0" y="422367"/>
                    <a:pt x="154" y="295671"/>
                    <a:pt x="384" y="293831"/>
                  </a:cubicBezTo>
                  <a:cubicBezTo>
                    <a:pt x="1306" y="265761"/>
                    <a:pt x="24198" y="238612"/>
                    <a:pt x="52314" y="238612"/>
                  </a:cubicBezTo>
                  <a:lnTo>
                    <a:pt x="176683" y="238612"/>
                  </a:lnTo>
                  <a:cubicBezTo>
                    <a:pt x="184442" y="205711"/>
                    <a:pt x="338924" y="133467"/>
                    <a:pt x="409520" y="78862"/>
                  </a:cubicBezTo>
                  <a:cubicBezTo>
                    <a:pt x="434717" y="59305"/>
                    <a:pt x="461296" y="20576"/>
                    <a:pt x="461296" y="20576"/>
                  </a:cubicBezTo>
                  <a:cubicBezTo>
                    <a:pt x="466635" y="10913"/>
                    <a:pt x="475392" y="4355"/>
                    <a:pt x="485225" y="1546"/>
                  </a:cubicBezTo>
                  <a:close/>
                </a:path>
              </a:pathLst>
            </a:custGeom>
            <a:solidFill>
              <a:srgbClr val="4472C4"/>
            </a:solidFill>
            <a:ln>
              <a:noFill/>
            </a:ln>
          </p:spPr>
          <p:txBody>
            <a:bodyPr/>
            <a:lstStyle/>
            <a:p/>
          </p:txBody>
        </p:sp>
        <p:sp>
          <p:nvSpPr>
            <p:cNvPr id="17" name="椭圆 16"/>
            <p:cNvSpPr/>
            <p:nvPr/>
          </p:nvSpPr>
          <p:spPr>
            <a:xfrm>
              <a:off x="7068368" y="2570406"/>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8" name="文本框 17"/>
            <p:cNvSpPr txBox="1"/>
            <p:nvPr/>
          </p:nvSpPr>
          <p:spPr>
            <a:xfrm>
              <a:off x="6857953" y="3360432"/>
              <a:ext cx="1030514" cy="400110"/>
            </a:xfrm>
            <a:prstGeom prst="rect">
              <a:avLst/>
            </a:prstGeom>
            <a:noFill/>
          </p:spPr>
          <p:txBody>
            <a:bodyPr wrap="square" rtlCol="0">
              <a:spAutoFit/>
            </a:bodyPr>
            <a:lstStyle/>
            <a:p>
              <a:pPr algn="ctr"/>
              <a:r>
                <a:rPr lang="zh-CN" altLang="en-US" sz="2000" b="1">
                  <a:solidFill>
                    <a:srgbClr val="4472C4"/>
                  </a:solidFill>
                  <a:effectLst>
                    <a:innerShdw blurRad="114300">
                      <a:prstClr val="black"/>
                    </a:innerShdw>
                  </a:effectLst>
                </a:rPr>
                <a:t>舞台组</a:t>
              </a:r>
              <a:endParaRPr lang="zh-CN" altLang="en-US" sz="2000" b="1">
                <a:solidFill>
                  <a:srgbClr val="4472C4"/>
                </a:solidFill>
                <a:effectLst>
                  <a:innerShdw blurRad="114300">
                    <a:prstClr val="black"/>
                  </a:innerShdw>
                </a:effectLst>
              </a:endParaRPr>
            </a:p>
          </p:txBody>
        </p:sp>
      </p:grpSp>
      <p:grpSp>
        <p:nvGrpSpPr>
          <p:cNvPr id="19" name="组合 18"/>
          <p:cNvGrpSpPr/>
          <p:nvPr/>
        </p:nvGrpSpPr>
        <p:grpSpPr>
          <a:xfrm>
            <a:off x="8737600" y="1553023"/>
            <a:ext cx="2082800" cy="3018971"/>
            <a:chOff x="8737600" y="1712686"/>
            <a:chExt cx="2082800" cy="3018971"/>
          </a:xfrm>
        </p:grpSpPr>
        <p:sp>
          <p:nvSpPr>
            <p:cNvPr id="20" name="任意多边形: 形状 19"/>
            <p:cNvSpPr/>
            <p:nvPr/>
          </p:nvSpPr>
          <p:spPr>
            <a:xfrm>
              <a:off x="8737600" y="1712686"/>
              <a:ext cx="2082800" cy="3018971"/>
            </a:xfrm>
            <a:custGeom>
              <a:gdLst>
                <a:gd name="connsiteX0" fmla="*/ 573315 w 2082800"/>
                <a:gd name="connsiteY0" fmla="*/ 0 h 3018971"/>
                <a:gd name="connsiteX1" fmla="*/ 2082800 w 2082800"/>
                <a:gd name="connsiteY1" fmla="*/ 1509486 h 3018971"/>
                <a:gd name="connsiteX2" fmla="*/ 573315 w 2082800"/>
                <a:gd name="connsiteY2" fmla="*/ 3018971 h 3018971"/>
                <a:gd name="connsiteX3" fmla="*/ 573315 w 2082800"/>
                <a:gd name="connsiteY3" fmla="*/ 2264228 h 3018971"/>
                <a:gd name="connsiteX4" fmla="*/ 0 w 2082800"/>
                <a:gd name="connsiteY4" fmla="*/ 2264228 h 3018971"/>
                <a:gd name="connsiteX5" fmla="*/ 0 w 2082800"/>
                <a:gd name="connsiteY5" fmla="*/ 754743 h 3018971"/>
                <a:gd name="connsiteX6" fmla="*/ 573315 w 2082800"/>
                <a:gd name="connsiteY6" fmla="*/ 754743 h 3018971"/>
                <a:gd name="connsiteX7" fmla="*/ 573315 w 2082800"/>
                <a:gd name="connsiteY7" fmla="*/ 0 h 30189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2800" h="3018971">
                  <a:moveTo>
                    <a:pt x="573315" y="0"/>
                  </a:moveTo>
                  <a:lnTo>
                    <a:pt x="2082800" y="1509486"/>
                  </a:lnTo>
                  <a:lnTo>
                    <a:pt x="573315" y="3018971"/>
                  </a:lnTo>
                  <a:lnTo>
                    <a:pt x="573315" y="2264228"/>
                  </a:lnTo>
                  <a:lnTo>
                    <a:pt x="0" y="2264228"/>
                  </a:lnTo>
                  <a:lnTo>
                    <a:pt x="0" y="754743"/>
                  </a:lnTo>
                  <a:lnTo>
                    <a:pt x="573315" y="754743"/>
                  </a:lnTo>
                  <a:lnTo>
                    <a:pt x="573315"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21" name="three-fingers-extended-of-hand-silhouette_57609"/>
            <p:cNvSpPr>
              <a:spLocks noChangeAspect="1"/>
            </p:cNvSpPr>
            <p:nvPr/>
          </p:nvSpPr>
          <p:spPr bwMode="auto">
            <a:xfrm>
              <a:off x="9290553" y="2537220"/>
              <a:ext cx="316481" cy="609685"/>
            </a:xfrm>
            <a:custGeom>
              <a:gdLst>
                <a:gd name="connsiteX0" fmla="*/ 108834 w 315969"/>
                <a:gd name="connsiteY0" fmla="*/ 0 h 608697"/>
                <a:gd name="connsiteX1" fmla="*/ 134086 w 315969"/>
                <a:gd name="connsiteY1" fmla="*/ 25214 h 608697"/>
                <a:gd name="connsiteX2" fmla="*/ 149336 w 315969"/>
                <a:gd name="connsiteY2" fmla="*/ 219523 h 608697"/>
                <a:gd name="connsiteX3" fmla="*/ 157795 w 315969"/>
                <a:gd name="connsiteY3" fmla="*/ 228030 h 608697"/>
                <a:gd name="connsiteX4" fmla="*/ 166068 w 315969"/>
                <a:gd name="connsiteY4" fmla="*/ 221619 h 608697"/>
                <a:gd name="connsiteX5" fmla="*/ 195272 w 315969"/>
                <a:gd name="connsiteY5" fmla="*/ 43584 h 608697"/>
                <a:gd name="connsiteX6" fmla="*/ 221820 w 315969"/>
                <a:gd name="connsiteY6" fmla="*/ 19727 h 608697"/>
                <a:gd name="connsiteX7" fmla="*/ 245714 w 315969"/>
                <a:gd name="connsiteY7" fmla="*/ 46235 h 608697"/>
                <a:gd name="connsiteX8" fmla="*/ 211880 w 315969"/>
                <a:gd name="connsiteY8" fmla="*/ 306630 h 608697"/>
                <a:gd name="connsiteX9" fmla="*/ 224537 w 315969"/>
                <a:gd name="connsiteY9" fmla="*/ 324076 h 608697"/>
                <a:gd name="connsiteX10" fmla="*/ 242010 w 315969"/>
                <a:gd name="connsiteY10" fmla="*/ 311438 h 608697"/>
                <a:gd name="connsiteX11" fmla="*/ 266089 w 315969"/>
                <a:gd name="connsiteY11" fmla="*/ 213359 h 608697"/>
                <a:gd name="connsiteX12" fmla="*/ 296651 w 315969"/>
                <a:gd name="connsiteY12" fmla="*/ 194865 h 608697"/>
                <a:gd name="connsiteX13" fmla="*/ 315235 w 315969"/>
                <a:gd name="connsiteY13" fmla="*/ 225380 h 608697"/>
                <a:gd name="connsiteX14" fmla="*/ 275227 w 315969"/>
                <a:gd name="connsiteY14" fmla="*/ 388743 h 608697"/>
                <a:gd name="connsiteX15" fmla="*/ 196259 w 315969"/>
                <a:gd name="connsiteY15" fmla="*/ 510310 h 608697"/>
                <a:gd name="connsiteX16" fmla="*/ 196259 w 315969"/>
                <a:gd name="connsiteY16" fmla="*/ 575655 h 608697"/>
                <a:gd name="connsiteX17" fmla="*/ 161314 w 315969"/>
                <a:gd name="connsiteY17" fmla="*/ 608512 h 608697"/>
                <a:gd name="connsiteX18" fmla="*/ 64071 w 315969"/>
                <a:gd name="connsiteY18" fmla="*/ 608697 h 608697"/>
                <a:gd name="connsiteX19" fmla="*/ 32768 w 315969"/>
                <a:gd name="connsiteY19" fmla="*/ 573497 h 608697"/>
                <a:gd name="connsiteX20" fmla="*/ 32768 w 315969"/>
                <a:gd name="connsiteY20" fmla="*/ 506549 h 608697"/>
                <a:gd name="connsiteX21" fmla="*/ 292 w 315969"/>
                <a:gd name="connsiteY21" fmla="*/ 369386 h 608697"/>
                <a:gd name="connsiteX22" fmla="*/ 292 w 315969"/>
                <a:gd name="connsiteY22" fmla="*/ 239743 h 608697"/>
                <a:gd name="connsiteX23" fmla="*/ 16160 w 315969"/>
                <a:gd name="connsiteY23" fmla="*/ 218475 h 608697"/>
                <a:gd name="connsiteX24" fmla="*/ 43017 w 315969"/>
                <a:gd name="connsiteY24" fmla="*/ 231544 h 608697"/>
                <a:gd name="connsiteX25" fmla="*/ 43017 w 315969"/>
                <a:gd name="connsiteY25" fmla="*/ 221249 h 608697"/>
                <a:gd name="connsiteX26" fmla="*/ 70122 w 315969"/>
                <a:gd name="connsiteY26" fmla="*/ 202879 h 608697"/>
                <a:gd name="connsiteX27" fmla="*/ 98029 w 315969"/>
                <a:gd name="connsiteY27" fmla="*/ 216749 h 608697"/>
                <a:gd name="connsiteX28" fmla="*/ 83520 w 315969"/>
                <a:gd name="connsiteY28" fmla="*/ 25214 h 608697"/>
                <a:gd name="connsiteX29" fmla="*/ 108834 w 315969"/>
                <a:gd name="connsiteY29" fmla="*/ 0 h 6086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5969" h="608697">
                  <a:moveTo>
                    <a:pt x="108834" y="0"/>
                  </a:moveTo>
                  <a:cubicBezTo>
                    <a:pt x="122787" y="0"/>
                    <a:pt x="134086" y="11282"/>
                    <a:pt x="134086" y="25214"/>
                  </a:cubicBezTo>
                  <a:lnTo>
                    <a:pt x="149336" y="219523"/>
                  </a:lnTo>
                  <a:cubicBezTo>
                    <a:pt x="149336" y="224208"/>
                    <a:pt x="153102" y="228030"/>
                    <a:pt x="157795" y="228030"/>
                  </a:cubicBezTo>
                  <a:cubicBezTo>
                    <a:pt x="164710" y="228030"/>
                    <a:pt x="166068" y="221619"/>
                    <a:pt x="166068" y="221619"/>
                  </a:cubicBezTo>
                  <a:cubicBezTo>
                    <a:pt x="166191" y="220941"/>
                    <a:pt x="195272" y="43584"/>
                    <a:pt x="195272" y="43584"/>
                  </a:cubicBezTo>
                  <a:cubicBezTo>
                    <a:pt x="196012" y="29652"/>
                    <a:pt x="207867" y="18987"/>
                    <a:pt x="221820" y="19727"/>
                  </a:cubicBezTo>
                  <a:cubicBezTo>
                    <a:pt x="235774" y="20467"/>
                    <a:pt x="246455" y="32303"/>
                    <a:pt x="245714" y="46235"/>
                  </a:cubicBezTo>
                  <a:lnTo>
                    <a:pt x="211880" y="306630"/>
                  </a:lnTo>
                  <a:cubicBezTo>
                    <a:pt x="210583" y="314952"/>
                    <a:pt x="216202" y="322781"/>
                    <a:pt x="224537" y="324076"/>
                  </a:cubicBezTo>
                  <a:cubicBezTo>
                    <a:pt x="232872" y="325370"/>
                    <a:pt x="240651" y="319699"/>
                    <a:pt x="242010" y="311438"/>
                  </a:cubicBezTo>
                  <a:lnTo>
                    <a:pt x="266089" y="213359"/>
                  </a:lnTo>
                  <a:cubicBezTo>
                    <a:pt x="269423" y="199858"/>
                    <a:pt x="283129" y="191536"/>
                    <a:pt x="296651" y="194865"/>
                  </a:cubicBezTo>
                  <a:cubicBezTo>
                    <a:pt x="310234" y="198132"/>
                    <a:pt x="318569" y="211817"/>
                    <a:pt x="315235" y="225380"/>
                  </a:cubicBezTo>
                  <a:lnTo>
                    <a:pt x="275227" y="388743"/>
                  </a:lnTo>
                  <a:cubicBezTo>
                    <a:pt x="273436" y="402860"/>
                    <a:pt x="217190" y="505070"/>
                    <a:pt x="196259" y="510310"/>
                  </a:cubicBezTo>
                  <a:lnTo>
                    <a:pt x="196259" y="575655"/>
                  </a:lnTo>
                  <a:cubicBezTo>
                    <a:pt x="196259" y="593471"/>
                    <a:pt x="179034" y="607896"/>
                    <a:pt x="161314" y="608512"/>
                  </a:cubicBezTo>
                  <a:cubicBezTo>
                    <a:pt x="160079" y="608636"/>
                    <a:pt x="64071" y="608697"/>
                    <a:pt x="64071" y="608697"/>
                  </a:cubicBezTo>
                  <a:cubicBezTo>
                    <a:pt x="44561" y="608697"/>
                    <a:pt x="32768" y="592916"/>
                    <a:pt x="32768" y="573497"/>
                  </a:cubicBezTo>
                  <a:lnTo>
                    <a:pt x="32768" y="506549"/>
                  </a:lnTo>
                  <a:cubicBezTo>
                    <a:pt x="-5326" y="478007"/>
                    <a:pt x="292" y="371790"/>
                    <a:pt x="292" y="369386"/>
                  </a:cubicBezTo>
                  <a:lnTo>
                    <a:pt x="292" y="239743"/>
                  </a:lnTo>
                  <a:cubicBezTo>
                    <a:pt x="292" y="224825"/>
                    <a:pt x="8813" y="219400"/>
                    <a:pt x="16160" y="218475"/>
                  </a:cubicBezTo>
                  <a:cubicBezTo>
                    <a:pt x="31719" y="216441"/>
                    <a:pt x="40054" y="221373"/>
                    <a:pt x="43017" y="231544"/>
                  </a:cubicBezTo>
                  <a:lnTo>
                    <a:pt x="43017" y="221249"/>
                  </a:lnTo>
                  <a:cubicBezTo>
                    <a:pt x="44314" y="207934"/>
                    <a:pt x="59996" y="202879"/>
                    <a:pt x="70122" y="202879"/>
                  </a:cubicBezTo>
                  <a:cubicBezTo>
                    <a:pt x="81668" y="202879"/>
                    <a:pt x="97288" y="205468"/>
                    <a:pt x="98029" y="216749"/>
                  </a:cubicBezTo>
                  <a:lnTo>
                    <a:pt x="83520" y="25214"/>
                  </a:lnTo>
                  <a:cubicBezTo>
                    <a:pt x="83520" y="11282"/>
                    <a:pt x="94880" y="0"/>
                    <a:pt x="108834" y="0"/>
                  </a:cubicBezTo>
                  <a:close/>
                </a:path>
              </a:pathLst>
            </a:custGeom>
            <a:solidFill>
              <a:srgbClr val="4472C4"/>
            </a:solidFill>
            <a:ln>
              <a:noFill/>
            </a:ln>
          </p:spPr>
          <p:txBody>
            <a:bodyPr/>
            <a:lstStyle/>
            <a:p/>
          </p:txBody>
        </p:sp>
        <p:sp>
          <p:nvSpPr>
            <p:cNvPr id="22" name="椭圆 21"/>
            <p:cNvSpPr/>
            <p:nvPr/>
          </p:nvSpPr>
          <p:spPr>
            <a:xfrm>
              <a:off x="9082223" y="2539915"/>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23" name="文本框 22"/>
            <p:cNvSpPr txBox="1"/>
            <p:nvPr/>
          </p:nvSpPr>
          <p:spPr>
            <a:xfrm>
              <a:off x="9017036" y="3377853"/>
              <a:ext cx="1030514" cy="400110"/>
            </a:xfrm>
            <a:prstGeom prst="rect">
              <a:avLst/>
            </a:prstGeom>
            <a:noFill/>
          </p:spPr>
          <p:txBody>
            <a:bodyPr wrap="square" rtlCol="0">
              <a:spAutoFit/>
            </a:bodyPr>
            <a:lstStyle/>
            <a:p>
              <a:r>
                <a:rPr lang="zh-CN" altLang="en-US" sz="2000" b="1">
                  <a:solidFill>
                    <a:srgbClr val="4472C4"/>
                  </a:solidFill>
                  <a:effectLst>
                    <a:innerShdw blurRad="114300">
                      <a:prstClr val="black"/>
                    </a:innerShdw>
                  </a:effectLst>
                </a:rPr>
                <a:t>后勤组</a:t>
              </a:r>
              <a:endParaRPr lang="zh-CN" altLang="en-US" sz="2000" b="1">
                <a:solidFill>
                  <a:srgbClr val="4472C4"/>
                </a:solidFill>
                <a:effectLst>
                  <a:innerShdw blurRad="114300">
                    <a:prstClr val="black"/>
                  </a:innerShdw>
                </a:effectLst>
              </a:endParaRPr>
            </a:p>
          </p:txBody>
        </p:sp>
      </p:grpSp>
      <p:sp>
        <p:nvSpPr>
          <p:cNvPr id="24" name="文本框 23"/>
          <p:cNvSpPr txBox="1"/>
          <p:nvPr/>
        </p:nvSpPr>
        <p:spPr>
          <a:xfrm>
            <a:off x="-203200" y="5205624"/>
            <a:ext cx="12714513" cy="461665"/>
          </a:xfrm>
          <a:prstGeom prst="rect">
            <a:avLst/>
          </a:prstGeom>
          <a:solidFill>
            <a:schemeClr val="bg1"/>
          </a:solidFill>
        </p:spPr>
        <p:txBody>
          <a:bodyPr wrap="square" rtlCol="0">
            <a:spAutoFit/>
          </a:bodyPr>
          <a:lstStyle/>
          <a:p>
            <a:pPr algn="ctr"/>
            <a:r>
              <a:rPr lang="zh-CN" altLang="en-US" sz="2400">
                <a:solidFill>
                  <a:srgbClr val="4472C4"/>
                </a:solidFill>
                <a:latin typeface="造字工房力黑（非商用）常规体" pitchFamily="50" charset="-122"/>
                <a:ea typeface="造字工房力黑（非商用）常规体" pitchFamily="50" charset="-122"/>
              </a:rPr>
              <a:t>组    长：某某某</a:t>
            </a:r>
            <a:r>
              <a:rPr lang="en-US" altLang="zh-CN" sz="2400">
                <a:solidFill>
                  <a:srgbClr val="4472C4"/>
                </a:solidFill>
                <a:latin typeface="造字工房力黑（非商用）常规体" pitchFamily="50" charset="-122"/>
                <a:ea typeface="造字工房力黑（非商用）常规体" pitchFamily="50" charset="-122"/>
              </a:rPr>
              <a:t>                    </a:t>
            </a:r>
            <a:r>
              <a:rPr lang="zh-CN" altLang="en-US" sz="2400">
                <a:solidFill>
                  <a:srgbClr val="4472C4"/>
                </a:solidFill>
                <a:latin typeface="造字工房力黑（非商用）常规体" pitchFamily="50" charset="-122"/>
                <a:ea typeface="造字工房力黑（非商用）常规体" pitchFamily="50" charset="-122"/>
              </a:rPr>
              <a:t>副组长：某某某             </a:t>
            </a:r>
            <a:r>
              <a:rPr lang="en-US" altLang="zh-CN" sz="2400">
                <a:solidFill>
                  <a:srgbClr val="4472C4"/>
                </a:solidFill>
                <a:latin typeface="造字工房力黑（非商用）常规体" pitchFamily="50" charset="-122"/>
                <a:ea typeface="造字工房力黑（非商用）常规体" pitchFamily="50" charset="-122"/>
              </a:rPr>
              <a:t>  </a:t>
            </a:r>
            <a:r>
              <a:rPr lang="zh-CN" altLang="en-US" sz="2400">
                <a:solidFill>
                  <a:srgbClr val="4472C4"/>
                </a:solidFill>
                <a:latin typeface="造字工房力黑（非商用）常规体" pitchFamily="50" charset="-122"/>
                <a:ea typeface="造字工房力黑（非商用）常规体" pitchFamily="50" charset="-122"/>
              </a:rPr>
              <a:t>成    员：某某某</a:t>
            </a:r>
            <a:r>
              <a:rPr lang="en-US" altLang="zh-CN" sz="2400">
                <a:solidFill>
                  <a:srgbClr val="4472C4"/>
                </a:solidFill>
                <a:latin typeface="造字工房力黑（非商用）常规体" pitchFamily="50" charset="-122"/>
                <a:ea typeface="造字工房力黑（非商用）常规体" pitchFamily="50" charset="-122"/>
              </a:rPr>
              <a:t> </a:t>
            </a:r>
            <a:endParaRPr lang="zh-CN" altLang="en-US" sz="2400">
              <a:solidFill>
                <a:srgbClr val="4472C4"/>
              </a:solidFill>
              <a:latin typeface="造字工房力黑（非商用）常规体" pitchFamily="50" charset="-122"/>
              <a:ea typeface="造字工房力黑（非商用）常规体" pitchFamily="50" charset="-122"/>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0" presetClass="path" presetSubtype="0" repeatCount="indefinite" decel="50000" autoRev="1" fill="hold" nodeType="withEffect">
                                  <p:stCondLst>
                                    <p:cond delay="500"/>
                                  </p:stCondLst>
                                  <p:childTnLst>
                                    <p:animMotion origin="layout" path="M 3.88889E-06 6.93889E-18 L 3.88889E-06 -0.02528" pathEditMode="relative" ptsTypes="AA">
                                      <p:cBhvr>
                                        <p:cTn id="15" dur="200" fill="hold"/>
                                        <p:tgtEl>
                                          <p:spTgt spid="4"/>
                                        </p:tgtEl>
                                        <p:attrNameLst>
                                          <p:attrName>ppt_x</p:attrName>
                                          <p:attrName>ppt_y</p:attrName>
                                        </p:attrNameLst>
                                      </p:cBhvr>
                                    </p:animMotion>
                                  </p:childTnLst>
                                </p:cTn>
                              </p:par>
                              <p:par>
                                <p:cTn id="16" presetID="2" presetClass="entr" presetSubtype="8" fill="hold" nodeType="withEffect">
                                  <p:stCondLst>
                                    <p:cond delay="6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0" presetClass="path" presetSubtype="0" repeatCount="indefinite" decel="50000" autoRev="1" fill="hold" nodeType="withEffect">
                                  <p:stCondLst>
                                    <p:cond delay="1100"/>
                                  </p:stCondLst>
                                  <p:childTnLst>
                                    <p:animMotion origin="layout" path="M 3.88889E-06 6.93889E-18 L 3.88889E-06 -0.02528" pathEditMode="relative" ptsTypes="AA">
                                      <p:cBhvr>
                                        <p:cTn id="21" dur="200" fill="hold"/>
                                        <p:tgtEl>
                                          <p:spTgt spid="9"/>
                                        </p:tgtEl>
                                        <p:attrNameLst>
                                          <p:attrName>ppt_x</p:attrName>
                                          <p:attrName>ppt_y</p:attrName>
                                        </p:attrNameLst>
                                      </p:cBhvr>
                                    </p:animMotion>
                                  </p:childTnLst>
                                </p:cTn>
                              </p:par>
                              <p:par>
                                <p:cTn id="22" presetID="2" presetClass="entr" presetSubtype="8" fill="hold" nodeType="withEffect">
                                  <p:stCondLst>
                                    <p:cond delay="10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0" presetClass="path" presetSubtype="0" repeatCount="indefinite" decel="50000" autoRev="1" fill="hold" nodeType="withEffect">
                                  <p:stCondLst>
                                    <p:cond delay="1500"/>
                                  </p:stCondLst>
                                  <p:childTnLst>
                                    <p:animMotion origin="layout" path="M 3.88889E-06 6.93889E-18 L 3.88889E-06 -0.02528" pathEditMode="relative" ptsTypes="AA">
                                      <p:cBhvr>
                                        <p:cTn id="27" dur="200" fill="hold"/>
                                        <p:tgtEl>
                                          <p:spTgt spid="14"/>
                                        </p:tgtEl>
                                        <p:attrNameLst>
                                          <p:attrName>ppt_x</p:attrName>
                                          <p:attrName>ppt_y</p:attrName>
                                        </p:attrNameLst>
                                      </p:cBhvr>
                                    </p:animMotion>
                                  </p:childTnLst>
                                </p:cTn>
                              </p:par>
                              <p:par>
                                <p:cTn id="28" presetID="2" presetClass="entr" presetSubtype="8" fill="hold" nodeType="withEffect">
                                  <p:stCondLst>
                                    <p:cond delay="1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0" presetClass="path" presetSubtype="0" repeatCount="indefinite" decel="50000" autoRev="1" fill="hold" nodeType="withEffect">
                                  <p:stCondLst>
                                    <p:cond delay="2000"/>
                                  </p:stCondLst>
                                  <p:childTnLst>
                                    <p:animMotion origin="layout" path="M 3.88889E-06 6.93889E-18 L 3.88889E-06 -0.02528" pathEditMode="relative" ptsTypes="AA">
                                      <p:cBhvr>
                                        <p:cTn id="33" dur="2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îŝḷîḓé-Block Arc 4"/>
          <p:cNvSpPr>
            <a:spLocks noChangeAspect="1"/>
          </p:cNvSpPr>
          <p:nvPr/>
        </p:nvSpPr>
        <p:spPr>
          <a:xfrm rot="10800000">
            <a:off x="1187000" y="1493914"/>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4" name="îŝḷîḓé-Block Arc 5"/>
          <p:cNvSpPr>
            <a:spLocks noChangeAspect="1"/>
          </p:cNvSpPr>
          <p:nvPr/>
        </p:nvSpPr>
        <p:spPr>
          <a:xfrm>
            <a:off x="3110796" y="1493914"/>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5" name="îŝḷîḓé-Block Arc 6"/>
          <p:cNvSpPr>
            <a:spLocks noChangeAspect="1"/>
          </p:cNvSpPr>
          <p:nvPr/>
        </p:nvSpPr>
        <p:spPr>
          <a:xfrm rot="10800000">
            <a:off x="5034593" y="1493915"/>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6" name="îŝḷîḓé-Block Arc 7"/>
          <p:cNvSpPr>
            <a:spLocks noChangeAspect="1"/>
          </p:cNvSpPr>
          <p:nvPr/>
        </p:nvSpPr>
        <p:spPr>
          <a:xfrm>
            <a:off x="6958390" y="1493917"/>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7" name="îŝḷîḓé-Block Arc 8"/>
          <p:cNvSpPr>
            <a:spLocks noChangeAspect="1"/>
          </p:cNvSpPr>
          <p:nvPr/>
        </p:nvSpPr>
        <p:spPr>
          <a:xfrm>
            <a:off x="1187000" y="1493914"/>
            <a:ext cx="2125725" cy="2205261"/>
          </a:xfrm>
          <a:prstGeom prst="blockArc">
            <a:avLst>
              <a:gd name="adj1" fmla="val 10800000"/>
              <a:gd name="adj2" fmla="val 0"/>
              <a:gd name="adj3" fmla="val 9694"/>
            </a:avLst>
          </a:prstGeom>
          <a:blipFill>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8" name="îŝḷîḓé-Block Arc 9"/>
          <p:cNvSpPr>
            <a:spLocks noChangeAspect="1"/>
          </p:cNvSpPr>
          <p:nvPr/>
        </p:nvSpPr>
        <p:spPr>
          <a:xfrm rot="10800000">
            <a:off x="8882186" y="1493917"/>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9" name="îŝḷîḓé-Block Arc 10"/>
          <p:cNvSpPr>
            <a:spLocks noChangeAspect="1"/>
          </p:cNvSpPr>
          <p:nvPr/>
        </p:nvSpPr>
        <p:spPr>
          <a:xfrm rot="10800000">
            <a:off x="3110796" y="1493914"/>
            <a:ext cx="2125725" cy="2205261"/>
          </a:xfrm>
          <a:prstGeom prst="blockArc">
            <a:avLst>
              <a:gd name="adj1" fmla="val 10800000"/>
              <a:gd name="adj2" fmla="val 0"/>
              <a:gd name="adj3" fmla="val 9694"/>
            </a:avLst>
          </a:prstGeom>
          <a:blipFill dpi="0" rotWithShape="1">
            <a:blip r:embed="rId2"/>
            <a:tile tx="635000" ty="1117600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0" name="îŝḷîḓé-Block Arc 11"/>
          <p:cNvSpPr>
            <a:spLocks noChangeAspect="1"/>
          </p:cNvSpPr>
          <p:nvPr/>
        </p:nvSpPr>
        <p:spPr>
          <a:xfrm rot="10800000">
            <a:off x="6958390" y="1493917"/>
            <a:ext cx="2125725" cy="2205261"/>
          </a:xfrm>
          <a:prstGeom prst="blockArc">
            <a:avLst>
              <a:gd name="adj1" fmla="val 10800000"/>
              <a:gd name="adj2" fmla="val 0"/>
              <a:gd name="adj3" fmla="val 9694"/>
            </a:avLst>
          </a:prstGeom>
          <a:blipFill dpi="0" rotWithShape="1">
            <a:blip r:embed="rId2"/>
            <a:tile tx="0" ty="203200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1" name="îŝḷîḓé-Block Arc 12"/>
          <p:cNvSpPr>
            <a:spLocks noChangeAspect="1"/>
          </p:cNvSpPr>
          <p:nvPr/>
        </p:nvSpPr>
        <p:spPr>
          <a:xfrm>
            <a:off x="5034593" y="1493915"/>
            <a:ext cx="2125725" cy="2205261"/>
          </a:xfrm>
          <a:prstGeom prst="blockArc">
            <a:avLst>
              <a:gd name="adj1" fmla="val 10800000"/>
              <a:gd name="adj2" fmla="val 0"/>
              <a:gd name="adj3" fmla="val 9694"/>
            </a:avLst>
          </a:prstGeom>
          <a:blipFill dpi="0" rotWithShape="1">
            <a:blip r:embed="rId2"/>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2" name="îŝḷîḓé-Block Arc 13"/>
          <p:cNvSpPr>
            <a:spLocks noChangeAspect="1"/>
          </p:cNvSpPr>
          <p:nvPr/>
        </p:nvSpPr>
        <p:spPr>
          <a:xfrm>
            <a:off x="8882186" y="1493917"/>
            <a:ext cx="2125725" cy="2205261"/>
          </a:xfrm>
          <a:prstGeom prst="blockArc">
            <a:avLst>
              <a:gd name="adj1" fmla="val 10800000"/>
              <a:gd name="adj2" fmla="val 0"/>
              <a:gd name="adj3" fmla="val 9694"/>
            </a:avLst>
          </a:prstGeom>
          <a:blipFill>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3" name="îŝḷîḓé-Freeform: Shape 14"/>
          <p:cNvSpPr/>
          <p:nvPr/>
        </p:nvSpPr>
        <p:spPr bwMode="auto">
          <a:xfrm>
            <a:off x="2028959" y="2357999"/>
            <a:ext cx="426261" cy="427525"/>
          </a:xfrm>
          <a:custGeom>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tx1"/>
          </a:solidFill>
          <a:ln>
            <a:noFill/>
          </a:ln>
        </p:spPr>
        <p:txBody>
          <a:bodyPr anchor="ctr"/>
          <a:lstStyle/>
          <a:p>
            <a:pPr algn="ctr"/>
            <a:endParaRPr sz="4800"/>
          </a:p>
        </p:txBody>
      </p:sp>
      <p:sp>
        <p:nvSpPr>
          <p:cNvPr id="14" name="îŝḷîḓé-Freeform: Shape 15"/>
          <p:cNvSpPr/>
          <p:nvPr/>
        </p:nvSpPr>
        <p:spPr bwMode="auto">
          <a:xfrm>
            <a:off x="3959896" y="2357999"/>
            <a:ext cx="427524" cy="426262"/>
          </a:xfrm>
          <a:custGeom>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tx1"/>
          </a:solidFill>
          <a:ln>
            <a:noFill/>
          </a:ln>
        </p:spPr>
        <p:txBody>
          <a:bodyPr anchor="ctr"/>
          <a:lstStyle/>
          <a:p>
            <a:pPr algn="ctr"/>
            <a:endParaRPr sz="4800"/>
          </a:p>
        </p:txBody>
      </p:sp>
      <p:sp>
        <p:nvSpPr>
          <p:cNvPr id="15" name="îŝḷîḓé-Freeform: Shape 16"/>
          <p:cNvSpPr/>
          <p:nvPr/>
        </p:nvSpPr>
        <p:spPr bwMode="auto">
          <a:xfrm>
            <a:off x="5876595" y="2357999"/>
            <a:ext cx="426261" cy="426262"/>
          </a:xfrm>
          <a:custGeom>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tx1"/>
          </a:solidFill>
          <a:ln>
            <a:noFill/>
          </a:ln>
        </p:spPr>
        <p:txBody>
          <a:bodyPr anchor="ctr"/>
          <a:lstStyle/>
          <a:p>
            <a:pPr algn="ctr"/>
            <a:endParaRPr sz="4800"/>
          </a:p>
        </p:txBody>
      </p:sp>
      <p:sp>
        <p:nvSpPr>
          <p:cNvPr id="16" name="îŝḷîḓé-Freeform: Shape 17"/>
          <p:cNvSpPr/>
          <p:nvPr/>
        </p:nvSpPr>
        <p:spPr bwMode="auto">
          <a:xfrm>
            <a:off x="7807489" y="2382781"/>
            <a:ext cx="427524" cy="427525"/>
          </a:xfrm>
          <a:custGeom>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tx1"/>
          </a:solidFill>
          <a:ln>
            <a:noFill/>
          </a:ln>
        </p:spPr>
        <p:txBody>
          <a:bodyPr anchor="ctr"/>
          <a:lstStyle/>
          <a:p>
            <a:pPr algn="ctr"/>
            <a:endParaRPr sz="4800"/>
          </a:p>
        </p:txBody>
      </p:sp>
      <p:sp>
        <p:nvSpPr>
          <p:cNvPr id="17" name="îŝḷîḓé-Freeform: Shape 18"/>
          <p:cNvSpPr/>
          <p:nvPr/>
        </p:nvSpPr>
        <p:spPr bwMode="auto">
          <a:xfrm>
            <a:off x="9750891" y="2382781"/>
            <a:ext cx="388315" cy="427526"/>
          </a:xfrm>
          <a:custGeom>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tx1"/>
          </a:solidFill>
          <a:ln>
            <a:noFill/>
          </a:ln>
        </p:spPr>
        <p:txBody>
          <a:bodyPr anchor="ctr"/>
          <a:lstStyle/>
          <a:p>
            <a:pPr algn="ctr"/>
            <a:endParaRPr sz="4800"/>
          </a:p>
        </p:txBody>
      </p:sp>
      <p:grpSp>
        <p:nvGrpSpPr>
          <p:cNvPr id="18" name="Group 33"/>
          <p:cNvGrpSpPr/>
          <p:nvPr/>
        </p:nvGrpSpPr>
        <p:grpSpPr>
          <a:xfrm>
            <a:off x="1166427" y="4265598"/>
            <a:ext cx="1933894" cy="1055252"/>
            <a:chOff x="719138" y="4921565"/>
            <a:chExt cx="2103935" cy="1148036"/>
          </a:xfrm>
        </p:grpSpPr>
        <p:sp>
          <p:nvSpPr>
            <p:cNvPr id="28"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a:solidFill>
                    <a:schemeClr val="accent1">
                      <a:lumMod val="100000"/>
                    </a:schemeClr>
                  </a:solidFill>
                </a:rPr>
                <a:t>完成节目效果</a:t>
              </a:r>
              <a:endParaRPr lang="zh-CN" altLang="en-US" sz="1600" b="1">
                <a:solidFill>
                  <a:schemeClr val="accent1">
                    <a:lumMod val="100000"/>
                  </a:schemeClr>
                </a:solidFill>
              </a:endParaRPr>
            </a:p>
          </p:txBody>
        </p:sp>
        <p:sp>
          <p:nvSpPr>
            <p:cNvPr id="29"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a:t>此部分内容作为文字排版占位显示（建议使用主题字体）</a:t>
              </a:r>
              <a:endParaRPr lang="zh-CN" altLang="en-US" sz="1400"/>
            </a:p>
          </p:txBody>
        </p:sp>
      </p:grpSp>
      <p:sp>
        <p:nvSpPr>
          <p:cNvPr id="30" name="文本占位符 29"/>
          <p:cNvSpPr>
            <a:spLocks noGrp="1"/>
          </p:cNvSpPr>
          <p:nvPr>
            <p:ph type="body" sz="quarter" idx="10"/>
          </p:nvPr>
        </p:nvSpPr>
        <p:spPr/>
        <p:txBody>
          <a:bodyPr/>
          <a:lstStyle/>
          <a:p>
            <a:endParaRPr lang="zh-CN" altLang="en-US"/>
          </a:p>
        </p:txBody>
      </p:sp>
      <p:grpSp>
        <p:nvGrpSpPr>
          <p:cNvPr id="31" name="Group 33"/>
          <p:cNvGrpSpPr/>
          <p:nvPr/>
        </p:nvGrpSpPr>
        <p:grpSpPr>
          <a:xfrm>
            <a:off x="3106705" y="4265598"/>
            <a:ext cx="1933894" cy="1055252"/>
            <a:chOff x="719138" y="4921565"/>
            <a:chExt cx="2103935" cy="1148036"/>
          </a:xfrm>
        </p:grpSpPr>
        <p:sp>
          <p:nvSpPr>
            <p:cNvPr id="32"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a:solidFill>
                    <a:schemeClr val="accent1">
                      <a:lumMod val="100000"/>
                    </a:schemeClr>
                  </a:solidFill>
                </a:rPr>
                <a:t>晚会流程衔接</a:t>
              </a:r>
              <a:endParaRPr lang="zh-CN" altLang="en-US" sz="1600" b="1">
                <a:solidFill>
                  <a:schemeClr val="accent1">
                    <a:lumMod val="100000"/>
                  </a:schemeClr>
                </a:solidFill>
              </a:endParaRPr>
            </a:p>
          </p:txBody>
        </p:sp>
        <p:sp>
          <p:nvSpPr>
            <p:cNvPr id="33"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a:t>此部分内容作为文字排版占位显示（建议使用主题字体）</a:t>
              </a:r>
              <a:endParaRPr lang="zh-CN" altLang="en-US" sz="1400"/>
            </a:p>
          </p:txBody>
        </p:sp>
      </p:grpSp>
      <p:grpSp>
        <p:nvGrpSpPr>
          <p:cNvPr id="34" name="Group 33"/>
          <p:cNvGrpSpPr/>
          <p:nvPr/>
        </p:nvGrpSpPr>
        <p:grpSpPr>
          <a:xfrm>
            <a:off x="5046983" y="4265598"/>
            <a:ext cx="1933894" cy="1055252"/>
            <a:chOff x="719138" y="4921565"/>
            <a:chExt cx="2103935" cy="1148036"/>
          </a:xfrm>
        </p:grpSpPr>
        <p:sp>
          <p:nvSpPr>
            <p:cNvPr id="35"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a:solidFill>
                    <a:schemeClr val="accent1">
                      <a:lumMod val="100000"/>
                    </a:schemeClr>
                  </a:solidFill>
                </a:rPr>
                <a:t>服装与道具</a:t>
              </a:r>
              <a:endParaRPr lang="zh-CN" altLang="en-US" sz="1600" b="1">
                <a:solidFill>
                  <a:schemeClr val="accent1">
                    <a:lumMod val="100000"/>
                  </a:schemeClr>
                </a:solidFill>
              </a:endParaRPr>
            </a:p>
          </p:txBody>
        </p:sp>
        <p:sp>
          <p:nvSpPr>
            <p:cNvPr id="36"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a:t>此部分内容作为文字排版占位显示（建议使用主题字体）</a:t>
              </a:r>
              <a:endParaRPr lang="zh-CN" altLang="en-US" sz="1400"/>
            </a:p>
          </p:txBody>
        </p:sp>
      </p:grpSp>
      <p:grpSp>
        <p:nvGrpSpPr>
          <p:cNvPr id="37" name="Group 33"/>
          <p:cNvGrpSpPr/>
          <p:nvPr/>
        </p:nvGrpSpPr>
        <p:grpSpPr>
          <a:xfrm>
            <a:off x="6987260" y="4265598"/>
            <a:ext cx="1933894" cy="1055252"/>
            <a:chOff x="719138" y="4921565"/>
            <a:chExt cx="2103935" cy="1148036"/>
          </a:xfrm>
        </p:grpSpPr>
        <p:sp>
          <p:nvSpPr>
            <p:cNvPr id="38"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a:solidFill>
                    <a:schemeClr val="accent1">
                      <a:lumMod val="100000"/>
                    </a:schemeClr>
                  </a:solidFill>
                </a:rPr>
                <a:t>晚会主题设计</a:t>
              </a:r>
              <a:endParaRPr lang="zh-CN" altLang="en-US" sz="1600" b="1">
                <a:solidFill>
                  <a:schemeClr val="accent1">
                    <a:lumMod val="100000"/>
                  </a:schemeClr>
                </a:solidFill>
              </a:endParaRPr>
            </a:p>
          </p:txBody>
        </p:sp>
        <p:sp>
          <p:nvSpPr>
            <p:cNvPr id="39"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a:t>此部分内容作为文字排版占位显示（建议使用主题字体）</a:t>
              </a:r>
              <a:endParaRPr lang="zh-CN" altLang="en-US" sz="1400"/>
            </a:p>
          </p:txBody>
        </p:sp>
      </p:grpSp>
      <p:grpSp>
        <p:nvGrpSpPr>
          <p:cNvPr id="40" name="Group 33"/>
          <p:cNvGrpSpPr/>
          <p:nvPr/>
        </p:nvGrpSpPr>
        <p:grpSpPr>
          <a:xfrm>
            <a:off x="8927538" y="4265598"/>
            <a:ext cx="1933894" cy="1055252"/>
            <a:chOff x="719138" y="4921565"/>
            <a:chExt cx="2103935" cy="1148036"/>
          </a:xfrm>
        </p:grpSpPr>
        <p:sp>
          <p:nvSpPr>
            <p:cNvPr id="41"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a:solidFill>
                    <a:schemeClr val="accent1">
                      <a:lumMod val="100000"/>
                    </a:schemeClr>
                  </a:solidFill>
                </a:rPr>
                <a:t>节目单制作</a:t>
              </a:r>
              <a:endParaRPr lang="zh-CN" altLang="en-US" sz="1600" b="1">
                <a:solidFill>
                  <a:schemeClr val="accent1">
                    <a:lumMod val="100000"/>
                  </a:schemeClr>
                </a:solidFill>
              </a:endParaRPr>
            </a:p>
          </p:txBody>
        </p:sp>
        <p:sp>
          <p:nvSpPr>
            <p:cNvPr id="42"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a:t>此部分内容作为文字排版占位显示（建议使用主题字体）</a:t>
              </a:r>
              <a:endParaRPr lang="zh-CN" altLang="en-US" sz="1400"/>
            </a:p>
          </p:txBody>
        </p:sp>
      </p:grpSp>
    </p:spTree>
    <p:custDataLst>
      <p:tags r:id="rId3"/>
    </p:custDataLst>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舞台设计</a:t>
            </a:r>
            <a:endParaRPr lang="zh-CN" altLang="en-US"/>
          </a:p>
        </p:txBody>
      </p:sp>
      <p:pic>
        <p:nvPicPr>
          <p:cNvPr id="3" name="图片 2"/>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l="3841" r="3841"/>
          <a:stretch>
            <a:fillRect/>
          </a:stretch>
        </p:blipFill>
        <p:spPr>
          <a:xfrm>
            <a:off x="123607" y="2632102"/>
            <a:ext cx="4096533" cy="3072401"/>
          </a:xfrm>
          <a:prstGeom prst="rect">
            <a:avLst/>
          </a:prstGeom>
        </p:spPr>
      </p:pic>
      <p:pic>
        <p:nvPicPr>
          <p:cNvPr id="4" name="图片 3"/>
          <p:cNvPicPr>
            <a:picLocks noChangeAspect="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rcRect l="5556" r="5556"/>
          <a:stretch>
            <a:fillRect/>
          </a:stretch>
        </p:blipFill>
        <p:spPr>
          <a:xfrm>
            <a:off x="4224928" y="2642205"/>
            <a:ext cx="4096533" cy="3072401"/>
          </a:xfrm>
          <a:prstGeom prst="rect">
            <a:avLst/>
          </a:prstGeom>
        </p:spPr>
      </p:pic>
      <p:pic>
        <p:nvPicPr>
          <p:cNvPr id="5" name="图片 4"/>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95467" y="2639096"/>
            <a:ext cx="4096533" cy="3072401"/>
          </a:xfrm>
          <a:prstGeom prst="rect">
            <a:avLst/>
          </a:prstGeom>
        </p:spPr>
      </p:pic>
      <p:grpSp>
        <p:nvGrpSpPr>
          <p:cNvPr id="6" name="组合 5"/>
          <p:cNvGrpSpPr/>
          <p:nvPr/>
        </p:nvGrpSpPr>
        <p:grpSpPr>
          <a:xfrm>
            <a:off x="5576163" y="2013337"/>
            <a:ext cx="1248937" cy="1248937"/>
            <a:chOff x="5412630" y="2481679"/>
            <a:chExt cx="1248937" cy="1248937"/>
          </a:xfrm>
          <a:effectLst>
            <a:outerShdw blurRad="279400" dist="38100" algn="l" rotWithShape="0">
              <a:prstClr val="black">
                <a:alpha val="66000"/>
              </a:prstClr>
            </a:outerShdw>
          </a:effectLst>
        </p:grpSpPr>
        <p:sp>
          <p:nvSpPr>
            <p:cNvPr id="7" name="泪滴形 6"/>
            <p:cNvSpPr/>
            <p:nvPr/>
          </p:nvSpPr>
          <p:spPr>
            <a:xfrm>
              <a:off x="5412630" y="2481679"/>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spotlight_320237"/>
            <p:cNvSpPr>
              <a:spLocks noChangeAspect="1"/>
            </p:cNvSpPr>
            <p:nvPr/>
          </p:nvSpPr>
          <p:spPr bwMode="auto">
            <a:xfrm>
              <a:off x="5791158" y="2904365"/>
              <a:ext cx="609685" cy="603231"/>
            </a:xfrm>
            <a:custGeom>
              <a:gdLst>
                <a:gd name="T0" fmla="*/ 4721 w 6890"/>
                <a:gd name="T1" fmla="*/ 3028 h 6827"/>
                <a:gd name="T2" fmla="*/ 6540 w 6890"/>
                <a:gd name="T3" fmla="*/ 1420 h 6827"/>
                <a:gd name="T4" fmla="*/ 6859 w 6890"/>
                <a:gd name="T5" fmla="*/ 878 h 6827"/>
                <a:gd name="T6" fmla="*/ 5226 w 6890"/>
                <a:gd name="T7" fmla="*/ 0 h 6827"/>
                <a:gd name="T8" fmla="*/ 3625 w 6890"/>
                <a:gd name="T9" fmla="*/ 691 h 6827"/>
                <a:gd name="T10" fmla="*/ 3445 w 6890"/>
                <a:gd name="T11" fmla="*/ 979 h 6827"/>
                <a:gd name="T12" fmla="*/ 3266 w 6890"/>
                <a:gd name="T13" fmla="*/ 691 h 6827"/>
                <a:gd name="T14" fmla="*/ 1665 w 6890"/>
                <a:gd name="T15" fmla="*/ 0 h 6827"/>
                <a:gd name="T16" fmla="*/ 32 w 6890"/>
                <a:gd name="T17" fmla="*/ 878 h 6827"/>
                <a:gd name="T18" fmla="*/ 344 w 6890"/>
                <a:gd name="T19" fmla="*/ 1415 h 6827"/>
                <a:gd name="T20" fmla="*/ 2159 w 6890"/>
                <a:gd name="T21" fmla="*/ 3044 h 6827"/>
                <a:gd name="T22" fmla="*/ 75 w 6890"/>
                <a:gd name="T23" fmla="*/ 6392 h 6827"/>
                <a:gd name="T24" fmla="*/ 133 w 6890"/>
                <a:gd name="T25" fmla="*/ 6760 h 6827"/>
                <a:gd name="T26" fmla="*/ 316 w 6890"/>
                <a:gd name="T27" fmla="*/ 6827 h 6827"/>
                <a:gd name="T28" fmla="*/ 505 w 6890"/>
                <a:gd name="T29" fmla="*/ 6755 h 6827"/>
                <a:gd name="T30" fmla="*/ 3434 w 6890"/>
                <a:gd name="T31" fmla="*/ 4166 h 6827"/>
                <a:gd name="T32" fmla="*/ 6387 w 6890"/>
                <a:gd name="T33" fmla="*/ 6756 h 6827"/>
                <a:gd name="T34" fmla="*/ 6574 w 6890"/>
                <a:gd name="T35" fmla="*/ 6827 h 6827"/>
                <a:gd name="T36" fmla="*/ 6758 w 6890"/>
                <a:gd name="T37" fmla="*/ 6759 h 6827"/>
                <a:gd name="T38" fmla="*/ 6816 w 6890"/>
                <a:gd name="T39" fmla="*/ 6392 h 6827"/>
                <a:gd name="T40" fmla="*/ 4721 w 6890"/>
                <a:gd name="T41" fmla="*/ 3028 h 6827"/>
                <a:gd name="T42" fmla="*/ 2465 w 6890"/>
                <a:gd name="T43" fmla="*/ 2554 h 6827"/>
                <a:gd name="T44" fmla="*/ 1574 w 6890"/>
                <a:gd name="T45" fmla="*/ 1755 h 6827"/>
                <a:gd name="T46" fmla="*/ 1607 w 6890"/>
                <a:gd name="T47" fmla="*/ 1754 h 6827"/>
                <a:gd name="T48" fmla="*/ 1665 w 6890"/>
                <a:gd name="T49" fmla="*/ 1756 h 6827"/>
                <a:gd name="T50" fmla="*/ 1774 w 6890"/>
                <a:gd name="T51" fmla="*/ 1753 h 6827"/>
                <a:gd name="T52" fmla="*/ 1782 w 6890"/>
                <a:gd name="T53" fmla="*/ 1753 h 6827"/>
                <a:gd name="T54" fmla="*/ 2731 w 6890"/>
                <a:gd name="T55" fmla="*/ 1557 h 6827"/>
                <a:gd name="T56" fmla="*/ 2746 w 6890"/>
                <a:gd name="T57" fmla="*/ 1550 h 6827"/>
                <a:gd name="T58" fmla="*/ 3015 w 6890"/>
                <a:gd name="T59" fmla="*/ 1393 h 6827"/>
                <a:gd name="T60" fmla="*/ 3027 w 6890"/>
                <a:gd name="T61" fmla="*/ 1384 h 6827"/>
                <a:gd name="T62" fmla="*/ 3110 w 6890"/>
                <a:gd name="T63" fmla="*/ 1517 h 6827"/>
                <a:gd name="T64" fmla="*/ 2465 w 6890"/>
                <a:gd name="T65" fmla="*/ 2554 h 6827"/>
                <a:gd name="T66" fmla="*/ 4162 w 6890"/>
                <a:gd name="T67" fmla="*/ 880 h 6827"/>
                <a:gd name="T68" fmla="*/ 5226 w 6890"/>
                <a:gd name="T69" fmla="*/ 569 h 6827"/>
                <a:gd name="T70" fmla="*/ 6289 w 6890"/>
                <a:gd name="T71" fmla="*/ 878 h 6827"/>
                <a:gd name="T72" fmla="*/ 6281 w 6890"/>
                <a:gd name="T73" fmla="*/ 889 h 6827"/>
                <a:gd name="T74" fmla="*/ 6185 w 6890"/>
                <a:gd name="T75" fmla="*/ 974 h 6827"/>
                <a:gd name="T76" fmla="*/ 6082 w 6890"/>
                <a:gd name="T77" fmla="*/ 1029 h 6827"/>
                <a:gd name="T78" fmla="*/ 6012 w 6890"/>
                <a:gd name="T79" fmla="*/ 1059 h 6827"/>
                <a:gd name="T80" fmla="*/ 5962 w 6890"/>
                <a:gd name="T81" fmla="*/ 1077 h 6827"/>
                <a:gd name="T82" fmla="*/ 5885 w 6890"/>
                <a:gd name="T83" fmla="*/ 1101 h 6827"/>
                <a:gd name="T84" fmla="*/ 5821 w 6890"/>
                <a:gd name="T85" fmla="*/ 1118 h 6827"/>
                <a:gd name="T86" fmla="*/ 5715 w 6890"/>
                <a:gd name="T87" fmla="*/ 1141 h 6827"/>
                <a:gd name="T88" fmla="*/ 5625 w 6890"/>
                <a:gd name="T89" fmla="*/ 1157 h 6827"/>
                <a:gd name="T90" fmla="*/ 5497 w 6890"/>
                <a:gd name="T91" fmla="*/ 1173 h 6827"/>
                <a:gd name="T92" fmla="*/ 5430 w 6890"/>
                <a:gd name="T93" fmla="*/ 1179 h 6827"/>
                <a:gd name="T94" fmla="*/ 5226 w 6890"/>
                <a:gd name="T95" fmla="*/ 1187 h 6827"/>
                <a:gd name="T96" fmla="*/ 4986 w 6890"/>
                <a:gd name="T97" fmla="*/ 1177 h 6827"/>
                <a:gd name="T98" fmla="*/ 4162 w 6890"/>
                <a:gd name="T99" fmla="*/ 881 h 6827"/>
                <a:gd name="T100" fmla="*/ 4162 w 6890"/>
                <a:gd name="T101" fmla="*/ 880 h 6827"/>
                <a:gd name="T102" fmla="*/ 3863 w 6890"/>
                <a:gd name="T103" fmla="*/ 3786 h 6827"/>
                <a:gd name="T104" fmla="*/ 4289 w 6890"/>
                <a:gd name="T105" fmla="*/ 3410 h 6827"/>
                <a:gd name="T106" fmla="*/ 5317 w 6890"/>
                <a:gd name="T107" fmla="*/ 5062 h 6827"/>
                <a:gd name="T108" fmla="*/ 3863 w 6890"/>
                <a:gd name="T109" fmla="*/ 3786 h 6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90" h="6825">
                  <a:moveTo>
                    <a:pt x="4721" y="3028"/>
                  </a:moveTo>
                  <a:lnTo>
                    <a:pt x="6540" y="1420"/>
                  </a:lnTo>
                  <a:cubicBezTo>
                    <a:pt x="6736" y="1281"/>
                    <a:pt x="6859" y="1100"/>
                    <a:pt x="6859" y="878"/>
                  </a:cubicBezTo>
                  <a:cubicBezTo>
                    <a:pt x="6859" y="302"/>
                    <a:pt x="6037" y="0"/>
                    <a:pt x="5226" y="0"/>
                  </a:cubicBezTo>
                  <a:cubicBezTo>
                    <a:pt x="4507" y="0"/>
                    <a:pt x="3782" y="237"/>
                    <a:pt x="3625" y="691"/>
                  </a:cubicBezTo>
                  <a:lnTo>
                    <a:pt x="3445" y="979"/>
                  </a:lnTo>
                  <a:lnTo>
                    <a:pt x="3266" y="691"/>
                  </a:lnTo>
                  <a:cubicBezTo>
                    <a:pt x="3109" y="237"/>
                    <a:pt x="2383" y="0"/>
                    <a:pt x="1665" y="0"/>
                  </a:cubicBezTo>
                  <a:cubicBezTo>
                    <a:pt x="854" y="0"/>
                    <a:pt x="32" y="302"/>
                    <a:pt x="32" y="878"/>
                  </a:cubicBezTo>
                  <a:cubicBezTo>
                    <a:pt x="32" y="1097"/>
                    <a:pt x="151" y="1277"/>
                    <a:pt x="344" y="1415"/>
                  </a:cubicBezTo>
                  <a:lnTo>
                    <a:pt x="2159" y="3044"/>
                  </a:lnTo>
                  <a:lnTo>
                    <a:pt x="75" y="6392"/>
                  </a:lnTo>
                  <a:cubicBezTo>
                    <a:pt x="0" y="6512"/>
                    <a:pt x="25" y="6669"/>
                    <a:pt x="133" y="6760"/>
                  </a:cubicBezTo>
                  <a:cubicBezTo>
                    <a:pt x="186" y="6804"/>
                    <a:pt x="251" y="6827"/>
                    <a:pt x="316" y="6827"/>
                  </a:cubicBezTo>
                  <a:cubicBezTo>
                    <a:pt x="384" y="6827"/>
                    <a:pt x="451" y="6803"/>
                    <a:pt x="505" y="6755"/>
                  </a:cubicBezTo>
                  <a:lnTo>
                    <a:pt x="3434" y="4166"/>
                  </a:lnTo>
                  <a:lnTo>
                    <a:pt x="6387" y="6756"/>
                  </a:lnTo>
                  <a:cubicBezTo>
                    <a:pt x="6440" y="6803"/>
                    <a:pt x="6507" y="6827"/>
                    <a:pt x="6574" y="6827"/>
                  </a:cubicBezTo>
                  <a:cubicBezTo>
                    <a:pt x="6640" y="6827"/>
                    <a:pt x="6705" y="6804"/>
                    <a:pt x="6758" y="6759"/>
                  </a:cubicBezTo>
                  <a:cubicBezTo>
                    <a:pt x="6866" y="6668"/>
                    <a:pt x="6890" y="6512"/>
                    <a:pt x="6816" y="6392"/>
                  </a:cubicBezTo>
                  <a:lnTo>
                    <a:pt x="4721" y="3028"/>
                  </a:lnTo>
                  <a:close/>
                  <a:moveTo>
                    <a:pt x="2465" y="2554"/>
                  </a:moveTo>
                  <a:lnTo>
                    <a:pt x="1574" y="1755"/>
                  </a:lnTo>
                  <a:cubicBezTo>
                    <a:pt x="1585" y="1755"/>
                    <a:pt x="1596" y="1754"/>
                    <a:pt x="1607" y="1754"/>
                  </a:cubicBezTo>
                  <a:cubicBezTo>
                    <a:pt x="1626" y="1755"/>
                    <a:pt x="1646" y="1756"/>
                    <a:pt x="1665" y="1756"/>
                  </a:cubicBezTo>
                  <a:cubicBezTo>
                    <a:pt x="1701" y="1756"/>
                    <a:pt x="1738" y="1754"/>
                    <a:pt x="1774" y="1753"/>
                  </a:cubicBezTo>
                  <a:lnTo>
                    <a:pt x="1782" y="1753"/>
                  </a:lnTo>
                  <a:cubicBezTo>
                    <a:pt x="2125" y="1741"/>
                    <a:pt x="2462" y="1675"/>
                    <a:pt x="2731" y="1557"/>
                  </a:cubicBezTo>
                  <a:cubicBezTo>
                    <a:pt x="2736" y="1555"/>
                    <a:pt x="2741" y="1553"/>
                    <a:pt x="2746" y="1550"/>
                  </a:cubicBezTo>
                  <a:cubicBezTo>
                    <a:pt x="2847" y="1505"/>
                    <a:pt x="2937" y="1453"/>
                    <a:pt x="3015" y="1393"/>
                  </a:cubicBezTo>
                  <a:cubicBezTo>
                    <a:pt x="3019" y="1390"/>
                    <a:pt x="3024" y="1387"/>
                    <a:pt x="3027" y="1384"/>
                  </a:cubicBezTo>
                  <a:lnTo>
                    <a:pt x="3110" y="1517"/>
                  </a:lnTo>
                  <a:lnTo>
                    <a:pt x="2465" y="2554"/>
                  </a:lnTo>
                  <a:close/>
                  <a:moveTo>
                    <a:pt x="4162" y="880"/>
                  </a:moveTo>
                  <a:cubicBezTo>
                    <a:pt x="4188" y="793"/>
                    <a:pt x="4549" y="569"/>
                    <a:pt x="5226" y="569"/>
                  </a:cubicBezTo>
                  <a:cubicBezTo>
                    <a:pt x="5896" y="569"/>
                    <a:pt x="6258" y="790"/>
                    <a:pt x="6289" y="878"/>
                  </a:cubicBezTo>
                  <a:cubicBezTo>
                    <a:pt x="6288" y="881"/>
                    <a:pt x="6283" y="885"/>
                    <a:pt x="6281" y="889"/>
                  </a:cubicBezTo>
                  <a:lnTo>
                    <a:pt x="6185" y="974"/>
                  </a:lnTo>
                  <a:cubicBezTo>
                    <a:pt x="6156" y="993"/>
                    <a:pt x="6120" y="1011"/>
                    <a:pt x="6082" y="1029"/>
                  </a:cubicBezTo>
                  <a:cubicBezTo>
                    <a:pt x="6060" y="1039"/>
                    <a:pt x="6037" y="1049"/>
                    <a:pt x="6012" y="1059"/>
                  </a:cubicBezTo>
                  <a:cubicBezTo>
                    <a:pt x="5996" y="1065"/>
                    <a:pt x="5979" y="1071"/>
                    <a:pt x="5962" y="1077"/>
                  </a:cubicBezTo>
                  <a:cubicBezTo>
                    <a:pt x="5938" y="1085"/>
                    <a:pt x="5912" y="1093"/>
                    <a:pt x="5885" y="1101"/>
                  </a:cubicBezTo>
                  <a:cubicBezTo>
                    <a:pt x="5864" y="1107"/>
                    <a:pt x="5843" y="1113"/>
                    <a:pt x="5821" y="1118"/>
                  </a:cubicBezTo>
                  <a:cubicBezTo>
                    <a:pt x="5788" y="1127"/>
                    <a:pt x="5752" y="1134"/>
                    <a:pt x="5715" y="1141"/>
                  </a:cubicBezTo>
                  <a:cubicBezTo>
                    <a:pt x="5686" y="1147"/>
                    <a:pt x="5656" y="1152"/>
                    <a:pt x="5625" y="1157"/>
                  </a:cubicBezTo>
                  <a:cubicBezTo>
                    <a:pt x="5584" y="1163"/>
                    <a:pt x="5541" y="1169"/>
                    <a:pt x="5497" y="1173"/>
                  </a:cubicBezTo>
                  <a:cubicBezTo>
                    <a:pt x="5475" y="1175"/>
                    <a:pt x="5453" y="1177"/>
                    <a:pt x="5430" y="1179"/>
                  </a:cubicBezTo>
                  <a:cubicBezTo>
                    <a:pt x="5365" y="1183"/>
                    <a:pt x="5298" y="1187"/>
                    <a:pt x="5226" y="1187"/>
                  </a:cubicBezTo>
                  <a:cubicBezTo>
                    <a:pt x="5141" y="1187"/>
                    <a:pt x="5061" y="1184"/>
                    <a:pt x="4986" y="1177"/>
                  </a:cubicBezTo>
                  <a:cubicBezTo>
                    <a:pt x="4461" y="1133"/>
                    <a:pt x="4181" y="951"/>
                    <a:pt x="4162" y="881"/>
                  </a:cubicBezTo>
                  <a:cubicBezTo>
                    <a:pt x="4162" y="880"/>
                    <a:pt x="4162" y="880"/>
                    <a:pt x="4162" y="880"/>
                  </a:cubicBezTo>
                  <a:close/>
                  <a:moveTo>
                    <a:pt x="3863" y="3786"/>
                  </a:moveTo>
                  <a:lnTo>
                    <a:pt x="4289" y="3410"/>
                  </a:lnTo>
                  <a:lnTo>
                    <a:pt x="5317" y="5062"/>
                  </a:lnTo>
                  <a:lnTo>
                    <a:pt x="3863" y="3786"/>
                  </a:lnTo>
                  <a:close/>
                </a:path>
              </a:pathLst>
            </a:custGeom>
            <a:solidFill>
              <a:srgbClr val="00D3D7"/>
            </a:solidFill>
            <a:ln>
              <a:noFill/>
            </a:ln>
          </p:spPr>
          <p:txBody>
            <a:bodyPr/>
            <a:lstStyle/>
            <a:p/>
          </p:txBody>
        </p:sp>
      </p:grpSp>
      <p:grpSp>
        <p:nvGrpSpPr>
          <p:cNvPr id="9" name="组合 8"/>
          <p:cNvGrpSpPr/>
          <p:nvPr/>
        </p:nvGrpSpPr>
        <p:grpSpPr>
          <a:xfrm>
            <a:off x="8973015" y="2013337"/>
            <a:ext cx="1248937" cy="1248937"/>
            <a:chOff x="7969404" y="2757199"/>
            <a:chExt cx="1248937" cy="1248937"/>
          </a:xfrm>
          <a:effectLst>
            <a:outerShdw blurRad="152400" dist="38100" dir="18900000" algn="bl" rotWithShape="0">
              <a:prstClr val="black">
                <a:alpha val="74000"/>
              </a:prstClr>
            </a:outerShdw>
          </a:effectLst>
        </p:grpSpPr>
        <p:sp>
          <p:nvSpPr>
            <p:cNvPr id="10" name="泪滴形 9"/>
            <p:cNvSpPr/>
            <p:nvPr/>
          </p:nvSpPr>
          <p:spPr>
            <a:xfrm>
              <a:off x="7969404" y="2757199"/>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ighting_96078"/>
            <p:cNvSpPr>
              <a:spLocks noChangeAspect="1"/>
            </p:cNvSpPr>
            <p:nvPr/>
          </p:nvSpPr>
          <p:spPr bwMode="auto">
            <a:xfrm>
              <a:off x="8308139" y="3110923"/>
              <a:ext cx="571468" cy="609685"/>
            </a:xfrm>
            <a:custGeom>
              <a:gdLst>
                <a:gd name="T0" fmla="*/ 3431 w 6863"/>
                <a:gd name="T1" fmla="*/ 2153 h 7332"/>
                <a:gd name="T2" fmla="*/ 4413 w 6863"/>
                <a:gd name="T3" fmla="*/ 442 h 7332"/>
                <a:gd name="T4" fmla="*/ 1264 w 6863"/>
                <a:gd name="T5" fmla="*/ 1242 h 7332"/>
                <a:gd name="T6" fmla="*/ 3135 w 6863"/>
                <a:gd name="T7" fmla="*/ 1944 h 7332"/>
                <a:gd name="T8" fmla="*/ 2878 w 6863"/>
                <a:gd name="T9" fmla="*/ 1919 h 7332"/>
                <a:gd name="T10" fmla="*/ 3990 w 6863"/>
                <a:gd name="T11" fmla="*/ 799 h 7332"/>
                <a:gd name="T12" fmla="*/ 4416 w 6863"/>
                <a:gd name="T13" fmla="*/ 648 h 7332"/>
                <a:gd name="T14" fmla="*/ 2305 w 6863"/>
                <a:gd name="T15" fmla="*/ 1797 h 7332"/>
                <a:gd name="T16" fmla="*/ 6577 w 6863"/>
                <a:gd name="T17" fmla="*/ 3141 h 7332"/>
                <a:gd name="T18" fmla="*/ 6575 w 6863"/>
                <a:gd name="T19" fmla="*/ 3088 h 7332"/>
                <a:gd name="T20" fmla="*/ 6571 w 6863"/>
                <a:gd name="T21" fmla="*/ 3071 h 7332"/>
                <a:gd name="T22" fmla="*/ 6006 w 6863"/>
                <a:gd name="T23" fmla="*/ 1242 h 7332"/>
                <a:gd name="T24" fmla="*/ 856 w 6863"/>
                <a:gd name="T25" fmla="*/ 1242 h 7332"/>
                <a:gd name="T26" fmla="*/ 292 w 6863"/>
                <a:gd name="T27" fmla="*/ 3071 h 7332"/>
                <a:gd name="T28" fmla="*/ 287 w 6863"/>
                <a:gd name="T29" fmla="*/ 3088 h 7332"/>
                <a:gd name="T30" fmla="*/ 285 w 6863"/>
                <a:gd name="T31" fmla="*/ 3141 h 7332"/>
                <a:gd name="T32" fmla="*/ 100 w 6863"/>
                <a:gd name="T33" fmla="*/ 3742 h 7332"/>
                <a:gd name="T34" fmla="*/ 892 w 6863"/>
                <a:gd name="T35" fmla="*/ 5880 h 7332"/>
                <a:gd name="T36" fmla="*/ 5223 w 6863"/>
                <a:gd name="T37" fmla="*/ 6989 h 7332"/>
                <a:gd name="T38" fmla="*/ 6577 w 6863"/>
                <a:gd name="T39" fmla="*/ 5259 h 7332"/>
                <a:gd name="T40" fmla="*/ 6863 w 6863"/>
                <a:gd name="T41" fmla="*/ 3241 h 7332"/>
                <a:gd name="T42" fmla="*/ 6006 w 6863"/>
                <a:gd name="T43" fmla="*/ 3007 h 7332"/>
                <a:gd name="T44" fmla="*/ 3431 w 6863"/>
                <a:gd name="T45" fmla="*/ 6361 h 7332"/>
                <a:gd name="T46" fmla="*/ 3702 w 6863"/>
                <a:gd name="T47" fmla="*/ 6090 h 7332"/>
                <a:gd name="T48" fmla="*/ 1620 w 6863"/>
                <a:gd name="T49" fmla="*/ 5359 h 7332"/>
                <a:gd name="T50" fmla="*/ 5806 w 6863"/>
                <a:gd name="T51" fmla="*/ 5035 h 7332"/>
                <a:gd name="T52" fmla="*/ 1056 w 6863"/>
                <a:gd name="T53" fmla="*/ 4837 h 7332"/>
                <a:gd name="T54" fmla="*/ 1661 w 6863"/>
                <a:gd name="T55" fmla="*/ 5159 h 7332"/>
                <a:gd name="T56" fmla="*/ 5543 w 6863"/>
                <a:gd name="T57" fmla="*/ 4817 h 7332"/>
                <a:gd name="T58" fmla="*/ 5806 w 6863"/>
                <a:gd name="T59" fmla="*/ 1242 h 7332"/>
                <a:gd name="T60" fmla="*/ 1639 w 6863"/>
                <a:gd name="T61" fmla="*/ 2141 h 7332"/>
                <a:gd name="T62" fmla="*/ 5806 w 6863"/>
                <a:gd name="T63" fmla="*/ 2765 h 7332"/>
                <a:gd name="T64" fmla="*/ 5498 w 6863"/>
                <a:gd name="T65" fmla="*/ 4065 h 7332"/>
                <a:gd name="T66" fmla="*/ 3431 w 6863"/>
                <a:gd name="T67" fmla="*/ 5140 h 7332"/>
                <a:gd name="T68" fmla="*/ 3431 w 6863"/>
                <a:gd name="T69" fmla="*/ 4579 h 7332"/>
                <a:gd name="T70" fmla="*/ 3431 w 6863"/>
                <a:gd name="T71" fmla="*/ 4379 h 7332"/>
                <a:gd name="T72" fmla="*/ 1639 w 6863"/>
                <a:gd name="T73" fmla="*/ 2141 h 7332"/>
                <a:gd name="T74" fmla="*/ 585 w 6863"/>
                <a:gd name="T75" fmla="*/ 2865 h 7332"/>
                <a:gd name="T76" fmla="*/ 285 w 6863"/>
                <a:gd name="T77" fmla="*/ 3341 h 7332"/>
                <a:gd name="T78" fmla="*/ 485 w 6863"/>
                <a:gd name="T79" fmla="*/ 3241 h 7332"/>
                <a:gd name="T80" fmla="*/ 856 w 6863"/>
                <a:gd name="T81" fmla="*/ 5078 h 7332"/>
                <a:gd name="T82" fmla="*/ 3285 w 6863"/>
                <a:gd name="T83" fmla="*/ 5643 h 7332"/>
                <a:gd name="T84" fmla="*/ 485 w 6863"/>
                <a:gd name="T85" fmla="*/ 3642 h 7332"/>
                <a:gd name="T86" fmla="*/ 1059 w 6863"/>
                <a:gd name="T87" fmla="*/ 6040 h 7332"/>
                <a:gd name="T88" fmla="*/ 3431 w 6863"/>
                <a:gd name="T89" fmla="*/ 6561 h 7332"/>
                <a:gd name="T90" fmla="*/ 5803 w 6863"/>
                <a:gd name="T91" fmla="*/ 6040 h 7332"/>
                <a:gd name="T92" fmla="*/ 3578 w 6863"/>
                <a:gd name="T93" fmla="*/ 5643 h 7332"/>
                <a:gd name="T94" fmla="*/ 6006 w 6863"/>
                <a:gd name="T95" fmla="*/ 5078 h 7332"/>
                <a:gd name="T96" fmla="*/ 6377 w 6863"/>
                <a:gd name="T97" fmla="*/ 3241 h 7332"/>
                <a:gd name="T98" fmla="*/ 6377 w 6863"/>
                <a:gd name="T99" fmla="*/ 5216 h 7332"/>
                <a:gd name="T100" fmla="*/ 6577 w 6863"/>
                <a:gd name="T101" fmla="*/ 3341 h 73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63" h="7331">
                  <a:moveTo>
                    <a:pt x="1874" y="1846"/>
                  </a:moveTo>
                  <a:cubicBezTo>
                    <a:pt x="2164" y="1982"/>
                    <a:pt x="2515" y="2076"/>
                    <a:pt x="2894" y="2121"/>
                  </a:cubicBezTo>
                  <a:cubicBezTo>
                    <a:pt x="2900" y="2123"/>
                    <a:pt x="2905" y="2123"/>
                    <a:pt x="2911" y="2124"/>
                  </a:cubicBezTo>
                  <a:cubicBezTo>
                    <a:pt x="3080" y="2143"/>
                    <a:pt x="3254" y="2153"/>
                    <a:pt x="3431" y="2153"/>
                  </a:cubicBezTo>
                  <a:cubicBezTo>
                    <a:pt x="4012" y="2153"/>
                    <a:pt x="4564" y="2044"/>
                    <a:pt x="4988" y="1846"/>
                  </a:cubicBezTo>
                  <a:cubicBezTo>
                    <a:pt x="5370" y="1667"/>
                    <a:pt x="5598" y="1441"/>
                    <a:pt x="5598" y="1242"/>
                  </a:cubicBezTo>
                  <a:cubicBezTo>
                    <a:pt x="5598" y="1044"/>
                    <a:pt x="5370" y="818"/>
                    <a:pt x="4988" y="639"/>
                  </a:cubicBezTo>
                  <a:cubicBezTo>
                    <a:pt x="4816" y="558"/>
                    <a:pt x="4622" y="492"/>
                    <a:pt x="4413" y="442"/>
                  </a:cubicBezTo>
                  <a:cubicBezTo>
                    <a:pt x="4408" y="441"/>
                    <a:pt x="4403" y="439"/>
                    <a:pt x="4398" y="439"/>
                  </a:cubicBezTo>
                  <a:cubicBezTo>
                    <a:pt x="4098" y="368"/>
                    <a:pt x="3769" y="331"/>
                    <a:pt x="3431" y="331"/>
                  </a:cubicBezTo>
                  <a:cubicBezTo>
                    <a:pt x="2851" y="331"/>
                    <a:pt x="2298" y="440"/>
                    <a:pt x="1874" y="639"/>
                  </a:cubicBezTo>
                  <a:cubicBezTo>
                    <a:pt x="1492" y="818"/>
                    <a:pt x="1264" y="1044"/>
                    <a:pt x="1264" y="1242"/>
                  </a:cubicBezTo>
                  <a:cubicBezTo>
                    <a:pt x="1264" y="1441"/>
                    <a:pt x="1492" y="1667"/>
                    <a:pt x="1874" y="1846"/>
                  </a:cubicBezTo>
                  <a:close/>
                  <a:moveTo>
                    <a:pt x="5398" y="1242"/>
                  </a:moveTo>
                  <a:cubicBezTo>
                    <a:pt x="5398" y="1425"/>
                    <a:pt x="4722" y="1953"/>
                    <a:pt x="3431" y="1953"/>
                  </a:cubicBezTo>
                  <a:cubicBezTo>
                    <a:pt x="3329" y="1953"/>
                    <a:pt x="3230" y="1950"/>
                    <a:pt x="3135" y="1944"/>
                  </a:cubicBezTo>
                  <a:lnTo>
                    <a:pt x="3898" y="1179"/>
                  </a:lnTo>
                  <a:cubicBezTo>
                    <a:pt x="3937" y="1140"/>
                    <a:pt x="3937" y="1077"/>
                    <a:pt x="3898" y="1038"/>
                  </a:cubicBezTo>
                  <a:cubicBezTo>
                    <a:pt x="3858" y="999"/>
                    <a:pt x="3795" y="999"/>
                    <a:pt x="3756" y="1038"/>
                  </a:cubicBezTo>
                  <a:lnTo>
                    <a:pt x="2878" y="1919"/>
                  </a:lnTo>
                  <a:cubicBezTo>
                    <a:pt x="2753" y="1903"/>
                    <a:pt x="2636" y="1882"/>
                    <a:pt x="2528" y="1857"/>
                  </a:cubicBezTo>
                  <a:lnTo>
                    <a:pt x="3835" y="549"/>
                  </a:lnTo>
                  <a:cubicBezTo>
                    <a:pt x="3959" y="561"/>
                    <a:pt x="4076" y="577"/>
                    <a:pt x="4186" y="597"/>
                  </a:cubicBezTo>
                  <a:lnTo>
                    <a:pt x="3990" y="799"/>
                  </a:lnTo>
                  <a:cubicBezTo>
                    <a:pt x="3952" y="839"/>
                    <a:pt x="3953" y="902"/>
                    <a:pt x="3993" y="941"/>
                  </a:cubicBezTo>
                  <a:cubicBezTo>
                    <a:pt x="4012" y="960"/>
                    <a:pt x="4037" y="969"/>
                    <a:pt x="4062" y="969"/>
                  </a:cubicBezTo>
                  <a:cubicBezTo>
                    <a:pt x="4088" y="969"/>
                    <a:pt x="4114" y="959"/>
                    <a:pt x="4134" y="939"/>
                  </a:cubicBezTo>
                  <a:lnTo>
                    <a:pt x="4416" y="648"/>
                  </a:lnTo>
                  <a:cubicBezTo>
                    <a:pt x="5063" y="814"/>
                    <a:pt x="5398" y="1114"/>
                    <a:pt x="5398" y="1242"/>
                  </a:cubicBezTo>
                  <a:close/>
                  <a:moveTo>
                    <a:pt x="3431" y="531"/>
                  </a:moveTo>
                  <a:cubicBezTo>
                    <a:pt x="3478" y="531"/>
                    <a:pt x="3523" y="532"/>
                    <a:pt x="3568" y="533"/>
                  </a:cubicBezTo>
                  <a:lnTo>
                    <a:pt x="2305" y="1797"/>
                  </a:lnTo>
                  <a:cubicBezTo>
                    <a:pt x="1750" y="1626"/>
                    <a:pt x="1464" y="1361"/>
                    <a:pt x="1464" y="1242"/>
                  </a:cubicBezTo>
                  <a:cubicBezTo>
                    <a:pt x="1464" y="1059"/>
                    <a:pt x="2141" y="531"/>
                    <a:pt x="3431" y="531"/>
                  </a:cubicBezTo>
                  <a:close/>
                  <a:moveTo>
                    <a:pt x="6763" y="3141"/>
                  </a:moveTo>
                  <a:lnTo>
                    <a:pt x="6577" y="3141"/>
                  </a:lnTo>
                  <a:lnTo>
                    <a:pt x="6577" y="3107"/>
                  </a:lnTo>
                  <a:cubicBezTo>
                    <a:pt x="6577" y="3103"/>
                    <a:pt x="6577" y="3100"/>
                    <a:pt x="6577" y="3097"/>
                  </a:cubicBezTo>
                  <a:cubicBezTo>
                    <a:pt x="6577" y="3096"/>
                    <a:pt x="6576" y="3094"/>
                    <a:pt x="6576" y="3093"/>
                  </a:cubicBezTo>
                  <a:cubicBezTo>
                    <a:pt x="6576" y="3091"/>
                    <a:pt x="6576" y="3089"/>
                    <a:pt x="6575" y="3088"/>
                  </a:cubicBezTo>
                  <a:cubicBezTo>
                    <a:pt x="6575" y="3086"/>
                    <a:pt x="6575" y="3084"/>
                    <a:pt x="6574" y="3083"/>
                  </a:cubicBezTo>
                  <a:cubicBezTo>
                    <a:pt x="6574" y="3081"/>
                    <a:pt x="6574" y="3080"/>
                    <a:pt x="6573" y="3078"/>
                  </a:cubicBezTo>
                  <a:cubicBezTo>
                    <a:pt x="6573" y="3077"/>
                    <a:pt x="6572" y="3075"/>
                    <a:pt x="6571" y="3073"/>
                  </a:cubicBezTo>
                  <a:cubicBezTo>
                    <a:pt x="6571" y="3072"/>
                    <a:pt x="6571" y="3071"/>
                    <a:pt x="6571" y="3071"/>
                  </a:cubicBezTo>
                  <a:lnTo>
                    <a:pt x="6439" y="2729"/>
                  </a:lnTo>
                  <a:cubicBezTo>
                    <a:pt x="6424" y="2691"/>
                    <a:pt x="6387" y="2665"/>
                    <a:pt x="6346" y="2665"/>
                  </a:cubicBezTo>
                  <a:lnTo>
                    <a:pt x="6006" y="2665"/>
                  </a:lnTo>
                  <a:lnTo>
                    <a:pt x="6006" y="1242"/>
                  </a:lnTo>
                  <a:cubicBezTo>
                    <a:pt x="6006" y="896"/>
                    <a:pt x="5728" y="577"/>
                    <a:pt x="5223" y="344"/>
                  </a:cubicBezTo>
                  <a:cubicBezTo>
                    <a:pt x="4743" y="122"/>
                    <a:pt x="4106" y="0"/>
                    <a:pt x="3431" y="0"/>
                  </a:cubicBezTo>
                  <a:cubicBezTo>
                    <a:pt x="2756" y="0"/>
                    <a:pt x="2120" y="122"/>
                    <a:pt x="1639" y="344"/>
                  </a:cubicBezTo>
                  <a:cubicBezTo>
                    <a:pt x="1134" y="577"/>
                    <a:pt x="856" y="896"/>
                    <a:pt x="856" y="1242"/>
                  </a:cubicBezTo>
                  <a:lnTo>
                    <a:pt x="856" y="2665"/>
                  </a:lnTo>
                  <a:lnTo>
                    <a:pt x="517" y="2665"/>
                  </a:lnTo>
                  <a:cubicBezTo>
                    <a:pt x="476" y="2665"/>
                    <a:pt x="438" y="2691"/>
                    <a:pt x="424" y="2729"/>
                  </a:cubicBezTo>
                  <a:lnTo>
                    <a:pt x="292" y="3071"/>
                  </a:lnTo>
                  <a:cubicBezTo>
                    <a:pt x="292" y="3071"/>
                    <a:pt x="291" y="3072"/>
                    <a:pt x="291" y="3073"/>
                  </a:cubicBezTo>
                  <a:cubicBezTo>
                    <a:pt x="290" y="3075"/>
                    <a:pt x="290" y="3077"/>
                    <a:pt x="289" y="3078"/>
                  </a:cubicBezTo>
                  <a:cubicBezTo>
                    <a:pt x="289" y="3080"/>
                    <a:pt x="289" y="3081"/>
                    <a:pt x="288" y="3083"/>
                  </a:cubicBezTo>
                  <a:cubicBezTo>
                    <a:pt x="288" y="3084"/>
                    <a:pt x="287" y="3086"/>
                    <a:pt x="287" y="3088"/>
                  </a:cubicBezTo>
                  <a:cubicBezTo>
                    <a:pt x="287" y="3089"/>
                    <a:pt x="286" y="3091"/>
                    <a:pt x="286" y="3093"/>
                  </a:cubicBezTo>
                  <a:cubicBezTo>
                    <a:pt x="286" y="3094"/>
                    <a:pt x="286" y="3096"/>
                    <a:pt x="286" y="3097"/>
                  </a:cubicBezTo>
                  <a:cubicBezTo>
                    <a:pt x="285" y="3100"/>
                    <a:pt x="285" y="3103"/>
                    <a:pt x="285" y="3107"/>
                  </a:cubicBezTo>
                  <a:lnTo>
                    <a:pt x="285" y="3141"/>
                  </a:lnTo>
                  <a:lnTo>
                    <a:pt x="100" y="3141"/>
                  </a:lnTo>
                  <a:cubicBezTo>
                    <a:pt x="44" y="3141"/>
                    <a:pt x="0" y="3186"/>
                    <a:pt x="0" y="3241"/>
                  </a:cubicBezTo>
                  <a:lnTo>
                    <a:pt x="0" y="3642"/>
                  </a:lnTo>
                  <a:cubicBezTo>
                    <a:pt x="0" y="3697"/>
                    <a:pt x="44" y="3742"/>
                    <a:pt x="100" y="3742"/>
                  </a:cubicBezTo>
                  <a:lnTo>
                    <a:pt x="285" y="3742"/>
                  </a:lnTo>
                  <a:lnTo>
                    <a:pt x="285" y="5259"/>
                  </a:lnTo>
                  <a:cubicBezTo>
                    <a:pt x="285" y="5286"/>
                    <a:pt x="296" y="5312"/>
                    <a:pt x="316" y="5331"/>
                  </a:cubicBezTo>
                  <a:lnTo>
                    <a:pt x="892" y="5880"/>
                  </a:lnTo>
                  <a:cubicBezTo>
                    <a:pt x="868" y="5949"/>
                    <a:pt x="856" y="6019"/>
                    <a:pt x="856" y="6090"/>
                  </a:cubicBezTo>
                  <a:cubicBezTo>
                    <a:pt x="856" y="6437"/>
                    <a:pt x="1134" y="6756"/>
                    <a:pt x="1639" y="6989"/>
                  </a:cubicBezTo>
                  <a:cubicBezTo>
                    <a:pt x="2120" y="7210"/>
                    <a:pt x="2756" y="7332"/>
                    <a:pt x="3431" y="7332"/>
                  </a:cubicBezTo>
                  <a:cubicBezTo>
                    <a:pt x="4106" y="7332"/>
                    <a:pt x="4743" y="7210"/>
                    <a:pt x="5223" y="6989"/>
                  </a:cubicBezTo>
                  <a:cubicBezTo>
                    <a:pt x="5728" y="6756"/>
                    <a:pt x="6006" y="6436"/>
                    <a:pt x="6006" y="6090"/>
                  </a:cubicBezTo>
                  <a:cubicBezTo>
                    <a:pt x="6006" y="6019"/>
                    <a:pt x="5994" y="5949"/>
                    <a:pt x="5971" y="5880"/>
                  </a:cubicBezTo>
                  <a:lnTo>
                    <a:pt x="6546" y="5331"/>
                  </a:lnTo>
                  <a:cubicBezTo>
                    <a:pt x="6566" y="5312"/>
                    <a:pt x="6577" y="5286"/>
                    <a:pt x="6577" y="5259"/>
                  </a:cubicBezTo>
                  <a:lnTo>
                    <a:pt x="6577" y="3742"/>
                  </a:lnTo>
                  <a:lnTo>
                    <a:pt x="6763" y="3742"/>
                  </a:lnTo>
                  <a:cubicBezTo>
                    <a:pt x="6818" y="3742"/>
                    <a:pt x="6863" y="3697"/>
                    <a:pt x="6863" y="3642"/>
                  </a:cubicBezTo>
                  <a:lnTo>
                    <a:pt x="6863" y="3241"/>
                  </a:lnTo>
                  <a:cubicBezTo>
                    <a:pt x="6863" y="3186"/>
                    <a:pt x="6818" y="3141"/>
                    <a:pt x="6763" y="3141"/>
                  </a:cubicBezTo>
                  <a:close/>
                  <a:moveTo>
                    <a:pt x="6277" y="2865"/>
                  </a:moveTo>
                  <a:lnTo>
                    <a:pt x="6331" y="3007"/>
                  </a:lnTo>
                  <a:lnTo>
                    <a:pt x="6006" y="3007"/>
                  </a:lnTo>
                  <a:lnTo>
                    <a:pt x="6006" y="2865"/>
                  </a:lnTo>
                  <a:lnTo>
                    <a:pt x="6277" y="2865"/>
                  </a:lnTo>
                  <a:close/>
                  <a:moveTo>
                    <a:pt x="3702" y="6090"/>
                  </a:moveTo>
                  <a:cubicBezTo>
                    <a:pt x="3702" y="6239"/>
                    <a:pt x="3580" y="6361"/>
                    <a:pt x="3431" y="6361"/>
                  </a:cubicBezTo>
                  <a:cubicBezTo>
                    <a:pt x="3282" y="6361"/>
                    <a:pt x="3161" y="6239"/>
                    <a:pt x="3161" y="6090"/>
                  </a:cubicBezTo>
                  <a:cubicBezTo>
                    <a:pt x="3161" y="5941"/>
                    <a:pt x="3282" y="5820"/>
                    <a:pt x="3431" y="5820"/>
                  </a:cubicBezTo>
                  <a:cubicBezTo>
                    <a:pt x="3580" y="5820"/>
                    <a:pt x="3702" y="5941"/>
                    <a:pt x="3702" y="6090"/>
                  </a:cubicBezTo>
                  <a:lnTo>
                    <a:pt x="3702" y="6090"/>
                  </a:lnTo>
                  <a:lnTo>
                    <a:pt x="3702" y="6090"/>
                  </a:lnTo>
                  <a:close/>
                  <a:moveTo>
                    <a:pt x="1056" y="4837"/>
                  </a:moveTo>
                  <a:lnTo>
                    <a:pt x="1549" y="5329"/>
                  </a:lnTo>
                  <a:cubicBezTo>
                    <a:pt x="1568" y="5348"/>
                    <a:pt x="1593" y="5359"/>
                    <a:pt x="1620" y="5359"/>
                  </a:cubicBezTo>
                  <a:lnTo>
                    <a:pt x="5243" y="5359"/>
                  </a:lnTo>
                  <a:cubicBezTo>
                    <a:pt x="5269" y="5359"/>
                    <a:pt x="5295" y="5348"/>
                    <a:pt x="5314" y="5329"/>
                  </a:cubicBezTo>
                  <a:lnTo>
                    <a:pt x="5806" y="4837"/>
                  </a:lnTo>
                  <a:lnTo>
                    <a:pt x="5806" y="5035"/>
                  </a:lnTo>
                  <a:lnTo>
                    <a:pt x="5384" y="5443"/>
                  </a:lnTo>
                  <a:lnTo>
                    <a:pt x="1479" y="5443"/>
                  </a:lnTo>
                  <a:lnTo>
                    <a:pt x="1056" y="5035"/>
                  </a:lnTo>
                  <a:lnTo>
                    <a:pt x="1056" y="4837"/>
                  </a:lnTo>
                  <a:close/>
                  <a:moveTo>
                    <a:pt x="1319" y="4817"/>
                  </a:moveTo>
                  <a:cubicBezTo>
                    <a:pt x="1413" y="4881"/>
                    <a:pt x="1519" y="4941"/>
                    <a:pt x="1639" y="4996"/>
                  </a:cubicBezTo>
                  <a:cubicBezTo>
                    <a:pt x="1774" y="5059"/>
                    <a:pt x="1921" y="5113"/>
                    <a:pt x="2077" y="5159"/>
                  </a:cubicBezTo>
                  <a:lnTo>
                    <a:pt x="1661" y="5159"/>
                  </a:lnTo>
                  <a:lnTo>
                    <a:pt x="1319" y="4817"/>
                  </a:lnTo>
                  <a:close/>
                  <a:moveTo>
                    <a:pt x="4785" y="5159"/>
                  </a:moveTo>
                  <a:cubicBezTo>
                    <a:pt x="4942" y="5113"/>
                    <a:pt x="5089" y="5059"/>
                    <a:pt x="5223" y="4996"/>
                  </a:cubicBezTo>
                  <a:cubicBezTo>
                    <a:pt x="5343" y="4941"/>
                    <a:pt x="5450" y="4881"/>
                    <a:pt x="5543" y="4817"/>
                  </a:cubicBezTo>
                  <a:lnTo>
                    <a:pt x="5201" y="5159"/>
                  </a:lnTo>
                  <a:lnTo>
                    <a:pt x="4785" y="5159"/>
                  </a:lnTo>
                  <a:close/>
                  <a:moveTo>
                    <a:pt x="3431" y="200"/>
                  </a:moveTo>
                  <a:cubicBezTo>
                    <a:pt x="4719" y="200"/>
                    <a:pt x="5806" y="677"/>
                    <a:pt x="5806" y="1242"/>
                  </a:cubicBezTo>
                  <a:cubicBezTo>
                    <a:pt x="5806" y="1807"/>
                    <a:pt x="4719" y="2285"/>
                    <a:pt x="3431" y="2285"/>
                  </a:cubicBezTo>
                  <a:cubicBezTo>
                    <a:pt x="2144" y="2285"/>
                    <a:pt x="1056" y="1807"/>
                    <a:pt x="1056" y="1242"/>
                  </a:cubicBezTo>
                  <a:cubicBezTo>
                    <a:pt x="1056" y="677"/>
                    <a:pt x="2144" y="200"/>
                    <a:pt x="3431" y="200"/>
                  </a:cubicBezTo>
                  <a:close/>
                  <a:moveTo>
                    <a:pt x="1639" y="2141"/>
                  </a:moveTo>
                  <a:cubicBezTo>
                    <a:pt x="2120" y="2362"/>
                    <a:pt x="2756" y="2485"/>
                    <a:pt x="3431" y="2485"/>
                  </a:cubicBezTo>
                  <a:cubicBezTo>
                    <a:pt x="4106" y="2485"/>
                    <a:pt x="4743" y="2362"/>
                    <a:pt x="5223" y="2141"/>
                  </a:cubicBezTo>
                  <a:cubicBezTo>
                    <a:pt x="5477" y="2024"/>
                    <a:pt x="5673" y="1885"/>
                    <a:pt x="5806" y="1731"/>
                  </a:cubicBezTo>
                  <a:lnTo>
                    <a:pt x="5806" y="2765"/>
                  </a:lnTo>
                  <a:lnTo>
                    <a:pt x="5806" y="3336"/>
                  </a:lnTo>
                  <a:cubicBezTo>
                    <a:pt x="5806" y="3577"/>
                    <a:pt x="5608" y="3766"/>
                    <a:pt x="5441" y="3883"/>
                  </a:cubicBezTo>
                  <a:cubicBezTo>
                    <a:pt x="5396" y="3915"/>
                    <a:pt x="5385" y="3977"/>
                    <a:pt x="5416" y="4022"/>
                  </a:cubicBezTo>
                  <a:cubicBezTo>
                    <a:pt x="5436" y="4050"/>
                    <a:pt x="5467" y="4065"/>
                    <a:pt x="5498" y="4065"/>
                  </a:cubicBezTo>
                  <a:cubicBezTo>
                    <a:pt x="5518" y="4065"/>
                    <a:pt x="5538" y="4059"/>
                    <a:pt x="5556" y="4047"/>
                  </a:cubicBezTo>
                  <a:cubicBezTo>
                    <a:pt x="5655" y="3977"/>
                    <a:pt x="5739" y="3903"/>
                    <a:pt x="5806" y="3825"/>
                  </a:cubicBezTo>
                  <a:lnTo>
                    <a:pt x="5806" y="4098"/>
                  </a:lnTo>
                  <a:cubicBezTo>
                    <a:pt x="5806" y="4663"/>
                    <a:pt x="4719" y="5140"/>
                    <a:pt x="3431" y="5140"/>
                  </a:cubicBezTo>
                  <a:cubicBezTo>
                    <a:pt x="2144" y="5140"/>
                    <a:pt x="1056" y="4663"/>
                    <a:pt x="1056" y="4098"/>
                  </a:cubicBezTo>
                  <a:lnTo>
                    <a:pt x="1056" y="3826"/>
                  </a:lnTo>
                  <a:cubicBezTo>
                    <a:pt x="1189" y="3979"/>
                    <a:pt x="1385" y="4118"/>
                    <a:pt x="1639" y="4235"/>
                  </a:cubicBezTo>
                  <a:cubicBezTo>
                    <a:pt x="2120" y="4457"/>
                    <a:pt x="2756" y="4579"/>
                    <a:pt x="3431" y="4579"/>
                  </a:cubicBezTo>
                  <a:cubicBezTo>
                    <a:pt x="3930" y="4579"/>
                    <a:pt x="4414" y="4511"/>
                    <a:pt x="4829" y="4384"/>
                  </a:cubicBezTo>
                  <a:cubicBezTo>
                    <a:pt x="4882" y="4368"/>
                    <a:pt x="4911" y="4312"/>
                    <a:pt x="4895" y="4259"/>
                  </a:cubicBezTo>
                  <a:cubicBezTo>
                    <a:pt x="4879" y="4206"/>
                    <a:pt x="4823" y="4177"/>
                    <a:pt x="4770" y="4193"/>
                  </a:cubicBezTo>
                  <a:cubicBezTo>
                    <a:pt x="4374" y="4314"/>
                    <a:pt x="3911" y="4379"/>
                    <a:pt x="3431" y="4379"/>
                  </a:cubicBezTo>
                  <a:cubicBezTo>
                    <a:pt x="2144" y="4379"/>
                    <a:pt x="1056" y="3901"/>
                    <a:pt x="1056" y="3336"/>
                  </a:cubicBezTo>
                  <a:lnTo>
                    <a:pt x="1056" y="2765"/>
                  </a:lnTo>
                  <a:lnTo>
                    <a:pt x="1056" y="1731"/>
                  </a:lnTo>
                  <a:cubicBezTo>
                    <a:pt x="1189" y="1885"/>
                    <a:pt x="1385" y="2024"/>
                    <a:pt x="1639" y="2141"/>
                  </a:cubicBezTo>
                  <a:close/>
                  <a:moveTo>
                    <a:pt x="856" y="2865"/>
                  </a:moveTo>
                  <a:lnTo>
                    <a:pt x="856" y="3007"/>
                  </a:lnTo>
                  <a:lnTo>
                    <a:pt x="531" y="3007"/>
                  </a:lnTo>
                  <a:lnTo>
                    <a:pt x="585" y="2865"/>
                  </a:lnTo>
                  <a:lnTo>
                    <a:pt x="856" y="2865"/>
                  </a:lnTo>
                  <a:close/>
                  <a:moveTo>
                    <a:pt x="200" y="3542"/>
                  </a:moveTo>
                  <a:lnTo>
                    <a:pt x="200" y="3341"/>
                  </a:lnTo>
                  <a:lnTo>
                    <a:pt x="285" y="3341"/>
                  </a:lnTo>
                  <a:lnTo>
                    <a:pt x="285" y="3542"/>
                  </a:lnTo>
                  <a:lnTo>
                    <a:pt x="200" y="3542"/>
                  </a:lnTo>
                  <a:close/>
                  <a:moveTo>
                    <a:pt x="485" y="3642"/>
                  </a:moveTo>
                  <a:lnTo>
                    <a:pt x="485" y="3241"/>
                  </a:lnTo>
                  <a:lnTo>
                    <a:pt x="485" y="3207"/>
                  </a:lnTo>
                  <a:lnTo>
                    <a:pt x="856" y="3207"/>
                  </a:lnTo>
                  <a:lnTo>
                    <a:pt x="856" y="4098"/>
                  </a:lnTo>
                  <a:lnTo>
                    <a:pt x="856" y="5078"/>
                  </a:lnTo>
                  <a:cubicBezTo>
                    <a:pt x="856" y="5105"/>
                    <a:pt x="867" y="5131"/>
                    <a:pt x="887" y="5150"/>
                  </a:cubicBezTo>
                  <a:lnTo>
                    <a:pt x="1369" y="5615"/>
                  </a:lnTo>
                  <a:cubicBezTo>
                    <a:pt x="1388" y="5633"/>
                    <a:pt x="1412" y="5643"/>
                    <a:pt x="1438" y="5643"/>
                  </a:cubicBezTo>
                  <a:lnTo>
                    <a:pt x="3285" y="5643"/>
                  </a:lnTo>
                  <a:cubicBezTo>
                    <a:pt x="3128" y="5695"/>
                    <a:pt x="3007" y="5827"/>
                    <a:pt x="2971" y="5990"/>
                  </a:cubicBezTo>
                  <a:lnTo>
                    <a:pt x="1297" y="5990"/>
                  </a:lnTo>
                  <a:lnTo>
                    <a:pt x="485" y="5216"/>
                  </a:lnTo>
                  <a:lnTo>
                    <a:pt x="485" y="3642"/>
                  </a:lnTo>
                  <a:close/>
                  <a:moveTo>
                    <a:pt x="5806" y="6090"/>
                  </a:moveTo>
                  <a:cubicBezTo>
                    <a:pt x="5806" y="6655"/>
                    <a:pt x="4719" y="7132"/>
                    <a:pt x="3431" y="7132"/>
                  </a:cubicBezTo>
                  <a:cubicBezTo>
                    <a:pt x="2144" y="7132"/>
                    <a:pt x="1056" y="6655"/>
                    <a:pt x="1056" y="6090"/>
                  </a:cubicBezTo>
                  <a:cubicBezTo>
                    <a:pt x="1056" y="6073"/>
                    <a:pt x="1057" y="6056"/>
                    <a:pt x="1059" y="6040"/>
                  </a:cubicBezTo>
                  <a:lnTo>
                    <a:pt x="1188" y="6163"/>
                  </a:lnTo>
                  <a:cubicBezTo>
                    <a:pt x="1207" y="6180"/>
                    <a:pt x="1232" y="6190"/>
                    <a:pt x="1257" y="6190"/>
                  </a:cubicBezTo>
                  <a:lnTo>
                    <a:pt x="2971" y="6190"/>
                  </a:lnTo>
                  <a:cubicBezTo>
                    <a:pt x="3017" y="6402"/>
                    <a:pt x="3206" y="6561"/>
                    <a:pt x="3431" y="6561"/>
                  </a:cubicBezTo>
                  <a:cubicBezTo>
                    <a:pt x="3656" y="6561"/>
                    <a:pt x="3845" y="6402"/>
                    <a:pt x="3891" y="6190"/>
                  </a:cubicBezTo>
                  <a:lnTo>
                    <a:pt x="5605" y="6190"/>
                  </a:lnTo>
                  <a:cubicBezTo>
                    <a:pt x="5631" y="6190"/>
                    <a:pt x="5656" y="6180"/>
                    <a:pt x="5674" y="6163"/>
                  </a:cubicBezTo>
                  <a:lnTo>
                    <a:pt x="5803" y="6040"/>
                  </a:lnTo>
                  <a:cubicBezTo>
                    <a:pt x="5805" y="6056"/>
                    <a:pt x="5806" y="6073"/>
                    <a:pt x="5806" y="6090"/>
                  </a:cubicBezTo>
                  <a:close/>
                  <a:moveTo>
                    <a:pt x="5565" y="5990"/>
                  </a:moveTo>
                  <a:lnTo>
                    <a:pt x="3891" y="5990"/>
                  </a:lnTo>
                  <a:cubicBezTo>
                    <a:pt x="3855" y="5827"/>
                    <a:pt x="3735" y="5695"/>
                    <a:pt x="3578" y="5643"/>
                  </a:cubicBezTo>
                  <a:lnTo>
                    <a:pt x="5424" y="5643"/>
                  </a:lnTo>
                  <a:cubicBezTo>
                    <a:pt x="5450" y="5643"/>
                    <a:pt x="5475" y="5633"/>
                    <a:pt x="5493" y="5615"/>
                  </a:cubicBezTo>
                  <a:lnTo>
                    <a:pt x="5976" y="5150"/>
                  </a:lnTo>
                  <a:cubicBezTo>
                    <a:pt x="5995" y="5131"/>
                    <a:pt x="6006" y="5105"/>
                    <a:pt x="6006" y="5078"/>
                  </a:cubicBezTo>
                  <a:lnTo>
                    <a:pt x="6006" y="4098"/>
                  </a:lnTo>
                  <a:lnTo>
                    <a:pt x="6006" y="3207"/>
                  </a:lnTo>
                  <a:lnTo>
                    <a:pt x="6377" y="3207"/>
                  </a:lnTo>
                  <a:lnTo>
                    <a:pt x="6377" y="3241"/>
                  </a:lnTo>
                  <a:lnTo>
                    <a:pt x="6377" y="3241"/>
                  </a:lnTo>
                  <a:lnTo>
                    <a:pt x="6377" y="3642"/>
                  </a:lnTo>
                  <a:lnTo>
                    <a:pt x="6377" y="3642"/>
                  </a:lnTo>
                  <a:lnTo>
                    <a:pt x="6377" y="5216"/>
                  </a:lnTo>
                  <a:lnTo>
                    <a:pt x="5565" y="5990"/>
                  </a:lnTo>
                  <a:close/>
                  <a:moveTo>
                    <a:pt x="6663" y="3542"/>
                  </a:moveTo>
                  <a:lnTo>
                    <a:pt x="6577" y="3542"/>
                  </a:lnTo>
                  <a:lnTo>
                    <a:pt x="6577" y="3341"/>
                  </a:lnTo>
                  <a:lnTo>
                    <a:pt x="6663" y="3341"/>
                  </a:lnTo>
                  <a:lnTo>
                    <a:pt x="6663" y="3542"/>
                  </a:lnTo>
                  <a:close/>
                </a:path>
              </a:pathLst>
            </a:custGeom>
            <a:solidFill>
              <a:srgbClr val="00D3D7"/>
            </a:solidFill>
            <a:ln>
              <a:noFill/>
            </a:ln>
          </p:spPr>
          <p:txBody>
            <a:bodyPr/>
            <a:lstStyle/>
            <a:p/>
          </p:txBody>
        </p:sp>
      </p:grpSp>
      <p:grpSp>
        <p:nvGrpSpPr>
          <p:cNvPr id="12" name="组合 11"/>
          <p:cNvGrpSpPr/>
          <p:nvPr/>
        </p:nvGrpSpPr>
        <p:grpSpPr>
          <a:xfrm>
            <a:off x="2179310" y="2013337"/>
            <a:ext cx="1248937" cy="1248937"/>
            <a:chOff x="2825088" y="2713365"/>
            <a:chExt cx="1248937" cy="1248937"/>
          </a:xfrm>
          <a:effectLst>
            <a:outerShdw blurRad="330200" dist="50800" dir="2100000" algn="l" rotWithShape="0">
              <a:prstClr val="black">
                <a:alpha val="72000"/>
              </a:prstClr>
            </a:outerShdw>
          </a:effectLst>
        </p:grpSpPr>
        <p:sp>
          <p:nvSpPr>
            <p:cNvPr id="13" name="泪滴形 12"/>
            <p:cNvSpPr/>
            <p:nvPr/>
          </p:nvSpPr>
          <p:spPr>
            <a:xfrm>
              <a:off x="2825088" y="2713365"/>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equipment-box_96075"/>
            <p:cNvSpPr>
              <a:spLocks noChangeAspect="1"/>
            </p:cNvSpPr>
            <p:nvPr/>
          </p:nvSpPr>
          <p:spPr bwMode="auto">
            <a:xfrm>
              <a:off x="3194504" y="3065274"/>
              <a:ext cx="609685" cy="472508"/>
            </a:xfrm>
            <a:custGeom>
              <a:gdLst>
                <a:gd name="T0" fmla="*/ 600116 w 606244"/>
                <a:gd name="T1" fmla="*/ 600116 w 606244"/>
                <a:gd name="T2" fmla="*/ 600116 w 606244"/>
                <a:gd name="T3" fmla="*/ 600116 w 606244"/>
                <a:gd name="T4" fmla="*/ 600116 w 606244"/>
                <a:gd name="T5" fmla="*/ 600116 w 606244"/>
                <a:gd name="T6" fmla="*/ 455839 w 606244"/>
                <a:gd name="T7" fmla="*/ 455839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455839 w 606244"/>
                <a:gd name="T47" fmla="*/ 455839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455839 w 606244"/>
                <a:gd name="T65" fmla="*/ 455839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455839 w 606244"/>
                <a:gd name="T89" fmla="*/ 455839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43" h="5699">
                  <a:moveTo>
                    <a:pt x="7341" y="1271"/>
                  </a:moveTo>
                  <a:cubicBezTo>
                    <a:pt x="7340" y="1264"/>
                    <a:pt x="7338" y="1257"/>
                    <a:pt x="7335" y="1251"/>
                  </a:cubicBezTo>
                  <a:lnTo>
                    <a:pt x="6825" y="61"/>
                  </a:lnTo>
                  <a:cubicBezTo>
                    <a:pt x="6809" y="24"/>
                    <a:pt x="6773" y="0"/>
                    <a:pt x="6733" y="0"/>
                  </a:cubicBezTo>
                  <a:lnTo>
                    <a:pt x="610" y="0"/>
                  </a:lnTo>
                  <a:cubicBezTo>
                    <a:pt x="570" y="0"/>
                    <a:pt x="534" y="24"/>
                    <a:pt x="518" y="61"/>
                  </a:cubicBezTo>
                  <a:lnTo>
                    <a:pt x="8" y="1251"/>
                  </a:lnTo>
                  <a:cubicBezTo>
                    <a:pt x="5" y="1257"/>
                    <a:pt x="3" y="1264"/>
                    <a:pt x="2" y="1271"/>
                  </a:cubicBezTo>
                  <a:cubicBezTo>
                    <a:pt x="1" y="1277"/>
                    <a:pt x="0" y="1284"/>
                    <a:pt x="0" y="1291"/>
                  </a:cubicBezTo>
                  <a:lnTo>
                    <a:pt x="0" y="5599"/>
                  </a:lnTo>
                  <a:cubicBezTo>
                    <a:pt x="0" y="5654"/>
                    <a:pt x="45" y="5699"/>
                    <a:pt x="100" y="5699"/>
                  </a:cubicBezTo>
                  <a:lnTo>
                    <a:pt x="7243" y="5699"/>
                  </a:lnTo>
                  <a:cubicBezTo>
                    <a:pt x="7299" y="5699"/>
                    <a:pt x="7343" y="5654"/>
                    <a:pt x="7343" y="5599"/>
                  </a:cubicBezTo>
                  <a:lnTo>
                    <a:pt x="7343" y="1291"/>
                  </a:lnTo>
                  <a:cubicBezTo>
                    <a:pt x="7343" y="1284"/>
                    <a:pt x="7343" y="1277"/>
                    <a:pt x="7341" y="1271"/>
                  </a:cubicBezTo>
                  <a:close/>
                  <a:moveTo>
                    <a:pt x="7143" y="5499"/>
                  </a:moveTo>
                  <a:lnTo>
                    <a:pt x="200" y="5499"/>
                  </a:lnTo>
                  <a:lnTo>
                    <a:pt x="200" y="1391"/>
                  </a:lnTo>
                  <a:lnTo>
                    <a:pt x="5883" y="1391"/>
                  </a:lnTo>
                  <a:cubicBezTo>
                    <a:pt x="5938" y="1391"/>
                    <a:pt x="5983" y="1346"/>
                    <a:pt x="5983" y="1291"/>
                  </a:cubicBezTo>
                  <a:cubicBezTo>
                    <a:pt x="5983" y="1235"/>
                    <a:pt x="5938" y="1191"/>
                    <a:pt x="5883" y="1191"/>
                  </a:cubicBezTo>
                  <a:lnTo>
                    <a:pt x="252" y="1191"/>
                  </a:lnTo>
                  <a:lnTo>
                    <a:pt x="676" y="200"/>
                  </a:lnTo>
                  <a:lnTo>
                    <a:pt x="6667" y="200"/>
                  </a:lnTo>
                  <a:lnTo>
                    <a:pt x="7092" y="1191"/>
                  </a:lnTo>
                  <a:lnTo>
                    <a:pt x="6733" y="1191"/>
                  </a:lnTo>
                  <a:cubicBezTo>
                    <a:pt x="6678" y="1191"/>
                    <a:pt x="6633" y="1235"/>
                    <a:pt x="6633" y="1291"/>
                  </a:cubicBezTo>
                  <a:cubicBezTo>
                    <a:pt x="6633" y="1346"/>
                    <a:pt x="6678" y="1391"/>
                    <a:pt x="6733" y="1391"/>
                  </a:cubicBezTo>
                  <a:lnTo>
                    <a:pt x="7143" y="1391"/>
                  </a:lnTo>
                  <a:lnTo>
                    <a:pt x="7143" y="5499"/>
                  </a:lnTo>
                  <a:close/>
                  <a:moveTo>
                    <a:pt x="6815" y="1018"/>
                  </a:moveTo>
                  <a:cubicBezTo>
                    <a:pt x="6833" y="990"/>
                    <a:pt x="6836" y="954"/>
                    <a:pt x="6823" y="923"/>
                  </a:cubicBezTo>
                  <a:lnTo>
                    <a:pt x="6586" y="376"/>
                  </a:lnTo>
                  <a:cubicBezTo>
                    <a:pt x="6570" y="339"/>
                    <a:pt x="6534" y="315"/>
                    <a:pt x="6494" y="315"/>
                  </a:cubicBezTo>
                  <a:lnTo>
                    <a:pt x="849" y="315"/>
                  </a:lnTo>
                  <a:cubicBezTo>
                    <a:pt x="810" y="315"/>
                    <a:pt x="774" y="339"/>
                    <a:pt x="758" y="376"/>
                  </a:cubicBezTo>
                  <a:lnTo>
                    <a:pt x="521" y="923"/>
                  </a:lnTo>
                  <a:cubicBezTo>
                    <a:pt x="507" y="954"/>
                    <a:pt x="510" y="990"/>
                    <a:pt x="529" y="1018"/>
                  </a:cubicBezTo>
                  <a:cubicBezTo>
                    <a:pt x="547" y="1046"/>
                    <a:pt x="579" y="1063"/>
                    <a:pt x="612" y="1063"/>
                  </a:cubicBezTo>
                  <a:lnTo>
                    <a:pt x="6731" y="1063"/>
                  </a:lnTo>
                  <a:cubicBezTo>
                    <a:pt x="6765" y="1063"/>
                    <a:pt x="6796" y="1046"/>
                    <a:pt x="6815" y="1018"/>
                  </a:cubicBezTo>
                  <a:close/>
                  <a:moveTo>
                    <a:pt x="765" y="863"/>
                  </a:moveTo>
                  <a:lnTo>
                    <a:pt x="915" y="515"/>
                  </a:lnTo>
                  <a:lnTo>
                    <a:pt x="6428" y="515"/>
                  </a:lnTo>
                  <a:lnTo>
                    <a:pt x="6579" y="863"/>
                  </a:lnTo>
                  <a:lnTo>
                    <a:pt x="765" y="863"/>
                  </a:lnTo>
                  <a:close/>
                  <a:moveTo>
                    <a:pt x="2141" y="3912"/>
                  </a:moveTo>
                  <a:lnTo>
                    <a:pt x="950" y="3912"/>
                  </a:lnTo>
                  <a:cubicBezTo>
                    <a:pt x="895" y="3912"/>
                    <a:pt x="850" y="3957"/>
                    <a:pt x="850" y="4012"/>
                  </a:cubicBezTo>
                  <a:lnTo>
                    <a:pt x="850" y="4862"/>
                  </a:lnTo>
                  <a:cubicBezTo>
                    <a:pt x="850" y="4918"/>
                    <a:pt x="895" y="4962"/>
                    <a:pt x="950" y="4962"/>
                  </a:cubicBezTo>
                  <a:lnTo>
                    <a:pt x="2141" y="4962"/>
                  </a:lnTo>
                  <a:cubicBezTo>
                    <a:pt x="2196" y="4962"/>
                    <a:pt x="2241" y="4918"/>
                    <a:pt x="2241" y="4862"/>
                  </a:cubicBezTo>
                  <a:lnTo>
                    <a:pt x="2241" y="4012"/>
                  </a:lnTo>
                  <a:cubicBezTo>
                    <a:pt x="2241" y="3957"/>
                    <a:pt x="2196" y="3912"/>
                    <a:pt x="2141" y="3912"/>
                  </a:cubicBezTo>
                  <a:close/>
                  <a:moveTo>
                    <a:pt x="2041" y="4762"/>
                  </a:moveTo>
                  <a:lnTo>
                    <a:pt x="1050" y="4762"/>
                  </a:lnTo>
                  <a:lnTo>
                    <a:pt x="1050" y="4112"/>
                  </a:lnTo>
                  <a:lnTo>
                    <a:pt x="2041" y="4112"/>
                  </a:lnTo>
                  <a:lnTo>
                    <a:pt x="2041" y="4762"/>
                  </a:lnTo>
                  <a:close/>
                  <a:moveTo>
                    <a:pt x="5102" y="4012"/>
                  </a:moveTo>
                  <a:lnTo>
                    <a:pt x="5102" y="4862"/>
                  </a:lnTo>
                  <a:cubicBezTo>
                    <a:pt x="5102" y="4918"/>
                    <a:pt x="5147" y="4962"/>
                    <a:pt x="5202" y="4962"/>
                  </a:cubicBezTo>
                  <a:lnTo>
                    <a:pt x="6393" y="4962"/>
                  </a:lnTo>
                  <a:cubicBezTo>
                    <a:pt x="6448" y="4962"/>
                    <a:pt x="6493" y="4918"/>
                    <a:pt x="6493" y="4862"/>
                  </a:cubicBezTo>
                  <a:lnTo>
                    <a:pt x="6493" y="4012"/>
                  </a:lnTo>
                  <a:cubicBezTo>
                    <a:pt x="6493" y="3957"/>
                    <a:pt x="6448" y="3912"/>
                    <a:pt x="6393" y="3912"/>
                  </a:cubicBezTo>
                  <a:lnTo>
                    <a:pt x="5202" y="3912"/>
                  </a:lnTo>
                  <a:cubicBezTo>
                    <a:pt x="5147" y="3912"/>
                    <a:pt x="5102" y="3957"/>
                    <a:pt x="5102" y="4012"/>
                  </a:cubicBezTo>
                  <a:close/>
                  <a:moveTo>
                    <a:pt x="5302" y="4112"/>
                  </a:moveTo>
                  <a:lnTo>
                    <a:pt x="6293" y="4112"/>
                  </a:lnTo>
                  <a:lnTo>
                    <a:pt x="6293" y="4762"/>
                  </a:lnTo>
                  <a:lnTo>
                    <a:pt x="5302" y="4762"/>
                  </a:lnTo>
                  <a:lnTo>
                    <a:pt x="5302" y="4112"/>
                  </a:lnTo>
                  <a:close/>
                  <a:moveTo>
                    <a:pt x="340" y="1605"/>
                  </a:moveTo>
                  <a:lnTo>
                    <a:pt x="340" y="2481"/>
                  </a:lnTo>
                  <a:cubicBezTo>
                    <a:pt x="340" y="2536"/>
                    <a:pt x="385" y="2581"/>
                    <a:pt x="440" y="2581"/>
                  </a:cubicBezTo>
                  <a:lnTo>
                    <a:pt x="1020" y="2581"/>
                  </a:lnTo>
                  <a:lnTo>
                    <a:pt x="1020" y="2721"/>
                  </a:lnTo>
                  <a:lnTo>
                    <a:pt x="440" y="2721"/>
                  </a:lnTo>
                  <a:cubicBezTo>
                    <a:pt x="385" y="2721"/>
                    <a:pt x="340" y="2766"/>
                    <a:pt x="340" y="2821"/>
                  </a:cubicBezTo>
                  <a:lnTo>
                    <a:pt x="340" y="5306"/>
                  </a:lnTo>
                  <a:cubicBezTo>
                    <a:pt x="340" y="5361"/>
                    <a:pt x="385" y="5406"/>
                    <a:pt x="440" y="5406"/>
                  </a:cubicBezTo>
                  <a:lnTo>
                    <a:pt x="6903" y="5406"/>
                  </a:lnTo>
                  <a:cubicBezTo>
                    <a:pt x="6958" y="5406"/>
                    <a:pt x="7003" y="5361"/>
                    <a:pt x="7003" y="5306"/>
                  </a:cubicBezTo>
                  <a:lnTo>
                    <a:pt x="7003" y="2821"/>
                  </a:lnTo>
                  <a:cubicBezTo>
                    <a:pt x="7003" y="2766"/>
                    <a:pt x="6958" y="2721"/>
                    <a:pt x="6903" y="2721"/>
                  </a:cubicBezTo>
                  <a:lnTo>
                    <a:pt x="6323" y="2721"/>
                  </a:lnTo>
                  <a:lnTo>
                    <a:pt x="6323" y="2581"/>
                  </a:lnTo>
                  <a:lnTo>
                    <a:pt x="6903" y="2581"/>
                  </a:lnTo>
                  <a:cubicBezTo>
                    <a:pt x="6958" y="2581"/>
                    <a:pt x="7003" y="2536"/>
                    <a:pt x="7003" y="2481"/>
                  </a:cubicBezTo>
                  <a:lnTo>
                    <a:pt x="7003" y="1605"/>
                  </a:lnTo>
                  <a:cubicBezTo>
                    <a:pt x="7003" y="1550"/>
                    <a:pt x="6958" y="1505"/>
                    <a:pt x="6903" y="1505"/>
                  </a:cubicBezTo>
                  <a:lnTo>
                    <a:pt x="440" y="1505"/>
                  </a:lnTo>
                  <a:cubicBezTo>
                    <a:pt x="385" y="1505"/>
                    <a:pt x="340" y="1550"/>
                    <a:pt x="340" y="1605"/>
                  </a:cubicBezTo>
                  <a:close/>
                  <a:moveTo>
                    <a:pt x="6803" y="2921"/>
                  </a:moveTo>
                  <a:lnTo>
                    <a:pt x="6803" y="5206"/>
                  </a:lnTo>
                  <a:lnTo>
                    <a:pt x="540" y="5206"/>
                  </a:lnTo>
                  <a:lnTo>
                    <a:pt x="540" y="2921"/>
                  </a:lnTo>
                  <a:lnTo>
                    <a:pt x="1020" y="2921"/>
                  </a:lnTo>
                  <a:lnTo>
                    <a:pt x="1020" y="3247"/>
                  </a:lnTo>
                  <a:cubicBezTo>
                    <a:pt x="1020" y="3302"/>
                    <a:pt x="1065" y="3347"/>
                    <a:pt x="1120" y="3347"/>
                  </a:cubicBezTo>
                  <a:lnTo>
                    <a:pt x="1971" y="3347"/>
                  </a:lnTo>
                  <a:cubicBezTo>
                    <a:pt x="2026" y="3347"/>
                    <a:pt x="2071" y="3302"/>
                    <a:pt x="2071" y="3247"/>
                  </a:cubicBezTo>
                  <a:lnTo>
                    <a:pt x="2071" y="2921"/>
                  </a:lnTo>
                  <a:lnTo>
                    <a:pt x="5272" y="2921"/>
                  </a:lnTo>
                  <a:lnTo>
                    <a:pt x="5272" y="3247"/>
                  </a:lnTo>
                  <a:cubicBezTo>
                    <a:pt x="5272" y="3302"/>
                    <a:pt x="5317" y="3347"/>
                    <a:pt x="5372" y="3347"/>
                  </a:cubicBezTo>
                  <a:lnTo>
                    <a:pt x="6223" y="3347"/>
                  </a:lnTo>
                  <a:cubicBezTo>
                    <a:pt x="6278" y="3347"/>
                    <a:pt x="6323" y="3302"/>
                    <a:pt x="6323" y="3247"/>
                  </a:cubicBezTo>
                  <a:lnTo>
                    <a:pt x="6323" y="2921"/>
                  </a:lnTo>
                  <a:lnTo>
                    <a:pt x="6803" y="2921"/>
                  </a:lnTo>
                  <a:close/>
                  <a:moveTo>
                    <a:pt x="6123" y="2481"/>
                  </a:moveTo>
                  <a:cubicBezTo>
                    <a:pt x="6123" y="2481"/>
                    <a:pt x="6123" y="2481"/>
                    <a:pt x="6123" y="2481"/>
                  </a:cubicBezTo>
                  <a:cubicBezTo>
                    <a:pt x="6123" y="2481"/>
                    <a:pt x="6123" y="2481"/>
                    <a:pt x="6123" y="2482"/>
                  </a:cubicBezTo>
                  <a:lnTo>
                    <a:pt x="6123" y="2821"/>
                  </a:lnTo>
                  <a:cubicBezTo>
                    <a:pt x="6123" y="2821"/>
                    <a:pt x="6123" y="2821"/>
                    <a:pt x="6123" y="2821"/>
                  </a:cubicBezTo>
                  <a:cubicBezTo>
                    <a:pt x="6123" y="2821"/>
                    <a:pt x="6123" y="2822"/>
                    <a:pt x="6123" y="2822"/>
                  </a:cubicBezTo>
                  <a:lnTo>
                    <a:pt x="6123" y="3147"/>
                  </a:lnTo>
                  <a:lnTo>
                    <a:pt x="5472" y="3147"/>
                  </a:lnTo>
                  <a:lnTo>
                    <a:pt x="5472" y="2822"/>
                  </a:lnTo>
                  <a:cubicBezTo>
                    <a:pt x="5472" y="2822"/>
                    <a:pt x="5472" y="2821"/>
                    <a:pt x="5472" y="2821"/>
                  </a:cubicBezTo>
                  <a:cubicBezTo>
                    <a:pt x="5472" y="2821"/>
                    <a:pt x="5472" y="2821"/>
                    <a:pt x="5472" y="2821"/>
                  </a:cubicBezTo>
                  <a:lnTo>
                    <a:pt x="5472" y="2156"/>
                  </a:lnTo>
                  <a:lnTo>
                    <a:pt x="6123" y="2156"/>
                  </a:lnTo>
                  <a:lnTo>
                    <a:pt x="6123" y="2481"/>
                  </a:lnTo>
                  <a:close/>
                  <a:moveTo>
                    <a:pt x="5272" y="2721"/>
                  </a:moveTo>
                  <a:lnTo>
                    <a:pt x="2071" y="2721"/>
                  </a:lnTo>
                  <a:lnTo>
                    <a:pt x="2071" y="2581"/>
                  </a:lnTo>
                  <a:lnTo>
                    <a:pt x="5272" y="2581"/>
                  </a:lnTo>
                  <a:lnTo>
                    <a:pt x="5272" y="2721"/>
                  </a:lnTo>
                  <a:close/>
                  <a:moveTo>
                    <a:pt x="1871" y="2481"/>
                  </a:moveTo>
                  <a:lnTo>
                    <a:pt x="1871" y="2481"/>
                  </a:lnTo>
                  <a:lnTo>
                    <a:pt x="1871" y="2481"/>
                  </a:lnTo>
                  <a:lnTo>
                    <a:pt x="1871" y="3147"/>
                  </a:lnTo>
                  <a:lnTo>
                    <a:pt x="1220" y="3147"/>
                  </a:lnTo>
                  <a:lnTo>
                    <a:pt x="1220" y="2156"/>
                  </a:lnTo>
                  <a:lnTo>
                    <a:pt x="1871" y="2156"/>
                  </a:lnTo>
                  <a:lnTo>
                    <a:pt x="1871" y="2481"/>
                  </a:lnTo>
                  <a:close/>
                  <a:moveTo>
                    <a:pt x="540" y="1705"/>
                  </a:moveTo>
                  <a:lnTo>
                    <a:pt x="6803" y="1705"/>
                  </a:lnTo>
                  <a:lnTo>
                    <a:pt x="6803" y="2381"/>
                  </a:lnTo>
                  <a:lnTo>
                    <a:pt x="6323" y="2381"/>
                  </a:lnTo>
                  <a:lnTo>
                    <a:pt x="6323" y="2056"/>
                  </a:lnTo>
                  <a:cubicBezTo>
                    <a:pt x="6323" y="2001"/>
                    <a:pt x="6278" y="1956"/>
                    <a:pt x="6223" y="1956"/>
                  </a:cubicBezTo>
                  <a:lnTo>
                    <a:pt x="5372" y="1956"/>
                  </a:lnTo>
                  <a:cubicBezTo>
                    <a:pt x="5317" y="1956"/>
                    <a:pt x="5272" y="2001"/>
                    <a:pt x="5272" y="2056"/>
                  </a:cubicBezTo>
                  <a:lnTo>
                    <a:pt x="5272" y="2381"/>
                  </a:lnTo>
                  <a:lnTo>
                    <a:pt x="2071" y="2381"/>
                  </a:lnTo>
                  <a:lnTo>
                    <a:pt x="2071" y="2056"/>
                  </a:lnTo>
                  <a:cubicBezTo>
                    <a:pt x="2071" y="2001"/>
                    <a:pt x="2026" y="1956"/>
                    <a:pt x="1971" y="1956"/>
                  </a:cubicBezTo>
                  <a:lnTo>
                    <a:pt x="1120" y="1956"/>
                  </a:lnTo>
                  <a:cubicBezTo>
                    <a:pt x="1065" y="1956"/>
                    <a:pt x="1020" y="2001"/>
                    <a:pt x="1020" y="2056"/>
                  </a:cubicBezTo>
                  <a:lnTo>
                    <a:pt x="1020" y="2381"/>
                  </a:lnTo>
                  <a:lnTo>
                    <a:pt x="540" y="2381"/>
                  </a:lnTo>
                  <a:lnTo>
                    <a:pt x="540" y="1705"/>
                  </a:lnTo>
                  <a:close/>
                  <a:moveTo>
                    <a:pt x="6148" y="4212"/>
                  </a:moveTo>
                  <a:lnTo>
                    <a:pt x="5447" y="4212"/>
                  </a:lnTo>
                  <a:cubicBezTo>
                    <a:pt x="5392" y="4212"/>
                    <a:pt x="5347" y="4257"/>
                    <a:pt x="5347" y="4312"/>
                  </a:cubicBezTo>
                  <a:lnTo>
                    <a:pt x="5347" y="4596"/>
                  </a:lnTo>
                  <a:cubicBezTo>
                    <a:pt x="5347" y="4652"/>
                    <a:pt x="5392" y="4696"/>
                    <a:pt x="5447" y="4696"/>
                  </a:cubicBezTo>
                  <a:lnTo>
                    <a:pt x="6148" y="4696"/>
                  </a:lnTo>
                  <a:cubicBezTo>
                    <a:pt x="6203" y="4696"/>
                    <a:pt x="6248" y="4652"/>
                    <a:pt x="6248" y="4596"/>
                  </a:cubicBezTo>
                  <a:lnTo>
                    <a:pt x="6248" y="4312"/>
                  </a:lnTo>
                  <a:cubicBezTo>
                    <a:pt x="6248" y="4257"/>
                    <a:pt x="6203" y="4212"/>
                    <a:pt x="6148" y="4212"/>
                  </a:cubicBezTo>
                  <a:close/>
                  <a:moveTo>
                    <a:pt x="6048" y="4496"/>
                  </a:moveTo>
                  <a:lnTo>
                    <a:pt x="5547" y="4496"/>
                  </a:lnTo>
                  <a:lnTo>
                    <a:pt x="5547" y="4412"/>
                  </a:lnTo>
                  <a:lnTo>
                    <a:pt x="6048" y="4412"/>
                  </a:lnTo>
                  <a:lnTo>
                    <a:pt x="6048" y="4496"/>
                  </a:lnTo>
                  <a:close/>
                  <a:moveTo>
                    <a:pt x="1195" y="4696"/>
                  </a:moveTo>
                  <a:lnTo>
                    <a:pt x="1896" y="4696"/>
                  </a:lnTo>
                  <a:cubicBezTo>
                    <a:pt x="1951" y="4696"/>
                    <a:pt x="1996" y="4652"/>
                    <a:pt x="1996" y="4596"/>
                  </a:cubicBezTo>
                  <a:lnTo>
                    <a:pt x="1996" y="4312"/>
                  </a:lnTo>
                  <a:cubicBezTo>
                    <a:pt x="1996" y="4257"/>
                    <a:pt x="1951" y="4212"/>
                    <a:pt x="1896" y="4212"/>
                  </a:cubicBezTo>
                  <a:lnTo>
                    <a:pt x="1195" y="4212"/>
                  </a:lnTo>
                  <a:cubicBezTo>
                    <a:pt x="1140" y="4212"/>
                    <a:pt x="1095" y="4257"/>
                    <a:pt x="1095" y="4312"/>
                  </a:cubicBezTo>
                  <a:lnTo>
                    <a:pt x="1095" y="4596"/>
                  </a:lnTo>
                  <a:cubicBezTo>
                    <a:pt x="1095" y="4652"/>
                    <a:pt x="1140" y="4696"/>
                    <a:pt x="1195" y="4696"/>
                  </a:cubicBezTo>
                  <a:close/>
                  <a:moveTo>
                    <a:pt x="1295" y="4412"/>
                  </a:moveTo>
                  <a:lnTo>
                    <a:pt x="1796" y="4412"/>
                  </a:lnTo>
                  <a:lnTo>
                    <a:pt x="1796" y="4496"/>
                  </a:lnTo>
                  <a:lnTo>
                    <a:pt x="1295" y="4496"/>
                  </a:lnTo>
                  <a:lnTo>
                    <a:pt x="1295" y="4412"/>
                  </a:lnTo>
                  <a:close/>
                  <a:moveTo>
                    <a:pt x="5638" y="2857"/>
                  </a:moveTo>
                  <a:lnTo>
                    <a:pt x="5958" y="2857"/>
                  </a:lnTo>
                  <a:cubicBezTo>
                    <a:pt x="6013" y="2857"/>
                    <a:pt x="6058" y="2812"/>
                    <a:pt x="6058" y="2757"/>
                  </a:cubicBezTo>
                  <a:lnTo>
                    <a:pt x="6058" y="2390"/>
                  </a:lnTo>
                  <a:cubicBezTo>
                    <a:pt x="6058" y="2335"/>
                    <a:pt x="6013" y="2290"/>
                    <a:pt x="5958" y="2290"/>
                  </a:cubicBezTo>
                  <a:lnTo>
                    <a:pt x="5638" y="2290"/>
                  </a:lnTo>
                  <a:cubicBezTo>
                    <a:pt x="5582" y="2290"/>
                    <a:pt x="5538" y="2335"/>
                    <a:pt x="5538" y="2390"/>
                  </a:cubicBezTo>
                  <a:lnTo>
                    <a:pt x="5538" y="2757"/>
                  </a:lnTo>
                  <a:cubicBezTo>
                    <a:pt x="5538" y="2812"/>
                    <a:pt x="5582" y="2857"/>
                    <a:pt x="5638" y="2857"/>
                  </a:cubicBezTo>
                  <a:close/>
                  <a:moveTo>
                    <a:pt x="5738" y="2490"/>
                  </a:moveTo>
                  <a:lnTo>
                    <a:pt x="5858" y="2490"/>
                  </a:lnTo>
                  <a:lnTo>
                    <a:pt x="5858" y="2657"/>
                  </a:lnTo>
                  <a:lnTo>
                    <a:pt x="5738" y="2657"/>
                  </a:lnTo>
                  <a:lnTo>
                    <a:pt x="5738" y="2490"/>
                  </a:lnTo>
                  <a:close/>
                  <a:moveTo>
                    <a:pt x="1386" y="2857"/>
                  </a:moveTo>
                  <a:lnTo>
                    <a:pt x="1706" y="2857"/>
                  </a:lnTo>
                  <a:cubicBezTo>
                    <a:pt x="1761" y="2857"/>
                    <a:pt x="1806" y="2812"/>
                    <a:pt x="1806" y="2757"/>
                  </a:cubicBezTo>
                  <a:lnTo>
                    <a:pt x="1806" y="2390"/>
                  </a:lnTo>
                  <a:cubicBezTo>
                    <a:pt x="1806" y="2335"/>
                    <a:pt x="1761" y="2290"/>
                    <a:pt x="1706" y="2290"/>
                  </a:cubicBezTo>
                  <a:lnTo>
                    <a:pt x="1386" y="2290"/>
                  </a:lnTo>
                  <a:cubicBezTo>
                    <a:pt x="1330" y="2290"/>
                    <a:pt x="1286" y="2335"/>
                    <a:pt x="1286" y="2390"/>
                  </a:cubicBezTo>
                  <a:lnTo>
                    <a:pt x="1286" y="2757"/>
                  </a:lnTo>
                  <a:cubicBezTo>
                    <a:pt x="1286" y="2812"/>
                    <a:pt x="1330" y="2857"/>
                    <a:pt x="1386" y="2857"/>
                  </a:cubicBezTo>
                  <a:close/>
                  <a:moveTo>
                    <a:pt x="1486" y="2490"/>
                  </a:moveTo>
                  <a:lnTo>
                    <a:pt x="1606" y="2490"/>
                  </a:lnTo>
                  <a:lnTo>
                    <a:pt x="1606" y="2657"/>
                  </a:lnTo>
                  <a:lnTo>
                    <a:pt x="1486" y="2657"/>
                  </a:lnTo>
                  <a:lnTo>
                    <a:pt x="1486" y="2490"/>
                  </a:lnTo>
                  <a:close/>
                </a:path>
              </a:pathLst>
            </a:custGeom>
            <a:solidFill>
              <a:srgbClr val="00D3D7"/>
            </a:solidFill>
            <a:ln>
              <a:noFill/>
            </a:ln>
          </p:spPr>
          <p:txBody>
            <a:bodyPr/>
            <a:lstStyle/>
            <a:p/>
          </p:txBody>
        </p:sp>
      </p:gr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1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32" presetClass="emph" presetSubtype="0" fill="hold" nodeType="withEffect">
                                  <p:stCondLst>
                                    <p:cond delay="0"/>
                                  </p:stCondLst>
                                  <p:childTnLst>
                                    <p:animRot by="120000">
                                      <p:cBhvr>
                                        <p:cTn id="18" dur="180" fill="hold">
                                          <p:stCondLst>
                                            <p:cond delay="0"/>
                                          </p:stCondLst>
                                        </p:cTn>
                                        <p:tgtEl>
                                          <p:spTgt spid="12"/>
                                        </p:tgtEl>
                                        <p:attrNameLst>
                                          <p:attrName>r</p:attrName>
                                        </p:attrNameLst>
                                      </p:cBhvr>
                                    </p:animRot>
                                    <p:animRot by="-240000">
                                      <p:cBhvr>
                                        <p:cTn id="19" dur="360" fill="hold">
                                          <p:stCondLst>
                                            <p:cond delay="360"/>
                                          </p:stCondLst>
                                        </p:cTn>
                                        <p:tgtEl>
                                          <p:spTgt spid="12"/>
                                        </p:tgtEl>
                                        <p:attrNameLst>
                                          <p:attrName>r</p:attrName>
                                        </p:attrNameLst>
                                      </p:cBhvr>
                                    </p:animRot>
                                    <p:animRot by="240000">
                                      <p:cBhvr>
                                        <p:cTn id="20" dur="360" fill="hold">
                                          <p:stCondLst>
                                            <p:cond delay="720"/>
                                          </p:stCondLst>
                                        </p:cTn>
                                        <p:tgtEl>
                                          <p:spTgt spid="12"/>
                                        </p:tgtEl>
                                        <p:attrNameLst>
                                          <p:attrName>r</p:attrName>
                                        </p:attrNameLst>
                                      </p:cBhvr>
                                    </p:animRot>
                                    <p:animRot by="-240000">
                                      <p:cBhvr>
                                        <p:cTn id="21" dur="360" fill="hold">
                                          <p:stCondLst>
                                            <p:cond delay="1080"/>
                                          </p:stCondLst>
                                        </p:cTn>
                                        <p:tgtEl>
                                          <p:spTgt spid="12"/>
                                        </p:tgtEl>
                                        <p:attrNameLst>
                                          <p:attrName>r</p:attrName>
                                        </p:attrNameLst>
                                      </p:cBhvr>
                                    </p:animRot>
                                    <p:animRot by="120000">
                                      <p:cBhvr>
                                        <p:cTn id="22" dur="360" fill="hold">
                                          <p:stCondLst>
                                            <p:cond delay="1440"/>
                                          </p:stCondLst>
                                        </p:cTn>
                                        <p:tgtEl>
                                          <p:spTgt spid="12"/>
                                        </p:tgtEl>
                                        <p:attrNameLst>
                                          <p:attrName>r</p:attrName>
                                        </p:attrNameLst>
                                      </p:cBhvr>
                                    </p:animRot>
                                  </p:childTnLst>
                                </p:cTn>
                              </p:par>
                              <p:par>
                                <p:cTn id="23" presetID="32" presetClass="emph" presetSubtype="0" fill="hold" nodeType="withEffect">
                                  <p:stCondLst>
                                    <p:cond delay="0"/>
                                  </p:stCondLst>
                                  <p:childTnLst>
                                    <p:animRot by="120000">
                                      <p:cBhvr>
                                        <p:cTn id="24" dur="180" fill="hold">
                                          <p:stCondLst>
                                            <p:cond delay="0"/>
                                          </p:stCondLst>
                                        </p:cTn>
                                        <p:tgtEl>
                                          <p:spTgt spid="6"/>
                                        </p:tgtEl>
                                        <p:attrNameLst>
                                          <p:attrName>r</p:attrName>
                                        </p:attrNameLst>
                                      </p:cBhvr>
                                    </p:animRot>
                                    <p:animRot by="-240000">
                                      <p:cBhvr>
                                        <p:cTn id="25" dur="360" fill="hold">
                                          <p:stCondLst>
                                            <p:cond delay="360"/>
                                          </p:stCondLst>
                                        </p:cTn>
                                        <p:tgtEl>
                                          <p:spTgt spid="6"/>
                                        </p:tgtEl>
                                        <p:attrNameLst>
                                          <p:attrName>r</p:attrName>
                                        </p:attrNameLst>
                                      </p:cBhvr>
                                    </p:animRot>
                                    <p:animRot by="240000">
                                      <p:cBhvr>
                                        <p:cTn id="26" dur="360" fill="hold">
                                          <p:stCondLst>
                                            <p:cond delay="720"/>
                                          </p:stCondLst>
                                        </p:cTn>
                                        <p:tgtEl>
                                          <p:spTgt spid="6"/>
                                        </p:tgtEl>
                                        <p:attrNameLst>
                                          <p:attrName>r</p:attrName>
                                        </p:attrNameLst>
                                      </p:cBhvr>
                                    </p:animRot>
                                    <p:animRot by="-240000">
                                      <p:cBhvr>
                                        <p:cTn id="27" dur="360" fill="hold">
                                          <p:stCondLst>
                                            <p:cond delay="1080"/>
                                          </p:stCondLst>
                                        </p:cTn>
                                        <p:tgtEl>
                                          <p:spTgt spid="6"/>
                                        </p:tgtEl>
                                        <p:attrNameLst>
                                          <p:attrName>r</p:attrName>
                                        </p:attrNameLst>
                                      </p:cBhvr>
                                    </p:animRot>
                                    <p:animRot by="120000">
                                      <p:cBhvr>
                                        <p:cTn id="28" dur="360" fill="hold">
                                          <p:stCondLst>
                                            <p:cond delay="1440"/>
                                          </p:stCondLst>
                                        </p:cTn>
                                        <p:tgtEl>
                                          <p:spTgt spid="6"/>
                                        </p:tgtEl>
                                        <p:attrNameLst>
                                          <p:attrName>r</p:attrName>
                                        </p:attrNameLst>
                                      </p:cBhvr>
                                    </p:animRot>
                                  </p:childTnLst>
                                </p:cTn>
                              </p:par>
                              <p:par>
                                <p:cTn id="29" presetID="32" presetClass="emph" presetSubtype="0" fill="hold" nodeType="withEffect">
                                  <p:stCondLst>
                                    <p:cond delay="0"/>
                                  </p:stCondLst>
                                  <p:childTnLst>
                                    <p:animRot by="120000">
                                      <p:cBhvr>
                                        <p:cTn id="30" dur="180" fill="hold">
                                          <p:stCondLst>
                                            <p:cond delay="0"/>
                                          </p:stCondLst>
                                        </p:cTn>
                                        <p:tgtEl>
                                          <p:spTgt spid="9"/>
                                        </p:tgtEl>
                                        <p:attrNameLst>
                                          <p:attrName>r</p:attrName>
                                        </p:attrNameLst>
                                      </p:cBhvr>
                                    </p:animRot>
                                    <p:animRot by="-240000">
                                      <p:cBhvr>
                                        <p:cTn id="31" dur="360" fill="hold">
                                          <p:stCondLst>
                                            <p:cond delay="360"/>
                                          </p:stCondLst>
                                        </p:cTn>
                                        <p:tgtEl>
                                          <p:spTgt spid="9"/>
                                        </p:tgtEl>
                                        <p:attrNameLst>
                                          <p:attrName>r</p:attrName>
                                        </p:attrNameLst>
                                      </p:cBhvr>
                                    </p:animRot>
                                    <p:animRot by="240000">
                                      <p:cBhvr>
                                        <p:cTn id="32" dur="360" fill="hold">
                                          <p:stCondLst>
                                            <p:cond delay="720"/>
                                          </p:stCondLst>
                                        </p:cTn>
                                        <p:tgtEl>
                                          <p:spTgt spid="9"/>
                                        </p:tgtEl>
                                        <p:attrNameLst>
                                          <p:attrName>r</p:attrName>
                                        </p:attrNameLst>
                                      </p:cBhvr>
                                    </p:animRot>
                                    <p:animRot by="-240000">
                                      <p:cBhvr>
                                        <p:cTn id="33" dur="360" fill="hold">
                                          <p:stCondLst>
                                            <p:cond delay="1080"/>
                                          </p:stCondLst>
                                        </p:cTn>
                                        <p:tgtEl>
                                          <p:spTgt spid="9"/>
                                        </p:tgtEl>
                                        <p:attrNameLst>
                                          <p:attrName>r</p:attrName>
                                        </p:attrNameLst>
                                      </p:cBhvr>
                                    </p:animRot>
                                    <p:animRot by="120000">
                                      <p:cBhvr>
                                        <p:cTn id="34" dur="360" fill="hold">
                                          <p:stCondLst>
                                            <p:cond delay="144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宣传组</a:t>
            </a:r>
            <a:endParaRPr lang="zh-CN" altLang="en-US"/>
          </a:p>
        </p:txBody>
      </p:sp>
      <p:sp>
        <p:nvSpPr>
          <p:cNvPr id="3" name="iS1ide-Rectangle: Rounded Corners 5"/>
          <p:cNvSpPr/>
          <p:nvPr/>
        </p:nvSpPr>
        <p:spPr>
          <a:xfrm>
            <a:off x="1787142" y="3577293"/>
            <a:ext cx="1371600" cy="1371600"/>
          </a:xfrm>
          <a:prstGeom prst="roundRect">
            <a:avLst/>
          </a:prstGeom>
          <a:blipFill dpi="0" rotWithShape="1">
            <a:blip r:embed="rId2"/>
            <a:tile tx="-762000" ty="-1524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4" name="iS1ide-Rectangle: Rounded Corners 6"/>
          <p:cNvSpPr/>
          <p:nvPr/>
        </p:nvSpPr>
        <p:spPr>
          <a:xfrm>
            <a:off x="3236365" y="3577293"/>
            <a:ext cx="1371600" cy="1371600"/>
          </a:xfrm>
          <a:prstGeom prst="roundRect">
            <a:avLst/>
          </a:prstGeom>
          <a:blipFill dpi="0" rotWithShape="1">
            <a:blip r:embed="rId2"/>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5" name="iS1ide-Rectangle: Rounded Corners 7"/>
          <p:cNvSpPr/>
          <p:nvPr/>
        </p:nvSpPr>
        <p:spPr>
          <a:xfrm>
            <a:off x="4685588" y="3577293"/>
            <a:ext cx="1371600" cy="1371600"/>
          </a:xfrm>
          <a:prstGeom prst="roundRect">
            <a:avLst/>
          </a:prstGeom>
          <a:blipFill dpi="0" rotWithShape="1">
            <a:blip r:embed="rId2"/>
            <a:tile tx="0" ty="-762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6" name="iS1ide-Rectangle: Rounded Corners 8"/>
          <p:cNvSpPr/>
          <p:nvPr/>
        </p:nvSpPr>
        <p:spPr>
          <a:xfrm>
            <a:off x="6134811" y="3577293"/>
            <a:ext cx="1371600" cy="1371600"/>
          </a:xfrm>
          <a:prstGeom prst="roundRect">
            <a:avLst/>
          </a:prstGeom>
          <a:blipFill dpi="0" rotWithShape="1">
            <a:blip r:embed="rId2"/>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7" name="iS1ide-Rectangle: Rounded Corners 9"/>
          <p:cNvSpPr/>
          <p:nvPr/>
        </p:nvSpPr>
        <p:spPr>
          <a:xfrm>
            <a:off x="7584034" y="3577293"/>
            <a:ext cx="1371600" cy="1371600"/>
          </a:xfrm>
          <a:prstGeom prst="roundRect">
            <a:avLst/>
          </a:prstGeom>
          <a:blipFill dpi="0" rotWithShape="1">
            <a:blip r:embed="rId2"/>
            <a:tile tx="0" ty="-381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8" name="iS1ide-Rectangle: Rounded Corners 10"/>
          <p:cNvSpPr/>
          <p:nvPr/>
        </p:nvSpPr>
        <p:spPr>
          <a:xfrm>
            <a:off x="9033258" y="3577293"/>
            <a:ext cx="1371600" cy="1371600"/>
          </a:xfrm>
          <a:prstGeom prst="roundRect">
            <a:avLst/>
          </a:prstGeom>
          <a:blipFill dpi="0" rotWithShape="1">
            <a:blip r:embed="rId2"/>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a:solidFill>
                <a:schemeClr val="bg1"/>
              </a:solidFill>
            </a:endParaRPr>
          </a:p>
        </p:txBody>
      </p:sp>
      <p:sp>
        <p:nvSpPr>
          <p:cNvPr id="9" name="iS1ide-Rectangle 11"/>
          <p:cNvSpPr/>
          <p:nvPr/>
        </p:nvSpPr>
        <p:spPr>
          <a:xfrm>
            <a:off x="0" y="4034493"/>
            <a:ext cx="1709518" cy="457200"/>
          </a:xfrm>
          <a:prstGeom prst="rect">
            <a:avLst/>
          </a:prstGeom>
          <a:blipFill dpi="0" rotWithShape="1">
            <a:blip r:embed="rId2"/>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0" name="iS1ide-Rectangle 12"/>
          <p:cNvSpPr/>
          <p:nvPr/>
        </p:nvSpPr>
        <p:spPr>
          <a:xfrm>
            <a:off x="10482482" y="4034493"/>
            <a:ext cx="1709518" cy="457200"/>
          </a:xfrm>
          <a:prstGeom prst="rect">
            <a:avLst/>
          </a:prstGeom>
          <a:blipFill dpi="0" rotWithShape="1">
            <a:blip r:embed="rId2"/>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1" name="iS1ide-Freeform: Shape 14"/>
          <p:cNvSpPr>
            <a:spLocks noChangeAspect="1"/>
          </p:cNvSpPr>
          <p:nvPr/>
        </p:nvSpPr>
        <p:spPr bwMode="auto">
          <a:xfrm>
            <a:off x="8064336" y="4032043"/>
            <a:ext cx="315908" cy="381053"/>
          </a:xfrm>
          <a:custGeom>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sp>
        <p:nvSpPr>
          <p:cNvPr id="12" name="iS1ide-Freeform: Shape 15"/>
          <p:cNvSpPr>
            <a:spLocks noChangeAspect="1"/>
          </p:cNvSpPr>
          <p:nvPr/>
        </p:nvSpPr>
        <p:spPr bwMode="auto">
          <a:xfrm>
            <a:off x="5202951" y="4032043"/>
            <a:ext cx="336873" cy="381053"/>
          </a:xfrm>
          <a:custGeom>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sp>
        <p:nvSpPr>
          <p:cNvPr id="13" name="iS1ide-Freeform: Shape 16"/>
          <p:cNvSpPr>
            <a:spLocks noChangeAspect="1"/>
          </p:cNvSpPr>
          <p:nvPr/>
        </p:nvSpPr>
        <p:spPr bwMode="auto">
          <a:xfrm>
            <a:off x="6678598" y="4032043"/>
            <a:ext cx="284026" cy="381053"/>
          </a:xfrm>
          <a:custGeom>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sp>
        <p:nvSpPr>
          <p:cNvPr id="14" name="iS1ide-Freeform: Shape 17"/>
          <p:cNvSpPr>
            <a:spLocks noChangeAspect="1"/>
          </p:cNvSpPr>
          <p:nvPr/>
        </p:nvSpPr>
        <p:spPr bwMode="auto">
          <a:xfrm>
            <a:off x="3729145" y="4032043"/>
            <a:ext cx="381053" cy="379997"/>
          </a:xfrm>
          <a:custGeom>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sp>
        <p:nvSpPr>
          <p:cNvPr id="15" name="iS1ide-Freeform: Shape 18"/>
          <p:cNvSpPr>
            <a:spLocks noChangeAspect="1"/>
          </p:cNvSpPr>
          <p:nvPr/>
        </p:nvSpPr>
        <p:spPr bwMode="auto">
          <a:xfrm>
            <a:off x="9565100" y="4032043"/>
            <a:ext cx="307916" cy="381053"/>
          </a:xfrm>
          <a:custGeom>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7"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sp>
        <p:nvSpPr>
          <p:cNvPr id="16" name="iS1ide-Freeform: Shape 19"/>
          <p:cNvSpPr>
            <a:spLocks noChangeAspect="1"/>
          </p:cNvSpPr>
          <p:nvPr/>
        </p:nvSpPr>
        <p:spPr bwMode="auto">
          <a:xfrm>
            <a:off x="2282493" y="4032043"/>
            <a:ext cx="380897" cy="381053"/>
          </a:xfrm>
          <a:custGeom>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1"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blipFill dpi="0" rotWithShape="1">
            <a:blip r:embed="rId2"/>
            <a:tile tx="0" ty="5080000" sx="100000" sy="100000" flip="none" algn="tl"/>
          </a:blipFill>
          <a:ln>
            <a:noFill/>
          </a:ln>
        </p:spPr>
        <p:txBody>
          <a:bodyPr anchor="ctr"/>
          <a:lstStyle/>
          <a:p>
            <a:pPr algn="ctr"/>
            <a:endParaRPr>
              <a:solidFill>
                <a:schemeClr val="bg1"/>
              </a:solidFill>
            </a:endParaRPr>
          </a:p>
        </p:txBody>
      </p:sp>
      <p:grpSp>
        <p:nvGrpSpPr>
          <p:cNvPr id="17" name="Group 21"/>
          <p:cNvGrpSpPr/>
          <p:nvPr/>
        </p:nvGrpSpPr>
        <p:grpSpPr>
          <a:xfrm>
            <a:off x="2967199" y="1958076"/>
            <a:ext cx="6330628" cy="767997"/>
            <a:chOff x="2930686" y="4641339"/>
            <a:chExt cx="6330628" cy="767997"/>
          </a:xfrm>
          <a:noFill/>
        </p:grpSpPr>
        <p:sp>
          <p:nvSpPr>
            <p:cNvPr id="18" name="iS1ide-TextBox 13"/>
            <p:cNvSpPr txBox="1"/>
            <p:nvPr/>
          </p:nvSpPr>
          <p:spPr>
            <a:xfrm>
              <a:off x="2930686" y="4993838"/>
              <a:ext cx="6330628" cy="415498"/>
            </a:xfrm>
            <a:prstGeom prst="rect">
              <a:avLst/>
            </a:prstGeom>
            <a:grpFill/>
          </p:spPr>
          <p:txBody>
            <a:bodyPr wrap="square" lIns="0" tIns="0" rIns="0" bIns="0" anchor="t" anchorCtr="0">
              <a:noAutofit/>
            </a:bodyPr>
            <a:lstStyle/>
            <a:p>
              <a:pPr algn="ctr">
                <a:lnSpc>
                  <a:spcPct val="120000"/>
                </a:lnSpc>
              </a:pPr>
              <a:r>
                <a:rPr lang="zh-CN" altLang="en-US" sz="2400">
                  <a:solidFill>
                    <a:srgbClr val="008F92"/>
                  </a:solidFill>
                </a:rPr>
                <a:t>任务：圣诞晚会的宣传及场地布置</a:t>
              </a:r>
              <a:endParaRPr lang="zh-CN" altLang="en-US" sz="2400">
                <a:solidFill>
                  <a:srgbClr val="008F92"/>
                </a:solidFill>
              </a:endParaRPr>
            </a:p>
          </p:txBody>
        </p:sp>
        <p:sp>
          <p:nvSpPr>
            <p:cNvPr id="19" name="iS1ide-Rectangle 1"/>
            <p:cNvSpPr/>
            <p:nvPr/>
          </p:nvSpPr>
          <p:spPr>
            <a:xfrm>
              <a:off x="2930686" y="4641339"/>
              <a:ext cx="6330628" cy="530915"/>
            </a:xfrm>
            <a:prstGeom prst="rect">
              <a:avLst/>
            </a:prstGeom>
            <a:grpFill/>
          </p:spPr>
          <p:txBody>
            <a:bodyPr wrap="none" lIns="0" tIns="0" rIns="0" bIns="0">
              <a:normAutofit/>
            </a:bodyPr>
            <a:lstStyle/>
            <a:p>
              <a:pPr algn="ctr"/>
              <a:r>
                <a:rPr lang="zh-CN" altLang="en-US" sz="2800" b="1">
                  <a:solidFill>
                    <a:srgbClr val="008F92"/>
                  </a:solidFill>
                </a:rPr>
                <a:t>宣传组任务</a:t>
              </a:r>
              <a:endParaRPr lang="zh-CN" altLang="en-US" sz="2800" b="1">
                <a:solidFill>
                  <a:srgbClr val="008F92"/>
                </a:solidFill>
              </a:endParaRPr>
            </a:p>
          </p:txBody>
        </p:sp>
      </p:grpSp>
      <p:sp>
        <p:nvSpPr>
          <p:cNvPr id="20" name="文本框 19"/>
          <p:cNvSpPr txBox="1"/>
          <p:nvPr/>
        </p:nvSpPr>
        <p:spPr>
          <a:xfrm>
            <a:off x="1981773"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海报</a:t>
            </a:r>
            <a:endParaRPr lang="en-US" altLang="zh-CN" sz="3200">
              <a:solidFill>
                <a:schemeClr val="bg1"/>
              </a:solidFill>
              <a:latin typeface="汉仪黑荔枝体简" panose="00020600040101010101" pitchFamily="18" charset="-122"/>
              <a:ea typeface="汉仪黑荔枝体简" panose="00020600040101010101" pitchFamily="18" charset="-122"/>
            </a:endParaRPr>
          </a:p>
          <a:p>
            <a:r>
              <a:rPr lang="zh-CN" altLang="en-US" sz="3200">
                <a:solidFill>
                  <a:schemeClr val="bg1"/>
                </a:solidFill>
                <a:latin typeface="汉仪黑荔枝体简" panose="00020600040101010101" pitchFamily="18" charset="-122"/>
                <a:ea typeface="汉仪黑荔枝体简" panose="00020600040101010101" pitchFamily="18" charset="-122"/>
              </a:rPr>
              <a:t>传单</a:t>
            </a:r>
            <a:endParaRPr lang="zh-CN" altLang="en-US" sz="3200">
              <a:solidFill>
                <a:schemeClr val="bg1"/>
              </a:solidFill>
              <a:latin typeface="汉仪黑荔枝体简" panose="00020600040101010101" pitchFamily="18" charset="-122"/>
              <a:ea typeface="汉仪黑荔枝体简" panose="00020600040101010101" pitchFamily="18" charset="-122"/>
            </a:endParaRPr>
          </a:p>
        </p:txBody>
      </p:sp>
      <p:sp>
        <p:nvSpPr>
          <p:cNvPr id="21" name="文本框 20"/>
          <p:cNvSpPr txBox="1"/>
          <p:nvPr/>
        </p:nvSpPr>
        <p:spPr>
          <a:xfrm>
            <a:off x="3428162"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现场摄影</a:t>
            </a:r>
            <a:endParaRPr lang="en-US" altLang="zh-CN" sz="3200">
              <a:solidFill>
                <a:schemeClr val="bg1"/>
              </a:solidFill>
              <a:latin typeface="汉仪黑荔枝体简" panose="00020600040101010101" pitchFamily="18" charset="-122"/>
              <a:ea typeface="汉仪黑荔枝体简" panose="00020600040101010101" pitchFamily="18" charset="-122"/>
            </a:endParaRPr>
          </a:p>
        </p:txBody>
      </p:sp>
      <p:sp>
        <p:nvSpPr>
          <p:cNvPr id="22" name="文本框 21"/>
          <p:cNvSpPr txBox="1"/>
          <p:nvPr/>
        </p:nvSpPr>
        <p:spPr>
          <a:xfrm>
            <a:off x="4874551"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舞台布局</a:t>
            </a:r>
            <a:endParaRPr lang="en-US" altLang="zh-CN" sz="3200">
              <a:solidFill>
                <a:schemeClr val="bg1"/>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6320940"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音响安排</a:t>
            </a:r>
            <a:endParaRPr lang="en-US" altLang="zh-CN" sz="3200">
              <a:solidFill>
                <a:schemeClr val="bg1"/>
              </a:solidFill>
              <a:latin typeface="汉仪黑荔枝体简" panose="00020600040101010101" pitchFamily="18" charset="-122"/>
              <a:ea typeface="汉仪黑荔枝体简" panose="00020600040101010101" pitchFamily="18" charset="-122"/>
            </a:endParaRPr>
          </a:p>
        </p:txBody>
      </p:sp>
      <p:sp>
        <p:nvSpPr>
          <p:cNvPr id="24" name="文本框 23"/>
          <p:cNvSpPr txBox="1"/>
          <p:nvPr/>
        </p:nvSpPr>
        <p:spPr>
          <a:xfrm>
            <a:off x="7767328"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现场布置</a:t>
            </a:r>
            <a:endParaRPr lang="en-US" altLang="zh-CN" sz="3200">
              <a:solidFill>
                <a:schemeClr val="bg1"/>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9213718" y="3763342"/>
            <a:ext cx="1191140" cy="1077218"/>
          </a:xfrm>
          <a:prstGeom prst="rect">
            <a:avLst/>
          </a:prstGeom>
          <a:noFill/>
        </p:spPr>
        <p:txBody>
          <a:bodyPr wrap="square" rtlCol="0">
            <a:spAutoFit/>
          </a:bodyPr>
          <a:lstStyle/>
          <a:p>
            <a:r>
              <a:rPr lang="zh-CN" altLang="en-US" sz="3200">
                <a:solidFill>
                  <a:schemeClr val="bg1"/>
                </a:solidFill>
                <a:latin typeface="汉仪黑荔枝体简" panose="00020600040101010101" pitchFamily="18" charset="-122"/>
                <a:ea typeface="汉仪黑荔枝体简" panose="00020600040101010101" pitchFamily="18" charset="-122"/>
              </a:rPr>
              <a:t>晚会善后</a:t>
            </a:r>
            <a:endParaRPr lang="en-US" altLang="zh-CN" sz="3200">
              <a:solidFill>
                <a:schemeClr val="bg1"/>
              </a:solidFill>
              <a:latin typeface="汉仪黑荔枝体简" panose="00020600040101010101" pitchFamily="18" charset="-122"/>
              <a:ea typeface="汉仪黑荔枝体简" panose="00020600040101010101" pitchFamily="18" charset="-122"/>
            </a:endParaRPr>
          </a:p>
        </p:txBody>
      </p:sp>
      <p:sp>
        <p:nvSpPr>
          <p:cNvPr id="27" name="空心弧 26"/>
          <p:cNvSpPr/>
          <p:nvPr/>
        </p:nvSpPr>
        <p:spPr>
          <a:xfrm>
            <a:off x="3158742" y="787400"/>
            <a:ext cx="5925812" cy="6070600"/>
          </a:xfrm>
          <a:prstGeom prst="blockArc">
            <a:avLst>
              <a:gd name="adj1" fmla="val 11111264"/>
              <a:gd name="adj2" fmla="val 21296105"/>
              <a:gd name="adj3" fmla="val 1450"/>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mph" presetSubtype="0" repeatCount="indefinite" fill="hold" grpId="0" nodeType="clickEffect">
                                  <p:stCondLst>
                                    <p:cond delay="0"/>
                                  </p:stCondLst>
                                  <p:childTnLst>
                                    <p:animRot by="21600000">
                                      <p:cBhvr>
                                        <p:cTn id="6" dur="2000" fill="hold"/>
                                        <p:tgtEl>
                                          <p:spTgt spid="3"/>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4"/>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5"/>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6"/>
                                        </p:tgtEl>
                                        <p:attrNameLst>
                                          <p:attrName>r</p:attrName>
                                        </p:attrNameLst>
                                      </p:cBhvr>
                                    </p:animRot>
                                  </p:childTnLst>
                                </p:cTn>
                              </p:par>
                              <p:par>
                                <p:cTn id="13" presetID="8" presetClass="emph" presetSubtype="0" repeatCount="indefinite" fill="hold" grpId="0" nodeType="withEffect">
                                  <p:stCondLst>
                                    <p:cond delay="0"/>
                                  </p:stCondLst>
                                  <p:childTnLst>
                                    <p:animRot by="21600000">
                                      <p:cBhvr>
                                        <p:cTn id="14" dur="2000" fill="hold"/>
                                        <p:tgtEl>
                                          <p:spTgt spid="7"/>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2000" fill="hold"/>
                                        <p:tgtEl>
                                          <p:spTgt spid="8"/>
                                        </p:tgtEl>
                                        <p:attrNameLst>
                                          <p:attrName>r</p:attrName>
                                        </p:attrNameLst>
                                      </p:cBhvr>
                                    </p:animRot>
                                  </p:childTnLst>
                                </p:cTn>
                              </p:par>
                              <p:par>
                                <p:cTn id="17" presetID="8" presetClass="emph" presetSubtype="0" repeatCount="indefinite" fill="hold" grpId="0" nodeType="withEffect">
                                  <p:stCondLst>
                                    <p:cond delay="0"/>
                                  </p:stCondLst>
                                  <p:childTnLst>
                                    <p:animRot by="21600000">
                                      <p:cBhvr>
                                        <p:cTn id="18" dur="2000" fill="hold"/>
                                        <p:tgtEl>
                                          <p:spTgt spid="11"/>
                                        </p:tgtEl>
                                        <p:attrNameLst>
                                          <p:attrName>r</p:attrName>
                                        </p:attrNameLst>
                                      </p:cBhvr>
                                    </p:animRot>
                                  </p:childTnLst>
                                </p:cTn>
                              </p:par>
                              <p:par>
                                <p:cTn id="19" presetID="8" presetClass="emph" presetSubtype="0" repeatCount="indefinite" fill="hold" grpId="0" nodeType="withEffect">
                                  <p:stCondLst>
                                    <p:cond delay="0"/>
                                  </p:stCondLst>
                                  <p:childTnLst>
                                    <p:animRot by="21600000">
                                      <p:cBhvr>
                                        <p:cTn id="20" dur="2000" fill="hold"/>
                                        <p:tgtEl>
                                          <p:spTgt spid="12"/>
                                        </p:tgtEl>
                                        <p:attrNameLst>
                                          <p:attrName>r</p:attrName>
                                        </p:attrNameLst>
                                      </p:cBhvr>
                                    </p:animRot>
                                  </p:childTnLst>
                                </p:cTn>
                              </p:par>
                              <p:par>
                                <p:cTn id="21" presetID="8" presetClass="emph" presetSubtype="0" repeatCount="indefinite" fill="hold" grpId="0" nodeType="withEffect">
                                  <p:stCondLst>
                                    <p:cond delay="0"/>
                                  </p:stCondLst>
                                  <p:childTnLst>
                                    <p:animRot by="21600000">
                                      <p:cBhvr>
                                        <p:cTn id="22" dur="2000" fill="hold"/>
                                        <p:tgtEl>
                                          <p:spTgt spid="13"/>
                                        </p:tgtEl>
                                        <p:attrNameLst>
                                          <p:attrName>r</p:attrName>
                                        </p:attrNameLst>
                                      </p:cBhvr>
                                    </p:animRot>
                                  </p:childTnLst>
                                </p:cTn>
                              </p:par>
                              <p:par>
                                <p:cTn id="23" presetID="8" presetClass="emph" presetSubtype="0" repeatCount="indefinite" fill="hold" grpId="0" nodeType="withEffect">
                                  <p:stCondLst>
                                    <p:cond delay="0"/>
                                  </p:stCondLst>
                                  <p:childTnLst>
                                    <p:animRot by="21600000">
                                      <p:cBhvr>
                                        <p:cTn id="24" dur="2000" fill="hold"/>
                                        <p:tgtEl>
                                          <p:spTgt spid="14"/>
                                        </p:tgtEl>
                                        <p:attrNameLst>
                                          <p:attrName>r</p:attrName>
                                        </p:attrNameLst>
                                      </p:cBhvr>
                                    </p:animRot>
                                  </p:childTnLst>
                                </p:cTn>
                              </p:par>
                              <p:par>
                                <p:cTn id="25" presetID="8" presetClass="emph" presetSubtype="0" repeatCount="indefinite" fill="hold" grpId="0" nodeType="withEffect">
                                  <p:stCondLst>
                                    <p:cond delay="0"/>
                                  </p:stCondLst>
                                  <p:childTnLst>
                                    <p:animRot by="21600000">
                                      <p:cBhvr>
                                        <p:cTn id="26" dur="2000" fill="hold"/>
                                        <p:tgtEl>
                                          <p:spTgt spid="15"/>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1" grpId="0" animBg="1"/>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后勤组</a:t>
            </a:r>
            <a:endParaRPr lang="zh-CN" altLang="en-US"/>
          </a:p>
        </p:txBody>
      </p:sp>
      <p:grpSp>
        <p:nvGrpSpPr>
          <p:cNvPr id="3" name="组合 2"/>
          <p:cNvGrpSpPr/>
          <p:nvPr/>
        </p:nvGrpSpPr>
        <p:grpSpPr>
          <a:xfrm>
            <a:off x="6139327" y="2019400"/>
            <a:ext cx="4521239" cy="1579798"/>
            <a:chOff x="6139327" y="2019400"/>
            <a:chExt cx="4521239" cy="1579798"/>
          </a:xfrm>
        </p:grpSpPr>
        <p:sp>
          <p:nvSpPr>
            <p:cNvPr id="4" name="任意多边形: 形状 3"/>
            <p:cNvSpPr/>
            <p:nvPr/>
          </p:nvSpPr>
          <p:spPr>
            <a:xfrm rot="5400000">
              <a:off x="6082913" y="2078777"/>
              <a:ext cx="1576835" cy="1464008"/>
            </a:xfrm>
            <a:custGeom>
              <a:gdLst>
                <a:gd name="connsiteX0" fmla="*/ 0 w 1576835"/>
                <a:gd name="connsiteY0" fmla="*/ 1464008 h 1464008"/>
                <a:gd name="connsiteX1" fmla="*/ 2485 w 1576835"/>
                <a:gd name="connsiteY1" fmla="*/ 1438431 h 1464008"/>
                <a:gd name="connsiteX2" fmla="*/ 90727 w 1576835"/>
                <a:gd name="connsiteY2" fmla="*/ 1272940 h 1464008"/>
                <a:gd name="connsiteX3" fmla="*/ 494273 w 1576835"/>
                <a:gd name="connsiteY3" fmla="*/ 866571 h 1464008"/>
                <a:gd name="connsiteX4" fmla="*/ 282483 w 1576835"/>
                <a:gd name="connsiteY4" fmla="*/ 635076 h 1464008"/>
                <a:gd name="connsiteX5" fmla="*/ 282483 w 1576835"/>
                <a:gd name="connsiteY5" fmla="*/ 633643 h 1464008"/>
                <a:gd name="connsiteX6" fmla="*/ 516454 w 1576835"/>
                <a:gd name="connsiteY6" fmla="*/ 399282 h 1464008"/>
                <a:gd name="connsiteX7" fmla="*/ 928587 w 1576835"/>
                <a:gd name="connsiteY7" fmla="*/ 399282 h 1464008"/>
                <a:gd name="connsiteX8" fmla="*/ 955776 w 1576835"/>
                <a:gd name="connsiteY8" fmla="*/ 402148 h 1464008"/>
                <a:gd name="connsiteX9" fmla="*/ 1289917 w 1576835"/>
                <a:gd name="connsiteY9" fmla="*/ 65299 h 1464008"/>
                <a:gd name="connsiteX10" fmla="*/ 1511009 w 1576835"/>
                <a:gd name="connsiteY10" fmla="*/ 14413 h 1464008"/>
                <a:gd name="connsiteX11" fmla="*/ 1561296 w 1576835"/>
                <a:gd name="connsiteY11" fmla="*/ 45030 h 1464008"/>
                <a:gd name="connsiteX12" fmla="*/ 1576835 w 1576835"/>
                <a:gd name="connsiteY12" fmla="*/ 62953 h 1464008"/>
                <a:gd name="connsiteX13" fmla="*/ 1576835 w 1576835"/>
                <a:gd name="connsiteY13" fmla="*/ 1464008 h 1464008"/>
                <a:gd name="connsiteX14" fmla="*/ 1279900 w 1576835"/>
                <a:gd name="connsiteY14" fmla="*/ 1464008 h 1464008"/>
                <a:gd name="connsiteX15" fmla="*/ 1279900 w 1576835"/>
                <a:gd name="connsiteY15" fmla="*/ 823569 h 1464008"/>
                <a:gd name="connsiteX16" fmla="*/ 1279900 w 1576835"/>
                <a:gd name="connsiteY16" fmla="*/ 574873 h 1464008"/>
                <a:gd name="connsiteX17" fmla="*/ 397030 w 1576835"/>
                <a:gd name="connsiteY17" fmla="*/ 1464008 h 1464008"/>
                <a:gd name="connsiteX18" fmla="*/ 0 w 1576835"/>
                <a:gd name="connsiteY18" fmla="*/ 1464008 h 14640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76835" h="1464008">
                  <a:moveTo>
                    <a:pt x="0" y="1464008"/>
                  </a:moveTo>
                  <a:lnTo>
                    <a:pt x="2485" y="1438431"/>
                  </a:lnTo>
                  <a:cubicBezTo>
                    <a:pt x="14794" y="1376011"/>
                    <a:pt x="45114" y="1318630"/>
                    <a:pt x="90727" y="1272940"/>
                  </a:cubicBezTo>
                  <a:lnTo>
                    <a:pt x="494273" y="866571"/>
                  </a:lnTo>
                  <a:cubicBezTo>
                    <a:pt x="375499" y="855103"/>
                    <a:pt x="282483" y="756199"/>
                    <a:pt x="282483" y="635076"/>
                  </a:cubicBezTo>
                  <a:lnTo>
                    <a:pt x="282483" y="633643"/>
                  </a:lnTo>
                  <a:cubicBezTo>
                    <a:pt x="282483" y="503920"/>
                    <a:pt x="387662" y="399282"/>
                    <a:pt x="516454" y="399282"/>
                  </a:cubicBezTo>
                  <a:lnTo>
                    <a:pt x="928587" y="399282"/>
                  </a:lnTo>
                  <a:cubicBezTo>
                    <a:pt x="938604" y="399282"/>
                    <a:pt x="946474" y="400715"/>
                    <a:pt x="955776" y="402148"/>
                  </a:cubicBezTo>
                  <a:lnTo>
                    <a:pt x="1289917" y="65299"/>
                  </a:lnTo>
                  <a:cubicBezTo>
                    <a:pt x="1351451" y="2946"/>
                    <a:pt x="1436596" y="-16405"/>
                    <a:pt x="1511009" y="14413"/>
                  </a:cubicBezTo>
                  <a:cubicBezTo>
                    <a:pt x="1529612" y="22117"/>
                    <a:pt x="1546471" y="32465"/>
                    <a:pt x="1561296" y="45030"/>
                  </a:cubicBezTo>
                  <a:lnTo>
                    <a:pt x="1576835" y="62953"/>
                  </a:lnTo>
                  <a:lnTo>
                    <a:pt x="1576835" y="1464008"/>
                  </a:lnTo>
                  <a:lnTo>
                    <a:pt x="1279900" y="1464008"/>
                  </a:lnTo>
                  <a:lnTo>
                    <a:pt x="1279900" y="823569"/>
                  </a:lnTo>
                  <a:lnTo>
                    <a:pt x="1279900" y="574873"/>
                  </a:lnTo>
                  <a:lnTo>
                    <a:pt x="397030" y="1464008"/>
                  </a:lnTo>
                  <a:lnTo>
                    <a:pt x="0" y="1464008"/>
                  </a:lnTo>
                  <a:close/>
                </a:path>
              </a:pathLst>
            </a:custGeom>
            <a:blipFill>
              <a:blip r:embed="rId2"/>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5" name="标注: 弯曲线形(带强调线) 4"/>
            <p:cNvSpPr/>
            <p:nvPr/>
          </p:nvSpPr>
          <p:spPr>
            <a:xfrm>
              <a:off x="8564137" y="2019400"/>
              <a:ext cx="2096429" cy="789899"/>
            </a:xfrm>
            <a:prstGeom prst="accentCallout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6" name="文本框 5"/>
            <p:cNvSpPr txBox="1"/>
            <p:nvPr/>
          </p:nvSpPr>
          <p:spPr>
            <a:xfrm>
              <a:off x="8564136" y="2175514"/>
              <a:ext cx="2096429" cy="584775"/>
            </a:xfrm>
            <a:prstGeom prst="rect">
              <a:avLst/>
            </a:prstGeom>
            <a:noFill/>
          </p:spPr>
          <p:txBody>
            <a:bodyPr wrap="square" rtlCol="0">
              <a:spAutoFit/>
            </a:bodyPr>
            <a:lstStyle/>
            <a:p>
              <a:pPr algn="ctr"/>
              <a:r>
                <a:rPr lang="zh-CN" altLang="en-US" sz="3200">
                  <a:solidFill>
                    <a:srgbClr val="008F92"/>
                  </a:solidFill>
                  <a:latin typeface="造字工房力黑（非商用）常规体" pitchFamily="50" charset="-122"/>
                  <a:ea typeface="造字工房力黑（非商用）常规体" pitchFamily="50" charset="-122"/>
                </a:rPr>
                <a:t>桌椅搬送</a:t>
              </a:r>
              <a:endParaRPr lang="zh-CN" altLang="en-US" sz="3200">
                <a:solidFill>
                  <a:srgbClr val="008F92"/>
                </a:solidFill>
                <a:latin typeface="造字工房力黑（非商用）常规体" pitchFamily="50" charset="-122"/>
                <a:ea typeface="造字工房力黑（非商用）常规体" pitchFamily="50" charset="-122"/>
              </a:endParaRPr>
            </a:p>
          </p:txBody>
        </p:sp>
      </p:grpSp>
      <p:grpSp>
        <p:nvGrpSpPr>
          <p:cNvPr id="7" name="组合 6"/>
          <p:cNvGrpSpPr/>
          <p:nvPr/>
        </p:nvGrpSpPr>
        <p:grpSpPr>
          <a:xfrm>
            <a:off x="6139325" y="3644918"/>
            <a:ext cx="4521240" cy="1534836"/>
            <a:chOff x="6139325" y="3644918"/>
            <a:chExt cx="4521240" cy="1534836"/>
          </a:xfrm>
        </p:grpSpPr>
        <p:sp>
          <p:nvSpPr>
            <p:cNvPr id="8" name="任意多边形: 形状 7"/>
            <p:cNvSpPr/>
            <p:nvPr/>
          </p:nvSpPr>
          <p:spPr>
            <a:xfrm rot="5400000">
              <a:off x="6033173" y="3751070"/>
              <a:ext cx="1534836" cy="1322531"/>
            </a:xfrm>
            <a:custGeom>
              <a:gdLst>
                <a:gd name="connsiteX0" fmla="*/ 0 w 1534836"/>
                <a:gd name="connsiteY0" fmla="*/ 1322531 h 1322531"/>
                <a:gd name="connsiteX1" fmla="*/ 0 w 1534836"/>
                <a:gd name="connsiteY1" fmla="*/ 0 h 1322531"/>
                <a:gd name="connsiteX2" fmla="*/ 946 w 1534836"/>
                <a:gd name="connsiteY2" fmla="*/ 2144 h 1322531"/>
                <a:gd name="connsiteX3" fmla="*/ 9376 w 1534836"/>
                <a:gd name="connsiteY3" fmla="*/ 65012 h 1322531"/>
                <a:gd name="connsiteX4" fmla="*/ 9376 w 1534836"/>
                <a:gd name="connsiteY4" fmla="*/ 98697 h 1322531"/>
                <a:gd name="connsiteX5" fmla="*/ 315613 w 1534836"/>
                <a:gd name="connsiteY5" fmla="*/ 22727 h 1322531"/>
                <a:gd name="connsiteX6" fmla="*/ 1241478 w 1534836"/>
                <a:gd name="connsiteY6" fmla="*/ 22727 h 1322531"/>
                <a:gd name="connsiteX7" fmla="*/ 1534836 w 1534836"/>
                <a:gd name="connsiteY7" fmla="*/ 316574 h 1322531"/>
                <a:gd name="connsiteX8" fmla="*/ 1534836 w 1534836"/>
                <a:gd name="connsiteY8" fmla="*/ 845499 h 1322531"/>
                <a:gd name="connsiteX9" fmla="*/ 1242909 w 1534836"/>
                <a:gd name="connsiteY9" fmla="*/ 1140064 h 1322531"/>
                <a:gd name="connsiteX10" fmla="*/ 772106 w 1534836"/>
                <a:gd name="connsiteY10" fmla="*/ 1144364 h 1322531"/>
                <a:gd name="connsiteX11" fmla="*/ 772106 w 1534836"/>
                <a:gd name="connsiteY11" fmla="*/ 1322531 h 1322531"/>
                <a:gd name="connsiteX12" fmla="*/ 420077 w 1534836"/>
                <a:gd name="connsiteY12" fmla="*/ 1322531 h 1322531"/>
                <a:gd name="connsiteX13" fmla="*/ 420077 w 1534836"/>
                <a:gd name="connsiteY13" fmla="*/ 1087744 h 1322531"/>
                <a:gd name="connsiteX14" fmla="*/ 712003 w 1534836"/>
                <a:gd name="connsiteY14" fmla="*/ 792464 h 1322531"/>
                <a:gd name="connsiteX15" fmla="*/ 1182807 w 1534836"/>
                <a:gd name="connsiteY15" fmla="*/ 788163 h 1322531"/>
                <a:gd name="connsiteX16" fmla="*/ 1182807 w 1534836"/>
                <a:gd name="connsiteY16" fmla="*/ 375343 h 1322531"/>
                <a:gd name="connsiteX17" fmla="*/ 315613 w 1534836"/>
                <a:gd name="connsiteY17" fmla="*/ 375343 h 1322531"/>
                <a:gd name="connsiteX18" fmla="*/ 9376 w 1534836"/>
                <a:gd name="connsiteY18" fmla="*/ 682092 h 1322531"/>
                <a:gd name="connsiteX19" fmla="*/ 9376 w 1534836"/>
                <a:gd name="connsiteY19" fmla="*/ 1322531 h 1322531"/>
                <a:gd name="connsiteX20" fmla="*/ 0 w 1534836"/>
                <a:gd name="connsiteY20" fmla="*/ 1322531 h 13225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34836" h="1322531">
                  <a:moveTo>
                    <a:pt x="0" y="1322531"/>
                  </a:moveTo>
                  <a:lnTo>
                    <a:pt x="0" y="0"/>
                  </a:lnTo>
                  <a:lnTo>
                    <a:pt x="946" y="2144"/>
                  </a:lnTo>
                  <a:cubicBezTo>
                    <a:pt x="6469" y="21875"/>
                    <a:pt x="9376" y="42973"/>
                    <a:pt x="9376" y="65012"/>
                  </a:cubicBezTo>
                  <a:lnTo>
                    <a:pt x="9376" y="98697"/>
                  </a:lnTo>
                  <a:cubicBezTo>
                    <a:pt x="100961" y="49961"/>
                    <a:pt x="205425" y="22727"/>
                    <a:pt x="315613" y="22727"/>
                  </a:cubicBezTo>
                  <a:lnTo>
                    <a:pt x="1241478" y="22727"/>
                  </a:lnTo>
                  <a:cubicBezTo>
                    <a:pt x="1403183" y="22727"/>
                    <a:pt x="1534836" y="154600"/>
                    <a:pt x="1534836" y="316574"/>
                  </a:cubicBezTo>
                  <a:lnTo>
                    <a:pt x="1534836" y="845499"/>
                  </a:lnTo>
                  <a:cubicBezTo>
                    <a:pt x="1534836" y="1006040"/>
                    <a:pt x="1403898" y="1138630"/>
                    <a:pt x="1242909" y="1140064"/>
                  </a:cubicBezTo>
                  <a:lnTo>
                    <a:pt x="772106" y="1144364"/>
                  </a:lnTo>
                  <a:lnTo>
                    <a:pt x="772106" y="1322531"/>
                  </a:lnTo>
                  <a:lnTo>
                    <a:pt x="420077" y="1322531"/>
                  </a:lnTo>
                  <a:lnTo>
                    <a:pt x="420077" y="1087744"/>
                  </a:lnTo>
                  <a:cubicBezTo>
                    <a:pt x="420077" y="926487"/>
                    <a:pt x="551014" y="793897"/>
                    <a:pt x="712003" y="792464"/>
                  </a:cubicBezTo>
                  <a:lnTo>
                    <a:pt x="1182807" y="788163"/>
                  </a:lnTo>
                  <a:lnTo>
                    <a:pt x="1182807" y="375343"/>
                  </a:lnTo>
                  <a:lnTo>
                    <a:pt x="315613" y="375343"/>
                  </a:lnTo>
                  <a:cubicBezTo>
                    <a:pt x="146753" y="375343"/>
                    <a:pt x="9376" y="512950"/>
                    <a:pt x="9376" y="682092"/>
                  </a:cubicBezTo>
                  <a:lnTo>
                    <a:pt x="9376" y="1322531"/>
                  </a:lnTo>
                  <a:lnTo>
                    <a:pt x="0" y="1322531"/>
                  </a:lnTo>
                  <a:close/>
                </a:path>
              </a:pathLst>
            </a:custGeom>
            <a:blipFill>
              <a:blip r:embed="rId2"/>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9" name="标注: 弯曲线形(带强调线) 8"/>
            <p:cNvSpPr/>
            <p:nvPr/>
          </p:nvSpPr>
          <p:spPr>
            <a:xfrm>
              <a:off x="8564136" y="4017385"/>
              <a:ext cx="2096429" cy="789899"/>
            </a:xfrm>
            <a:prstGeom prst="accentCallout2">
              <a:avLst>
                <a:gd name="adj1" fmla="val 89336"/>
                <a:gd name="adj2" fmla="val -7269"/>
                <a:gd name="adj3" fmla="val 86513"/>
                <a:gd name="adj4" fmla="val -26241"/>
                <a:gd name="adj5" fmla="val -23026"/>
                <a:gd name="adj6" fmla="val -487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0" name="文本框 9"/>
            <p:cNvSpPr txBox="1"/>
            <p:nvPr/>
          </p:nvSpPr>
          <p:spPr>
            <a:xfrm>
              <a:off x="8564135" y="4177905"/>
              <a:ext cx="2096429" cy="584775"/>
            </a:xfrm>
            <a:prstGeom prst="rect">
              <a:avLst/>
            </a:prstGeom>
            <a:noFill/>
          </p:spPr>
          <p:txBody>
            <a:bodyPr wrap="square" rtlCol="0">
              <a:spAutoFit/>
            </a:bodyPr>
            <a:lstStyle/>
            <a:p>
              <a:pPr algn="ctr"/>
              <a:r>
                <a:rPr lang="zh-CN" altLang="en-US" sz="3200">
                  <a:solidFill>
                    <a:srgbClr val="008F92"/>
                  </a:solidFill>
                  <a:latin typeface="造字工房力黑（非商用）常规体" pitchFamily="50" charset="-122"/>
                  <a:ea typeface="造字工房力黑（非商用）常规体" pitchFamily="50" charset="-122"/>
                </a:rPr>
                <a:t>横幅悬挂</a:t>
              </a:r>
              <a:endParaRPr lang="zh-CN" altLang="en-US" sz="3200">
                <a:solidFill>
                  <a:srgbClr val="008F92"/>
                </a:solidFill>
                <a:latin typeface="造字工房力黑（非商用）常规体" pitchFamily="50" charset="-122"/>
                <a:ea typeface="造字工房力黑（非商用）常规体" pitchFamily="50" charset="-122"/>
              </a:endParaRPr>
            </a:p>
          </p:txBody>
        </p:sp>
      </p:grpSp>
      <p:grpSp>
        <p:nvGrpSpPr>
          <p:cNvPr id="11" name="组合 10"/>
          <p:cNvGrpSpPr/>
          <p:nvPr/>
        </p:nvGrpSpPr>
        <p:grpSpPr>
          <a:xfrm>
            <a:off x="1527077" y="3644918"/>
            <a:ext cx="4566527" cy="1534836"/>
            <a:chOff x="1527077" y="3644918"/>
            <a:chExt cx="4566527" cy="1534836"/>
          </a:xfrm>
        </p:grpSpPr>
        <p:sp>
          <p:nvSpPr>
            <p:cNvPr id="12" name="任意多边形: 形状 11"/>
            <p:cNvSpPr/>
            <p:nvPr/>
          </p:nvSpPr>
          <p:spPr>
            <a:xfrm rot="5400000">
              <a:off x="4642277" y="3728426"/>
              <a:ext cx="1534836" cy="1367819"/>
            </a:xfrm>
            <a:custGeom>
              <a:gdLst>
                <a:gd name="connsiteX0" fmla="*/ 0 w 1534836"/>
                <a:gd name="connsiteY0" fmla="*/ 1367819 h 1367819"/>
                <a:gd name="connsiteX1" fmla="*/ 0 w 1534836"/>
                <a:gd name="connsiteY1" fmla="*/ 0 h 1367819"/>
                <a:gd name="connsiteX2" fmla="*/ 9376 w 1534836"/>
                <a:gd name="connsiteY2" fmla="*/ 0 h 1367819"/>
                <a:gd name="connsiteX3" fmla="*/ 9376 w 1534836"/>
                <a:gd name="connsiteY3" fmla="*/ 697790 h 1367819"/>
                <a:gd name="connsiteX4" fmla="*/ 315613 w 1534836"/>
                <a:gd name="connsiteY4" fmla="*/ 1004538 h 1367819"/>
                <a:gd name="connsiteX5" fmla="*/ 1182807 w 1534836"/>
                <a:gd name="connsiteY5" fmla="*/ 1004538 h 1367819"/>
                <a:gd name="connsiteX6" fmla="*/ 1182807 w 1534836"/>
                <a:gd name="connsiteY6" fmla="*/ 593152 h 1367819"/>
                <a:gd name="connsiteX7" fmla="*/ 713434 w 1534836"/>
                <a:gd name="connsiteY7" fmla="*/ 593152 h 1367819"/>
                <a:gd name="connsiteX8" fmla="*/ 420077 w 1534836"/>
                <a:gd name="connsiteY8" fmla="*/ 299305 h 1367819"/>
                <a:gd name="connsiteX9" fmla="*/ 420077 w 1534836"/>
                <a:gd name="connsiteY9" fmla="*/ 0 h 1367819"/>
                <a:gd name="connsiteX10" fmla="*/ 772106 w 1534836"/>
                <a:gd name="connsiteY10" fmla="*/ 0 h 1367819"/>
                <a:gd name="connsiteX11" fmla="*/ 772106 w 1534836"/>
                <a:gd name="connsiteY11" fmla="*/ 240535 h 1367819"/>
                <a:gd name="connsiteX12" fmla="*/ 1241478 w 1534836"/>
                <a:gd name="connsiteY12" fmla="*/ 240535 h 1367819"/>
                <a:gd name="connsiteX13" fmla="*/ 1534836 w 1534836"/>
                <a:gd name="connsiteY13" fmla="*/ 534382 h 1367819"/>
                <a:gd name="connsiteX14" fmla="*/ 1534836 w 1534836"/>
                <a:gd name="connsiteY14" fmla="*/ 1063308 h 1367819"/>
                <a:gd name="connsiteX15" fmla="*/ 1241478 w 1534836"/>
                <a:gd name="connsiteY15" fmla="*/ 1357155 h 1367819"/>
                <a:gd name="connsiteX16" fmla="*/ 315613 w 1534836"/>
                <a:gd name="connsiteY16" fmla="*/ 1357155 h 1367819"/>
                <a:gd name="connsiteX17" fmla="*/ 9376 w 1534836"/>
                <a:gd name="connsiteY17" fmla="*/ 1281185 h 1367819"/>
                <a:gd name="connsiteX18" fmla="*/ 9376 w 1534836"/>
                <a:gd name="connsiteY18" fmla="*/ 1302686 h 1367819"/>
                <a:gd name="connsiteX19" fmla="*/ 946 w 1534836"/>
                <a:gd name="connsiteY19" fmla="*/ 1365666 h 1367819"/>
                <a:gd name="connsiteX20" fmla="*/ 0 w 1534836"/>
                <a:gd name="connsiteY20" fmla="*/ 1367819 h 13678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34836" h="1367819">
                  <a:moveTo>
                    <a:pt x="0" y="1367819"/>
                  </a:moveTo>
                  <a:lnTo>
                    <a:pt x="0" y="0"/>
                  </a:lnTo>
                  <a:lnTo>
                    <a:pt x="9376" y="0"/>
                  </a:lnTo>
                  <a:lnTo>
                    <a:pt x="9376" y="697790"/>
                  </a:lnTo>
                  <a:cubicBezTo>
                    <a:pt x="9376" y="866932"/>
                    <a:pt x="146753" y="1004538"/>
                    <a:pt x="315613" y="1004538"/>
                  </a:cubicBezTo>
                  <a:lnTo>
                    <a:pt x="1182807" y="1004538"/>
                  </a:lnTo>
                  <a:lnTo>
                    <a:pt x="1182807" y="593152"/>
                  </a:lnTo>
                  <a:lnTo>
                    <a:pt x="713434" y="593152"/>
                  </a:lnTo>
                  <a:cubicBezTo>
                    <a:pt x="551730" y="593152"/>
                    <a:pt x="420077" y="461279"/>
                    <a:pt x="420077" y="299305"/>
                  </a:cubicBezTo>
                  <a:lnTo>
                    <a:pt x="420077" y="0"/>
                  </a:lnTo>
                  <a:lnTo>
                    <a:pt x="772106" y="0"/>
                  </a:lnTo>
                  <a:lnTo>
                    <a:pt x="772106" y="240535"/>
                  </a:lnTo>
                  <a:lnTo>
                    <a:pt x="1241478" y="240535"/>
                  </a:lnTo>
                  <a:cubicBezTo>
                    <a:pt x="1403183" y="240535"/>
                    <a:pt x="1534836" y="372408"/>
                    <a:pt x="1534836" y="534382"/>
                  </a:cubicBezTo>
                  <a:lnTo>
                    <a:pt x="1534836" y="1063308"/>
                  </a:lnTo>
                  <a:cubicBezTo>
                    <a:pt x="1534836" y="1225282"/>
                    <a:pt x="1403183" y="1357155"/>
                    <a:pt x="1241478" y="1357155"/>
                  </a:cubicBezTo>
                  <a:lnTo>
                    <a:pt x="315613" y="1357155"/>
                  </a:lnTo>
                  <a:cubicBezTo>
                    <a:pt x="205425" y="1357155"/>
                    <a:pt x="100961" y="1329204"/>
                    <a:pt x="9376" y="1281185"/>
                  </a:cubicBezTo>
                  <a:lnTo>
                    <a:pt x="9376" y="1302686"/>
                  </a:lnTo>
                  <a:cubicBezTo>
                    <a:pt x="9376" y="1324724"/>
                    <a:pt x="6469" y="1345867"/>
                    <a:pt x="946" y="1365666"/>
                  </a:cubicBezTo>
                  <a:lnTo>
                    <a:pt x="0" y="1367819"/>
                  </a:lnTo>
                  <a:close/>
                </a:path>
              </a:pathLst>
            </a:custGeom>
            <a:blipFill>
              <a:blip r:embed="rId2"/>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3" name="标注: 弯曲线形(带强调线) 12"/>
            <p:cNvSpPr/>
            <p:nvPr/>
          </p:nvSpPr>
          <p:spPr>
            <a:xfrm flipH="1">
              <a:off x="1601795" y="4017385"/>
              <a:ext cx="2067420" cy="789899"/>
            </a:xfrm>
            <a:prstGeom prst="accentCallout2">
              <a:avLst>
                <a:gd name="adj1" fmla="val 80866"/>
                <a:gd name="adj2" fmla="val -11569"/>
                <a:gd name="adj3" fmla="val 80866"/>
                <a:gd name="adj4" fmla="val -20982"/>
                <a:gd name="adj5" fmla="val -14555"/>
                <a:gd name="adj6" fmla="val -49904"/>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4" name="文本框 13"/>
            <p:cNvSpPr txBox="1"/>
            <p:nvPr/>
          </p:nvSpPr>
          <p:spPr>
            <a:xfrm>
              <a:off x="1527077" y="4200206"/>
              <a:ext cx="2096429" cy="584775"/>
            </a:xfrm>
            <a:prstGeom prst="rect">
              <a:avLst/>
            </a:prstGeom>
            <a:noFill/>
          </p:spPr>
          <p:txBody>
            <a:bodyPr wrap="square" rtlCol="0">
              <a:spAutoFit/>
            </a:bodyPr>
            <a:lstStyle/>
            <a:p>
              <a:pPr algn="ctr"/>
              <a:r>
                <a:rPr lang="zh-CN" altLang="en-US" sz="3200">
                  <a:solidFill>
                    <a:srgbClr val="008F92"/>
                  </a:solidFill>
                  <a:latin typeface="造字工房力黑（非商用）常规体" pitchFamily="50" charset="-122"/>
                  <a:ea typeface="造字工房力黑（非商用）常规体" pitchFamily="50" charset="-122"/>
                </a:rPr>
                <a:t>其他事宜</a:t>
              </a:r>
              <a:endParaRPr lang="zh-CN" altLang="en-US" sz="3200">
                <a:solidFill>
                  <a:srgbClr val="008F92"/>
                </a:solidFill>
                <a:latin typeface="造字工房力黑（非商用）常规体" pitchFamily="50" charset="-122"/>
                <a:ea typeface="造字工房力黑（非商用）常规体" pitchFamily="50" charset="-122"/>
              </a:endParaRPr>
            </a:p>
          </p:txBody>
        </p:sp>
      </p:grpSp>
      <p:grpSp>
        <p:nvGrpSpPr>
          <p:cNvPr id="15" name="组合 14"/>
          <p:cNvGrpSpPr/>
          <p:nvPr/>
        </p:nvGrpSpPr>
        <p:grpSpPr>
          <a:xfrm>
            <a:off x="1613573" y="2019400"/>
            <a:ext cx="4480032" cy="1579799"/>
            <a:chOff x="1613573" y="2019400"/>
            <a:chExt cx="4480032" cy="1579799"/>
          </a:xfrm>
        </p:grpSpPr>
        <p:sp>
          <p:nvSpPr>
            <p:cNvPr id="16" name="任意多边形: 形状 15"/>
            <p:cNvSpPr/>
            <p:nvPr/>
          </p:nvSpPr>
          <p:spPr>
            <a:xfrm rot="5400000">
              <a:off x="4548843" y="2054437"/>
              <a:ext cx="1579799" cy="1509725"/>
            </a:xfrm>
            <a:custGeom>
              <a:gdLst>
                <a:gd name="connsiteX0" fmla="*/ 0 w 1579799"/>
                <a:gd name="connsiteY0" fmla="*/ 0 h 1509725"/>
                <a:gd name="connsiteX1" fmla="*/ 362239 w 1579799"/>
                <a:gd name="connsiteY1" fmla="*/ 0 h 1509725"/>
                <a:gd name="connsiteX2" fmla="*/ 1282864 w 1579799"/>
                <a:gd name="connsiteY2" fmla="*/ 932868 h 1509725"/>
                <a:gd name="connsiteX3" fmla="*/ 1282864 w 1579799"/>
                <a:gd name="connsiteY3" fmla="*/ 697790 h 1509725"/>
                <a:gd name="connsiteX4" fmla="*/ 1282864 w 1579799"/>
                <a:gd name="connsiteY4" fmla="*/ 0 h 1509725"/>
                <a:gd name="connsiteX5" fmla="*/ 1579799 w 1579799"/>
                <a:gd name="connsiteY5" fmla="*/ 0 h 1509725"/>
                <a:gd name="connsiteX6" fmla="*/ 1579799 w 1579799"/>
                <a:gd name="connsiteY6" fmla="*/ 1446726 h 1509725"/>
                <a:gd name="connsiteX7" fmla="*/ 1564260 w 1579799"/>
                <a:gd name="connsiteY7" fmla="*/ 1464750 h 1509725"/>
                <a:gd name="connsiteX8" fmla="*/ 1513973 w 1579799"/>
                <a:gd name="connsiteY8" fmla="*/ 1495479 h 1509725"/>
                <a:gd name="connsiteX9" fmla="*/ 1292881 w 1579799"/>
                <a:gd name="connsiteY9" fmla="*/ 1443876 h 1509725"/>
                <a:gd name="connsiteX10" fmla="*/ 100131 w 1579799"/>
                <a:gd name="connsiteY10" fmla="*/ 235518 h 1509725"/>
                <a:gd name="connsiteX11" fmla="*/ 6052 w 1579799"/>
                <a:gd name="connsiteY11" fmla="*/ 59646 h 1509725"/>
                <a:gd name="connsiteX12" fmla="*/ 0 w 1579799"/>
                <a:gd name="connsiteY12" fmla="*/ 0 h 15097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9799" h="1509725">
                  <a:moveTo>
                    <a:pt x="0" y="0"/>
                  </a:moveTo>
                  <a:lnTo>
                    <a:pt x="362239" y="0"/>
                  </a:lnTo>
                  <a:lnTo>
                    <a:pt x="1282864" y="932868"/>
                  </a:lnTo>
                  <a:lnTo>
                    <a:pt x="1282864" y="697790"/>
                  </a:lnTo>
                  <a:lnTo>
                    <a:pt x="1282864" y="0"/>
                  </a:lnTo>
                  <a:lnTo>
                    <a:pt x="1579799" y="0"/>
                  </a:lnTo>
                  <a:lnTo>
                    <a:pt x="1579799" y="1446726"/>
                  </a:lnTo>
                  <a:lnTo>
                    <a:pt x="1564260" y="1464750"/>
                  </a:lnTo>
                  <a:cubicBezTo>
                    <a:pt x="1549435" y="1477382"/>
                    <a:pt x="1532576" y="1487774"/>
                    <a:pt x="1513973" y="1495479"/>
                  </a:cubicBezTo>
                  <a:cubicBezTo>
                    <a:pt x="1438845" y="1526297"/>
                    <a:pt x="1354415" y="1506229"/>
                    <a:pt x="1292881" y="1443876"/>
                  </a:cubicBezTo>
                  <a:lnTo>
                    <a:pt x="100131" y="235518"/>
                  </a:lnTo>
                  <a:cubicBezTo>
                    <a:pt x="52371" y="187678"/>
                    <a:pt x="19502" y="125729"/>
                    <a:pt x="6052" y="59646"/>
                  </a:cubicBezTo>
                  <a:lnTo>
                    <a:pt x="0" y="0"/>
                  </a:lnTo>
                  <a:close/>
                </a:path>
              </a:pathLst>
            </a:custGeom>
            <a:blipFill>
              <a:blip r:embed="rId2"/>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7" name="标注: 弯曲线形(带强调线) 16"/>
            <p:cNvSpPr/>
            <p:nvPr/>
          </p:nvSpPr>
          <p:spPr>
            <a:xfrm flipH="1">
              <a:off x="1628078" y="2019400"/>
              <a:ext cx="2067420" cy="789899"/>
            </a:xfrm>
            <a:prstGeom prst="accentCallout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8" name="文本框 17"/>
            <p:cNvSpPr txBox="1"/>
            <p:nvPr/>
          </p:nvSpPr>
          <p:spPr>
            <a:xfrm>
              <a:off x="1613573" y="2144263"/>
              <a:ext cx="2096429" cy="584775"/>
            </a:xfrm>
            <a:prstGeom prst="rect">
              <a:avLst/>
            </a:prstGeom>
            <a:noFill/>
          </p:spPr>
          <p:txBody>
            <a:bodyPr wrap="square" rtlCol="0">
              <a:spAutoFit/>
            </a:bodyPr>
            <a:lstStyle/>
            <a:p>
              <a:pPr algn="ctr"/>
              <a:r>
                <a:rPr lang="zh-CN" altLang="en-US" sz="3200">
                  <a:solidFill>
                    <a:srgbClr val="008F92"/>
                  </a:solidFill>
                  <a:latin typeface="造字工房力黑（非商用）常规体" pitchFamily="50" charset="-122"/>
                  <a:ea typeface="造字工房力黑（非商用）常规体" pitchFamily="50" charset="-122"/>
                </a:rPr>
                <a:t>看管物品</a:t>
              </a:r>
              <a:endParaRPr lang="zh-CN" altLang="en-US" sz="3200">
                <a:solidFill>
                  <a:srgbClr val="008F92"/>
                </a:solidFill>
                <a:latin typeface="造字工房力黑（非商用）常规体" pitchFamily="50" charset="-122"/>
                <a:ea typeface="造字工房力黑（非商用）常规体" pitchFamily="50" charset="-122"/>
              </a:endParaRPr>
            </a:p>
          </p:txBody>
        </p:sp>
      </p:grpSp>
      <p:sp>
        <p:nvSpPr>
          <p:cNvPr id="19" name="圆: 空心 18"/>
          <p:cNvSpPr/>
          <p:nvPr/>
        </p:nvSpPr>
        <p:spPr>
          <a:xfrm>
            <a:off x="4055171" y="1687765"/>
            <a:ext cx="4076868" cy="4076868"/>
          </a:xfrm>
          <a:prstGeom prst="donut">
            <a:avLst>
              <a:gd name="adj" fmla="val 1583"/>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 name="直接连接符 21"/>
          <p:cNvCxnSpPr/>
          <p:nvPr/>
        </p:nvCxnSpPr>
        <p:spPr>
          <a:xfrm>
            <a:off x="7848600" y="2760289"/>
            <a:ext cx="2565400" cy="0"/>
          </a:xfrm>
          <a:prstGeom prst="line">
            <a:avLst/>
          </a:prstGeom>
          <a:ln>
            <a:solidFill>
              <a:srgbClr val="008F9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136725" y="1549765"/>
            <a:ext cx="3918550" cy="3990698"/>
          </a:xfrm>
          <a:prstGeom prst="rect">
            <a:avLst/>
          </a:prstGeom>
        </p:spPr>
      </p:pic>
      <p:sp>
        <p:nvSpPr>
          <p:cNvPr id="8" name="矩形 7"/>
          <p:cNvSpPr/>
          <p:nvPr/>
        </p:nvSpPr>
        <p:spPr>
          <a:xfrm>
            <a:off x="3106057" y="2438400"/>
            <a:ext cx="6255657" cy="2220686"/>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4058" y="2438400"/>
            <a:ext cx="10058400" cy="1569660"/>
          </a:xfrm>
          <a:prstGeom prst="rect">
            <a:avLst/>
          </a:prstGeom>
          <a:noFill/>
        </p:spPr>
        <p:txBody>
          <a:bodyPr wrap="square" rtlCol="0">
            <a:spAutoFit/>
          </a:bodyPr>
          <a:lstStyle/>
          <a:p>
            <a:pPr algn="ctr"/>
            <a:r>
              <a:rPr lang="zh-CN" altLang="en-US" sz="9600">
                <a:blipFill dpi="0" rotWithShape="1">
                  <a:blip r:embed="rId3"/>
                  <a:tile tx="0" ty="0" sx="100000" sy="100000" flip="none" algn="tl"/>
                </a:blipFill>
                <a:latin typeface="华康海报体W12(P)" panose="040b0c00000000000000" pitchFamily="82" charset="-122"/>
                <a:ea typeface="华康海报体W12(P)" panose="040b0c00000000000000" pitchFamily="82" charset="-122"/>
              </a:rPr>
              <a:t>感谢聆听！</a:t>
            </a:r>
            <a:endParaRPr lang="zh-CN" altLang="en-US" sz="9600">
              <a:blipFill dpi="0" rotWithShape="1">
                <a:blip r:embed="rId3"/>
                <a:tile tx="0" ty="0" sx="100000" sy="100000" flip="none" algn="tl"/>
              </a:blipFill>
              <a:latin typeface="华康海报体W12(P)" panose="040b0c00000000000000" pitchFamily="82" charset="-122"/>
              <a:ea typeface="华康海报体W12(P)" panose="040b0c00000000000000" pitchFamily="82" charset="-122"/>
            </a:endParaRPr>
          </a:p>
        </p:txBody>
      </p:sp>
      <p:sp>
        <p:nvSpPr>
          <p:cNvPr id="10" name="文本框 9"/>
          <p:cNvSpPr txBox="1"/>
          <p:nvPr/>
        </p:nvSpPr>
        <p:spPr>
          <a:xfrm>
            <a:off x="1059542" y="4008060"/>
            <a:ext cx="10058400" cy="584775"/>
          </a:xfrm>
          <a:prstGeom prst="rect">
            <a:avLst/>
          </a:prstGeom>
          <a:noFill/>
        </p:spPr>
        <p:txBody>
          <a:bodyPr wrap="square" rtlCol="0">
            <a:spAutoFit/>
          </a:bodyPr>
          <a:lstStyle/>
          <a:p>
            <a:pPr algn="ctr"/>
            <a:r>
              <a:rPr lang="zh-CN" altLang="en-US" sz="3200">
                <a:solidFill>
                  <a:srgbClr val="789FE8"/>
                </a:solidFill>
                <a:latin typeface="造字工房文研（非商用）常规体" pitchFamily="50" charset="-122"/>
                <a:ea typeface="造字工房文研（非商用）常规体" pitchFamily="50" charset="-122"/>
              </a:rPr>
              <a:t>活动策划方案</a:t>
            </a:r>
            <a:endParaRPr lang="zh-CN" altLang="en-US" sz="3200">
              <a:solidFill>
                <a:srgbClr val="789FE8"/>
              </a:solidFill>
              <a:latin typeface="造字工房文研（非商用）常规体" pitchFamily="50" charset="-122"/>
              <a:ea typeface="造字工房文研（非商用）常规体" pitchFamily="50" charset="-122"/>
            </a:endParaRPr>
          </a:p>
        </p:txBody>
      </p:sp>
      <p:cxnSp>
        <p:nvCxnSpPr>
          <p:cNvPr id="12" name="直接连接符 11"/>
          <p:cNvCxnSpPr/>
          <p:nvPr/>
        </p:nvCxnSpPr>
        <p:spPr>
          <a:xfrm>
            <a:off x="2598057" y="4300447"/>
            <a:ext cx="1712686" cy="0"/>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94171" y="4300447"/>
            <a:ext cx="1770743" cy="4218"/>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1849140" y="2824472"/>
            <a:ext cx="2489199" cy="1200329"/>
          </a:xfrm>
          <a:prstGeom prst="rect">
            <a:avLst/>
          </a:prstGeom>
          <a:noFill/>
        </p:spPr>
        <p:txBody>
          <a:bodyPr wrap="square" rtlCol="0">
            <a:spAutoFit/>
          </a:bodyPr>
          <a:lstStyle/>
          <a:p>
            <a:pPr algn="ctr"/>
            <a:r>
              <a:rPr lang="zh-CN" altLang="en-US" sz="7200">
                <a:blipFill dpi="0" rotWithShape="1">
                  <a:blip r:embed="rId2"/>
                  <a:stretch>
                    <a:fillRect/>
                  </a:stretch>
                </a:blipFill>
                <a:latin typeface="华康海报体W12(P)" panose="040b0c00000000000000" pitchFamily="82" charset="-122"/>
                <a:ea typeface="华康海报体W12(P)" panose="040b0c00000000000000" pitchFamily="82" charset="-122"/>
              </a:rPr>
              <a:t>目录</a:t>
            </a:r>
            <a:endParaRPr lang="zh-CN" altLang="en-US" sz="7200">
              <a:blipFill dpi="0" rotWithShape="1">
                <a:blip r:embed="rId2"/>
                <a:stretch>
                  <a:fillRect/>
                </a:stretch>
              </a:blipFill>
              <a:latin typeface="华康海报体W12(P)" panose="040b0c00000000000000" pitchFamily="82" charset="-122"/>
              <a:ea typeface="华康海报体W12(P)" panose="040b0c00000000000000" pitchFamily="82" charset="-122"/>
            </a:endParaRPr>
          </a:p>
        </p:txBody>
      </p:sp>
      <p:sp>
        <p:nvSpPr>
          <p:cNvPr id="22" name="圆: 空心 21"/>
          <p:cNvSpPr/>
          <p:nvPr/>
        </p:nvSpPr>
        <p:spPr>
          <a:xfrm>
            <a:off x="1610807" y="1946068"/>
            <a:ext cx="2965863" cy="2965863"/>
          </a:xfrm>
          <a:prstGeom prst="donut">
            <a:avLst>
              <a:gd name="adj" fmla="val 1583"/>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6096001" y="2164285"/>
            <a:ext cx="669472" cy="669472"/>
          </a:xfrm>
          <a:prstGeom prst="ellipse">
            <a:avLst/>
          </a:prstGeom>
          <a:solidFill>
            <a:srgbClr val="0080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4" name="椭圆 23"/>
          <p:cNvSpPr/>
          <p:nvPr/>
        </p:nvSpPr>
        <p:spPr>
          <a:xfrm>
            <a:off x="6096001" y="3096489"/>
            <a:ext cx="669472" cy="669472"/>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96000" y="4068784"/>
            <a:ext cx="669472" cy="669472"/>
          </a:xfrm>
          <a:prstGeom prst="ellipse">
            <a:avLst/>
          </a:prstGeom>
          <a:solidFill>
            <a:srgbClr val="009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994566" y="2137945"/>
            <a:ext cx="4444833" cy="722152"/>
            <a:chOff x="6994566" y="2007320"/>
            <a:chExt cx="4444833" cy="722152"/>
          </a:xfrm>
        </p:grpSpPr>
        <p:sp>
          <p:nvSpPr>
            <p:cNvPr id="27" name="文本框 26"/>
            <p:cNvSpPr txBox="1"/>
            <p:nvPr/>
          </p:nvSpPr>
          <p:spPr>
            <a:xfrm>
              <a:off x="6994566" y="2007320"/>
              <a:ext cx="4215740" cy="523220"/>
            </a:xfrm>
            <a:prstGeom prst="rect">
              <a:avLst/>
            </a:prstGeom>
            <a:noFill/>
          </p:spPr>
          <p:txBody>
            <a:bodyPr wrap="square" rtlCol="0">
              <a:spAutoFit/>
            </a:bodyPr>
            <a:lstStyle/>
            <a:p>
              <a:r>
                <a:rPr lang="zh-CN" altLang="en-US" sz="2800">
                  <a:solidFill>
                    <a:srgbClr val="0080CF"/>
                  </a:solidFill>
                </a:rPr>
                <a:t>晚会活动说明</a:t>
              </a:r>
              <a:endParaRPr lang="zh-CN" altLang="en-US" sz="2800">
                <a:solidFill>
                  <a:srgbClr val="0080CF"/>
                </a:solidFill>
              </a:endParaRPr>
            </a:p>
          </p:txBody>
        </p:sp>
        <p:sp>
          <p:nvSpPr>
            <p:cNvPr id="31" name="文本框 30"/>
            <p:cNvSpPr txBox="1"/>
            <p:nvPr/>
          </p:nvSpPr>
          <p:spPr>
            <a:xfrm>
              <a:off x="6994566" y="2360140"/>
              <a:ext cx="4444833" cy="369332"/>
            </a:xfrm>
            <a:prstGeom prst="rect">
              <a:avLst/>
            </a:prstGeom>
            <a:noFill/>
          </p:spPr>
          <p:txBody>
            <a:bodyPr wrap="square" rtlCol="0">
              <a:spAutoFit/>
            </a:bodyPr>
            <a:lstStyle/>
            <a:p>
              <a:r>
                <a:rPr lang="en-US" altLang="zh-CN">
                  <a:solidFill>
                    <a:srgbClr val="0080CF"/>
                  </a:solidFill>
                </a:rPr>
                <a:t>PLEASE</a:t>
              </a:r>
              <a:r>
                <a:rPr lang="zh-CN" altLang="en-US">
                  <a:solidFill>
                    <a:srgbClr val="0080CF"/>
                  </a:solidFill>
                </a:rPr>
                <a:t> </a:t>
              </a:r>
              <a:r>
                <a:rPr lang="en-US" altLang="zh-CN">
                  <a:solidFill>
                    <a:srgbClr val="0080CF"/>
                  </a:solidFill>
                </a:rPr>
                <a:t>ENTER</a:t>
              </a:r>
              <a:r>
                <a:rPr lang="zh-CN" altLang="en-US">
                  <a:solidFill>
                    <a:srgbClr val="0080CF"/>
                  </a:solidFill>
                </a:rPr>
                <a:t> </a:t>
              </a:r>
              <a:r>
                <a:rPr lang="en-US" altLang="zh-CN">
                  <a:solidFill>
                    <a:srgbClr val="0080CF"/>
                  </a:solidFill>
                </a:rPr>
                <a:t>YOUR</a:t>
              </a:r>
              <a:r>
                <a:rPr lang="zh-CN" altLang="en-US">
                  <a:solidFill>
                    <a:srgbClr val="0080CF"/>
                  </a:solidFill>
                </a:rPr>
                <a:t> </a:t>
              </a:r>
              <a:r>
                <a:rPr lang="en-US" altLang="zh-CN">
                  <a:solidFill>
                    <a:srgbClr val="0080CF"/>
                  </a:solidFill>
                </a:rPr>
                <a:t>TITLE</a:t>
              </a:r>
              <a:endParaRPr lang="zh-CN" altLang="en-US">
                <a:solidFill>
                  <a:srgbClr val="0080CF"/>
                </a:solidFill>
              </a:endParaRPr>
            </a:p>
          </p:txBody>
        </p:sp>
      </p:grpSp>
      <p:grpSp>
        <p:nvGrpSpPr>
          <p:cNvPr id="35" name="组合 34"/>
          <p:cNvGrpSpPr/>
          <p:nvPr/>
        </p:nvGrpSpPr>
        <p:grpSpPr>
          <a:xfrm>
            <a:off x="6994566" y="3160653"/>
            <a:ext cx="4444833" cy="707886"/>
            <a:chOff x="6994566" y="3160653"/>
            <a:chExt cx="4444833" cy="707886"/>
          </a:xfrm>
        </p:grpSpPr>
        <p:sp>
          <p:nvSpPr>
            <p:cNvPr id="29" name="文本框 28"/>
            <p:cNvSpPr txBox="1"/>
            <p:nvPr/>
          </p:nvSpPr>
          <p:spPr>
            <a:xfrm>
              <a:off x="6994566" y="3160653"/>
              <a:ext cx="4215740" cy="523220"/>
            </a:xfrm>
            <a:prstGeom prst="rect">
              <a:avLst/>
            </a:prstGeom>
            <a:noFill/>
          </p:spPr>
          <p:txBody>
            <a:bodyPr wrap="square" rtlCol="0">
              <a:spAutoFit/>
            </a:bodyPr>
            <a:lstStyle/>
            <a:p>
              <a:r>
                <a:rPr lang="zh-CN" altLang="en-US" sz="2800">
                  <a:solidFill>
                    <a:srgbClr val="00D3D7"/>
                  </a:solidFill>
                </a:rPr>
                <a:t>活动时间控制</a:t>
              </a:r>
              <a:endParaRPr lang="zh-CN" altLang="en-US" sz="2800">
                <a:solidFill>
                  <a:srgbClr val="00D3D7"/>
                </a:solidFill>
              </a:endParaRPr>
            </a:p>
          </p:txBody>
        </p:sp>
        <p:sp>
          <p:nvSpPr>
            <p:cNvPr id="33" name="文本框 32"/>
            <p:cNvSpPr txBox="1"/>
            <p:nvPr/>
          </p:nvSpPr>
          <p:spPr>
            <a:xfrm>
              <a:off x="6994566" y="3499207"/>
              <a:ext cx="4444833" cy="369332"/>
            </a:xfrm>
            <a:prstGeom prst="rect">
              <a:avLst/>
            </a:prstGeom>
            <a:noFill/>
          </p:spPr>
          <p:txBody>
            <a:bodyPr wrap="square" rtlCol="0">
              <a:spAutoFit/>
            </a:bodyPr>
            <a:lstStyle/>
            <a:p>
              <a:r>
                <a:rPr lang="en-US" altLang="zh-CN">
                  <a:solidFill>
                    <a:srgbClr val="00D3D7"/>
                  </a:solidFill>
                </a:rPr>
                <a:t>PLEASE</a:t>
              </a:r>
              <a:r>
                <a:rPr lang="zh-CN" altLang="en-US">
                  <a:solidFill>
                    <a:srgbClr val="00D3D7"/>
                  </a:solidFill>
                </a:rPr>
                <a:t> </a:t>
              </a:r>
              <a:r>
                <a:rPr lang="en-US" altLang="zh-CN">
                  <a:solidFill>
                    <a:srgbClr val="00D3D7"/>
                  </a:solidFill>
                </a:rPr>
                <a:t>ENTER</a:t>
              </a:r>
              <a:r>
                <a:rPr lang="zh-CN" altLang="en-US">
                  <a:solidFill>
                    <a:srgbClr val="00D3D7"/>
                  </a:solidFill>
                </a:rPr>
                <a:t> </a:t>
              </a:r>
              <a:r>
                <a:rPr lang="en-US" altLang="zh-CN">
                  <a:solidFill>
                    <a:srgbClr val="00D3D7"/>
                  </a:solidFill>
                </a:rPr>
                <a:t>YOUR</a:t>
              </a:r>
              <a:r>
                <a:rPr lang="zh-CN" altLang="en-US">
                  <a:solidFill>
                    <a:srgbClr val="00D3D7"/>
                  </a:solidFill>
                </a:rPr>
                <a:t> </a:t>
              </a:r>
              <a:r>
                <a:rPr lang="en-US" altLang="zh-CN">
                  <a:solidFill>
                    <a:srgbClr val="00D3D7"/>
                  </a:solidFill>
                </a:rPr>
                <a:t>TITLE</a:t>
              </a:r>
              <a:endParaRPr lang="zh-CN" altLang="en-US">
                <a:solidFill>
                  <a:srgbClr val="00D3D7"/>
                </a:solidFill>
              </a:endParaRPr>
            </a:p>
          </p:txBody>
        </p:sp>
      </p:grpSp>
      <p:grpSp>
        <p:nvGrpSpPr>
          <p:cNvPr id="36" name="组合 35"/>
          <p:cNvGrpSpPr/>
          <p:nvPr/>
        </p:nvGrpSpPr>
        <p:grpSpPr>
          <a:xfrm>
            <a:off x="6994566" y="4123987"/>
            <a:ext cx="4444833" cy="707886"/>
            <a:chOff x="6994566" y="4218987"/>
            <a:chExt cx="4444833" cy="707886"/>
          </a:xfrm>
        </p:grpSpPr>
        <p:sp>
          <p:nvSpPr>
            <p:cNvPr id="30" name="文本框 29"/>
            <p:cNvSpPr txBox="1"/>
            <p:nvPr/>
          </p:nvSpPr>
          <p:spPr>
            <a:xfrm>
              <a:off x="6994566" y="4218987"/>
              <a:ext cx="4215740" cy="523220"/>
            </a:xfrm>
            <a:prstGeom prst="rect">
              <a:avLst/>
            </a:prstGeom>
            <a:noFill/>
          </p:spPr>
          <p:txBody>
            <a:bodyPr wrap="square" rtlCol="0">
              <a:spAutoFit/>
            </a:bodyPr>
            <a:lstStyle/>
            <a:p>
              <a:r>
                <a:rPr lang="zh-CN" altLang="en-US" sz="2800">
                  <a:solidFill>
                    <a:srgbClr val="00977A"/>
                  </a:solidFill>
                </a:rPr>
                <a:t>活动执行方案</a:t>
              </a:r>
              <a:endParaRPr lang="zh-CN" altLang="en-US" sz="2800">
                <a:solidFill>
                  <a:srgbClr val="00977A"/>
                </a:solidFill>
              </a:endParaRPr>
            </a:p>
          </p:txBody>
        </p:sp>
        <p:sp>
          <p:nvSpPr>
            <p:cNvPr id="34" name="文本框 33"/>
            <p:cNvSpPr txBox="1"/>
            <p:nvPr/>
          </p:nvSpPr>
          <p:spPr>
            <a:xfrm>
              <a:off x="6994566" y="4557541"/>
              <a:ext cx="4444833" cy="369332"/>
            </a:xfrm>
            <a:prstGeom prst="rect">
              <a:avLst/>
            </a:prstGeom>
            <a:noFill/>
          </p:spPr>
          <p:txBody>
            <a:bodyPr wrap="square" rtlCol="0">
              <a:spAutoFit/>
            </a:bodyPr>
            <a:lstStyle/>
            <a:p>
              <a:r>
                <a:rPr lang="en-US" altLang="zh-CN">
                  <a:solidFill>
                    <a:srgbClr val="00977A"/>
                  </a:solidFill>
                </a:rPr>
                <a:t>PLEASE</a:t>
              </a:r>
              <a:r>
                <a:rPr lang="zh-CN" altLang="en-US">
                  <a:solidFill>
                    <a:srgbClr val="00977A"/>
                  </a:solidFill>
                </a:rPr>
                <a:t> </a:t>
              </a:r>
              <a:r>
                <a:rPr lang="en-US" altLang="zh-CN">
                  <a:solidFill>
                    <a:srgbClr val="00977A"/>
                  </a:solidFill>
                </a:rPr>
                <a:t>ENTER</a:t>
              </a:r>
              <a:r>
                <a:rPr lang="zh-CN" altLang="en-US">
                  <a:solidFill>
                    <a:srgbClr val="00977A"/>
                  </a:solidFill>
                </a:rPr>
                <a:t> </a:t>
              </a:r>
              <a:r>
                <a:rPr lang="en-US" altLang="zh-CN">
                  <a:solidFill>
                    <a:srgbClr val="00977A"/>
                  </a:solidFill>
                </a:rPr>
                <a:t>YOUR</a:t>
              </a:r>
              <a:r>
                <a:rPr lang="zh-CN" altLang="en-US">
                  <a:solidFill>
                    <a:srgbClr val="00977A"/>
                  </a:solidFill>
                </a:rPr>
                <a:t> </a:t>
              </a:r>
              <a:r>
                <a:rPr lang="en-US" altLang="zh-CN">
                  <a:solidFill>
                    <a:srgbClr val="00977A"/>
                  </a:solidFill>
                </a:rPr>
                <a:t>TITLE</a:t>
              </a:r>
              <a:endParaRPr lang="zh-CN" altLang="en-US">
                <a:solidFill>
                  <a:srgbClr val="00977A"/>
                </a:solidFill>
              </a:endParaRPr>
            </a:p>
          </p:txBody>
        </p:sp>
      </p:grpSp>
      <p:sp>
        <p:nvSpPr>
          <p:cNvPr id="2" name="文本框 1"/>
          <p:cNvSpPr txBox="1"/>
          <p:nvPr/>
        </p:nvSpPr>
        <p:spPr>
          <a:xfrm>
            <a:off x="6110871" y="2319454"/>
            <a:ext cx="669472" cy="369332"/>
          </a:xfrm>
          <a:prstGeom prst="rect">
            <a:avLst/>
          </a:prstGeom>
          <a:noFill/>
        </p:spPr>
        <p:txBody>
          <a:bodyPr wrap="square" rtlCol="0">
            <a:spAutoFit/>
          </a:bodyPr>
          <a:lstStyle/>
          <a:p>
            <a:pPr algn="ctr"/>
            <a:r>
              <a:rPr lang="en-US" altLang="zh-CN">
                <a:solidFill>
                  <a:schemeClr val="bg1"/>
                </a:solidFill>
                <a:latin typeface="Broadway BT" panose="04040905080b02020502" pitchFamily="82" charset="0"/>
              </a:rPr>
              <a:t>01</a:t>
            </a:r>
            <a:endParaRPr lang="zh-CN" altLang="en-US">
              <a:solidFill>
                <a:schemeClr val="bg1"/>
              </a:solidFill>
              <a:latin typeface="Broadway BT" panose="04040905080b02020502" pitchFamily="82" charset="0"/>
            </a:endParaRPr>
          </a:p>
        </p:txBody>
      </p:sp>
      <p:sp>
        <p:nvSpPr>
          <p:cNvPr id="17" name="文本框 16"/>
          <p:cNvSpPr txBox="1"/>
          <p:nvPr/>
        </p:nvSpPr>
        <p:spPr>
          <a:xfrm>
            <a:off x="6110871" y="3267156"/>
            <a:ext cx="669472" cy="369332"/>
          </a:xfrm>
          <a:prstGeom prst="rect">
            <a:avLst/>
          </a:prstGeom>
          <a:noFill/>
        </p:spPr>
        <p:txBody>
          <a:bodyPr wrap="square" rtlCol="0">
            <a:spAutoFit/>
          </a:bodyPr>
          <a:lstStyle/>
          <a:p>
            <a:pPr algn="ctr"/>
            <a:r>
              <a:rPr lang="en-US" altLang="zh-CN">
                <a:solidFill>
                  <a:schemeClr val="bg1"/>
                </a:solidFill>
                <a:latin typeface="Broadway BT" panose="04040905080b02020502" pitchFamily="82" charset="0"/>
              </a:rPr>
              <a:t>02</a:t>
            </a:r>
            <a:endParaRPr lang="zh-CN" altLang="en-US">
              <a:solidFill>
                <a:schemeClr val="bg1"/>
              </a:solidFill>
              <a:latin typeface="Broadway BT" panose="04040905080b02020502" pitchFamily="82" charset="0"/>
            </a:endParaRPr>
          </a:p>
        </p:txBody>
      </p:sp>
      <p:sp>
        <p:nvSpPr>
          <p:cNvPr id="18" name="文本框 17"/>
          <p:cNvSpPr txBox="1"/>
          <p:nvPr/>
        </p:nvSpPr>
        <p:spPr>
          <a:xfrm>
            <a:off x="6110871" y="4214858"/>
            <a:ext cx="669472" cy="369332"/>
          </a:xfrm>
          <a:prstGeom prst="rect">
            <a:avLst/>
          </a:prstGeom>
          <a:noFill/>
        </p:spPr>
        <p:txBody>
          <a:bodyPr wrap="square" rtlCol="0">
            <a:spAutoFit/>
          </a:bodyPr>
          <a:lstStyle/>
          <a:p>
            <a:pPr algn="ctr"/>
            <a:r>
              <a:rPr lang="en-US" altLang="zh-CN">
                <a:solidFill>
                  <a:schemeClr val="bg1"/>
                </a:solidFill>
                <a:latin typeface="Broadway BT" panose="04040905080b02020502" pitchFamily="82" charset="0"/>
              </a:rPr>
              <a:t>03</a:t>
            </a:r>
            <a:endParaRPr lang="zh-CN" altLang="en-US">
              <a:solidFill>
                <a:schemeClr val="bg1"/>
              </a:solidFill>
              <a:latin typeface="Broadway BT" panose="04040905080b02020502" pitchFamily="82" charset="0"/>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70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40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0-#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 grpId="0"/>
      <p:bldP spid="17" grpId="0"/>
      <p:bldP spid="1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2">
            <a:off x="8439505" y="3618923"/>
            <a:ext cx="1613327" cy="1371432"/>
          </a:xfrm>
          <a:prstGeom prst="rect">
            <a:avLst/>
          </a:prstGeom>
        </p:spPr>
      </p:pic>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rPr>
              <a:t>晚会活动说明</a:t>
            </a:r>
            <a:endPar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a:blipFill>
                  <a:blip r:embed="rId4"/>
                  <a:tile tx="0" ty="0" sx="100000" sy="100000" flip="none" algn="tl"/>
                </a:blipFill>
                <a:latin typeface="Bauhaus 93" panose="04030905020b02020c02" pitchFamily="82" charset="0"/>
              </a:rPr>
              <a:t>01</a:t>
            </a:r>
            <a:endParaRPr lang="zh-CN" altLang="en-US" sz="9600">
              <a:blipFill>
                <a:blip r:embed="rId4"/>
                <a:tile tx="0" ty="0" sx="100000" sy="100000" flip="none" algn="tl"/>
              </a:blipFill>
              <a:latin typeface="Bauhaus 93" panose="04030905020b02020c02" pitchFamily="82" charset="0"/>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9" name="speaker_89794"/>
          <p:cNvSpPr>
            <a:spLocks noChangeAspect="1"/>
          </p:cNvSpPr>
          <p:nvPr/>
        </p:nvSpPr>
        <p:spPr bwMode="auto">
          <a:xfrm flipH="1">
            <a:off x="6709439" y="4236553"/>
            <a:ext cx="752599" cy="783200"/>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64453" h="604040">
                <a:moveTo>
                  <a:pt x="132263" y="470601"/>
                </a:moveTo>
                <a:cubicBezTo>
                  <a:pt x="144957" y="483060"/>
                  <a:pt x="162168" y="491008"/>
                  <a:pt x="181316" y="491008"/>
                </a:cubicBezTo>
                <a:cubicBezTo>
                  <a:pt x="200464" y="491008"/>
                  <a:pt x="217891" y="483060"/>
                  <a:pt x="230370" y="470601"/>
                </a:cubicBezTo>
                <a:close/>
                <a:moveTo>
                  <a:pt x="112469" y="416041"/>
                </a:moveTo>
                <a:cubicBezTo>
                  <a:pt x="112254" y="417974"/>
                  <a:pt x="112254" y="419907"/>
                  <a:pt x="112254" y="421840"/>
                </a:cubicBezTo>
                <a:cubicBezTo>
                  <a:pt x="112254" y="423774"/>
                  <a:pt x="112254" y="425707"/>
                  <a:pt x="112469" y="427640"/>
                </a:cubicBezTo>
                <a:lnTo>
                  <a:pt x="250379" y="427640"/>
                </a:lnTo>
                <a:cubicBezTo>
                  <a:pt x="250379" y="425707"/>
                  <a:pt x="250594" y="423774"/>
                  <a:pt x="250594" y="421840"/>
                </a:cubicBezTo>
                <a:cubicBezTo>
                  <a:pt x="250594" y="419907"/>
                  <a:pt x="250594" y="417974"/>
                  <a:pt x="250379" y="416041"/>
                </a:cubicBezTo>
                <a:close/>
                <a:moveTo>
                  <a:pt x="181316" y="352673"/>
                </a:moveTo>
                <a:cubicBezTo>
                  <a:pt x="162168" y="352673"/>
                  <a:pt x="144957" y="360621"/>
                  <a:pt x="132478" y="373080"/>
                </a:cubicBezTo>
                <a:lnTo>
                  <a:pt x="230370" y="373080"/>
                </a:lnTo>
                <a:cubicBezTo>
                  <a:pt x="217891" y="360621"/>
                  <a:pt x="200464" y="352673"/>
                  <a:pt x="181316" y="352673"/>
                </a:cubicBezTo>
                <a:close/>
                <a:moveTo>
                  <a:pt x="181316" y="309712"/>
                </a:moveTo>
                <a:cubicBezTo>
                  <a:pt x="231230" y="309712"/>
                  <a:pt x="273399" y="342362"/>
                  <a:pt x="288029" y="387042"/>
                </a:cubicBezTo>
                <a:cubicBezTo>
                  <a:pt x="288244" y="387472"/>
                  <a:pt x="288459" y="388116"/>
                  <a:pt x="288459" y="388546"/>
                </a:cubicBezTo>
                <a:cubicBezTo>
                  <a:pt x="291902" y="399071"/>
                  <a:pt x="293623" y="410241"/>
                  <a:pt x="293623" y="421840"/>
                </a:cubicBezTo>
                <a:cubicBezTo>
                  <a:pt x="293623" y="433440"/>
                  <a:pt x="291902" y="444610"/>
                  <a:pt x="288459" y="455135"/>
                </a:cubicBezTo>
                <a:cubicBezTo>
                  <a:pt x="288459" y="455565"/>
                  <a:pt x="288244" y="456209"/>
                  <a:pt x="288029" y="456639"/>
                </a:cubicBezTo>
                <a:cubicBezTo>
                  <a:pt x="273399" y="501319"/>
                  <a:pt x="231015" y="533969"/>
                  <a:pt x="181316" y="533969"/>
                </a:cubicBezTo>
                <a:cubicBezTo>
                  <a:pt x="131618" y="533969"/>
                  <a:pt x="89234" y="501319"/>
                  <a:pt x="74604" y="456424"/>
                </a:cubicBezTo>
                <a:cubicBezTo>
                  <a:pt x="74389" y="455995"/>
                  <a:pt x="74389" y="455565"/>
                  <a:pt x="74173" y="455135"/>
                </a:cubicBezTo>
                <a:cubicBezTo>
                  <a:pt x="70946" y="444610"/>
                  <a:pt x="69225" y="433440"/>
                  <a:pt x="69225" y="421840"/>
                </a:cubicBezTo>
                <a:cubicBezTo>
                  <a:pt x="69225" y="410241"/>
                  <a:pt x="70946" y="399071"/>
                  <a:pt x="74173" y="388546"/>
                </a:cubicBezTo>
                <a:cubicBezTo>
                  <a:pt x="74389" y="388116"/>
                  <a:pt x="74389" y="387686"/>
                  <a:pt x="74604" y="387257"/>
                </a:cubicBezTo>
                <a:cubicBezTo>
                  <a:pt x="89234" y="342362"/>
                  <a:pt x="131618" y="309712"/>
                  <a:pt x="181316" y="309712"/>
                </a:cubicBezTo>
                <a:close/>
                <a:moveTo>
                  <a:pt x="132263" y="230890"/>
                </a:moveTo>
                <a:cubicBezTo>
                  <a:pt x="144957" y="243564"/>
                  <a:pt x="162168" y="251297"/>
                  <a:pt x="181316" y="251297"/>
                </a:cubicBezTo>
                <a:cubicBezTo>
                  <a:pt x="200464" y="251297"/>
                  <a:pt x="217891" y="243564"/>
                  <a:pt x="230370" y="230890"/>
                </a:cubicBezTo>
                <a:close/>
                <a:moveTo>
                  <a:pt x="112469" y="176330"/>
                </a:moveTo>
                <a:cubicBezTo>
                  <a:pt x="112254" y="178263"/>
                  <a:pt x="112254" y="180196"/>
                  <a:pt x="112254" y="182130"/>
                </a:cubicBezTo>
                <a:cubicBezTo>
                  <a:pt x="112254" y="184063"/>
                  <a:pt x="112254" y="185996"/>
                  <a:pt x="112469" y="187929"/>
                </a:cubicBezTo>
                <a:lnTo>
                  <a:pt x="250379" y="187929"/>
                </a:lnTo>
                <a:cubicBezTo>
                  <a:pt x="250379" y="185996"/>
                  <a:pt x="250594" y="184063"/>
                  <a:pt x="250594" y="182130"/>
                </a:cubicBezTo>
                <a:cubicBezTo>
                  <a:pt x="250594" y="180196"/>
                  <a:pt x="250594" y="178263"/>
                  <a:pt x="250379" y="176330"/>
                </a:cubicBezTo>
                <a:close/>
                <a:moveTo>
                  <a:pt x="181316" y="112962"/>
                </a:moveTo>
                <a:cubicBezTo>
                  <a:pt x="162168" y="112962"/>
                  <a:pt x="144957" y="120910"/>
                  <a:pt x="132478" y="133369"/>
                </a:cubicBezTo>
                <a:lnTo>
                  <a:pt x="230370" y="133369"/>
                </a:lnTo>
                <a:cubicBezTo>
                  <a:pt x="217891" y="120910"/>
                  <a:pt x="200464" y="112962"/>
                  <a:pt x="181316" y="112962"/>
                </a:cubicBezTo>
                <a:close/>
                <a:moveTo>
                  <a:pt x="181316" y="70001"/>
                </a:moveTo>
                <a:cubicBezTo>
                  <a:pt x="231230" y="70001"/>
                  <a:pt x="273399" y="102651"/>
                  <a:pt x="288029" y="147331"/>
                </a:cubicBezTo>
                <a:cubicBezTo>
                  <a:pt x="288244" y="147975"/>
                  <a:pt x="288459" y="148405"/>
                  <a:pt x="288459" y="148835"/>
                </a:cubicBezTo>
                <a:cubicBezTo>
                  <a:pt x="291902" y="159360"/>
                  <a:pt x="293623" y="170530"/>
                  <a:pt x="293623" y="182130"/>
                </a:cubicBezTo>
                <a:cubicBezTo>
                  <a:pt x="293623" y="193729"/>
                  <a:pt x="291902" y="204899"/>
                  <a:pt x="288459" y="215424"/>
                </a:cubicBezTo>
                <a:cubicBezTo>
                  <a:pt x="288459" y="215854"/>
                  <a:pt x="288244" y="216498"/>
                  <a:pt x="288029" y="216928"/>
                </a:cubicBezTo>
                <a:cubicBezTo>
                  <a:pt x="273399" y="261822"/>
                  <a:pt x="231015" y="294258"/>
                  <a:pt x="181316" y="294258"/>
                </a:cubicBezTo>
                <a:cubicBezTo>
                  <a:pt x="131618" y="294258"/>
                  <a:pt x="89234" y="261608"/>
                  <a:pt x="74604" y="216713"/>
                </a:cubicBezTo>
                <a:cubicBezTo>
                  <a:pt x="74389" y="216284"/>
                  <a:pt x="74389" y="215854"/>
                  <a:pt x="74173" y="215424"/>
                </a:cubicBezTo>
                <a:cubicBezTo>
                  <a:pt x="70946" y="204899"/>
                  <a:pt x="69225" y="193729"/>
                  <a:pt x="69225" y="182130"/>
                </a:cubicBezTo>
                <a:cubicBezTo>
                  <a:pt x="69225" y="170530"/>
                  <a:pt x="70946" y="159360"/>
                  <a:pt x="74173" y="148835"/>
                </a:cubicBezTo>
                <a:cubicBezTo>
                  <a:pt x="74389" y="148405"/>
                  <a:pt x="74389" y="147975"/>
                  <a:pt x="74604" y="147546"/>
                </a:cubicBezTo>
                <a:cubicBezTo>
                  <a:pt x="89234" y="102651"/>
                  <a:pt x="131618" y="70001"/>
                  <a:pt x="181316" y="70001"/>
                </a:cubicBezTo>
                <a:close/>
                <a:moveTo>
                  <a:pt x="43022" y="42962"/>
                </a:moveTo>
                <a:lnTo>
                  <a:pt x="43022" y="561078"/>
                </a:lnTo>
                <a:lnTo>
                  <a:pt x="319656" y="561078"/>
                </a:lnTo>
                <a:lnTo>
                  <a:pt x="319656" y="42962"/>
                </a:lnTo>
                <a:close/>
                <a:moveTo>
                  <a:pt x="21511" y="0"/>
                </a:moveTo>
                <a:lnTo>
                  <a:pt x="341167" y="0"/>
                </a:lnTo>
                <a:cubicBezTo>
                  <a:pt x="353213" y="0"/>
                  <a:pt x="362678" y="9666"/>
                  <a:pt x="362678" y="21481"/>
                </a:cubicBezTo>
                <a:lnTo>
                  <a:pt x="362678" y="561078"/>
                </a:lnTo>
                <a:lnTo>
                  <a:pt x="500565" y="561078"/>
                </a:lnTo>
                <a:cubicBezTo>
                  <a:pt x="511966" y="561078"/>
                  <a:pt x="521431" y="551842"/>
                  <a:pt x="521431" y="540242"/>
                </a:cubicBezTo>
                <a:cubicBezTo>
                  <a:pt x="521431" y="528857"/>
                  <a:pt x="511966" y="519406"/>
                  <a:pt x="500565" y="519406"/>
                </a:cubicBezTo>
                <a:lnTo>
                  <a:pt x="470664" y="519406"/>
                </a:lnTo>
                <a:cubicBezTo>
                  <a:pt x="443560" y="519406"/>
                  <a:pt x="421619" y="497495"/>
                  <a:pt x="421619" y="470429"/>
                </a:cubicBezTo>
                <a:cubicBezTo>
                  <a:pt x="421619" y="443364"/>
                  <a:pt x="443560" y="421238"/>
                  <a:pt x="470664" y="421238"/>
                </a:cubicBezTo>
                <a:lnTo>
                  <a:pt x="510890" y="421238"/>
                </a:lnTo>
                <a:lnTo>
                  <a:pt x="510890" y="412431"/>
                </a:lnTo>
                <a:cubicBezTo>
                  <a:pt x="510890" y="400617"/>
                  <a:pt x="520355" y="390950"/>
                  <a:pt x="532401" y="390950"/>
                </a:cubicBezTo>
                <a:cubicBezTo>
                  <a:pt x="544232" y="390950"/>
                  <a:pt x="553912" y="400617"/>
                  <a:pt x="553912" y="412431"/>
                </a:cubicBezTo>
                <a:lnTo>
                  <a:pt x="553912" y="442719"/>
                </a:lnTo>
                <a:cubicBezTo>
                  <a:pt x="553912" y="454534"/>
                  <a:pt x="544232" y="464200"/>
                  <a:pt x="532401" y="464200"/>
                </a:cubicBezTo>
                <a:lnTo>
                  <a:pt x="470664" y="464200"/>
                </a:lnTo>
                <a:cubicBezTo>
                  <a:pt x="467438" y="464200"/>
                  <a:pt x="464641" y="466993"/>
                  <a:pt x="464641" y="470429"/>
                </a:cubicBezTo>
                <a:cubicBezTo>
                  <a:pt x="464641" y="473652"/>
                  <a:pt x="467438" y="476444"/>
                  <a:pt x="470664" y="476444"/>
                </a:cubicBezTo>
                <a:lnTo>
                  <a:pt x="500565" y="476444"/>
                </a:lnTo>
                <a:cubicBezTo>
                  <a:pt x="535843" y="476444"/>
                  <a:pt x="564453" y="505014"/>
                  <a:pt x="564453" y="540242"/>
                </a:cubicBezTo>
                <a:cubicBezTo>
                  <a:pt x="564453" y="575471"/>
                  <a:pt x="535843" y="604040"/>
                  <a:pt x="500565" y="604040"/>
                </a:cubicBezTo>
                <a:lnTo>
                  <a:pt x="341167" y="604040"/>
                </a:lnTo>
                <a:lnTo>
                  <a:pt x="21511" y="604040"/>
                </a:lnTo>
                <a:cubicBezTo>
                  <a:pt x="9680" y="604040"/>
                  <a:pt x="0" y="594374"/>
                  <a:pt x="0" y="582559"/>
                </a:cubicBezTo>
                <a:lnTo>
                  <a:pt x="0" y="21481"/>
                </a:lnTo>
                <a:cubicBezTo>
                  <a:pt x="0" y="9666"/>
                  <a:pt x="9680" y="0"/>
                  <a:pt x="21511" y="0"/>
                </a:cubicBezTo>
                <a:close/>
              </a:path>
            </a:pathLst>
          </a:custGeom>
          <a:solidFill>
            <a:srgbClr val="CCFFFF"/>
          </a:solidFill>
          <a:ln>
            <a:noFill/>
          </a:ln>
        </p:spPr>
        <p:txBody>
          <a:bodyPr/>
          <a:lstStyle/>
          <a:p/>
        </p:txBody>
      </p:sp>
      <p:sp>
        <p:nvSpPr>
          <p:cNvPr id="6" name="文本占位符 5"/>
          <p:cNvSpPr>
            <a:spLocks noGrp="1"/>
          </p:cNvSpPr>
          <p:nvPr>
            <p:ph type="body" sz="quarter" idx="10"/>
          </p:nvPr>
        </p:nvSpPr>
        <p:spPr/>
        <p:txBody>
          <a:bodyPr/>
          <a:lstStyle/>
          <a:p>
            <a:r>
              <a:rPr lang="zh-CN" altLang="en-US"/>
              <a:t>晚会活动说明</a:t>
            </a:r>
            <a:endParaRPr lang="zh-CN" altLang="en-US"/>
          </a:p>
        </p:txBody>
      </p:sp>
      <p:sp>
        <p:nvSpPr>
          <p:cNvPr id="7" name="文本框 6"/>
          <p:cNvSpPr txBox="1"/>
          <p:nvPr/>
        </p:nvSpPr>
        <p:spPr>
          <a:xfrm>
            <a:off x="8350268" y="17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活动时间：</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8" name="文本框 7"/>
          <p:cNvSpPr txBox="1"/>
          <p:nvPr/>
        </p:nvSpPr>
        <p:spPr>
          <a:xfrm>
            <a:off x="2430718" y="173492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参加人员：</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9" name="文本框 8"/>
          <p:cNvSpPr txBox="1"/>
          <p:nvPr/>
        </p:nvSpPr>
        <p:spPr>
          <a:xfrm>
            <a:off x="8350268" y="28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活动地点：</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10" name="文本框 9"/>
          <p:cNvSpPr txBox="1"/>
          <p:nvPr/>
        </p:nvSpPr>
        <p:spPr>
          <a:xfrm>
            <a:off x="2430718" y="28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活动形式：</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11" name="文本框 10"/>
          <p:cNvSpPr txBox="1"/>
          <p:nvPr/>
        </p:nvSpPr>
        <p:spPr>
          <a:xfrm>
            <a:off x="8350268" y="39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活动主题：</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12" name="文本框 11"/>
          <p:cNvSpPr txBox="1"/>
          <p:nvPr/>
        </p:nvSpPr>
        <p:spPr>
          <a:xfrm>
            <a:off x="2430718" y="39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主办单位：</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13" name="文本框 12"/>
          <p:cNvSpPr txBox="1"/>
          <p:nvPr/>
        </p:nvSpPr>
        <p:spPr>
          <a:xfrm>
            <a:off x="8350268" y="50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活动名称：</a:t>
            </a:r>
            <a:endParaRPr lang="zh-CN" altLang="en-US" sz="2000">
              <a:solidFill>
                <a:srgbClr val="789FE8"/>
              </a:solidFill>
              <a:latin typeface="造字工房力黑（非商用）常规体" pitchFamily="50" charset="-122"/>
              <a:ea typeface="造字工房力黑（非商用）常规体" pitchFamily="50" charset="-122"/>
            </a:endParaRPr>
          </a:p>
        </p:txBody>
      </p:sp>
      <p:sp>
        <p:nvSpPr>
          <p:cNvPr id="14" name="文本框 13"/>
          <p:cNvSpPr txBox="1"/>
          <p:nvPr/>
        </p:nvSpPr>
        <p:spPr>
          <a:xfrm>
            <a:off x="2430718" y="5040310"/>
            <a:ext cx="2566220" cy="400110"/>
          </a:xfrm>
          <a:prstGeom prst="rect">
            <a:avLst/>
          </a:prstGeom>
          <a:noFill/>
        </p:spPr>
        <p:txBody>
          <a:bodyPr wrap="square" rtlCol="0">
            <a:spAutoFit/>
          </a:bodyPr>
          <a:lstStyle/>
          <a:p>
            <a:r>
              <a:rPr lang="zh-CN" altLang="en-US" sz="2000">
                <a:solidFill>
                  <a:srgbClr val="789FE8"/>
                </a:solidFill>
                <a:latin typeface="造字工房力黑（非商用）常规体" pitchFamily="50" charset="-122"/>
                <a:ea typeface="造字工房力黑（非商用）常规体" pitchFamily="50" charset="-122"/>
              </a:rPr>
              <a:t>赞助单位：</a:t>
            </a:r>
            <a:endParaRPr lang="zh-CN" altLang="en-US" sz="2000">
              <a:solidFill>
                <a:srgbClr val="789FE8"/>
              </a:solidFill>
              <a:latin typeface="造字工房力黑（非商用）常规体" pitchFamily="50" charset="-122"/>
              <a:ea typeface="造字工房力黑（非商用）常规体" pitchFamily="50" charset="-122"/>
            </a:endParaRPr>
          </a:p>
        </p:txBody>
      </p:sp>
      <p:grpSp>
        <p:nvGrpSpPr>
          <p:cNvPr id="17" name="组合 16"/>
          <p:cNvGrpSpPr/>
          <p:nvPr/>
        </p:nvGrpSpPr>
        <p:grpSpPr>
          <a:xfrm>
            <a:off x="1787770" y="1630593"/>
            <a:ext cx="609685" cy="608764"/>
            <a:chOff x="5783177" y="3122820"/>
            <a:chExt cx="609685" cy="608764"/>
          </a:xfrm>
        </p:grpSpPr>
        <p:sp>
          <p:nvSpPr>
            <p:cNvPr id="16" name="椭圆 15"/>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18" name="组合 17"/>
          <p:cNvGrpSpPr/>
          <p:nvPr/>
        </p:nvGrpSpPr>
        <p:grpSpPr>
          <a:xfrm>
            <a:off x="9794545" y="1617352"/>
            <a:ext cx="609685" cy="608764"/>
            <a:chOff x="5783177" y="3122820"/>
            <a:chExt cx="609685" cy="608764"/>
          </a:xfrm>
        </p:grpSpPr>
        <p:sp>
          <p:nvSpPr>
            <p:cNvPr id="19" name="椭圆 18"/>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21" name="组合 20"/>
          <p:cNvGrpSpPr/>
          <p:nvPr/>
        </p:nvGrpSpPr>
        <p:grpSpPr>
          <a:xfrm>
            <a:off x="1787770" y="2730593"/>
            <a:ext cx="609685" cy="608764"/>
            <a:chOff x="5783177" y="3122820"/>
            <a:chExt cx="609685" cy="608764"/>
          </a:xfrm>
        </p:grpSpPr>
        <p:sp>
          <p:nvSpPr>
            <p:cNvPr id="22" name="椭圆 21"/>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24" name="组合 23"/>
          <p:cNvGrpSpPr/>
          <p:nvPr/>
        </p:nvGrpSpPr>
        <p:grpSpPr>
          <a:xfrm>
            <a:off x="9794545" y="2717352"/>
            <a:ext cx="609685" cy="608764"/>
            <a:chOff x="5783177" y="3122820"/>
            <a:chExt cx="609685" cy="608764"/>
          </a:xfrm>
        </p:grpSpPr>
        <p:sp>
          <p:nvSpPr>
            <p:cNvPr id="25" name="椭圆 24"/>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39" name="组合 38"/>
          <p:cNvGrpSpPr/>
          <p:nvPr/>
        </p:nvGrpSpPr>
        <p:grpSpPr>
          <a:xfrm>
            <a:off x="1787770" y="3830593"/>
            <a:ext cx="609685" cy="608764"/>
            <a:chOff x="5783177" y="3122820"/>
            <a:chExt cx="609685" cy="608764"/>
          </a:xfrm>
        </p:grpSpPr>
        <p:sp>
          <p:nvSpPr>
            <p:cNvPr id="40" name="椭圆 39"/>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42" name="组合 41"/>
          <p:cNvGrpSpPr/>
          <p:nvPr/>
        </p:nvGrpSpPr>
        <p:grpSpPr>
          <a:xfrm>
            <a:off x="9794545" y="3817352"/>
            <a:ext cx="609685" cy="608764"/>
            <a:chOff x="5783177" y="3122820"/>
            <a:chExt cx="609685" cy="608764"/>
          </a:xfrm>
        </p:grpSpPr>
        <p:sp>
          <p:nvSpPr>
            <p:cNvPr id="43" name="椭圆 42"/>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45" name="组合 44"/>
          <p:cNvGrpSpPr/>
          <p:nvPr/>
        </p:nvGrpSpPr>
        <p:grpSpPr>
          <a:xfrm>
            <a:off x="1787770" y="4930593"/>
            <a:ext cx="609685" cy="608764"/>
            <a:chOff x="5783177" y="3122820"/>
            <a:chExt cx="609685" cy="608764"/>
          </a:xfrm>
        </p:grpSpPr>
        <p:sp>
          <p:nvSpPr>
            <p:cNvPr id="46" name="椭圆 45"/>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grpSp>
        <p:nvGrpSpPr>
          <p:cNvPr id="48" name="组合 47"/>
          <p:cNvGrpSpPr/>
          <p:nvPr/>
        </p:nvGrpSpPr>
        <p:grpSpPr>
          <a:xfrm>
            <a:off x="9794545" y="4917352"/>
            <a:ext cx="609685" cy="608764"/>
            <a:chOff x="5783177" y="3122820"/>
            <a:chExt cx="609685" cy="608764"/>
          </a:xfrm>
        </p:grpSpPr>
        <p:sp>
          <p:nvSpPr>
            <p:cNvPr id="49" name="椭圆 48"/>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shopping-cart_243901"/>
            <p:cNvSpPr>
              <a:spLocks noChangeAspect="1"/>
            </p:cNvSpPr>
            <p:nvPr/>
          </p:nvSpPr>
          <p:spPr bwMode="auto">
            <a:xfrm>
              <a:off x="5783177" y="3122820"/>
              <a:ext cx="609685" cy="608764"/>
            </a:xfrm>
            <a:custGeom>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txBody>
            <a:bodyPr/>
            <a:lstStyle/>
            <a:p/>
          </p:txBody>
        </p:sp>
      </p:grpSp>
      <p:sp>
        <p:nvSpPr>
          <p:cNvPr id="58" name="walkman_161879"/>
          <p:cNvSpPr>
            <a:spLocks noChangeAspect="1"/>
          </p:cNvSpPr>
          <p:nvPr/>
        </p:nvSpPr>
        <p:spPr bwMode="auto">
          <a:xfrm>
            <a:off x="4712067" y="2440200"/>
            <a:ext cx="736966" cy="755398"/>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90265" h="605028">
                <a:moveTo>
                  <a:pt x="400708" y="350702"/>
                </a:moveTo>
                <a:cubicBezTo>
                  <a:pt x="394024" y="350702"/>
                  <a:pt x="388639" y="355986"/>
                  <a:pt x="388639" y="362661"/>
                </a:cubicBezTo>
                <a:lnTo>
                  <a:pt x="388639" y="383334"/>
                </a:lnTo>
                <a:cubicBezTo>
                  <a:pt x="388639" y="390009"/>
                  <a:pt x="394024" y="395293"/>
                  <a:pt x="400708" y="395293"/>
                </a:cubicBezTo>
                <a:cubicBezTo>
                  <a:pt x="407393" y="395293"/>
                  <a:pt x="412685" y="390009"/>
                  <a:pt x="412685" y="383334"/>
                </a:cubicBezTo>
                <a:lnTo>
                  <a:pt x="412685" y="362661"/>
                </a:lnTo>
                <a:cubicBezTo>
                  <a:pt x="412685" y="355986"/>
                  <a:pt x="407393" y="350702"/>
                  <a:pt x="400708" y="350702"/>
                </a:cubicBezTo>
                <a:close/>
                <a:moveTo>
                  <a:pt x="329962" y="350702"/>
                </a:moveTo>
                <a:cubicBezTo>
                  <a:pt x="323278" y="350702"/>
                  <a:pt x="317986" y="355986"/>
                  <a:pt x="317986" y="362661"/>
                </a:cubicBezTo>
                <a:lnTo>
                  <a:pt x="317986" y="383334"/>
                </a:lnTo>
                <a:cubicBezTo>
                  <a:pt x="317986" y="390009"/>
                  <a:pt x="323278" y="395293"/>
                  <a:pt x="329962" y="395293"/>
                </a:cubicBezTo>
                <a:cubicBezTo>
                  <a:pt x="336647" y="395293"/>
                  <a:pt x="342032" y="390009"/>
                  <a:pt x="342032" y="383334"/>
                </a:cubicBezTo>
                <a:lnTo>
                  <a:pt x="342032" y="362661"/>
                </a:lnTo>
                <a:cubicBezTo>
                  <a:pt x="342032" y="355986"/>
                  <a:pt x="336647" y="350702"/>
                  <a:pt x="329962" y="350702"/>
                </a:cubicBezTo>
                <a:close/>
                <a:moveTo>
                  <a:pt x="259681" y="350702"/>
                </a:moveTo>
                <a:cubicBezTo>
                  <a:pt x="252996" y="350702"/>
                  <a:pt x="247704" y="355986"/>
                  <a:pt x="247704" y="362661"/>
                </a:cubicBezTo>
                <a:lnTo>
                  <a:pt x="247704" y="383334"/>
                </a:lnTo>
                <a:cubicBezTo>
                  <a:pt x="247704" y="390009"/>
                  <a:pt x="252996" y="395293"/>
                  <a:pt x="259681" y="395293"/>
                </a:cubicBezTo>
                <a:cubicBezTo>
                  <a:pt x="266365" y="395293"/>
                  <a:pt x="271657" y="390009"/>
                  <a:pt x="271657" y="383334"/>
                </a:cubicBezTo>
                <a:lnTo>
                  <a:pt x="271657" y="362661"/>
                </a:lnTo>
                <a:cubicBezTo>
                  <a:pt x="271657" y="355986"/>
                  <a:pt x="266365" y="350702"/>
                  <a:pt x="259681" y="350702"/>
                </a:cubicBezTo>
                <a:close/>
                <a:moveTo>
                  <a:pt x="189027" y="350702"/>
                </a:moveTo>
                <a:cubicBezTo>
                  <a:pt x="182343" y="350702"/>
                  <a:pt x="176958" y="355986"/>
                  <a:pt x="176958" y="362661"/>
                </a:cubicBezTo>
                <a:lnTo>
                  <a:pt x="176958" y="383334"/>
                </a:lnTo>
                <a:cubicBezTo>
                  <a:pt x="176958" y="390009"/>
                  <a:pt x="182343" y="395293"/>
                  <a:pt x="189027" y="395293"/>
                </a:cubicBezTo>
                <a:cubicBezTo>
                  <a:pt x="195712" y="395293"/>
                  <a:pt x="201004" y="390009"/>
                  <a:pt x="201004" y="383334"/>
                </a:cubicBezTo>
                <a:lnTo>
                  <a:pt x="201004" y="362661"/>
                </a:lnTo>
                <a:cubicBezTo>
                  <a:pt x="201004" y="355986"/>
                  <a:pt x="195712" y="350702"/>
                  <a:pt x="189027" y="350702"/>
                </a:cubicBezTo>
                <a:close/>
                <a:moveTo>
                  <a:pt x="118838" y="350702"/>
                </a:moveTo>
                <a:cubicBezTo>
                  <a:pt x="112154" y="350702"/>
                  <a:pt x="106769" y="355986"/>
                  <a:pt x="106769" y="362661"/>
                </a:cubicBezTo>
                <a:lnTo>
                  <a:pt x="106769" y="383334"/>
                </a:lnTo>
                <a:cubicBezTo>
                  <a:pt x="106769" y="390009"/>
                  <a:pt x="112154" y="395293"/>
                  <a:pt x="118838" y="395293"/>
                </a:cubicBezTo>
                <a:cubicBezTo>
                  <a:pt x="125523" y="395293"/>
                  <a:pt x="130815" y="390009"/>
                  <a:pt x="130815" y="383334"/>
                </a:cubicBezTo>
                <a:lnTo>
                  <a:pt x="130815" y="362661"/>
                </a:lnTo>
                <a:cubicBezTo>
                  <a:pt x="130815" y="355986"/>
                  <a:pt x="125523" y="350702"/>
                  <a:pt x="118838" y="350702"/>
                </a:cubicBezTo>
                <a:close/>
                <a:moveTo>
                  <a:pt x="328467" y="173873"/>
                </a:moveTo>
                <a:lnTo>
                  <a:pt x="349644" y="173873"/>
                </a:lnTo>
                <a:cubicBezTo>
                  <a:pt x="356331" y="173873"/>
                  <a:pt x="361718" y="179169"/>
                  <a:pt x="361718" y="185858"/>
                </a:cubicBezTo>
                <a:cubicBezTo>
                  <a:pt x="361718" y="192548"/>
                  <a:pt x="356331" y="197936"/>
                  <a:pt x="349644" y="197936"/>
                </a:cubicBezTo>
                <a:lnTo>
                  <a:pt x="328467" y="197936"/>
                </a:lnTo>
                <a:cubicBezTo>
                  <a:pt x="321780" y="197936"/>
                  <a:pt x="316486" y="192548"/>
                  <a:pt x="316486" y="185858"/>
                </a:cubicBezTo>
                <a:cubicBezTo>
                  <a:pt x="316486" y="179169"/>
                  <a:pt x="321780" y="173873"/>
                  <a:pt x="328467" y="173873"/>
                </a:cubicBezTo>
                <a:close/>
                <a:moveTo>
                  <a:pt x="169824" y="173873"/>
                </a:moveTo>
                <a:lnTo>
                  <a:pt x="190977" y="173873"/>
                </a:lnTo>
                <a:cubicBezTo>
                  <a:pt x="197658" y="173873"/>
                  <a:pt x="202946" y="179169"/>
                  <a:pt x="202946" y="185858"/>
                </a:cubicBezTo>
                <a:cubicBezTo>
                  <a:pt x="202946" y="192548"/>
                  <a:pt x="197658" y="197936"/>
                  <a:pt x="190977" y="197936"/>
                </a:cubicBezTo>
                <a:lnTo>
                  <a:pt x="169824" y="197936"/>
                </a:lnTo>
                <a:cubicBezTo>
                  <a:pt x="163143" y="197936"/>
                  <a:pt x="157855" y="192548"/>
                  <a:pt x="157855" y="185858"/>
                </a:cubicBezTo>
                <a:cubicBezTo>
                  <a:pt x="157855" y="179169"/>
                  <a:pt x="163143" y="173873"/>
                  <a:pt x="169824" y="173873"/>
                </a:cubicBezTo>
                <a:close/>
                <a:moveTo>
                  <a:pt x="148164" y="153214"/>
                </a:moveTo>
                <a:cubicBezTo>
                  <a:pt x="130339" y="153214"/>
                  <a:pt x="115484" y="168046"/>
                  <a:pt x="115484" y="185845"/>
                </a:cubicBezTo>
                <a:cubicBezTo>
                  <a:pt x="115484" y="204015"/>
                  <a:pt x="130339" y="218477"/>
                  <a:pt x="148164" y="218477"/>
                </a:cubicBezTo>
                <a:lnTo>
                  <a:pt x="370797" y="218477"/>
                </a:lnTo>
                <a:cubicBezTo>
                  <a:pt x="388994" y="218477"/>
                  <a:pt x="403477" y="203644"/>
                  <a:pt x="403477" y="185845"/>
                </a:cubicBezTo>
                <a:cubicBezTo>
                  <a:pt x="403477" y="167675"/>
                  <a:pt x="388622" y="153214"/>
                  <a:pt x="370797" y="153214"/>
                </a:cubicBezTo>
                <a:close/>
                <a:moveTo>
                  <a:pt x="543535" y="104225"/>
                </a:moveTo>
                <a:lnTo>
                  <a:pt x="578725" y="104225"/>
                </a:lnTo>
                <a:cubicBezTo>
                  <a:pt x="584946" y="104225"/>
                  <a:pt x="590703" y="109509"/>
                  <a:pt x="590239" y="116182"/>
                </a:cubicBezTo>
                <a:lnTo>
                  <a:pt x="590239" y="443192"/>
                </a:lnTo>
                <a:cubicBezTo>
                  <a:pt x="590239" y="473038"/>
                  <a:pt x="565726" y="497508"/>
                  <a:pt x="535921" y="497508"/>
                </a:cubicBezTo>
                <a:lnTo>
                  <a:pt x="153002" y="497508"/>
                </a:lnTo>
                <a:cubicBezTo>
                  <a:pt x="129975" y="497508"/>
                  <a:pt x="111126" y="516139"/>
                  <a:pt x="111126" y="539218"/>
                </a:cubicBezTo>
                <a:cubicBezTo>
                  <a:pt x="111126" y="562206"/>
                  <a:pt x="129790" y="581022"/>
                  <a:pt x="153002" y="581022"/>
                </a:cubicBezTo>
                <a:lnTo>
                  <a:pt x="552727" y="581022"/>
                </a:lnTo>
                <a:cubicBezTo>
                  <a:pt x="559412" y="581022"/>
                  <a:pt x="564705" y="586305"/>
                  <a:pt x="564705" y="592979"/>
                </a:cubicBezTo>
                <a:cubicBezTo>
                  <a:pt x="564705" y="599652"/>
                  <a:pt x="559412" y="605028"/>
                  <a:pt x="552727" y="605028"/>
                </a:cubicBezTo>
                <a:lnTo>
                  <a:pt x="153002" y="605028"/>
                </a:lnTo>
                <a:cubicBezTo>
                  <a:pt x="116976" y="605028"/>
                  <a:pt x="87078" y="575738"/>
                  <a:pt x="87078" y="539218"/>
                </a:cubicBezTo>
                <a:cubicBezTo>
                  <a:pt x="87078" y="502791"/>
                  <a:pt x="116419" y="473501"/>
                  <a:pt x="153002" y="473501"/>
                </a:cubicBezTo>
                <a:lnTo>
                  <a:pt x="536385" y="473501"/>
                </a:lnTo>
                <a:cubicBezTo>
                  <a:pt x="553191" y="473501"/>
                  <a:pt x="566747" y="460061"/>
                  <a:pt x="566747" y="443192"/>
                </a:cubicBezTo>
                <a:lnTo>
                  <a:pt x="566747" y="128232"/>
                </a:lnTo>
                <a:lnTo>
                  <a:pt x="543535" y="128232"/>
                </a:lnTo>
                <a:close/>
                <a:moveTo>
                  <a:pt x="90324" y="78680"/>
                </a:moveTo>
                <a:lnTo>
                  <a:pt x="428544" y="78680"/>
                </a:lnTo>
                <a:lnTo>
                  <a:pt x="428544" y="292917"/>
                </a:lnTo>
                <a:lnTo>
                  <a:pt x="90324" y="292917"/>
                </a:lnTo>
                <a:close/>
                <a:moveTo>
                  <a:pt x="78359" y="54232"/>
                </a:moveTo>
                <a:cubicBezTo>
                  <a:pt x="71674" y="54232"/>
                  <a:pt x="66290" y="59609"/>
                  <a:pt x="66290" y="66284"/>
                </a:cubicBezTo>
                <a:lnTo>
                  <a:pt x="66290" y="305462"/>
                </a:lnTo>
                <a:cubicBezTo>
                  <a:pt x="66290" y="312137"/>
                  <a:pt x="71674" y="317421"/>
                  <a:pt x="78359" y="317421"/>
                </a:cubicBezTo>
                <a:lnTo>
                  <a:pt x="441002" y="317421"/>
                </a:lnTo>
                <a:cubicBezTo>
                  <a:pt x="447687" y="317421"/>
                  <a:pt x="453071" y="312137"/>
                  <a:pt x="453071" y="305462"/>
                </a:cubicBezTo>
                <a:lnTo>
                  <a:pt x="452514" y="305462"/>
                </a:lnTo>
                <a:lnTo>
                  <a:pt x="452514" y="66284"/>
                </a:lnTo>
                <a:cubicBezTo>
                  <a:pt x="452514" y="59609"/>
                  <a:pt x="447222" y="54232"/>
                  <a:pt x="440538" y="54232"/>
                </a:cubicBezTo>
                <a:close/>
                <a:moveTo>
                  <a:pt x="11512" y="0"/>
                </a:moveTo>
                <a:lnTo>
                  <a:pt x="507849" y="0"/>
                </a:lnTo>
                <a:cubicBezTo>
                  <a:pt x="514162" y="0"/>
                  <a:pt x="518990" y="5284"/>
                  <a:pt x="519361" y="11495"/>
                </a:cubicBezTo>
                <a:lnTo>
                  <a:pt x="519361" y="431726"/>
                </a:lnTo>
                <a:cubicBezTo>
                  <a:pt x="519361" y="437937"/>
                  <a:pt x="514162" y="443221"/>
                  <a:pt x="507849" y="443221"/>
                </a:cubicBezTo>
                <a:lnTo>
                  <a:pt x="11512" y="443221"/>
                </a:lnTo>
                <a:cubicBezTo>
                  <a:pt x="5292" y="443221"/>
                  <a:pt x="0" y="438030"/>
                  <a:pt x="0" y="431726"/>
                </a:cubicBezTo>
                <a:lnTo>
                  <a:pt x="0" y="11495"/>
                </a:lnTo>
                <a:cubicBezTo>
                  <a:pt x="0" y="5284"/>
                  <a:pt x="5199" y="0"/>
                  <a:pt x="11512" y="0"/>
                </a:cubicBezTo>
                <a:close/>
              </a:path>
            </a:pathLst>
          </a:custGeom>
          <a:solidFill>
            <a:srgbClr val="8FAEE6"/>
          </a:solidFill>
          <a:ln>
            <a:noFill/>
          </a:ln>
        </p:spPr>
        <p:txBody>
          <a:bodyPr/>
          <a:lstStyle/>
          <a:p/>
        </p:txBody>
      </p:sp>
      <p:sp>
        <p:nvSpPr>
          <p:cNvPr id="57" name="teenager-listening-music-with-headphones_26997"/>
          <p:cNvSpPr>
            <a:spLocks noChangeAspect="1"/>
          </p:cNvSpPr>
          <p:nvPr/>
        </p:nvSpPr>
        <p:spPr bwMode="auto">
          <a:xfrm>
            <a:off x="4709458" y="2719490"/>
            <a:ext cx="2484011" cy="2032604"/>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6589" h="496357">
                <a:moveTo>
                  <a:pt x="184936" y="275535"/>
                </a:moveTo>
                <a:lnTo>
                  <a:pt x="93065" y="342044"/>
                </a:lnTo>
                <a:lnTo>
                  <a:pt x="190514" y="390096"/>
                </a:lnTo>
                <a:lnTo>
                  <a:pt x="187343" y="293337"/>
                </a:lnTo>
                <a:close/>
                <a:moveTo>
                  <a:pt x="309466" y="29849"/>
                </a:moveTo>
                <a:cubicBezTo>
                  <a:pt x="364826" y="29849"/>
                  <a:pt x="409704" y="74664"/>
                  <a:pt x="409704" y="129946"/>
                </a:cubicBezTo>
                <a:cubicBezTo>
                  <a:pt x="409704" y="185228"/>
                  <a:pt x="364826" y="230043"/>
                  <a:pt x="309466" y="230043"/>
                </a:cubicBezTo>
                <a:cubicBezTo>
                  <a:pt x="254106" y="230043"/>
                  <a:pt x="209228" y="185228"/>
                  <a:pt x="209228" y="129946"/>
                </a:cubicBezTo>
                <a:cubicBezTo>
                  <a:pt x="209228" y="74664"/>
                  <a:pt x="254106" y="29849"/>
                  <a:pt x="309466" y="29849"/>
                </a:cubicBezTo>
                <a:close/>
                <a:moveTo>
                  <a:pt x="306447" y="0"/>
                </a:moveTo>
                <a:cubicBezTo>
                  <a:pt x="360476" y="0"/>
                  <a:pt x="406959" y="33090"/>
                  <a:pt x="426646" y="79941"/>
                </a:cubicBezTo>
                <a:cubicBezTo>
                  <a:pt x="429708" y="78631"/>
                  <a:pt x="433099" y="77976"/>
                  <a:pt x="436489" y="77976"/>
                </a:cubicBezTo>
                <a:cubicBezTo>
                  <a:pt x="456285" y="77976"/>
                  <a:pt x="472253" y="100910"/>
                  <a:pt x="472253" y="129195"/>
                </a:cubicBezTo>
                <a:cubicBezTo>
                  <a:pt x="472253" y="141754"/>
                  <a:pt x="469191" y="153221"/>
                  <a:pt x="463941" y="162067"/>
                </a:cubicBezTo>
                <a:lnTo>
                  <a:pt x="477941" y="155405"/>
                </a:lnTo>
                <a:cubicBezTo>
                  <a:pt x="493799" y="147870"/>
                  <a:pt x="512720" y="154531"/>
                  <a:pt x="520267" y="170367"/>
                </a:cubicBezTo>
                <a:lnTo>
                  <a:pt x="603498" y="344665"/>
                </a:lnTo>
                <a:cubicBezTo>
                  <a:pt x="609404" y="357115"/>
                  <a:pt x="606670" y="371749"/>
                  <a:pt x="596826" y="381250"/>
                </a:cubicBezTo>
                <a:cubicBezTo>
                  <a:pt x="590811" y="387038"/>
                  <a:pt x="582827" y="390096"/>
                  <a:pt x="574843" y="390096"/>
                </a:cubicBezTo>
                <a:cubicBezTo>
                  <a:pt x="569812" y="390096"/>
                  <a:pt x="564671" y="388895"/>
                  <a:pt x="559969" y="386383"/>
                </a:cubicBezTo>
                <a:lnTo>
                  <a:pt x="421505" y="312994"/>
                </a:lnTo>
                <a:lnTo>
                  <a:pt x="409693" y="496357"/>
                </a:lnTo>
                <a:lnTo>
                  <a:pt x="193686" y="489695"/>
                </a:lnTo>
                <a:lnTo>
                  <a:pt x="192811" y="461956"/>
                </a:lnTo>
                <a:lnTo>
                  <a:pt x="17709" y="375571"/>
                </a:lnTo>
                <a:cubicBezTo>
                  <a:pt x="7756" y="370657"/>
                  <a:pt x="1084" y="360937"/>
                  <a:pt x="100" y="349798"/>
                </a:cubicBezTo>
                <a:cubicBezTo>
                  <a:pt x="-775" y="338768"/>
                  <a:pt x="4147" y="327956"/>
                  <a:pt x="13115" y="321513"/>
                </a:cubicBezTo>
                <a:lnTo>
                  <a:pt x="175093" y="204331"/>
                </a:lnTo>
                <a:lnTo>
                  <a:pt x="196967" y="200181"/>
                </a:lnTo>
                <a:cubicBezTo>
                  <a:pt x="203201" y="198980"/>
                  <a:pt x="210529" y="202584"/>
                  <a:pt x="214248" y="207716"/>
                </a:cubicBezTo>
                <a:cubicBezTo>
                  <a:pt x="234810" y="236766"/>
                  <a:pt x="269808" y="248670"/>
                  <a:pt x="309400" y="248670"/>
                </a:cubicBezTo>
                <a:cubicBezTo>
                  <a:pt x="346914" y="248670"/>
                  <a:pt x="380163" y="238841"/>
                  <a:pt x="401053" y="212740"/>
                </a:cubicBezTo>
                <a:cubicBezTo>
                  <a:pt x="404990" y="207826"/>
                  <a:pt x="412537" y="204768"/>
                  <a:pt x="418552" y="206624"/>
                </a:cubicBezTo>
                <a:lnTo>
                  <a:pt x="432114" y="210774"/>
                </a:lnTo>
                <a:cubicBezTo>
                  <a:pt x="438130" y="212522"/>
                  <a:pt x="441848" y="219074"/>
                  <a:pt x="440317" y="225190"/>
                </a:cubicBezTo>
                <a:lnTo>
                  <a:pt x="434848" y="248124"/>
                </a:lnTo>
                <a:lnTo>
                  <a:pt x="504736" y="285255"/>
                </a:lnTo>
                <a:lnTo>
                  <a:pt x="452238" y="175172"/>
                </a:lnTo>
                <a:cubicBezTo>
                  <a:pt x="447535" y="178557"/>
                  <a:pt x="442176" y="180523"/>
                  <a:pt x="436489" y="180523"/>
                </a:cubicBezTo>
                <a:cubicBezTo>
                  <a:pt x="433974" y="180523"/>
                  <a:pt x="428724" y="181179"/>
                  <a:pt x="426427" y="180523"/>
                </a:cubicBezTo>
                <a:lnTo>
                  <a:pt x="420521" y="178011"/>
                </a:lnTo>
                <a:cubicBezTo>
                  <a:pt x="426974" y="162831"/>
                  <a:pt x="430255" y="146668"/>
                  <a:pt x="430255" y="129959"/>
                </a:cubicBezTo>
                <a:cubicBezTo>
                  <a:pt x="430255" y="61813"/>
                  <a:pt x="374695" y="6334"/>
                  <a:pt x="306447" y="6334"/>
                </a:cubicBezTo>
                <a:cubicBezTo>
                  <a:pt x="238200" y="6334"/>
                  <a:pt x="182640" y="61813"/>
                  <a:pt x="182640" y="129959"/>
                </a:cubicBezTo>
                <a:cubicBezTo>
                  <a:pt x="182640" y="146559"/>
                  <a:pt x="185921" y="162722"/>
                  <a:pt x="192374" y="177902"/>
                </a:cubicBezTo>
                <a:cubicBezTo>
                  <a:pt x="193796" y="180305"/>
                  <a:pt x="194889" y="181397"/>
                  <a:pt x="194889" y="181397"/>
                </a:cubicBezTo>
                <a:cubicBezTo>
                  <a:pt x="190624" y="184127"/>
                  <a:pt x="186030" y="185656"/>
                  <a:pt x="181109" y="185765"/>
                </a:cubicBezTo>
                <a:cubicBezTo>
                  <a:pt x="161312" y="186202"/>
                  <a:pt x="144688" y="163705"/>
                  <a:pt x="144032" y="135420"/>
                </a:cubicBezTo>
                <a:cubicBezTo>
                  <a:pt x="143266" y="107135"/>
                  <a:pt x="158688" y="83764"/>
                  <a:pt x="178484" y="83218"/>
                </a:cubicBezTo>
                <a:cubicBezTo>
                  <a:pt x="180124" y="83218"/>
                  <a:pt x="182968" y="82890"/>
                  <a:pt x="185374" y="82781"/>
                </a:cubicBezTo>
                <a:cubicBezTo>
                  <a:pt x="204295" y="34401"/>
                  <a:pt x="251434" y="0"/>
                  <a:pt x="306447" y="0"/>
                </a:cubicBezTo>
                <a:close/>
              </a:path>
            </a:pathLst>
          </a:custGeom>
          <a:blipFill>
            <a:blip r:embed="rId2"/>
            <a:tile tx="0" ty="-254000" sx="100000" sy="100000" flip="none" algn="tl"/>
          </a:blipFill>
          <a:ln w="53975">
            <a:solidFill>
              <a:schemeClr val="bg1"/>
            </a:solidFill>
          </a:ln>
        </p:spPr>
        <p:txBody>
          <a:bodyPr/>
          <a:lstStyle/>
          <a:p/>
        </p:txBody>
      </p:sp>
      <p:sp>
        <p:nvSpPr>
          <p:cNvPr id="38" name="圆: 空心 37"/>
          <p:cNvSpPr/>
          <p:nvPr/>
        </p:nvSpPr>
        <p:spPr>
          <a:xfrm>
            <a:off x="4480215" y="2074447"/>
            <a:ext cx="2965863" cy="2965863"/>
          </a:xfrm>
          <a:prstGeom prst="donut">
            <a:avLst>
              <a:gd name="adj" fmla="val 1583"/>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4.16667E-06 1.85185E-06 L 4.16667E-06 0.00023 L -0.0073 0.00856" pathEditMode="relative" rAng="0" ptsTypes="AAA">
                                      <p:cBhvr>
                                        <p:cTn id="6" dur="2000" fill="hold"/>
                                        <p:tgtEl>
                                          <p:spTgt spid="8"/>
                                        </p:tgtEl>
                                        <p:attrNameLst>
                                          <p:attrName>ppt_x</p:attrName>
                                          <p:attrName>ppt_y</p:attrName>
                                        </p:attrNameLst>
                                      </p:cBhvr>
                                      <p:rCtr x="-36500" y="41700"/>
                                    </p:animMotion>
                                  </p:childTnLst>
                                </p:cTn>
                              </p:par>
                              <p:par>
                                <p:cTn id="7" presetID="0" presetClass="path" presetSubtype="0" accel="50000" decel="50000" fill="hold" grpId="0" nodeType="withEffect">
                                  <p:stCondLst>
                                    <p:cond delay="0"/>
                                  </p:stCondLst>
                                  <p:childTnLst>
                                    <p:animMotion origin="layout" path="M 4.16667E-06 -4.81481E-06 L 4.16667E-06 0.00024 L -0.0073 0.00857" pathEditMode="relative" rAng="0" ptsTypes="AAA">
                                      <p:cBhvr>
                                        <p:cTn id="8" dur="2000" fill="hold"/>
                                        <p:tgtEl>
                                          <p:spTgt spid="10"/>
                                        </p:tgtEl>
                                        <p:attrNameLst>
                                          <p:attrName>ppt_x</p:attrName>
                                          <p:attrName>ppt_y</p:attrName>
                                        </p:attrNameLst>
                                      </p:cBhvr>
                                      <p:rCtr x="-36500" y="41700"/>
                                    </p:animMotion>
                                  </p:childTnLst>
                                </p:cTn>
                              </p:par>
                              <p:par>
                                <p:cTn id="9" presetID="0" presetClass="path" presetSubtype="0" accel="50000" decel="50000" fill="hold" grpId="0" nodeType="withEffect">
                                  <p:stCondLst>
                                    <p:cond delay="0"/>
                                  </p:stCondLst>
                                  <p:childTnLst>
                                    <p:animMotion origin="layout" path="M 4.16667E-06 -1.48148E-06 L 4.16667E-06 0.00023 L -0.0073 0.00857" pathEditMode="relative" rAng="0" ptsTypes="AAA">
                                      <p:cBhvr>
                                        <p:cTn id="10" dur="2000" fill="hold"/>
                                        <p:tgtEl>
                                          <p:spTgt spid="12"/>
                                        </p:tgtEl>
                                        <p:attrNameLst>
                                          <p:attrName>ppt_x</p:attrName>
                                          <p:attrName>ppt_y</p:attrName>
                                        </p:attrNameLst>
                                      </p:cBhvr>
                                      <p:rCtr x="-36500" y="41700"/>
                                    </p:animMotion>
                                  </p:childTnLst>
                                </p:cTn>
                              </p:par>
                              <p:par>
                                <p:cTn id="11" presetID="0" presetClass="path" presetSubtype="0" accel="50000" decel="50000" fill="hold" grpId="0" nodeType="withEffect">
                                  <p:stCondLst>
                                    <p:cond delay="0"/>
                                  </p:stCondLst>
                                  <p:childTnLst>
                                    <p:animMotion origin="layout" path="M 4.16667E-06 1.85185E-06 L 4.16667E-06 0.00023 L -0.0073 0.00856" pathEditMode="relative" rAng="0" ptsTypes="AAA">
                                      <p:cBhvr>
                                        <p:cTn id="12" dur="2000" fill="hold"/>
                                        <p:tgtEl>
                                          <p:spTgt spid="14"/>
                                        </p:tgtEl>
                                        <p:attrNameLst>
                                          <p:attrName>ppt_x</p:attrName>
                                          <p:attrName>ppt_y</p:attrName>
                                        </p:attrNameLst>
                                      </p:cBhvr>
                                      <p:rCtr x="-36500" y="41700"/>
                                    </p:animMotion>
                                  </p:childTnLst>
                                </p:cTn>
                              </p:par>
                              <p:par>
                                <p:cTn id="13" presetID="0" presetClass="path" presetSubtype="0" accel="50000" decel="50000" fill="hold" grpId="0" nodeType="withEffect">
                                  <p:stCondLst>
                                    <p:cond delay="0"/>
                                  </p:stCondLst>
                                  <p:childTnLst>
                                    <p:animMotion origin="layout" path="M 0 0 L 0 0 L -0.00729 0.00856" pathEditMode="relative" ptsTypes="AAA">
                                      <p:cBhvr>
                                        <p:cTn id="14" dur="2000" fill="hold"/>
                                        <p:tgtEl>
                                          <p:spTgt spid="7"/>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0 0 L 0 0 L -0.00729 0.00856" pathEditMode="relative" ptsTypes="AAA">
                                      <p:cBhvr>
                                        <p:cTn id="16" dur="2000" fill="hold"/>
                                        <p:tgtEl>
                                          <p:spTgt spid="9"/>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0 0 L 0 0 L -0.00729 0.00856" pathEditMode="relative" ptsTypes="AAA">
                                      <p:cBhvr>
                                        <p:cTn id="18" dur="2000" fill="hold"/>
                                        <p:tgtEl>
                                          <p:spTgt spid="11"/>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0 0 L 0 0 L -0.00729 0.00856" pathEditMode="relative" ptsTypes="AAA">
                                      <p:cBhvr>
                                        <p:cTn id="20" dur="2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2">
            <a:off x="8439505" y="3618923"/>
            <a:ext cx="1613327" cy="1371432"/>
          </a:xfrm>
          <a:prstGeom prst="rect">
            <a:avLst/>
          </a:prstGeom>
        </p:spPr>
      </p:pic>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rPr>
              <a:t>活动时间控制</a:t>
            </a:r>
            <a:endParaRPr lang="zh-CN" altLang="en-US" sz="8000">
              <a:blipFill dpi="0" rotWithShape="1">
                <a:blip r:embed="rId4"/>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a:blipFill>
                  <a:blip r:embed="rId4"/>
                  <a:tile tx="0" ty="0" sx="100000" sy="100000" flip="none" algn="tl"/>
                </a:blipFill>
                <a:latin typeface="Bauhaus 93" panose="04030905020b02020c02" pitchFamily="82" charset="0"/>
              </a:rPr>
              <a:t>02</a:t>
            </a:r>
            <a:endParaRPr lang="zh-CN" altLang="en-US" sz="9600">
              <a:blipFill>
                <a:blip r:embed="rId4"/>
                <a:tile tx="0" ty="0" sx="100000" sy="100000" flip="none" algn="tl"/>
              </a:blipFill>
              <a:latin typeface="Bauhaus 93" panose="04030905020b02020c02" pitchFamily="82" charset="0"/>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1471180" y="457879"/>
            <a:ext cx="8646597" cy="593725"/>
          </a:xfrm>
        </p:spPr>
        <p:txBody>
          <a:bodyPr/>
          <a:lstStyle/>
          <a:p>
            <a:r>
              <a:rPr lang="zh-CN" altLang="en-US"/>
              <a:t>活动现场装饰：</a:t>
            </a:r>
            <a:r>
              <a:rPr lang="en-US" altLang="zh-CN"/>
              <a:t>26</a:t>
            </a:r>
            <a:r>
              <a:rPr lang="zh-CN" altLang="en-US"/>
              <a:t>日下午</a:t>
            </a:r>
            <a:r>
              <a:rPr lang="en-US" altLang="zh-CN"/>
              <a:t>4</a:t>
            </a:r>
            <a:r>
              <a:rPr lang="zh-CN" altLang="en-US"/>
              <a:t>：</a:t>
            </a:r>
            <a:r>
              <a:rPr lang="en-US" altLang="zh-CN"/>
              <a:t>00</a:t>
            </a:r>
            <a:r>
              <a:rPr lang="zh-CN" altLang="en-US"/>
              <a:t>之前</a:t>
            </a:r>
            <a:endParaRPr lang="zh-CN" altLang="en-US"/>
          </a:p>
        </p:txBody>
      </p:sp>
      <p:grpSp>
        <p:nvGrpSpPr>
          <p:cNvPr id="8" name="组合 7"/>
          <p:cNvGrpSpPr/>
          <p:nvPr/>
        </p:nvGrpSpPr>
        <p:grpSpPr>
          <a:xfrm>
            <a:off x="1696808" y="2809281"/>
            <a:ext cx="1557026" cy="1109580"/>
            <a:chOff x="1316801" y="2880531"/>
            <a:chExt cx="1557026" cy="1109580"/>
          </a:xfrm>
        </p:grpSpPr>
        <p:sp>
          <p:nvSpPr>
            <p:cNvPr id="3" name="椭圆 2"/>
            <p:cNvSpPr/>
            <p:nvPr/>
          </p:nvSpPr>
          <p:spPr>
            <a:xfrm>
              <a:off x="1316801" y="2880531"/>
              <a:ext cx="1109580" cy="1109580"/>
            </a:xfrm>
            <a:prstGeom prst="ellips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436919" y="3146962"/>
              <a:ext cx="1436908" cy="584775"/>
              <a:chOff x="1436919" y="3146962"/>
              <a:chExt cx="1436908" cy="584775"/>
            </a:xfrm>
          </p:grpSpPr>
          <p:sp>
            <p:nvSpPr>
              <p:cNvPr id="4" name="箭头: 五边形 3"/>
              <p:cNvSpPr/>
              <p:nvPr/>
            </p:nvSpPr>
            <p:spPr>
              <a:xfrm>
                <a:off x="2517567" y="3325091"/>
                <a:ext cx="356260" cy="201880"/>
              </a:xfrm>
              <a:prstGeom prst="homePlat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36919" y="3146962"/>
                <a:ext cx="866897" cy="584775"/>
              </a:xfrm>
              <a:prstGeom prst="rect">
                <a:avLst/>
              </a:prstGeom>
              <a:noFill/>
            </p:spPr>
            <p:txBody>
              <a:bodyPr wrap="square" rtlCol="0">
                <a:spAutoFit/>
              </a:bodyPr>
              <a:lstStyle/>
              <a:p>
                <a:pPr algn="ctr"/>
                <a:r>
                  <a:rPr lang="en-US" altLang="zh-CN" sz="3200">
                    <a:solidFill>
                      <a:schemeClr val="bg1"/>
                    </a:solidFill>
                    <a:latin typeface="Aharoni" panose="02010803020104030203" pitchFamily="2" charset="-79"/>
                    <a:cs typeface="Aharoni" panose="02010803020104030203" pitchFamily="2" charset="-79"/>
                  </a:rPr>
                  <a:t>01</a:t>
                </a:r>
                <a:endParaRPr lang="zh-CN" altLang="en-US" sz="3200">
                  <a:solidFill>
                    <a:schemeClr val="bg1"/>
                  </a:solidFill>
                  <a:latin typeface="Aharoni" panose="02010803020104030203" pitchFamily="2" charset="-79"/>
                  <a:cs typeface="Aharoni" panose="02010803020104030203" pitchFamily="2" charset="-79"/>
                </a:endParaRPr>
              </a:p>
            </p:txBody>
          </p:sp>
        </p:grpSp>
      </p:grpSp>
      <p:grpSp>
        <p:nvGrpSpPr>
          <p:cNvPr id="9" name="组合 8"/>
          <p:cNvGrpSpPr/>
          <p:nvPr/>
        </p:nvGrpSpPr>
        <p:grpSpPr>
          <a:xfrm>
            <a:off x="3495975" y="2809281"/>
            <a:ext cx="1557026" cy="1109580"/>
            <a:chOff x="1316801" y="2880531"/>
            <a:chExt cx="1557026" cy="1109580"/>
          </a:xfrm>
        </p:grpSpPr>
        <p:sp>
          <p:nvSpPr>
            <p:cNvPr id="10" name="椭圆 9"/>
            <p:cNvSpPr/>
            <p:nvPr/>
          </p:nvSpPr>
          <p:spPr>
            <a:xfrm>
              <a:off x="1316801" y="2880531"/>
              <a:ext cx="1109580" cy="1109580"/>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36919" y="3146962"/>
              <a:ext cx="1436908" cy="584775"/>
              <a:chOff x="1436919" y="3146962"/>
              <a:chExt cx="1436908" cy="584775"/>
            </a:xfrm>
          </p:grpSpPr>
          <p:sp>
            <p:nvSpPr>
              <p:cNvPr id="12" name="箭头: 五边形 11"/>
              <p:cNvSpPr/>
              <p:nvPr/>
            </p:nvSpPr>
            <p:spPr>
              <a:xfrm>
                <a:off x="2517567" y="3325091"/>
                <a:ext cx="356260" cy="201880"/>
              </a:xfrm>
              <a:prstGeom prst="homePlat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36919" y="3146962"/>
                <a:ext cx="866897" cy="584775"/>
              </a:xfrm>
              <a:prstGeom prst="rect">
                <a:avLst/>
              </a:prstGeom>
              <a:noFill/>
            </p:spPr>
            <p:txBody>
              <a:bodyPr wrap="square" rtlCol="0">
                <a:spAutoFit/>
              </a:bodyPr>
              <a:lstStyle/>
              <a:p>
                <a:pPr algn="ctr"/>
                <a:r>
                  <a:rPr lang="en-US" altLang="zh-CN" sz="3200">
                    <a:solidFill>
                      <a:schemeClr val="bg1"/>
                    </a:solidFill>
                    <a:latin typeface="Aharoni" panose="02010803020104030203" pitchFamily="2" charset="-79"/>
                    <a:cs typeface="Aharoni" panose="02010803020104030203" pitchFamily="2" charset="-79"/>
                  </a:rPr>
                  <a:t>02</a:t>
                </a:r>
                <a:endParaRPr lang="zh-CN" altLang="en-US" sz="3200">
                  <a:solidFill>
                    <a:schemeClr val="bg1"/>
                  </a:solidFill>
                  <a:latin typeface="Aharoni" panose="02010803020104030203" pitchFamily="2" charset="-79"/>
                  <a:cs typeface="Aharoni" panose="02010803020104030203" pitchFamily="2" charset="-79"/>
                </a:endParaRPr>
              </a:p>
            </p:txBody>
          </p:sp>
        </p:grpSp>
      </p:grpSp>
      <p:grpSp>
        <p:nvGrpSpPr>
          <p:cNvPr id="14" name="组合 13"/>
          <p:cNvGrpSpPr/>
          <p:nvPr/>
        </p:nvGrpSpPr>
        <p:grpSpPr>
          <a:xfrm>
            <a:off x="5295141" y="2809281"/>
            <a:ext cx="1557026" cy="1109580"/>
            <a:chOff x="1316801" y="2880531"/>
            <a:chExt cx="1557026" cy="1109580"/>
          </a:xfrm>
        </p:grpSpPr>
        <p:sp>
          <p:nvSpPr>
            <p:cNvPr id="15" name="椭圆 14"/>
            <p:cNvSpPr/>
            <p:nvPr/>
          </p:nvSpPr>
          <p:spPr>
            <a:xfrm>
              <a:off x="1316801" y="2880531"/>
              <a:ext cx="1109580" cy="1109580"/>
            </a:xfrm>
            <a:prstGeom prst="ellipse">
              <a:avLst/>
            </a:prstGeom>
            <a:solidFill>
              <a:srgbClr val="00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436919" y="3146962"/>
              <a:ext cx="1436908" cy="584775"/>
              <a:chOff x="1436919" y="3146962"/>
              <a:chExt cx="1436908" cy="584775"/>
            </a:xfrm>
          </p:grpSpPr>
          <p:sp>
            <p:nvSpPr>
              <p:cNvPr id="17" name="箭头: 五边形 16"/>
              <p:cNvSpPr/>
              <p:nvPr/>
            </p:nvSpPr>
            <p:spPr>
              <a:xfrm>
                <a:off x="2517567" y="3325091"/>
                <a:ext cx="356260" cy="201880"/>
              </a:xfrm>
              <a:prstGeom prst="homePlate">
                <a:avLst/>
              </a:prstGeom>
              <a:solidFill>
                <a:srgbClr val="00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36919" y="3146962"/>
                <a:ext cx="866897" cy="584775"/>
              </a:xfrm>
              <a:prstGeom prst="rect">
                <a:avLst/>
              </a:prstGeom>
              <a:noFill/>
            </p:spPr>
            <p:txBody>
              <a:bodyPr wrap="square" rtlCol="0">
                <a:spAutoFit/>
              </a:bodyPr>
              <a:lstStyle/>
              <a:p>
                <a:pPr algn="ctr"/>
                <a:r>
                  <a:rPr lang="en-US" altLang="zh-CN" sz="3200">
                    <a:solidFill>
                      <a:schemeClr val="bg1"/>
                    </a:solidFill>
                    <a:latin typeface="Aharoni" panose="02010803020104030203" pitchFamily="2" charset="-79"/>
                    <a:cs typeface="Aharoni" panose="02010803020104030203" pitchFamily="2" charset="-79"/>
                  </a:rPr>
                  <a:t>03</a:t>
                </a:r>
                <a:endParaRPr lang="zh-CN" altLang="en-US" sz="3200">
                  <a:solidFill>
                    <a:schemeClr val="bg1"/>
                  </a:solidFill>
                  <a:latin typeface="Aharoni" panose="02010803020104030203" pitchFamily="2" charset="-79"/>
                  <a:cs typeface="Aharoni" panose="02010803020104030203" pitchFamily="2" charset="-79"/>
                </a:endParaRPr>
              </a:p>
            </p:txBody>
          </p:sp>
        </p:grpSp>
      </p:grpSp>
      <p:grpSp>
        <p:nvGrpSpPr>
          <p:cNvPr id="19" name="组合 18"/>
          <p:cNvGrpSpPr/>
          <p:nvPr/>
        </p:nvGrpSpPr>
        <p:grpSpPr>
          <a:xfrm>
            <a:off x="7094308" y="2809281"/>
            <a:ext cx="1557026" cy="1109580"/>
            <a:chOff x="1316801" y="2880531"/>
            <a:chExt cx="1557026" cy="1109580"/>
          </a:xfrm>
        </p:grpSpPr>
        <p:sp>
          <p:nvSpPr>
            <p:cNvPr id="20" name="椭圆 19"/>
            <p:cNvSpPr/>
            <p:nvPr/>
          </p:nvSpPr>
          <p:spPr>
            <a:xfrm>
              <a:off x="1316801" y="2880531"/>
              <a:ext cx="1109580" cy="1109580"/>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436919" y="3146962"/>
              <a:ext cx="1436908" cy="584775"/>
              <a:chOff x="1436919" y="3146962"/>
              <a:chExt cx="1436908" cy="584775"/>
            </a:xfrm>
          </p:grpSpPr>
          <p:sp>
            <p:nvSpPr>
              <p:cNvPr id="22" name="箭头: 五边形 21"/>
              <p:cNvSpPr/>
              <p:nvPr/>
            </p:nvSpPr>
            <p:spPr>
              <a:xfrm>
                <a:off x="2517567" y="3325091"/>
                <a:ext cx="356260" cy="201880"/>
              </a:xfrm>
              <a:prstGeom prst="homePlat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436919" y="3146962"/>
                <a:ext cx="866897" cy="584775"/>
              </a:xfrm>
              <a:prstGeom prst="rect">
                <a:avLst/>
              </a:prstGeom>
              <a:noFill/>
            </p:spPr>
            <p:txBody>
              <a:bodyPr wrap="square" rtlCol="0">
                <a:spAutoFit/>
              </a:bodyPr>
              <a:lstStyle/>
              <a:p>
                <a:pPr algn="ctr"/>
                <a:r>
                  <a:rPr lang="en-US" altLang="zh-CN" sz="3200">
                    <a:solidFill>
                      <a:schemeClr val="bg1"/>
                    </a:solidFill>
                    <a:latin typeface="Aharoni" panose="02010803020104030203" pitchFamily="2" charset="-79"/>
                    <a:cs typeface="Aharoni" panose="02010803020104030203" pitchFamily="2" charset="-79"/>
                  </a:rPr>
                  <a:t>04</a:t>
                </a:r>
                <a:endParaRPr lang="zh-CN" altLang="en-US" sz="3200">
                  <a:solidFill>
                    <a:schemeClr val="bg1"/>
                  </a:solidFill>
                  <a:latin typeface="Aharoni" panose="02010803020104030203" pitchFamily="2" charset="-79"/>
                  <a:cs typeface="Aharoni" panose="02010803020104030203" pitchFamily="2" charset="-79"/>
                </a:endParaRPr>
              </a:p>
            </p:txBody>
          </p:sp>
        </p:grpSp>
      </p:grpSp>
      <p:grpSp>
        <p:nvGrpSpPr>
          <p:cNvPr id="34" name="组合 33"/>
          <p:cNvGrpSpPr/>
          <p:nvPr/>
        </p:nvGrpSpPr>
        <p:grpSpPr>
          <a:xfrm>
            <a:off x="8893475" y="2809281"/>
            <a:ext cx="1109580" cy="1109580"/>
            <a:chOff x="8893475" y="2880531"/>
            <a:chExt cx="1109580" cy="1109580"/>
          </a:xfrm>
        </p:grpSpPr>
        <p:sp>
          <p:nvSpPr>
            <p:cNvPr id="25" name="椭圆 24"/>
            <p:cNvSpPr/>
            <p:nvPr/>
          </p:nvSpPr>
          <p:spPr>
            <a:xfrm>
              <a:off x="8893475" y="2880531"/>
              <a:ext cx="1109580" cy="1109580"/>
            </a:xfrm>
            <a:prstGeom prst="ellips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013593" y="3146962"/>
              <a:ext cx="866897" cy="584775"/>
            </a:xfrm>
            <a:prstGeom prst="rect">
              <a:avLst/>
            </a:prstGeom>
            <a:noFill/>
          </p:spPr>
          <p:txBody>
            <a:bodyPr wrap="square" rtlCol="0">
              <a:spAutoFit/>
            </a:bodyPr>
            <a:lstStyle/>
            <a:p>
              <a:pPr algn="ctr"/>
              <a:r>
                <a:rPr lang="en-US" altLang="zh-CN" sz="3200">
                  <a:solidFill>
                    <a:schemeClr val="bg1"/>
                  </a:solidFill>
                  <a:latin typeface="Aharoni" panose="02010803020104030203" pitchFamily="2" charset="-79"/>
                  <a:cs typeface="Aharoni" panose="02010803020104030203" pitchFamily="2" charset="-79"/>
                </a:rPr>
                <a:t>05</a:t>
              </a:r>
              <a:endParaRPr lang="zh-CN" altLang="en-US" sz="3200">
                <a:solidFill>
                  <a:schemeClr val="bg1"/>
                </a:solidFill>
                <a:latin typeface="Aharoni" panose="02010803020104030203" pitchFamily="2" charset="-79"/>
                <a:cs typeface="Aharoni" panose="02010803020104030203" pitchFamily="2" charset="-79"/>
              </a:endParaRPr>
            </a:p>
          </p:txBody>
        </p:sp>
      </p:grpSp>
      <p:sp>
        <p:nvSpPr>
          <p:cNvPr id="29" name="文本框 28"/>
          <p:cNvSpPr txBox="1"/>
          <p:nvPr/>
        </p:nvSpPr>
        <p:spPr>
          <a:xfrm>
            <a:off x="1533356" y="4234918"/>
            <a:ext cx="1377464" cy="646331"/>
          </a:xfrm>
          <a:prstGeom prst="rect">
            <a:avLst/>
          </a:prstGeom>
          <a:noFill/>
        </p:spPr>
        <p:txBody>
          <a:bodyPr wrap="square" rtlCol="0">
            <a:spAutoFit/>
          </a:bodyPr>
          <a:lstStyle/>
          <a:p>
            <a:pPr algn="ctr"/>
            <a:r>
              <a:rPr lang="zh-CN" altLang="en-US" sz="1200">
                <a:solidFill>
                  <a:srgbClr val="789FE8"/>
                </a:solidFill>
                <a:latin typeface="微软雅黑" panose="020b0503020204020204" pitchFamily="34" charset="-122"/>
                <a:ea typeface="微软雅黑" panose="020b0503020204020204" pitchFamily="34" charset="-122"/>
              </a:rPr>
              <a:t>轻松活泼，雅致亲切，突出节日气氛</a:t>
            </a:r>
            <a:endParaRPr lang="zh-CN" altLang="en-US" sz="1200">
              <a:solidFill>
                <a:srgbClr val="789FE8"/>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337137" y="4234918"/>
            <a:ext cx="1377464" cy="646331"/>
          </a:xfrm>
          <a:prstGeom prst="rect">
            <a:avLst/>
          </a:prstGeom>
          <a:noFill/>
        </p:spPr>
        <p:txBody>
          <a:bodyPr wrap="square" rtlCol="0">
            <a:spAutoFit/>
          </a:bodyPr>
          <a:lstStyle/>
          <a:p>
            <a:pPr algn="ctr"/>
            <a:r>
              <a:rPr lang="zh-CN" altLang="en-US" sz="1200">
                <a:solidFill>
                  <a:srgbClr val="00D3D7"/>
                </a:solidFill>
                <a:latin typeface="微软雅黑" panose="020b0503020204020204" pitchFamily="34" charset="-122"/>
                <a:ea typeface="微软雅黑" panose="020b0503020204020204" pitchFamily="34" charset="-122"/>
              </a:rPr>
              <a:t>以增添装饰物为手段突出节日的欢欣氛围</a:t>
            </a:r>
            <a:endParaRPr lang="zh-CN" altLang="en-US" sz="1200">
              <a:solidFill>
                <a:srgbClr val="00D3D7"/>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140918" y="4342640"/>
            <a:ext cx="1377464" cy="461665"/>
          </a:xfrm>
          <a:prstGeom prst="rect">
            <a:avLst/>
          </a:prstGeom>
          <a:noFill/>
        </p:spPr>
        <p:txBody>
          <a:bodyPr wrap="square" rtlCol="0">
            <a:spAutoFit/>
          </a:bodyPr>
          <a:lstStyle/>
          <a:p>
            <a:pPr algn="ctr"/>
            <a:r>
              <a:rPr lang="zh-CN" altLang="en-US" sz="1200">
                <a:solidFill>
                  <a:srgbClr val="009BD7"/>
                </a:solidFill>
                <a:latin typeface="微软雅黑" panose="020b0503020204020204" pitchFamily="34" charset="-122"/>
                <a:ea typeface="微软雅黑" panose="020b0503020204020204" pitchFamily="34" charset="-122"/>
              </a:rPr>
              <a:t>舞台部分做主要的装饰</a:t>
            </a:r>
            <a:endParaRPr lang="zh-CN" altLang="en-US" sz="1200">
              <a:solidFill>
                <a:srgbClr val="009BD7"/>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944699" y="4342640"/>
            <a:ext cx="1377464" cy="461665"/>
          </a:xfrm>
          <a:prstGeom prst="rect">
            <a:avLst/>
          </a:prstGeom>
          <a:noFill/>
        </p:spPr>
        <p:txBody>
          <a:bodyPr wrap="square" rtlCol="0">
            <a:spAutoFit/>
          </a:bodyPr>
          <a:lstStyle/>
          <a:p>
            <a:pPr algn="ctr"/>
            <a:r>
              <a:rPr lang="zh-CN" altLang="en-US" sz="1200">
                <a:solidFill>
                  <a:srgbClr val="00D3D7"/>
                </a:solidFill>
                <a:latin typeface="微软雅黑" panose="020b0503020204020204" pitchFamily="34" charset="-122"/>
                <a:ea typeface="微软雅黑" panose="020b0503020204020204" pitchFamily="34" charset="-122"/>
              </a:rPr>
              <a:t>对参加晚会者做到热情服务</a:t>
            </a:r>
            <a:endParaRPr lang="zh-CN" altLang="en-US" sz="1200">
              <a:solidFill>
                <a:srgbClr val="00D3D7"/>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748479" y="4342640"/>
            <a:ext cx="1377464" cy="461665"/>
          </a:xfrm>
          <a:prstGeom prst="rect">
            <a:avLst/>
          </a:prstGeom>
          <a:noFill/>
        </p:spPr>
        <p:txBody>
          <a:bodyPr wrap="square" rtlCol="0">
            <a:spAutoFit/>
          </a:bodyPr>
          <a:lstStyle/>
          <a:p>
            <a:pPr algn="ctr"/>
            <a:r>
              <a:rPr lang="zh-CN" altLang="en-US" sz="1200">
                <a:solidFill>
                  <a:srgbClr val="789FE8"/>
                </a:solidFill>
                <a:latin typeface="微软雅黑" panose="020b0503020204020204" pitchFamily="34" charset="-122"/>
                <a:ea typeface="微软雅黑" panose="020b0503020204020204" pitchFamily="34" charset="-122"/>
              </a:rPr>
              <a:t>播放圣诞歌曲等候区放糖果</a:t>
            </a:r>
            <a:endParaRPr lang="zh-CN" altLang="en-US" sz="1200">
              <a:solidFill>
                <a:srgbClr val="789FE8"/>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endParaRPr lang="zh-CN" altLang="en-US"/>
          </a:p>
        </p:txBody>
      </p:sp>
      <p:grpSp>
        <p:nvGrpSpPr>
          <p:cNvPr id="3" name="组合 2"/>
          <p:cNvGrpSpPr/>
          <p:nvPr/>
        </p:nvGrpSpPr>
        <p:grpSpPr>
          <a:xfrm>
            <a:off x="1059075" y="1602405"/>
            <a:ext cx="3396342" cy="3439886"/>
            <a:chOff x="1857829" y="2235200"/>
            <a:chExt cx="3904344" cy="4049486"/>
          </a:xfrm>
        </p:grpSpPr>
        <p:grpSp>
          <p:nvGrpSpPr>
            <p:cNvPr id="4" name="组合 3"/>
            <p:cNvGrpSpPr/>
            <p:nvPr/>
          </p:nvGrpSpPr>
          <p:grpSpPr>
            <a:xfrm>
              <a:off x="1857829" y="2235200"/>
              <a:ext cx="2046514" cy="2046514"/>
              <a:chOff x="1857829" y="2235200"/>
              <a:chExt cx="2046514" cy="2046514"/>
            </a:xfrm>
          </p:grpSpPr>
          <p:sp>
            <p:nvSpPr>
              <p:cNvPr id="6" name="圆: 空心 5"/>
              <p:cNvSpPr/>
              <p:nvPr/>
            </p:nvSpPr>
            <p:spPr>
              <a:xfrm>
                <a:off x="1857829" y="2235200"/>
                <a:ext cx="2046514" cy="2046514"/>
              </a:xfrm>
              <a:prstGeom prst="donut">
                <a:avLst>
                  <a:gd name="adj" fmla="val 7089"/>
                </a:avLst>
              </a:prstGeom>
              <a:blipFill>
                <a:blip r:embed="rId2"/>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119086" y="2801256"/>
                <a:ext cx="1524000" cy="1268117"/>
              </a:xfrm>
              <a:prstGeom prst="rect">
                <a:avLst/>
              </a:prstGeom>
              <a:noFill/>
            </p:spPr>
            <p:txBody>
              <a:bodyPr wrap="square" rtlCol="0">
                <a:spAutoFit/>
              </a:bodyPr>
              <a:lstStyle/>
              <a:p>
                <a:pPr algn="ctr"/>
                <a:r>
                  <a:rPr lang="zh-CN" altLang="en-US" sz="2000">
                    <a:solidFill>
                      <a:srgbClr val="0080CF"/>
                    </a:solidFill>
                    <a:latin typeface="微软雅黑" panose="020b0503020204020204" pitchFamily="34" charset="-122"/>
                    <a:ea typeface="微软雅黑" panose="020b0503020204020204" pitchFamily="34" charset="-122"/>
                  </a:rPr>
                  <a:t>环节</a:t>
                </a:r>
                <a:endParaRPr lang="en-US" altLang="zh-CN" sz="2000">
                  <a:solidFill>
                    <a:srgbClr val="0080CF"/>
                  </a:solidFill>
                  <a:latin typeface="微软雅黑" panose="020b0503020204020204" pitchFamily="34" charset="-122"/>
                  <a:ea typeface="微软雅黑" panose="020b0503020204020204" pitchFamily="34" charset="-122"/>
                </a:endParaRPr>
              </a:p>
              <a:p>
                <a:pPr algn="ctr"/>
                <a:r>
                  <a:rPr lang="zh-CN" altLang="en-US" sz="4400">
                    <a:solidFill>
                      <a:srgbClr val="0080CF"/>
                    </a:solidFill>
                    <a:latin typeface="微软雅黑" panose="020b0503020204020204" pitchFamily="34" charset="-122"/>
                    <a:ea typeface="微软雅黑" panose="020b0503020204020204" pitchFamily="34" charset="-122"/>
                  </a:rPr>
                  <a:t>一</a:t>
                </a:r>
                <a:endParaRPr lang="en-US" altLang="zh-CN" sz="4400">
                  <a:solidFill>
                    <a:srgbClr val="0080CF"/>
                  </a:solidFill>
                  <a:latin typeface="微软雅黑" panose="020b0503020204020204" pitchFamily="34" charset="-122"/>
                  <a:ea typeface="微软雅黑" panose="020b0503020204020204" pitchFamily="34" charset="-122"/>
                </a:endParaRPr>
              </a:p>
            </p:txBody>
          </p:sp>
        </p:grpSp>
        <p:sp>
          <p:nvSpPr>
            <p:cNvPr id="5" name="任意多边形: 形状 4"/>
            <p:cNvSpPr/>
            <p:nvPr/>
          </p:nvSpPr>
          <p:spPr>
            <a:xfrm>
              <a:off x="2278743" y="2801256"/>
              <a:ext cx="3483430" cy="3483430"/>
            </a:xfrm>
            <a:custGeom>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3">
                <a:duotone>
                  <a:schemeClr val="accent1">
                    <a:shade val="45000"/>
                    <a:satMod val="135000"/>
                  </a:schemeClr>
                  <a:prstClr val="white"/>
                </a:duotone>
              </a:blip>
              <a:tile tx="-254000" ty="1143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375186" y="1602405"/>
            <a:ext cx="3396342" cy="3439886"/>
            <a:chOff x="1857829" y="2235200"/>
            <a:chExt cx="3904344" cy="4049486"/>
          </a:xfrm>
        </p:grpSpPr>
        <p:sp>
          <p:nvSpPr>
            <p:cNvPr id="11" name="圆: 空心 10"/>
            <p:cNvSpPr/>
            <p:nvPr/>
          </p:nvSpPr>
          <p:spPr>
            <a:xfrm>
              <a:off x="1857829" y="2235200"/>
              <a:ext cx="2046514" cy="2046514"/>
            </a:xfrm>
            <a:prstGeom prst="donut">
              <a:avLst>
                <a:gd name="adj" fmla="val 7113"/>
              </a:avLst>
            </a:prstGeom>
            <a:blipFill>
              <a:blip r:embed="rId2"/>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sp>
          <p:nvSpPr>
            <p:cNvPr id="10" name="任意多边形: 形状 9"/>
            <p:cNvSpPr/>
            <p:nvPr/>
          </p:nvSpPr>
          <p:spPr>
            <a:xfrm>
              <a:off x="2278743" y="2801256"/>
              <a:ext cx="3483430" cy="3483430"/>
            </a:xfrm>
            <a:custGeom>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4">
                <a:duotone>
                  <a:schemeClr val="accent1">
                    <a:shade val="45000"/>
                    <a:satMod val="135000"/>
                  </a:schemeClr>
                  <a:prstClr val="white"/>
                </a:duotone>
              </a:blip>
              <a:tile tx="0" ty="1016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691298" y="1602405"/>
            <a:ext cx="3396342" cy="3439886"/>
            <a:chOff x="1857829" y="2235200"/>
            <a:chExt cx="3904344" cy="4049486"/>
          </a:xfrm>
        </p:grpSpPr>
        <p:sp>
          <p:nvSpPr>
            <p:cNvPr id="16" name="圆: 空心 15"/>
            <p:cNvSpPr/>
            <p:nvPr/>
          </p:nvSpPr>
          <p:spPr>
            <a:xfrm>
              <a:off x="1857829" y="2235200"/>
              <a:ext cx="2046514" cy="2046514"/>
            </a:xfrm>
            <a:prstGeom prst="donut">
              <a:avLst>
                <a:gd name="adj" fmla="val 6325"/>
              </a:avLst>
            </a:prstGeom>
            <a:blipFill>
              <a:blip r:embed="rId2"/>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2278743" y="2801256"/>
              <a:ext cx="3483430" cy="3483430"/>
            </a:xfrm>
            <a:custGeom>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5">
                <a:duotone>
                  <a:schemeClr val="accent5">
                    <a:shade val="45000"/>
                    <a:satMod val="135000"/>
                  </a:schemeClr>
                  <a:prstClr val="white"/>
                </a:duotone>
              </a:blip>
              <a:tile tx="-1016000" ty="1143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425223" y="5127657"/>
            <a:ext cx="2949963" cy="461665"/>
          </a:xfrm>
          <a:prstGeom prst="rect">
            <a:avLst/>
          </a:prstGeom>
          <a:noFill/>
        </p:spPr>
        <p:txBody>
          <a:bodyPr wrap="square" rtlCol="0">
            <a:spAutoFit/>
          </a:bodyPr>
          <a:lstStyle/>
          <a:p>
            <a:pPr algn="ctr"/>
            <a:r>
              <a:rPr lang="zh-CN" altLang="en-US" sz="2400">
                <a:solidFill>
                  <a:srgbClr val="0080CF"/>
                </a:solidFill>
                <a:latin typeface="微软雅黑" panose="020b0503020204020204" pitchFamily="34" charset="-122"/>
                <a:ea typeface="微软雅黑" panose="020b0503020204020204" pitchFamily="34" charset="-122"/>
              </a:rPr>
              <a:t>圣诞快乐</a:t>
            </a:r>
            <a:endParaRPr lang="zh-CN" altLang="en-US" sz="2400">
              <a:solidFill>
                <a:srgbClr val="0080C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680442" y="5111822"/>
            <a:ext cx="2949963" cy="461665"/>
          </a:xfrm>
          <a:prstGeom prst="rect">
            <a:avLst/>
          </a:prstGeom>
          <a:noFill/>
        </p:spPr>
        <p:txBody>
          <a:bodyPr wrap="square" rtlCol="0">
            <a:spAutoFit/>
          </a:bodyPr>
          <a:lstStyle/>
          <a:p>
            <a:pPr algn="ctr"/>
            <a:r>
              <a:rPr lang="zh-CN" altLang="en-US" sz="2400">
                <a:solidFill>
                  <a:srgbClr val="0080CF"/>
                </a:solidFill>
                <a:latin typeface="微软雅黑" panose="020b0503020204020204" pitchFamily="34" charset="-122"/>
                <a:ea typeface="微软雅黑" panose="020b0503020204020204" pitchFamily="34" charset="-122"/>
              </a:rPr>
              <a:t>重温快乐学习</a:t>
            </a:r>
            <a:endParaRPr lang="zh-CN" altLang="en-US" sz="2400">
              <a:solidFill>
                <a:srgbClr val="0080CF"/>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097561" y="5103906"/>
            <a:ext cx="2949963" cy="461665"/>
          </a:xfrm>
          <a:prstGeom prst="rect">
            <a:avLst/>
          </a:prstGeom>
          <a:noFill/>
        </p:spPr>
        <p:txBody>
          <a:bodyPr wrap="square" rtlCol="0">
            <a:spAutoFit/>
          </a:bodyPr>
          <a:lstStyle/>
          <a:p>
            <a:pPr algn="ctr"/>
            <a:r>
              <a:rPr lang="zh-CN" altLang="en-US" sz="2400">
                <a:solidFill>
                  <a:srgbClr val="0080CF"/>
                </a:solidFill>
                <a:latin typeface="微软雅黑" panose="020b0503020204020204" pitchFamily="34" charset="-122"/>
                <a:ea typeface="微软雅黑" panose="020b0503020204020204" pitchFamily="34" charset="-122"/>
              </a:rPr>
              <a:t>辉煌</a:t>
            </a:r>
            <a:r>
              <a:rPr lang="en-US" altLang="zh-CN" sz="2400">
                <a:solidFill>
                  <a:srgbClr val="0080CF"/>
                </a:solidFill>
                <a:latin typeface="微软雅黑" panose="020b0503020204020204" pitchFamily="34" charset="-122"/>
                <a:ea typeface="微软雅黑" panose="020b0503020204020204" pitchFamily="34" charset="-122"/>
              </a:rPr>
              <a:t>2018</a:t>
            </a:r>
            <a:endParaRPr lang="zh-CN" altLang="en-US" sz="2400">
              <a:solidFill>
                <a:srgbClr val="0080C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658349" y="2083248"/>
            <a:ext cx="1325709" cy="1077218"/>
          </a:xfrm>
          <a:prstGeom prst="rect">
            <a:avLst/>
          </a:prstGeom>
          <a:noFill/>
        </p:spPr>
        <p:txBody>
          <a:bodyPr wrap="square" rtlCol="0">
            <a:spAutoFit/>
          </a:bodyPr>
          <a:lstStyle/>
          <a:p>
            <a:pPr algn="ctr"/>
            <a:r>
              <a:rPr lang="zh-CN" altLang="en-US" sz="2000">
                <a:solidFill>
                  <a:srgbClr val="0080CF"/>
                </a:solidFill>
                <a:latin typeface="微软雅黑" panose="020b0503020204020204" pitchFamily="34" charset="-122"/>
                <a:ea typeface="微软雅黑" panose="020b0503020204020204" pitchFamily="34" charset="-122"/>
              </a:rPr>
              <a:t>环节</a:t>
            </a:r>
            <a:endParaRPr lang="en-US" altLang="zh-CN" sz="2000">
              <a:solidFill>
                <a:srgbClr val="0080CF"/>
              </a:solidFill>
              <a:latin typeface="微软雅黑" panose="020b0503020204020204" pitchFamily="34" charset="-122"/>
              <a:ea typeface="微软雅黑" panose="020b0503020204020204" pitchFamily="34" charset="-122"/>
            </a:endParaRPr>
          </a:p>
          <a:p>
            <a:pPr algn="ctr"/>
            <a:r>
              <a:rPr lang="zh-CN" altLang="en-US" sz="4400">
                <a:solidFill>
                  <a:srgbClr val="0080CF"/>
                </a:solidFill>
                <a:latin typeface="微软雅黑" panose="020b0503020204020204" pitchFamily="34" charset="-122"/>
                <a:ea typeface="微软雅黑" panose="020b0503020204020204" pitchFamily="34" charset="-122"/>
              </a:rPr>
              <a:t>二</a:t>
            </a:r>
            <a:endParaRPr lang="en-US" altLang="zh-CN" sz="4400">
              <a:solidFill>
                <a:srgbClr val="0080C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918562" y="2083248"/>
            <a:ext cx="1325709" cy="1077218"/>
          </a:xfrm>
          <a:prstGeom prst="rect">
            <a:avLst/>
          </a:prstGeom>
          <a:noFill/>
        </p:spPr>
        <p:txBody>
          <a:bodyPr wrap="square" rtlCol="0">
            <a:spAutoFit/>
          </a:bodyPr>
          <a:lstStyle/>
          <a:p>
            <a:pPr algn="ctr"/>
            <a:r>
              <a:rPr lang="zh-CN" altLang="en-US" sz="2000">
                <a:solidFill>
                  <a:srgbClr val="0080CF"/>
                </a:solidFill>
                <a:latin typeface="微软雅黑" panose="020b0503020204020204" pitchFamily="34" charset="-122"/>
                <a:ea typeface="微软雅黑" panose="020b0503020204020204" pitchFamily="34" charset="-122"/>
              </a:rPr>
              <a:t>环节</a:t>
            </a:r>
            <a:endParaRPr lang="en-US" altLang="zh-CN" sz="2000">
              <a:solidFill>
                <a:srgbClr val="0080CF"/>
              </a:solidFill>
              <a:latin typeface="微软雅黑" panose="020b0503020204020204" pitchFamily="34" charset="-122"/>
              <a:ea typeface="微软雅黑" panose="020b0503020204020204" pitchFamily="34" charset="-122"/>
            </a:endParaRPr>
          </a:p>
          <a:p>
            <a:pPr algn="ctr"/>
            <a:r>
              <a:rPr lang="zh-CN" altLang="en-US" sz="4400">
                <a:solidFill>
                  <a:srgbClr val="0080CF"/>
                </a:solidFill>
                <a:latin typeface="微软雅黑" panose="020b0503020204020204" pitchFamily="34" charset="-122"/>
                <a:ea typeface="微软雅黑" panose="020b0503020204020204" pitchFamily="34" charset="-122"/>
              </a:rPr>
              <a:t>三</a:t>
            </a:r>
            <a:endParaRPr lang="en-US" altLang="zh-CN" sz="4400">
              <a:solidFill>
                <a:srgbClr val="0080CF"/>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par>
                                <p:cTn id="8" presetID="0" presetClass="path" presetSubtype="0" repeatCount="indefinite" decel="50000" autoRev="1" fill="hold" nodeType="withEffect">
                                  <p:stCondLst>
                                    <p:cond delay="500"/>
                                  </p:stCondLst>
                                  <p:childTnLst>
                                    <p:animMotion origin="layout" path="M 3.88889E-06 6.93889E-18 L 3.88889E-06 -0.02528" pathEditMode="relative" ptsTypes="AA">
                                      <p:cBhvr>
                                        <p:cTn id="9" dur="200" fill="hold"/>
                                        <p:tgtEl>
                                          <p:spTgt spid="3"/>
                                        </p:tgtEl>
                                        <p:attrNameLst>
                                          <p:attrName>ppt_x</p:attrName>
                                          <p:attrName>ppt_y</p:attrName>
                                        </p:attrNameLst>
                                      </p:cBhvr>
                                    </p:animMotion>
                                  </p:childTnLst>
                                </p:cTn>
                              </p:par>
                              <p:par>
                                <p:cTn id="10" presetID="42" presetClass="entr" presetSubtype="0" fill="hold" grpId="0"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12" presetClass="entr" presetSubtype="4"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slide(fromBottom)">
                                      <p:cBhvr>
                                        <p:cTn id="17" dur="500"/>
                                        <p:tgtEl>
                                          <p:spTgt spid="8"/>
                                        </p:tgtEl>
                                      </p:cBhvr>
                                    </p:animEffect>
                                  </p:childTnLst>
                                </p:cTn>
                              </p:par>
                              <p:par>
                                <p:cTn id="18" presetID="0" presetClass="path" presetSubtype="0" repeatCount="indefinite" decel="50000" autoRev="1" fill="hold" nodeType="withEffect">
                                  <p:stCondLst>
                                    <p:cond delay="1500"/>
                                  </p:stCondLst>
                                  <p:childTnLst>
                                    <p:animMotion origin="layout" path="M 3.88889E-06 6.93889E-18 L 3.88889E-06 -0.02528" pathEditMode="relative" ptsTypes="AA">
                                      <p:cBhvr>
                                        <p:cTn id="19" dur="200" fill="hold"/>
                                        <p:tgtEl>
                                          <p:spTgt spid="8"/>
                                        </p:tgtEl>
                                        <p:attrNameLst>
                                          <p:attrName>ppt_x</p:attrName>
                                          <p:attrName>ppt_y</p:attrName>
                                        </p:attrNameLst>
                                      </p:cBhvr>
                                    </p:animMotion>
                                  </p:childTnLst>
                                </p:cTn>
                              </p:par>
                              <p:par>
                                <p:cTn id="20" presetID="42" presetClass="entr" presetSubtype="0" fill="hold" grpId="0" nodeType="withEffect">
                                  <p:stCondLst>
                                    <p:cond delay="17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12" presetClass="entr" presetSubtype="4" fill="hold" nodeType="withEffect">
                                  <p:stCondLst>
                                    <p:cond delay="2400"/>
                                  </p:stCondLst>
                                  <p:childTnLst>
                                    <p:set>
                                      <p:cBhvr>
                                        <p:cTn id="26" dur="1" fill="hold">
                                          <p:stCondLst>
                                            <p:cond delay="0"/>
                                          </p:stCondLst>
                                        </p:cTn>
                                        <p:tgtEl>
                                          <p:spTgt spid="13"/>
                                        </p:tgtEl>
                                        <p:attrNameLst>
                                          <p:attrName>style.visibility</p:attrName>
                                        </p:attrNameLst>
                                      </p:cBhvr>
                                      <p:to>
                                        <p:strVal val="visible"/>
                                      </p:to>
                                    </p:set>
                                    <p:animEffect transition="in" filter="slide(fromBottom)">
                                      <p:cBhvr>
                                        <p:cTn id="27" dur="500"/>
                                        <p:tgtEl>
                                          <p:spTgt spid="13"/>
                                        </p:tgtEl>
                                      </p:cBhvr>
                                    </p:animEffect>
                                  </p:childTnLst>
                                </p:cTn>
                              </p:par>
                              <p:par>
                                <p:cTn id="28" presetID="0" presetClass="path" presetSubtype="0" repeatCount="indefinite" decel="50000" autoRev="1" fill="hold" nodeType="withEffect">
                                  <p:stCondLst>
                                    <p:cond delay="2800"/>
                                  </p:stCondLst>
                                  <p:childTnLst>
                                    <p:animMotion origin="layout" path="M 3.88889E-06 6.93889E-18 L 3.88889E-06 -0.02528" pathEditMode="relative" ptsTypes="AA">
                                      <p:cBhvr>
                                        <p:cTn id="29" dur="200" fill="hold"/>
                                        <p:tgtEl>
                                          <p:spTgt spid="13"/>
                                        </p:tgtEl>
                                        <p:attrNameLst>
                                          <p:attrName>ppt_x</p:attrName>
                                          <p:attrName>ppt_y</p:attrName>
                                        </p:attrNameLst>
                                      </p:cBhvr>
                                    </p:animMotion>
                                  </p:childTnLst>
                                </p:cTn>
                              </p:par>
                              <p:par>
                                <p:cTn id="30" presetID="42" presetClass="entr" presetSubtype="0" fill="hold" grpId="0" nodeType="withEffect">
                                  <p:stCondLst>
                                    <p:cond delay="32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第一环节：圣诞快乐</a:t>
            </a:r>
            <a:endParaRPr lang="zh-CN" altLang="en-US"/>
          </a:p>
        </p:txBody>
      </p:sp>
      <p:sp>
        <p:nvSpPr>
          <p:cNvPr id="5" name="文本框 4"/>
          <p:cNvSpPr txBox="1"/>
          <p:nvPr/>
        </p:nvSpPr>
        <p:spPr>
          <a:xfrm>
            <a:off x="2365038" y="3529542"/>
            <a:ext cx="1873405" cy="461665"/>
          </a:xfrm>
          <a:prstGeom prst="rect">
            <a:avLst/>
          </a:prstGeom>
          <a:noFill/>
        </p:spPr>
        <p:txBody>
          <a:bodyPr wrap="square" rtlCol="0">
            <a:spAutoFit/>
          </a:bodyPr>
          <a:lstStyle/>
          <a:p>
            <a:pPr algn="ctr"/>
            <a:r>
              <a:rPr lang="zh-CN" altLang="en-US" sz="2400" b="1">
                <a:solidFill>
                  <a:srgbClr val="0080CF"/>
                </a:solidFill>
                <a:effectLst>
                  <a:innerShdw blurRad="114300">
                    <a:prstClr val="black"/>
                  </a:innerShdw>
                </a:effectLst>
              </a:rPr>
              <a:t>开场舞</a:t>
            </a:r>
            <a:endParaRPr lang="zh-CN" altLang="en-US" sz="2400" b="1">
              <a:solidFill>
                <a:srgbClr val="0080CF"/>
              </a:solidFill>
              <a:effectLst>
                <a:innerShdw blurRad="114300">
                  <a:prstClr val="black"/>
                </a:innerShdw>
              </a:effectLst>
            </a:endParaRPr>
          </a:p>
        </p:txBody>
      </p:sp>
      <p:sp>
        <p:nvSpPr>
          <p:cNvPr id="8" name="文本框 7"/>
          <p:cNvSpPr txBox="1"/>
          <p:nvPr/>
        </p:nvSpPr>
        <p:spPr>
          <a:xfrm>
            <a:off x="3474008" y="5402604"/>
            <a:ext cx="1873405" cy="461665"/>
          </a:xfrm>
          <a:prstGeom prst="rect">
            <a:avLst/>
          </a:prstGeom>
          <a:noFill/>
        </p:spPr>
        <p:txBody>
          <a:bodyPr wrap="square" rtlCol="0">
            <a:spAutoFit/>
          </a:bodyPr>
          <a:lstStyle/>
          <a:p>
            <a:pPr algn="ctr"/>
            <a:r>
              <a:rPr lang="zh-CN" altLang="en-US" sz="2400" b="1">
                <a:solidFill>
                  <a:srgbClr val="0080CF"/>
                </a:solidFill>
                <a:effectLst>
                  <a:innerShdw blurRad="114300">
                    <a:prstClr val="black"/>
                  </a:innerShdw>
                </a:effectLst>
              </a:rPr>
              <a:t>主持出场</a:t>
            </a:r>
            <a:endParaRPr lang="zh-CN" altLang="en-US" sz="2400" b="1">
              <a:solidFill>
                <a:srgbClr val="0080CF"/>
              </a:solidFill>
              <a:effectLst>
                <a:innerShdw blurRad="114300">
                  <a:prstClr val="black"/>
                </a:innerShdw>
              </a:effectLst>
            </a:endParaRPr>
          </a:p>
        </p:txBody>
      </p:sp>
      <p:sp>
        <p:nvSpPr>
          <p:cNvPr id="11" name="文本框 10"/>
          <p:cNvSpPr txBox="1"/>
          <p:nvPr/>
        </p:nvSpPr>
        <p:spPr>
          <a:xfrm>
            <a:off x="3510682" y="1798593"/>
            <a:ext cx="1873405" cy="461665"/>
          </a:xfrm>
          <a:prstGeom prst="rect">
            <a:avLst/>
          </a:prstGeom>
          <a:noFill/>
        </p:spPr>
        <p:txBody>
          <a:bodyPr wrap="square" rtlCol="0">
            <a:spAutoFit/>
          </a:bodyPr>
          <a:lstStyle/>
          <a:p>
            <a:pPr algn="ctr"/>
            <a:r>
              <a:rPr lang="zh-CN" altLang="en-US" sz="2400" b="1">
                <a:solidFill>
                  <a:srgbClr val="0080CF"/>
                </a:solidFill>
                <a:effectLst>
                  <a:innerShdw blurRad="114300">
                    <a:prstClr val="black"/>
                  </a:innerShdw>
                </a:effectLst>
              </a:rPr>
              <a:t>外教节目</a:t>
            </a:r>
            <a:endParaRPr lang="zh-CN" altLang="en-US" sz="2400" b="1">
              <a:solidFill>
                <a:srgbClr val="0080CF"/>
              </a:solidFill>
              <a:effectLst>
                <a:innerShdw blurRad="114300">
                  <a:prstClr val="black"/>
                </a:innerShdw>
              </a:effectLst>
            </a:endParaRPr>
          </a:p>
        </p:txBody>
      </p:sp>
      <p:sp>
        <p:nvSpPr>
          <p:cNvPr id="14" name="文本框 13"/>
          <p:cNvSpPr txBox="1"/>
          <p:nvPr/>
        </p:nvSpPr>
        <p:spPr>
          <a:xfrm>
            <a:off x="7731811" y="4679807"/>
            <a:ext cx="1873405" cy="461665"/>
          </a:xfrm>
          <a:prstGeom prst="rect">
            <a:avLst/>
          </a:prstGeom>
          <a:noFill/>
        </p:spPr>
        <p:txBody>
          <a:bodyPr wrap="square" rtlCol="0">
            <a:spAutoFit/>
          </a:bodyPr>
          <a:lstStyle/>
          <a:p>
            <a:pPr algn="ctr"/>
            <a:r>
              <a:rPr lang="zh-CN" altLang="en-US" sz="2400" b="1">
                <a:solidFill>
                  <a:srgbClr val="0080CF"/>
                </a:solidFill>
                <a:effectLst>
                  <a:innerShdw blurRad="114300">
                    <a:prstClr val="black"/>
                  </a:innerShdw>
                </a:effectLst>
              </a:rPr>
              <a:t>学员节目</a:t>
            </a:r>
            <a:endParaRPr lang="zh-CN" altLang="en-US" sz="2400" b="1">
              <a:solidFill>
                <a:srgbClr val="0080CF"/>
              </a:solidFill>
              <a:effectLst>
                <a:innerShdw blurRad="114300">
                  <a:prstClr val="black"/>
                </a:innerShdw>
              </a:effectLst>
            </a:endParaRPr>
          </a:p>
        </p:txBody>
      </p:sp>
      <p:sp>
        <p:nvSpPr>
          <p:cNvPr id="17" name="文本框 16"/>
          <p:cNvSpPr txBox="1"/>
          <p:nvPr/>
        </p:nvSpPr>
        <p:spPr>
          <a:xfrm>
            <a:off x="7731811" y="2502063"/>
            <a:ext cx="1873405" cy="461665"/>
          </a:xfrm>
          <a:prstGeom prst="rect">
            <a:avLst/>
          </a:prstGeom>
          <a:noFill/>
        </p:spPr>
        <p:txBody>
          <a:bodyPr wrap="square" rtlCol="0">
            <a:spAutoFit/>
          </a:bodyPr>
          <a:lstStyle/>
          <a:p>
            <a:pPr algn="ctr"/>
            <a:r>
              <a:rPr lang="zh-CN" altLang="en-US" sz="2400" b="1">
                <a:solidFill>
                  <a:srgbClr val="0080CF"/>
                </a:solidFill>
                <a:effectLst>
                  <a:innerShdw blurRad="114300">
                    <a:prstClr val="black"/>
                  </a:innerShdw>
                </a:effectLst>
              </a:rPr>
              <a:t>团体节目</a:t>
            </a:r>
            <a:endParaRPr lang="zh-CN" altLang="en-US" sz="2400" b="1">
              <a:solidFill>
                <a:srgbClr val="0080CF"/>
              </a:solidFill>
              <a:effectLst>
                <a:innerShdw blurRad="114300">
                  <a:prstClr val="black"/>
                </a:innerShdw>
              </a:effectLst>
            </a:endParaRPr>
          </a:p>
        </p:txBody>
      </p:sp>
      <p:sp>
        <p:nvSpPr>
          <p:cNvPr id="18" name="圆: 空心 17"/>
          <p:cNvSpPr/>
          <p:nvPr/>
        </p:nvSpPr>
        <p:spPr>
          <a:xfrm>
            <a:off x="4229455" y="2009642"/>
            <a:ext cx="3756840" cy="3756840"/>
          </a:xfrm>
          <a:prstGeom prst="donut">
            <a:avLst>
              <a:gd name="adj" fmla="val 1583"/>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897706" y="3487666"/>
            <a:ext cx="669472" cy="669472"/>
          </a:xfrm>
          <a:prstGeom prst="ellipse">
            <a:avLst/>
          </a:prstGeom>
          <a:blipFill dpi="0" rotWithShape="1">
            <a:blip r:embed="rId2"/>
            <a:tile tx="12700000" ty="381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6" name="椭圆 25"/>
          <p:cNvSpPr/>
          <p:nvPr/>
        </p:nvSpPr>
        <p:spPr>
          <a:xfrm>
            <a:off x="5185393" y="1715317"/>
            <a:ext cx="669472" cy="669472"/>
          </a:xfrm>
          <a:prstGeom prst="ellipse">
            <a:avLst/>
          </a:prstGeom>
          <a:blipFill dpi="0" rotWithShape="1">
            <a:blip r:embed="rId2"/>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7" name="椭圆 26"/>
          <p:cNvSpPr/>
          <p:nvPr/>
        </p:nvSpPr>
        <p:spPr>
          <a:xfrm>
            <a:off x="7268914" y="2392294"/>
            <a:ext cx="669472" cy="669472"/>
          </a:xfrm>
          <a:prstGeom prst="ellipse">
            <a:avLst/>
          </a:prstGeom>
          <a:blipFill dpi="0" rotWithShape="1">
            <a:blip r:embed="rId2"/>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8" name="椭圆 27"/>
          <p:cNvSpPr/>
          <p:nvPr/>
        </p:nvSpPr>
        <p:spPr>
          <a:xfrm>
            <a:off x="7268914" y="4583038"/>
            <a:ext cx="669472" cy="669472"/>
          </a:xfrm>
          <a:prstGeom prst="ellipse">
            <a:avLst/>
          </a:prstGeom>
          <a:blipFill dpi="0" rotWithShape="1">
            <a:blip r:embed="rId2"/>
            <a:tile tx="5080000" ty="762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9" name="椭圆 28"/>
          <p:cNvSpPr/>
          <p:nvPr/>
        </p:nvSpPr>
        <p:spPr>
          <a:xfrm>
            <a:off x="5185393" y="5260015"/>
            <a:ext cx="669472" cy="669472"/>
          </a:xfrm>
          <a:prstGeom prst="ellipse">
            <a:avLst/>
          </a:prstGeom>
          <a:blipFill dpi="0" rotWithShape="1">
            <a:blip r:embed="rId2"/>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pic>
        <p:nvPicPr>
          <p:cNvPr id="31" name="图片 30"/>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r="53516" b="54784"/>
          <a:stretch>
            <a:fillRect/>
          </a:stretch>
        </p:blipFill>
        <p:spPr>
          <a:xfrm>
            <a:off x="4229455" y="2318683"/>
            <a:ext cx="2781803" cy="2705944"/>
          </a:xfrm>
          <a:prstGeom prst="rect">
            <a:avLst/>
          </a:prstGeom>
        </p:spPr>
      </p:pic>
      <p:sp>
        <p:nvSpPr>
          <p:cNvPr id="34" name="等腰三角形 33"/>
          <p:cNvSpPr/>
          <p:nvPr/>
        </p:nvSpPr>
        <p:spPr>
          <a:xfrm rot="10800000">
            <a:off x="11127220" y="256891"/>
            <a:ext cx="776635" cy="794713"/>
          </a:xfrm>
          <a:prstGeom prst="triangle">
            <a:avLst>
              <a:gd name="adj" fmla="val 0"/>
            </a:avLst>
          </a:prstGeom>
          <a:blipFill dpi="0" rotWithShape="1">
            <a:blip r:embed="rId2"/>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第二环节：重温快乐学习</a:t>
            </a:r>
            <a:endParaRPr lang="zh-CN" altLang="en-US"/>
          </a:p>
        </p:txBody>
      </p:sp>
      <p:graphicFrame>
        <p:nvGraphicFramePr>
          <p:cNvPr id="19" name="图示 18"/>
          <p:cNvGraphicFramePr/>
          <p:nvPr/>
        </p:nvGraphicFramePr>
        <p:xfrm>
          <a:off x="2498179" y="1451125"/>
          <a:ext cx="6574971" cy="4584193"/>
        </p:xfrm>
        <a:graphic>
          <a:graphicData uri="http://schemas.openxmlformats.org/drawingml/2006/diagram">
            <dgm:relIds xmlns:dgm="http://schemas.openxmlformats.org/drawingml/2006/diagram" r:dm="rId3" r:lo="rId4" r:qs="rId5" r:cs="rId6"/>
          </a:graphicData>
        </a:graphic>
      </p:graphicFrame>
    </p:spTree>
  </p:cSld>
  <p:clrMapOvr>
    <a:masterClrMapping/>
  </p:clrMapOvr>
  <mc:AlternateContent>
    <mc:Choice xmlns:p14="http://schemas.microsoft.com/office/powerpoint/2010/main" Requires="p14">
      <p:transition spd="slow" advTm="3000" p14:dur="2000">
        <p14:ferris dir="l"/>
      </p:transition>
    </mc:Choice>
    <mc:Fallback>
      <p:transition spd="slow" advTm="3000">
        <p:fade/>
      </p:transition>
    </mc:Fallback>
  </mc:AlternateContent>
  <p:timing/>
</p:sld>
</file>

<file path=ppt/tags/tag1.xml><?xml version="1.0" encoding="utf-8"?>
<p:tagLst xmlns:p="http://schemas.openxmlformats.org/presentationml/2006/main">
  <p:tag name="ISLIDE.DIAGRAM" val="06e027e9-a3ba-4bea-ae9b-2264a6538e97"/>
</p:tagLst>
</file>

<file path=ppt/tags/tag2.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108</Paragraphs>
  <Slides>18</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18</vt:i4>
      </vt:variant>
    </vt:vector>
  </HeadingPairs>
  <TitlesOfParts>
    <vt:vector baseType="lpstr" size="30">
      <vt:lpstr>Arial</vt:lpstr>
      <vt:lpstr>等线 Light</vt:lpstr>
      <vt:lpstr>等线</vt:lpstr>
      <vt:lpstr>华康海报体W12(P)</vt:lpstr>
      <vt:lpstr>造字工房文研（非商用）常规体</vt:lpstr>
      <vt:lpstr>Broadway BT</vt:lpstr>
      <vt:lpstr>Bauhaus 93</vt:lpstr>
      <vt:lpstr>造字工房力黑（非商用）常规体</vt:lpstr>
      <vt:lpstr>Aharoni</vt:lpstr>
      <vt:lpstr>微软雅黑</vt:lpstr>
      <vt:lpstr>汉仪黑荔枝体简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Lenovo</dc:creator>
  <cp:lastModifiedBy>Administrator</cp:lastModifiedBy>
  <cp:revision>27</cp:revision>
  <dcterms:created xsi:type="dcterms:W3CDTF">2017-11-10T01:54:00Z</dcterms:created>
  <dcterms:modified xsi:type="dcterms:W3CDTF">2023-10-15T17:36:02Z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