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"/>
  </p:notesMasterIdLst>
  <p:sldIdLst>
    <p:sldId id="256" r:id="rId4"/>
    <p:sldId id="273" r:id="rId5"/>
    <p:sldId id="257" r:id="rId6"/>
    <p:sldId id="258" r:id="rId7"/>
    <p:sldId id="274" r:id="rId8"/>
    <p:sldId id="275" r:id="rId9"/>
    <p:sldId id="276" r:id="rId10"/>
    <p:sldId id="277" r:id="rId11"/>
    <p:sldId id="278" r:id="rId12"/>
    <p:sldId id="267" r:id="rId13"/>
    <p:sldId id="268" r:id="rId14"/>
    <p:sldId id="279" r:id="rId15"/>
    <p:sldId id="280" r:id="rId16"/>
    <p:sldId id="281" r:id="rId17"/>
    <p:sldId id="282" r:id="rId18"/>
    <p:sldId id="283" r:id="rId19"/>
    <p:sldId id="269" r:id="rId20"/>
    <p:sldId id="270" r:id="rId21"/>
    <p:sldId id="284" r:id="rId22"/>
    <p:sldId id="285" r:id="rId23"/>
    <p:sldId id="286" r:id="rId24"/>
    <p:sldId id="287" r:id="rId25"/>
    <p:sldId id="288" r:id="rId26"/>
    <p:sldId id="271" r:id="rId27"/>
    <p:sldId id="272" r:id="rId28"/>
    <p:sldId id="290" r:id="rId29"/>
    <p:sldId id="289" r:id="rId30"/>
    <p:sldId id="291" r:id="rId31"/>
    <p:sldId id="292" r:id="rId32"/>
    <p:sldId id="293" r:id="rId33"/>
    <p:sldId id="26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098" autoAdjust="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15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A2B54-6606-476A-9C22-384023786D9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21462-D095-4E59-A8AC-4FBA96965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61535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07131085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4845777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863945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1130554268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2837329640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3602395489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421062270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1818871256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3807498028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232726173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221274411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442941436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2741954499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2081247402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426099304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2989222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080089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66943313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4018651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76024807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6075062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58757270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7540C-0238-45C4-ABD0-A50CF6A0F0A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CDEED-1B45-4D36-92C3-BD3BE5680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7523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val="337725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image" Target="../media/image1.png" /><Relationship Id="rId16" Type="http://schemas.openxmlformats.org/officeDocument/2006/relationships/tags" Target="../tags/tag14.xml" /><Relationship Id="rId17" Type="http://schemas.openxmlformats.org/officeDocument/2006/relationships/audio" Target="../media/media1.mp3" /><Relationship Id="rId18" Type="http://schemas.microsoft.com/office/2007/relationships/media" Target="../media/media1.mp3" TargetMode="Internal" /><Relationship Id="rId19" Type="http://schemas.openxmlformats.org/officeDocument/2006/relationships/image" Target="../media/image2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" name="PA_矩形 37"/>
          <p:cNvSpPr/>
          <p:nvPr>
            <p:custDataLst>
              <p:tags r:id="rId2"/>
            </p:custDataLst>
          </p:nvPr>
        </p:nvSpPr>
        <p:spPr>
          <a:xfrm rot="2700000">
            <a:off x="188197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PA_矩形 38"/>
          <p:cNvSpPr/>
          <p:nvPr>
            <p:custDataLst>
              <p:tags r:id="rId3"/>
            </p:custDataLst>
          </p:nvPr>
        </p:nvSpPr>
        <p:spPr>
          <a:xfrm rot="2700000">
            <a:off x="932899" y="2963219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PA_矩形 41"/>
          <p:cNvSpPr/>
          <p:nvPr>
            <p:custDataLst>
              <p:tags r:id="rId4"/>
            </p:custDataLst>
          </p:nvPr>
        </p:nvSpPr>
        <p:spPr>
          <a:xfrm rot="13500000">
            <a:off x="883066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PA_矩形 42"/>
          <p:cNvSpPr/>
          <p:nvPr>
            <p:custDataLst>
              <p:tags r:id="rId5"/>
            </p:custDataLst>
          </p:nvPr>
        </p:nvSpPr>
        <p:spPr>
          <a:xfrm rot="13500000">
            <a:off x="10125914" y="2963222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PA_圆角矩形 3"/>
          <p:cNvSpPr/>
          <p:nvPr>
            <p:custDataLst>
              <p:tags r:id="rId6"/>
            </p:custDataLst>
          </p:nvPr>
        </p:nvSpPr>
        <p:spPr>
          <a:xfrm rot="2700000">
            <a:off x="4300148" y="1739713"/>
            <a:ext cx="3590111" cy="359011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PA_椭圆 4"/>
          <p:cNvSpPr/>
          <p:nvPr>
            <p:custDataLst>
              <p:tags r:id="rId7"/>
            </p:custDataLst>
          </p:nvPr>
        </p:nvSpPr>
        <p:spPr>
          <a:xfrm>
            <a:off x="3665900" y="1105464"/>
            <a:ext cx="4858608" cy="485860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PA_矩形 28"/>
          <p:cNvSpPr/>
          <p:nvPr>
            <p:custDataLst>
              <p:tags r:id="rId8"/>
            </p:custDataLst>
          </p:nvPr>
        </p:nvSpPr>
        <p:spPr>
          <a:xfrm>
            <a:off x="4711595" y="3655218"/>
            <a:ext cx="2718116" cy="4511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30" name="PA_矩形 29"/>
          <p:cNvSpPr/>
          <p:nvPr>
            <p:custDataLst>
              <p:tags r:id="rId9"/>
            </p:custDataLst>
          </p:nvPr>
        </p:nvSpPr>
        <p:spPr>
          <a:xfrm>
            <a:off x="4311639" y="3162952"/>
            <a:ext cx="3384518" cy="52056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ANNUAL REPORT</a:t>
            </a:r>
          </a:p>
        </p:txBody>
      </p:sp>
      <p:sp>
        <p:nvSpPr>
          <p:cNvPr id="31" name="PA_矩形 30"/>
          <p:cNvSpPr/>
          <p:nvPr>
            <p:custDataLst>
              <p:tags r:id="rId10"/>
            </p:custDataLst>
          </p:nvPr>
        </p:nvSpPr>
        <p:spPr>
          <a:xfrm>
            <a:off x="5380915" y="2260595"/>
            <a:ext cx="1342034" cy="83099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201x</a:t>
            </a:r>
            <a:endParaRPr lang="zh-CN" altLang="en-US" sz="480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A_圆角矩形 31"/>
          <p:cNvSpPr/>
          <p:nvPr>
            <p:custDataLst>
              <p:tags r:id="rId11"/>
            </p:custDataLst>
          </p:nvPr>
        </p:nvSpPr>
        <p:spPr>
          <a:xfrm>
            <a:off x="5555122" y="4336829"/>
            <a:ext cx="1134966" cy="299054"/>
          </a:xfrm>
          <a:prstGeom prst="roundRect">
            <a:avLst>
              <a:gd name="adj" fmla="val 50000"/>
            </a:avLst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PA_矩形 32"/>
          <p:cNvSpPr/>
          <p:nvPr>
            <p:custDataLst>
              <p:tags r:id="rId12"/>
            </p:custDataLst>
          </p:nvPr>
        </p:nvSpPr>
        <p:spPr>
          <a:xfrm>
            <a:off x="5792868" y="4363245"/>
            <a:ext cx="1158542" cy="2462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XXXXXX</a:t>
            </a:r>
            <a:endParaRPr lang="zh-CN" altLang="en-US" sz="1000">
              <a:solidFill>
                <a:schemeClr val="bg1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grpSp>
        <p:nvGrpSpPr>
          <p:cNvPr id="3" name="PA_组合 2"/>
          <p:cNvGrpSpPr/>
          <p:nvPr>
            <p:custDataLst>
              <p:tags r:id="rId13"/>
            </p:custDataLst>
          </p:nvPr>
        </p:nvGrpSpPr>
        <p:grpSpPr>
          <a:xfrm>
            <a:off x="4218413" y="1840884"/>
            <a:ext cx="3799166" cy="3405278"/>
            <a:chOff x="4218413" y="1840884"/>
            <a:chExt cx="3799166" cy="3405278"/>
          </a:xfrm>
        </p:grpSpPr>
        <p:sp>
          <p:nvSpPr>
            <p:cNvPr id="44" name="椭圆 43"/>
            <p:cNvSpPr/>
            <p:nvPr/>
          </p:nvSpPr>
          <p:spPr>
            <a:xfrm>
              <a:off x="4218413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31128" y="505971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14"/>
            </p:custDataLst>
          </p:nvPr>
        </p:nvGrpSpPr>
        <p:grpSpPr>
          <a:xfrm>
            <a:off x="4221683" y="1840884"/>
            <a:ext cx="3786146" cy="3435128"/>
            <a:chOff x="4221683" y="1840884"/>
            <a:chExt cx="3786146" cy="3435128"/>
          </a:xfrm>
        </p:grpSpPr>
        <p:sp>
          <p:nvSpPr>
            <p:cNvPr id="46" name="椭圆 45"/>
            <p:cNvSpPr/>
            <p:nvPr/>
          </p:nvSpPr>
          <p:spPr>
            <a:xfrm>
              <a:off x="4221683" y="508956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21378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9" name="PA_BJ托马斯-Raindrops Keep Falling On My Head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hlinkClick action="ppaction://media"/>
          </p:cNvPr>
          <p:cNvPicPr>
            <a:picLocks noChangeAspect="1"/>
          </p:cNvPicPr>
          <p:nvPr>
            <a:audioFile r:link="rId17"/>
            <p:custDataLst>
              <p:tags r:id="rId16"/>
            </p:custDataLst>
            <p:extLst>
              <p:ext uri="{DAA4B4D4-6D71-4841-9C94-3DE7FCFB9230}">
                <p14:media r:embed="rId18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057381" y="70485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248354195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400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07 L -4.58333E-06 7.40741E-07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1711 7.40741E-07 L 2.08333E-06 7.40741E-07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2" grpId="0" animBg="1"/>
      <p:bldP spid="42" grpId="1" animBg="1"/>
      <p:bldP spid="43" grpId="0" animBg="1"/>
      <p:bldP spid="43" grpId="1" animBg="1"/>
      <p:bldP spid="4" grpId="0" animBg="1"/>
      <p:bldP spid="5" grpId="0" animBg="1"/>
      <p:bldP spid="29" grpId="0"/>
      <p:bldP spid="30" grpId="0"/>
      <p:bldP spid="31" grpId="0"/>
      <p:bldP spid="32" grpId="0" animBg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圆角矩形 1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17" name="椭圆 16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24" name="椭圆 23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7" name="矩形 26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8" name="矩形 27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6532" y="3033286"/>
            <a:ext cx="889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4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val="329628149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07 L -4.58333E-06 7.40741E-07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6" grpId="0"/>
      <p:bldP spid="27" grpId="0"/>
      <p:bldP spid="28" grpId="0" animBg="1"/>
      <p:bldP spid="28" grpId="1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" name="矩形 47"/>
          <p:cNvSpPr/>
          <p:nvPr/>
        </p:nvSpPr>
        <p:spPr>
          <a:xfrm>
            <a:off x="5462460" y="1717680"/>
            <a:ext cx="840553" cy="2200113"/>
          </a:xfrm>
          <a:prstGeom prst="rect">
            <a:avLst/>
          </a:prstGeom>
          <a:solidFill>
            <a:srgbClr val="18478F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5400000">
            <a:off x="6982792" y="2397460"/>
            <a:ext cx="840553" cy="2200113"/>
          </a:xfrm>
          <a:prstGeom prst="rect">
            <a:avLst/>
          </a:prstGeom>
          <a:solidFill>
            <a:srgbClr val="18478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10800000">
            <a:off x="6303011" y="3917793"/>
            <a:ext cx="840553" cy="2200113"/>
          </a:xfrm>
          <a:prstGeom prst="rect">
            <a:avLst/>
          </a:prstGeom>
          <a:solidFill>
            <a:srgbClr val="18478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4782679" y="3238012"/>
            <a:ext cx="840553" cy="2200113"/>
          </a:xfrm>
          <a:prstGeom prst="rect">
            <a:avLst/>
          </a:prstGeom>
          <a:solidFill>
            <a:srgbClr val="18478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73666" y="2758502"/>
            <a:ext cx="2284733" cy="2284733"/>
            <a:chOff x="5173666" y="2758502"/>
            <a:chExt cx="2284733" cy="2284733"/>
          </a:xfrm>
        </p:grpSpPr>
        <p:sp>
          <p:nvSpPr>
            <p:cNvPr id="52" name="任意多边形 51"/>
            <p:cNvSpPr/>
            <p:nvPr/>
          </p:nvSpPr>
          <p:spPr>
            <a:xfrm>
              <a:off x="5173666" y="2758502"/>
              <a:ext cx="2284733" cy="2284733"/>
            </a:xfrm>
            <a:custGeom>
              <a:gdLst>
                <a:gd name="connsiteX0" fmla="*/ 627070 w 1414708"/>
                <a:gd name="connsiteY0" fmla="*/ 0 h 1414708"/>
                <a:gd name="connsiteX1" fmla="*/ 787639 w 1414708"/>
                <a:gd name="connsiteY1" fmla="*/ 0 h 1414708"/>
                <a:gd name="connsiteX2" fmla="*/ 818947 w 1414708"/>
                <a:gd name="connsiteY2" fmla="*/ 146064 h 1414708"/>
                <a:gd name="connsiteX3" fmla="*/ 826511 w 1414708"/>
                <a:gd name="connsiteY3" fmla="*/ 147218 h 1414708"/>
                <a:gd name="connsiteX4" fmla="*/ 890637 w 1414708"/>
                <a:gd name="connsiteY4" fmla="*/ 166265 h 1414708"/>
                <a:gd name="connsiteX5" fmla="*/ 991504 w 1414708"/>
                <a:gd name="connsiteY5" fmla="*/ 54626 h 1414708"/>
                <a:gd name="connsiteX6" fmla="*/ 1130560 w 1414708"/>
                <a:gd name="connsiteY6" fmla="*/ 134910 h 1414708"/>
                <a:gd name="connsiteX7" fmla="*/ 1085871 w 1414708"/>
                <a:gd name="connsiteY7" fmla="*/ 273252 h 1414708"/>
                <a:gd name="connsiteX8" fmla="*/ 1094279 w 1414708"/>
                <a:gd name="connsiteY8" fmla="*/ 279383 h 1414708"/>
                <a:gd name="connsiteX9" fmla="*/ 1138991 w 1414708"/>
                <a:gd name="connsiteY9" fmla="*/ 322395 h 1414708"/>
                <a:gd name="connsiteX10" fmla="*/ 1143788 w 1414708"/>
                <a:gd name="connsiteY10" fmla="*/ 328084 h 1414708"/>
                <a:gd name="connsiteX11" fmla="*/ 1279799 w 1414708"/>
                <a:gd name="connsiteY11" fmla="*/ 284150 h 1414708"/>
                <a:gd name="connsiteX12" fmla="*/ 1360084 w 1414708"/>
                <a:gd name="connsiteY12" fmla="*/ 423206 h 1414708"/>
                <a:gd name="connsiteX13" fmla="*/ 1258750 w 1414708"/>
                <a:gd name="connsiteY13" fmla="*/ 514762 h 1414708"/>
                <a:gd name="connsiteX14" fmla="*/ 1266950 w 1414708"/>
                <a:gd name="connsiteY14" fmla="*/ 535107 h 1414708"/>
                <a:gd name="connsiteX15" fmla="*/ 1283058 w 1414708"/>
                <a:gd name="connsiteY15" fmla="*/ 598851 h 1414708"/>
                <a:gd name="connsiteX16" fmla="*/ 1414708 w 1414708"/>
                <a:gd name="connsiteY16" fmla="*/ 627071 h 1414708"/>
                <a:gd name="connsiteX17" fmla="*/ 1414708 w 1414708"/>
                <a:gd name="connsiteY17" fmla="*/ 787638 h 1414708"/>
                <a:gd name="connsiteX18" fmla="*/ 1291400 w 1414708"/>
                <a:gd name="connsiteY18" fmla="*/ 814069 h 1414708"/>
                <a:gd name="connsiteX19" fmla="*/ 1286586 w 1414708"/>
                <a:gd name="connsiteY19" fmla="*/ 845607 h 1414708"/>
                <a:gd name="connsiteX20" fmla="*/ 1274135 w 1414708"/>
                <a:gd name="connsiteY20" fmla="*/ 895309 h 1414708"/>
                <a:gd name="connsiteX21" fmla="*/ 1269256 w 1414708"/>
                <a:gd name="connsiteY21" fmla="*/ 909440 h 1414708"/>
                <a:gd name="connsiteX22" fmla="*/ 1360084 w 1414708"/>
                <a:gd name="connsiteY22" fmla="*/ 991504 h 1414708"/>
                <a:gd name="connsiteX23" fmla="*/ 1279799 w 1414708"/>
                <a:gd name="connsiteY23" fmla="*/ 1130559 h 1414708"/>
                <a:gd name="connsiteX24" fmla="*/ 1168182 w 1414708"/>
                <a:gd name="connsiteY24" fmla="*/ 1094504 h 1414708"/>
                <a:gd name="connsiteX25" fmla="*/ 1154421 w 1414708"/>
                <a:gd name="connsiteY25" fmla="*/ 1113376 h 1414708"/>
                <a:gd name="connsiteX26" fmla="*/ 1111411 w 1414708"/>
                <a:gd name="connsiteY26" fmla="*/ 1158088 h 1414708"/>
                <a:gd name="connsiteX27" fmla="*/ 1095560 w 1414708"/>
                <a:gd name="connsiteY27" fmla="*/ 1171449 h 1414708"/>
                <a:gd name="connsiteX28" fmla="*/ 1130560 w 1414708"/>
                <a:gd name="connsiteY28" fmla="*/ 1279799 h 1414708"/>
                <a:gd name="connsiteX29" fmla="*/ 991504 w 1414708"/>
                <a:gd name="connsiteY29" fmla="*/ 1360083 h 1414708"/>
                <a:gd name="connsiteX30" fmla="*/ 917693 w 1414708"/>
                <a:gd name="connsiteY30" fmla="*/ 1278391 h 1414708"/>
                <a:gd name="connsiteX31" fmla="*/ 898699 w 1414708"/>
                <a:gd name="connsiteY31" fmla="*/ 1286047 h 1414708"/>
                <a:gd name="connsiteX32" fmla="*/ 810436 w 1414708"/>
                <a:gd name="connsiteY32" fmla="*/ 1308351 h 1414708"/>
                <a:gd name="connsiteX33" fmla="*/ 787639 w 1414708"/>
                <a:gd name="connsiteY33" fmla="*/ 1414708 h 1414708"/>
                <a:gd name="connsiteX34" fmla="*/ 627070 w 1414708"/>
                <a:gd name="connsiteY34" fmla="*/ 1414708 h 1414708"/>
                <a:gd name="connsiteX35" fmla="*/ 604225 w 1414708"/>
                <a:gd name="connsiteY35" fmla="*/ 1308129 h 1414708"/>
                <a:gd name="connsiteX36" fmla="*/ 588198 w 1414708"/>
                <a:gd name="connsiteY36" fmla="*/ 1305683 h 1414708"/>
                <a:gd name="connsiteX37" fmla="*/ 496866 w 1414708"/>
                <a:gd name="connsiteY37" fmla="*/ 1278557 h 1414708"/>
                <a:gd name="connsiteX38" fmla="*/ 423205 w 1414708"/>
                <a:gd name="connsiteY38" fmla="*/ 1360083 h 1414708"/>
                <a:gd name="connsiteX39" fmla="*/ 284150 w 1414708"/>
                <a:gd name="connsiteY39" fmla="*/ 1279799 h 1414708"/>
                <a:gd name="connsiteX40" fmla="*/ 318965 w 1414708"/>
                <a:gd name="connsiteY40" fmla="*/ 1172020 h 1414708"/>
                <a:gd name="connsiteX41" fmla="*/ 251122 w 1414708"/>
                <a:gd name="connsiteY41" fmla="*/ 1102537 h 1414708"/>
                <a:gd name="connsiteX42" fmla="*/ 245733 w 1414708"/>
                <a:gd name="connsiteY42" fmla="*/ 1094760 h 1414708"/>
                <a:gd name="connsiteX43" fmla="*/ 134911 w 1414708"/>
                <a:gd name="connsiteY43" fmla="*/ 1130559 h 1414708"/>
                <a:gd name="connsiteX44" fmla="*/ 54626 w 1414708"/>
                <a:gd name="connsiteY44" fmla="*/ 991504 h 1414708"/>
                <a:gd name="connsiteX45" fmla="*/ 145519 w 1414708"/>
                <a:gd name="connsiteY45" fmla="*/ 909381 h 1414708"/>
                <a:gd name="connsiteX46" fmla="*/ 136590 w 1414708"/>
                <a:gd name="connsiteY46" fmla="*/ 881279 h 1414708"/>
                <a:gd name="connsiteX47" fmla="*/ 123065 w 1414708"/>
                <a:gd name="connsiteY47" fmla="*/ 814017 h 1414708"/>
                <a:gd name="connsiteX48" fmla="*/ 0 w 1414708"/>
                <a:gd name="connsiteY48" fmla="*/ 787638 h 1414708"/>
                <a:gd name="connsiteX49" fmla="*/ 0 w 1414708"/>
                <a:gd name="connsiteY49" fmla="*/ 627071 h 1414708"/>
                <a:gd name="connsiteX50" fmla="*/ 130427 w 1414708"/>
                <a:gd name="connsiteY50" fmla="*/ 599113 h 1414708"/>
                <a:gd name="connsiteX51" fmla="*/ 136590 w 1414708"/>
                <a:gd name="connsiteY51" fmla="*/ 571623 h 1414708"/>
                <a:gd name="connsiteX52" fmla="*/ 156261 w 1414708"/>
                <a:gd name="connsiteY52" fmla="*/ 515034 h 1414708"/>
                <a:gd name="connsiteX53" fmla="*/ 54626 w 1414708"/>
                <a:gd name="connsiteY53" fmla="*/ 423206 h 1414708"/>
                <a:gd name="connsiteX54" fmla="*/ 134911 w 1414708"/>
                <a:gd name="connsiteY54" fmla="*/ 284150 h 1414708"/>
                <a:gd name="connsiteX55" fmla="*/ 271981 w 1414708"/>
                <a:gd name="connsiteY55" fmla="*/ 328426 h 1414708"/>
                <a:gd name="connsiteX56" fmla="*/ 302006 w 1414708"/>
                <a:gd name="connsiteY56" fmla="*/ 296028 h 1414708"/>
                <a:gd name="connsiteX57" fmla="*/ 329025 w 1414708"/>
                <a:gd name="connsiteY57" fmla="*/ 273834 h 1414708"/>
                <a:gd name="connsiteX58" fmla="*/ 284150 w 1414708"/>
                <a:gd name="connsiteY58" fmla="*/ 134910 h 1414708"/>
                <a:gd name="connsiteX59" fmla="*/ 423205 w 1414708"/>
                <a:gd name="connsiteY59" fmla="*/ 54626 h 1414708"/>
                <a:gd name="connsiteX60" fmla="*/ 523263 w 1414708"/>
                <a:gd name="connsiteY60" fmla="*/ 165369 h 1414708"/>
                <a:gd name="connsiteX61" fmla="*/ 588198 w 1414708"/>
                <a:gd name="connsiteY61" fmla="*/ 147218 h 1414708"/>
                <a:gd name="connsiteX62" fmla="*/ 595762 w 1414708"/>
                <a:gd name="connsiteY62" fmla="*/ 146064 h 1414708"/>
                <a:gd name="connsiteX63" fmla="*/ 627070 w 1414708"/>
                <a:gd name="connsiteY63" fmla="*/ 0 h 1414708"/>
                <a:gd name="connsiteX64" fmla="*/ 707354 w 1414708"/>
                <a:gd name="connsiteY64" fmla="*/ 250154 h 1414708"/>
                <a:gd name="connsiteX65" fmla="*/ 250154 w 1414708"/>
                <a:gd name="connsiteY65" fmla="*/ 707354 h 1414708"/>
                <a:gd name="connsiteX66" fmla="*/ 707354 w 1414708"/>
                <a:gd name="connsiteY66" fmla="*/ 1164554 h 1414708"/>
                <a:gd name="connsiteX67" fmla="*/ 1164554 w 1414708"/>
                <a:gd name="connsiteY67" fmla="*/ 707354 h 1414708"/>
                <a:gd name="connsiteX68" fmla="*/ 707354 w 1414708"/>
                <a:gd name="connsiteY68" fmla="*/ 250154 h 14147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14708" h="1414708">
                  <a:moveTo>
                    <a:pt x="627070" y="0"/>
                  </a:moveTo>
                  <a:lnTo>
                    <a:pt x="787639" y="0"/>
                  </a:lnTo>
                  <a:lnTo>
                    <a:pt x="818947" y="146064"/>
                  </a:lnTo>
                  <a:lnTo>
                    <a:pt x="826511" y="147218"/>
                  </a:lnTo>
                  <a:lnTo>
                    <a:pt x="890637" y="166265"/>
                  </a:lnTo>
                  <a:lnTo>
                    <a:pt x="991504" y="54626"/>
                  </a:lnTo>
                  <a:lnTo>
                    <a:pt x="1130560" y="134910"/>
                  </a:lnTo>
                  <a:lnTo>
                    <a:pt x="1085871" y="273252"/>
                  </a:lnTo>
                  <a:lnTo>
                    <a:pt x="1094279" y="279383"/>
                  </a:lnTo>
                  <a:cubicBezTo>
                    <a:pt x="1109924" y="292935"/>
                    <a:pt x="1124849" y="307293"/>
                    <a:pt x="1138991" y="322395"/>
                  </a:cubicBezTo>
                  <a:lnTo>
                    <a:pt x="1143788" y="328084"/>
                  </a:lnTo>
                  <a:lnTo>
                    <a:pt x="1279799" y="284150"/>
                  </a:lnTo>
                  <a:lnTo>
                    <a:pt x="1360084" y="423206"/>
                  </a:lnTo>
                  <a:lnTo>
                    <a:pt x="1258750" y="514762"/>
                  </a:lnTo>
                  <a:lnTo>
                    <a:pt x="1266950" y="535107"/>
                  </a:lnTo>
                  <a:lnTo>
                    <a:pt x="1283058" y="598851"/>
                  </a:lnTo>
                  <a:lnTo>
                    <a:pt x="1414708" y="627071"/>
                  </a:lnTo>
                  <a:lnTo>
                    <a:pt x="1414708" y="787638"/>
                  </a:lnTo>
                  <a:lnTo>
                    <a:pt x="1291400" y="814069"/>
                  </a:lnTo>
                  <a:lnTo>
                    <a:pt x="1286586" y="845607"/>
                  </a:lnTo>
                  <a:cubicBezTo>
                    <a:pt x="1283141" y="862446"/>
                    <a:pt x="1278979" y="879024"/>
                    <a:pt x="1274135" y="895309"/>
                  </a:cubicBezTo>
                  <a:lnTo>
                    <a:pt x="1269256" y="909440"/>
                  </a:lnTo>
                  <a:lnTo>
                    <a:pt x="1360084" y="991504"/>
                  </a:lnTo>
                  <a:lnTo>
                    <a:pt x="1279799" y="1130559"/>
                  </a:lnTo>
                  <a:lnTo>
                    <a:pt x="1168182" y="1094504"/>
                  </a:lnTo>
                  <a:lnTo>
                    <a:pt x="1154421" y="1113376"/>
                  </a:lnTo>
                  <a:cubicBezTo>
                    <a:pt x="1140871" y="1129021"/>
                    <a:pt x="1126512" y="1143946"/>
                    <a:pt x="1111411" y="1158088"/>
                  </a:cubicBezTo>
                  <a:lnTo>
                    <a:pt x="1095560" y="1171449"/>
                  </a:lnTo>
                  <a:lnTo>
                    <a:pt x="1130560" y="1279799"/>
                  </a:lnTo>
                  <a:lnTo>
                    <a:pt x="991504" y="1360083"/>
                  </a:lnTo>
                  <a:lnTo>
                    <a:pt x="917693" y="1278391"/>
                  </a:lnTo>
                  <a:lnTo>
                    <a:pt x="898699" y="1286047"/>
                  </a:lnTo>
                  <a:lnTo>
                    <a:pt x="810436" y="1308351"/>
                  </a:lnTo>
                  <a:lnTo>
                    <a:pt x="787639" y="1414708"/>
                  </a:lnTo>
                  <a:lnTo>
                    <a:pt x="627070" y="1414708"/>
                  </a:lnTo>
                  <a:lnTo>
                    <a:pt x="604225" y="1308129"/>
                  </a:lnTo>
                  <a:lnTo>
                    <a:pt x="588198" y="1305683"/>
                  </a:lnTo>
                  <a:lnTo>
                    <a:pt x="496866" y="1278557"/>
                  </a:lnTo>
                  <a:lnTo>
                    <a:pt x="423205" y="1360083"/>
                  </a:lnTo>
                  <a:lnTo>
                    <a:pt x="284150" y="1279799"/>
                  </a:lnTo>
                  <a:lnTo>
                    <a:pt x="318965" y="1172020"/>
                  </a:lnTo>
                  <a:lnTo>
                    <a:pt x="251122" y="1102537"/>
                  </a:lnTo>
                  <a:lnTo>
                    <a:pt x="245733" y="1094760"/>
                  </a:lnTo>
                  <a:lnTo>
                    <a:pt x="134911" y="1130559"/>
                  </a:lnTo>
                  <a:lnTo>
                    <a:pt x="54626" y="991504"/>
                  </a:lnTo>
                  <a:lnTo>
                    <a:pt x="145519" y="909381"/>
                  </a:lnTo>
                  <a:lnTo>
                    <a:pt x="136590" y="881279"/>
                  </a:lnTo>
                  <a:lnTo>
                    <a:pt x="123065" y="814017"/>
                  </a:lnTo>
                  <a:lnTo>
                    <a:pt x="0" y="787638"/>
                  </a:lnTo>
                  <a:lnTo>
                    <a:pt x="0" y="627071"/>
                  </a:lnTo>
                  <a:lnTo>
                    <a:pt x="130427" y="599113"/>
                  </a:lnTo>
                  <a:lnTo>
                    <a:pt x="136590" y="571623"/>
                  </a:lnTo>
                  <a:lnTo>
                    <a:pt x="156261" y="515034"/>
                  </a:lnTo>
                  <a:lnTo>
                    <a:pt x="54626" y="423206"/>
                  </a:lnTo>
                  <a:lnTo>
                    <a:pt x="134911" y="284150"/>
                  </a:lnTo>
                  <a:lnTo>
                    <a:pt x="271981" y="328426"/>
                  </a:lnTo>
                  <a:lnTo>
                    <a:pt x="302006" y="296028"/>
                  </a:lnTo>
                  <a:lnTo>
                    <a:pt x="329025" y="273834"/>
                  </a:lnTo>
                  <a:lnTo>
                    <a:pt x="284150" y="134910"/>
                  </a:lnTo>
                  <a:lnTo>
                    <a:pt x="423205" y="54626"/>
                  </a:lnTo>
                  <a:lnTo>
                    <a:pt x="523263" y="165369"/>
                  </a:lnTo>
                  <a:lnTo>
                    <a:pt x="588198" y="147218"/>
                  </a:lnTo>
                  <a:lnTo>
                    <a:pt x="595762" y="146064"/>
                  </a:lnTo>
                  <a:lnTo>
                    <a:pt x="627070" y="0"/>
                  </a:lnTo>
                  <a:close/>
                  <a:moveTo>
                    <a:pt x="707354" y="250154"/>
                  </a:moveTo>
                  <a:cubicBezTo>
                    <a:pt x="454849" y="250154"/>
                    <a:pt x="250154" y="454849"/>
                    <a:pt x="250154" y="707354"/>
                  </a:cubicBezTo>
                  <a:cubicBezTo>
                    <a:pt x="250154" y="959859"/>
                    <a:pt x="454849" y="1164554"/>
                    <a:pt x="707354" y="1164554"/>
                  </a:cubicBezTo>
                  <a:cubicBezTo>
                    <a:pt x="959859" y="1164554"/>
                    <a:pt x="1164554" y="959859"/>
                    <a:pt x="1164554" y="707354"/>
                  </a:cubicBezTo>
                  <a:cubicBezTo>
                    <a:pt x="1164554" y="454849"/>
                    <a:pt x="959859" y="250154"/>
                    <a:pt x="707354" y="250154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同心圆 52"/>
            <p:cNvSpPr/>
            <p:nvPr/>
          </p:nvSpPr>
          <p:spPr>
            <a:xfrm>
              <a:off x="5544579" y="3128001"/>
              <a:ext cx="1542908" cy="1542909"/>
            </a:xfrm>
            <a:prstGeom prst="donut">
              <a:avLst>
                <a:gd name="adj" fmla="val 2734"/>
              </a:avLst>
            </a:prstGeom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32517" y="3748553"/>
            <a:ext cx="1124511" cy="1124512"/>
            <a:chOff x="1802687" y="3259299"/>
            <a:chExt cx="1414708" cy="1414708"/>
          </a:xfrm>
        </p:grpSpPr>
        <p:sp>
          <p:nvSpPr>
            <p:cNvPr id="55" name="任意多边形 54"/>
            <p:cNvSpPr/>
            <p:nvPr/>
          </p:nvSpPr>
          <p:spPr>
            <a:xfrm>
              <a:off x="1802687" y="3259299"/>
              <a:ext cx="1414708" cy="1414708"/>
            </a:xfrm>
            <a:custGeom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51974" y="1225475"/>
            <a:ext cx="1124511" cy="1124512"/>
            <a:chOff x="1802687" y="3259299"/>
            <a:chExt cx="1414708" cy="1414708"/>
          </a:xfrm>
        </p:grpSpPr>
        <p:sp>
          <p:nvSpPr>
            <p:cNvPr id="58" name="任意多边形 57"/>
            <p:cNvSpPr/>
            <p:nvPr/>
          </p:nvSpPr>
          <p:spPr>
            <a:xfrm>
              <a:off x="1802687" y="3259299"/>
              <a:ext cx="1414708" cy="1414708"/>
            </a:xfrm>
            <a:custGeom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40097" y="2935260"/>
            <a:ext cx="1124511" cy="1124512"/>
            <a:chOff x="1802687" y="3259299"/>
            <a:chExt cx="1414708" cy="1414708"/>
          </a:xfrm>
        </p:grpSpPr>
        <p:sp>
          <p:nvSpPr>
            <p:cNvPr id="61" name="任意多边形 60"/>
            <p:cNvSpPr/>
            <p:nvPr/>
          </p:nvSpPr>
          <p:spPr>
            <a:xfrm>
              <a:off x="1802687" y="3259299"/>
              <a:ext cx="1414708" cy="1414708"/>
            </a:xfrm>
            <a:custGeom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61031" y="5479469"/>
            <a:ext cx="1124511" cy="1124512"/>
            <a:chOff x="1802687" y="3259299"/>
            <a:chExt cx="1414708" cy="1414708"/>
          </a:xfrm>
        </p:grpSpPr>
        <p:sp>
          <p:nvSpPr>
            <p:cNvPr id="64" name="任意多边形 63"/>
            <p:cNvSpPr/>
            <p:nvPr/>
          </p:nvSpPr>
          <p:spPr>
            <a:xfrm>
              <a:off x="1802687" y="3259299"/>
              <a:ext cx="1414708" cy="1414708"/>
            </a:xfrm>
            <a:custGeom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34651" y="3283048"/>
            <a:ext cx="335400" cy="428933"/>
            <a:chOff x="1605186" y="572440"/>
            <a:chExt cx="563562" cy="720725"/>
          </a:xfrm>
          <a:solidFill>
            <a:srgbClr val="18478F"/>
          </a:solidFill>
        </p:grpSpPr>
        <p:sp>
          <p:nvSpPr>
            <p:cNvPr id="67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Freeform 223"/>
          <p:cNvSpPr/>
          <p:nvPr/>
        </p:nvSpPr>
        <p:spPr bwMode="auto">
          <a:xfrm>
            <a:off x="6538214" y="5880066"/>
            <a:ext cx="423310" cy="343313"/>
          </a:xfrm>
          <a:custGeom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798257" y="4115237"/>
            <a:ext cx="393029" cy="391140"/>
            <a:chOff x="-136302" y="1682102"/>
            <a:chExt cx="660401" cy="657225"/>
          </a:xfrm>
          <a:solidFill>
            <a:srgbClr val="18478F"/>
          </a:solidFill>
        </p:grpSpPr>
        <p:sp>
          <p:nvSpPr>
            <p:cNvPr id="72" name="Freeform 36"/>
            <p:cNvSpPr/>
            <p:nvPr/>
          </p:nvSpPr>
          <p:spPr bwMode="auto">
            <a:xfrm>
              <a:off x="214536" y="1682102"/>
              <a:ext cx="309563" cy="309563"/>
            </a:xfrm>
            <a:custGeom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37"/>
            <p:cNvSpPr/>
            <p:nvPr/>
          </p:nvSpPr>
          <p:spPr bwMode="auto">
            <a:xfrm>
              <a:off x="-136302" y="1682102"/>
              <a:ext cx="660400" cy="657225"/>
            </a:xfrm>
            <a:custGeom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7966" y="1578435"/>
            <a:ext cx="392524" cy="377486"/>
            <a:chOff x="9791183" y="5224434"/>
            <a:chExt cx="645684" cy="620945"/>
          </a:xfrm>
          <a:solidFill>
            <a:srgbClr val="18478F"/>
          </a:solidFill>
        </p:grpSpPr>
        <p:sp>
          <p:nvSpPr>
            <p:cNvPr id="7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638687" y="3431717"/>
            <a:ext cx="695851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0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16001" y="3401668"/>
            <a:ext cx="971486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0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110058" y="3971631"/>
            <a:ext cx="971486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0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504999" y="3997423"/>
            <a:ext cx="971486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0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5" name="矩形 84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88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90" name="圆角矩形 89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924792280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70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 animBg="1"/>
      <p:bldP spid="85" grpId="1" animBg="1"/>
      <p:bldP spid="86" grpId="0" animBg="1"/>
      <p:bldP spid="86" grpId="1" animBg="1"/>
      <p:bldP spid="90" grpId="0" animBg="1"/>
      <p:bldP spid="90" grpId="1" animBg="1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任意多边形 10"/>
          <p:cNvSpPr/>
          <p:nvPr/>
        </p:nvSpPr>
        <p:spPr>
          <a:xfrm>
            <a:off x="8433477" y="2939946"/>
            <a:ext cx="2363194" cy="1496765"/>
          </a:xfrm>
          <a:custGeom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757867" y="2893651"/>
            <a:ext cx="1624140" cy="162431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018468" y="2940259"/>
            <a:ext cx="2363194" cy="1496765"/>
          </a:xfrm>
          <a:custGeom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342858" y="2893964"/>
            <a:ext cx="1624140" cy="162431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636966" y="2949829"/>
            <a:ext cx="2363194" cy="1496765"/>
          </a:xfrm>
          <a:custGeom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961356" y="2903535"/>
            <a:ext cx="1624140" cy="162431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21957" y="2950142"/>
            <a:ext cx="2363194" cy="1496765"/>
          </a:xfrm>
          <a:custGeom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546346" y="2903847"/>
            <a:ext cx="1624140" cy="162431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6" y="4921545"/>
            <a:ext cx="2661947" cy="99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6" y="1590219"/>
            <a:ext cx="27489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4921544"/>
            <a:ext cx="266194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8" y="1572332"/>
            <a:ext cx="27489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矩形 34"/>
          <p:cNvSpPr/>
          <p:nvPr/>
        </p:nvSpPr>
        <p:spPr>
          <a:xfrm>
            <a:off x="1996418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4133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9708" y="3474974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5556" y="3484858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3" name="圆角矩形 4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24120584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20" grpId="0" animBg="1"/>
      <p:bldP spid="21" grpId="0" animBg="1"/>
      <p:bldP spid="23" grpId="0" animBg="1"/>
      <p:bldP spid="28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29" grpId="0" animBg="1"/>
      <p:bldP spid="29" grpId="1" animBg="1"/>
      <p:bldP spid="39" grpId="0" animBg="1"/>
      <p:bldP spid="39" grpId="1" animBg="1"/>
      <p:bldP spid="43" grpId="0" animBg="1"/>
      <p:bldP spid="43" grpId="1" animBg="1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任意多边形 11"/>
          <p:cNvSpPr/>
          <p:nvPr/>
        </p:nvSpPr>
        <p:spPr>
          <a:xfrm>
            <a:off x="5478077" y="1332367"/>
            <a:ext cx="1115632" cy="1679933"/>
          </a:xfrm>
          <a:custGeom>
            <a:gdLst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78077" y="251774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259736" y="2911157"/>
            <a:ext cx="1115632" cy="1679933"/>
          </a:xfrm>
          <a:custGeom>
            <a:gdLst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5400000">
            <a:off x="6359386" y="319618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437354" y="4450647"/>
            <a:ext cx="1115632" cy="1679933"/>
          </a:xfrm>
          <a:custGeom>
            <a:gdLst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5437354" y="3835321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670282" y="2851405"/>
            <a:ext cx="1115632" cy="1679933"/>
          </a:xfrm>
          <a:custGeom>
            <a:gdLst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6200000">
            <a:off x="4570633" y="3136429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17841" y="3413242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2136" y="282545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91100" y="3492238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8629" y="414174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44189" y="3323108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7718390" y="3387767"/>
            <a:ext cx="434666" cy="744569"/>
          </a:xfrm>
          <a:custGeom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1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679826" y="5153845"/>
            <a:ext cx="612826" cy="613652"/>
          </a:xfrm>
          <a:custGeom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36181" y="1706835"/>
            <a:ext cx="583473" cy="561118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2" name="矩形 51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5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7" name="圆角矩形 56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37959613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0" grpId="0" animBg="1"/>
      <p:bldP spid="22" grpId="0" animBg="1"/>
      <p:bldP spid="28" grpId="0" animBg="1"/>
      <p:bldP spid="30" grpId="0" animBg="1"/>
      <p:bldP spid="32" grpId="0" animBg="1"/>
      <p:bldP spid="34" grpId="0" animBg="1"/>
      <p:bldP spid="35" grpId="0"/>
      <p:bldP spid="36" grpId="0"/>
      <p:bldP spid="37" grpId="0"/>
      <p:bldP spid="38" grpId="0"/>
      <p:bldP spid="43" grpId="0" animBg="1"/>
      <p:bldP spid="44" grpId="0" animBg="1"/>
      <p:bldP spid="48" grpId="0"/>
      <p:bldP spid="49" grpId="0"/>
      <p:bldP spid="50" grpId="0"/>
      <p:bldP spid="51" grpId="0"/>
      <p:bldP spid="52" grpId="0" animBg="1"/>
      <p:bldP spid="52" grpId="1" animBg="1"/>
      <p:bldP spid="53" grpId="0" animBg="1"/>
      <p:bldP spid="53" grpId="1" animBg="1"/>
      <p:bldP spid="57" grpId="0" animBg="1"/>
      <p:bldP spid="57" grpId="1" animBg="1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633" y="1978723"/>
            <a:ext cx="3199550" cy="2139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81" y="1978723"/>
            <a:ext cx="3199550" cy="21318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6285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9440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27903" y="1710846"/>
            <a:ext cx="4683856" cy="2667589"/>
            <a:chOff x="3627903" y="1710846"/>
            <a:chExt cx="4683856" cy="2667589"/>
          </a:xfrm>
        </p:grpSpPr>
        <p:pic>
          <p:nvPicPr>
            <p:cNvPr id="11" name="image9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27"/>
            <a:stretch>
              <a:fillRect/>
            </a:stretch>
          </p:blipFill>
          <p:spPr bwMode="auto">
            <a:xfrm>
              <a:off x="3627903" y="1710846"/>
              <a:ext cx="4683856" cy="266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6239" y="1843714"/>
              <a:ext cx="3520441" cy="2245368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23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29" name="圆角矩形 28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16601406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 animBg="1"/>
      <p:bldP spid="20" grpId="1" animBg="1"/>
      <p:bldP spid="21" grpId="0" animBg="1"/>
      <p:bldP spid="21" grpId="1" animBg="1"/>
      <p:bldP spid="29" grpId="0" animBg="1"/>
      <p:bldP spid="29" grpId="1" animBg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Freeform 5"/>
          <p:cNvSpPr/>
          <p:nvPr/>
        </p:nvSpPr>
        <p:spPr bwMode="auto">
          <a:xfrm>
            <a:off x="3025700" y="1630491"/>
            <a:ext cx="2811446" cy="2234905"/>
          </a:xfrm>
          <a:custGeom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solidFill>
            <a:srgbClr val="18478F"/>
          </a:solidFill>
          <a:ln w="2857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/>
          <p:nvPr/>
        </p:nvSpPr>
        <p:spPr bwMode="auto">
          <a:xfrm>
            <a:off x="5418236" y="1630491"/>
            <a:ext cx="2809286" cy="2234905"/>
          </a:xfrm>
          <a:custGeom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solidFill>
            <a:srgbClr val="18478F"/>
          </a:solidFill>
          <a:ln w="2857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/>
          <p:nvPr/>
        </p:nvSpPr>
        <p:spPr bwMode="auto">
          <a:xfrm>
            <a:off x="7823728" y="1624013"/>
            <a:ext cx="2906456" cy="2241383"/>
          </a:xfrm>
          <a:custGeom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solidFill>
            <a:srgbClr val="18478F"/>
          </a:solidFill>
          <a:ln w="2857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/>
          <p:nvPr/>
        </p:nvSpPr>
        <p:spPr bwMode="auto">
          <a:xfrm>
            <a:off x="1218342" y="1630491"/>
            <a:ext cx="2226268" cy="2912934"/>
          </a:xfrm>
          <a:custGeom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10834" y="2025648"/>
            <a:ext cx="475052" cy="682348"/>
            <a:chOff x="9410834" y="2025648"/>
            <a:chExt cx="475052" cy="682348"/>
          </a:xfrm>
        </p:grpSpPr>
        <p:sp>
          <p:nvSpPr>
            <p:cNvPr id="19" name="Freeform 9"/>
            <p:cNvSpPr/>
            <p:nvPr/>
          </p:nvSpPr>
          <p:spPr bwMode="auto">
            <a:xfrm>
              <a:off x="9503685" y="2081791"/>
              <a:ext cx="86373" cy="51824"/>
            </a:xfrm>
            <a:custGeom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9523119" y="2112021"/>
              <a:ext cx="77736" cy="51824"/>
            </a:xfrm>
            <a:custGeom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9518801" y="2641057"/>
              <a:ext cx="328218" cy="30231"/>
            </a:xfrm>
            <a:custGeom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9484251" y="2025648"/>
              <a:ext cx="86373" cy="75576"/>
            </a:xfrm>
            <a:custGeom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9477773" y="2682084"/>
              <a:ext cx="408113" cy="25912"/>
            </a:xfrm>
            <a:custGeom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9477773" y="2682084"/>
              <a:ext cx="408113" cy="25912"/>
            </a:xfrm>
            <a:custGeom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9615970" y="2312839"/>
              <a:ext cx="71258" cy="41027"/>
            </a:xfrm>
            <a:custGeom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9641882" y="2343069"/>
              <a:ext cx="60461" cy="60461"/>
            </a:xfrm>
            <a:custGeom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9533916" y="2239422"/>
              <a:ext cx="41027" cy="36709"/>
            </a:xfrm>
            <a:custGeom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16476" y="2075313"/>
            <a:ext cx="602453" cy="606771"/>
            <a:chOff x="1816476" y="2075313"/>
            <a:chExt cx="602453" cy="606771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6709514" y="2127137"/>
            <a:ext cx="546310" cy="457778"/>
          </a:xfrm>
          <a:custGeom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7544" y="2142252"/>
            <a:ext cx="619727" cy="431866"/>
            <a:chOff x="4297544" y="2142252"/>
            <a:chExt cx="619727" cy="431866"/>
          </a:xfrm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4517796" y="2261015"/>
              <a:ext cx="190021" cy="190021"/>
            </a:xfrm>
            <a:custGeom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909604" y="2963315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32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97544" y="2969078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3200" b="1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27179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3200" b="1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93776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3200" b="1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027924" y="4978262"/>
            <a:ext cx="2056781" cy="115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456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0194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矩形 45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9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1" name="圆角矩形 50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31107304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7812 0 L -2.91667E-06 0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7812 0 L -2.91667E-06 0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812 0 L -2.91667E-06 0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7812 0 L -2.91667E-06 0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51" grpId="0" animBg="1"/>
      <p:bldP spid="51" grpId="1" animBg="1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Freeform 5"/>
          <p:cNvSpPr/>
          <p:nvPr/>
        </p:nvSpPr>
        <p:spPr bwMode="auto">
          <a:xfrm>
            <a:off x="3831215" y="1807689"/>
            <a:ext cx="4778375" cy="4175125"/>
          </a:xfrm>
          <a:custGeom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4782128" y="3244377"/>
            <a:ext cx="3827463" cy="2738438"/>
          </a:xfrm>
          <a:custGeom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solidFill>
            <a:srgbClr val="18478F"/>
          </a:solidFill>
          <a:ln w="19050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/>
          <p:nvPr/>
        </p:nvSpPr>
        <p:spPr bwMode="auto">
          <a:xfrm>
            <a:off x="5748915" y="1807689"/>
            <a:ext cx="2827338" cy="2936875"/>
          </a:xfrm>
          <a:custGeom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8"/>
          <p:cNvSpPr/>
          <p:nvPr/>
        </p:nvSpPr>
        <p:spPr bwMode="auto">
          <a:xfrm>
            <a:off x="3831215" y="2985614"/>
            <a:ext cx="1557338" cy="1898650"/>
          </a:xfrm>
          <a:custGeom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548025" y="1822334"/>
            <a:ext cx="2486420" cy="954108"/>
            <a:chOff x="8548025" y="1459078"/>
            <a:chExt cx="2486420" cy="954108"/>
          </a:xfrm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48025" y="4436069"/>
            <a:ext cx="2486420" cy="954108"/>
            <a:chOff x="8548025" y="1459078"/>
            <a:chExt cx="2486420" cy="954108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86133" y="1822334"/>
            <a:ext cx="2486420" cy="954108"/>
            <a:chOff x="8548025" y="1459078"/>
            <a:chExt cx="2486420" cy="954108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3346" y="4511356"/>
            <a:ext cx="2486420" cy="954108"/>
            <a:chOff x="8548025" y="1459078"/>
            <a:chExt cx="2486420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409110" y="443441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400" b="1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4160" y="2671445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4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23020" y="3705444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4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52850" y="275478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4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01615061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35" grpId="0"/>
      <p:bldP spid="36" grpId="0"/>
      <p:bldP spid="37" grpId="0"/>
      <p:bldP spid="38" grpId="0"/>
      <p:bldP spid="39" grpId="0" animBg="1"/>
      <p:bldP spid="39" grpId="1" animBg="1"/>
      <p:bldP spid="40" grpId="0" animBg="1"/>
      <p:bldP spid="40" grpId="1" animBg="1"/>
      <p:bldP spid="44" grpId="0" animBg="1"/>
      <p:bldP spid="44" grpId="1" animBg="1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圆角矩形 1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17" name="椭圆 16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24" name="椭圆 23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7" name="矩形 26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8" name="矩形 27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6532" y="3033286"/>
            <a:ext cx="889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4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val="368611514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07 L -4.58333E-06 7.40741E-07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6" grpId="0"/>
      <p:bldP spid="27" grpId="0"/>
      <p:bldP spid="28" grpId="0" animBg="1"/>
      <p:bldP spid="28" grpId="1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4416324" y="2202278"/>
            <a:ext cx="3089921" cy="3084977"/>
          </a:xfrm>
          <a:prstGeom prst="ellipse">
            <a:avLst/>
          </a:prstGeom>
          <a:solidFill>
            <a:srgbClr val="18478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44865" y="2176322"/>
            <a:ext cx="2931717" cy="2836547"/>
            <a:chOff x="4544865" y="2176322"/>
            <a:chExt cx="2931717" cy="2836547"/>
          </a:xfrm>
        </p:grpSpPr>
        <p:sp>
          <p:nvSpPr>
            <p:cNvPr id="12" name="Freeform 6"/>
            <p:cNvSpPr/>
            <p:nvPr/>
          </p:nvSpPr>
          <p:spPr bwMode="auto">
            <a:xfrm>
              <a:off x="6364211" y="2275200"/>
              <a:ext cx="61798" cy="46967"/>
            </a:xfrm>
            <a:custGeom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6364211" y="2301155"/>
              <a:ext cx="132249" cy="132249"/>
            </a:xfrm>
            <a:custGeom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490279" y="2328346"/>
              <a:ext cx="87754" cy="75394"/>
            </a:xfrm>
            <a:custGeom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6487807" y="2401268"/>
              <a:ext cx="90226" cy="58091"/>
            </a:xfrm>
            <a:custGeom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5704203" y="2176322"/>
              <a:ext cx="321352" cy="227418"/>
            </a:xfrm>
            <a:custGeom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5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4544865" y="2290031"/>
              <a:ext cx="1301475" cy="2722838"/>
            </a:xfrm>
            <a:custGeom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7318378" y="4158815"/>
              <a:ext cx="123597" cy="216294"/>
            </a:xfrm>
            <a:custGeom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7412312" y="4150164"/>
              <a:ext cx="25955" cy="40787"/>
            </a:xfrm>
            <a:custGeom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6374098" y="2283851"/>
              <a:ext cx="40787" cy="29663"/>
            </a:xfrm>
            <a:custGeom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6374098" y="2311043"/>
              <a:ext cx="111237" cy="113709"/>
            </a:xfrm>
            <a:custGeom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6496459" y="2333290"/>
              <a:ext cx="72922" cy="61798"/>
            </a:xfrm>
            <a:custGeom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6496459" y="2409920"/>
              <a:ext cx="72922" cy="40787"/>
            </a:xfrm>
            <a:custGeom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5712855" y="2184974"/>
              <a:ext cx="304048" cy="212587"/>
            </a:xfrm>
            <a:custGeom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6265333" y="2313515"/>
              <a:ext cx="1202597" cy="2333508"/>
            </a:xfrm>
            <a:custGeom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4553517" y="2298683"/>
              <a:ext cx="1284171" cy="2708007"/>
            </a:xfrm>
            <a:custGeom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4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7315906" y="4158815"/>
              <a:ext cx="117417" cy="213823"/>
            </a:xfrm>
            <a:custGeom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7414784" y="4158815"/>
              <a:ext cx="18540" cy="17304"/>
            </a:xfrm>
            <a:custGeom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7613775" y="4614888"/>
            <a:ext cx="342363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7617482" y="4617360"/>
            <a:ext cx="336183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7619954" y="4621067"/>
            <a:ext cx="331240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8506350" y="1487095"/>
            <a:ext cx="2486420" cy="954108"/>
            <a:chOff x="8548025" y="1459078"/>
            <a:chExt cx="2486420" cy="954108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871" y="5023602"/>
            <a:ext cx="2486420" cy="954108"/>
            <a:chOff x="8548025" y="1459078"/>
            <a:chExt cx="2486420" cy="954108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218685" y="1487095"/>
            <a:ext cx="2486420" cy="954108"/>
            <a:chOff x="8548025" y="1459078"/>
            <a:chExt cx="2486420" cy="954108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218685" y="5240294"/>
            <a:ext cx="2486420" cy="954108"/>
            <a:chOff x="8548025" y="1459078"/>
            <a:chExt cx="2486420" cy="954108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0350" y="3454641"/>
            <a:ext cx="2486420" cy="954108"/>
            <a:chOff x="8548025" y="1459078"/>
            <a:chExt cx="2486420" cy="954108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865989" y="3157997"/>
            <a:ext cx="2486420" cy="954108"/>
            <a:chOff x="8548025" y="1459078"/>
            <a:chExt cx="2486420" cy="954108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178" name="矩形 17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矩形 17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18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182" name="矩形 18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183" name="圆角矩形 18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  <p:sp>
        <p:nvSpPr>
          <p:cNvPr id="186" name="Freeform 24"/>
          <p:cNvSpPr/>
          <p:nvPr/>
        </p:nvSpPr>
        <p:spPr bwMode="auto">
          <a:xfrm>
            <a:off x="3968904" y="2495202"/>
            <a:ext cx="385622" cy="2488004"/>
          </a:xfrm>
          <a:custGeom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5"/>
          <p:cNvSpPr/>
          <p:nvPr/>
        </p:nvSpPr>
        <p:spPr bwMode="auto">
          <a:xfrm>
            <a:off x="3962724" y="4591404"/>
            <a:ext cx="2185192" cy="1412712"/>
          </a:xfrm>
          <a:custGeom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2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6"/>
          <p:cNvSpPr/>
          <p:nvPr/>
        </p:nvSpPr>
        <p:spPr bwMode="auto">
          <a:xfrm>
            <a:off x="5805553" y="4588932"/>
            <a:ext cx="2180248" cy="1415184"/>
          </a:xfrm>
          <a:custGeom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2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7"/>
          <p:cNvSpPr/>
          <p:nvPr/>
        </p:nvSpPr>
        <p:spPr bwMode="auto">
          <a:xfrm>
            <a:off x="7593999" y="2491494"/>
            <a:ext cx="385622" cy="2486768"/>
          </a:xfrm>
          <a:custGeom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8"/>
          <p:cNvSpPr/>
          <p:nvPr/>
        </p:nvSpPr>
        <p:spPr bwMode="auto">
          <a:xfrm>
            <a:off x="3962724" y="1442157"/>
            <a:ext cx="2206204" cy="1444847"/>
          </a:xfrm>
          <a:custGeom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2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9"/>
          <p:cNvSpPr/>
          <p:nvPr/>
        </p:nvSpPr>
        <p:spPr bwMode="auto">
          <a:xfrm>
            <a:off x="5800609" y="1470584"/>
            <a:ext cx="2182720" cy="1410240"/>
          </a:xfrm>
          <a:custGeom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3983735" y="2532281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3983735" y="4614888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5805553" y="5670405"/>
            <a:ext cx="327532" cy="32506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7628606" y="2527337"/>
            <a:ext cx="327532" cy="32382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5808865" y="1434173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val="3643848106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8" grpId="0" animBg="1"/>
      <p:bldP spid="178" grpId="1" animBg="1"/>
      <p:bldP spid="179" grpId="0" animBg="1"/>
      <p:bldP spid="179" grpId="1" animBg="1"/>
      <p:bldP spid="183" grpId="0" animBg="1"/>
      <p:bldP spid="183" grpId="1" animBg="1"/>
      <p:bldP spid="184" grpId="0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椭圆 9"/>
          <p:cNvSpPr/>
          <p:nvPr/>
        </p:nvSpPr>
        <p:spPr>
          <a:xfrm>
            <a:off x="1141840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1141840" y="1384335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00073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56267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456267" y="1384335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14500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41840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1141840" y="4126159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00073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56267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6456267" y="4126159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14500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4939" y="209610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01%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0677" y="2078298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02%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96250" y="4861074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03%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52875" y="486107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04%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385276" y="1832076"/>
            <a:ext cx="2486420" cy="954108"/>
            <a:chOff x="8548025" y="1459078"/>
            <a:chExt cx="2486420" cy="954108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85276" y="4591706"/>
            <a:ext cx="2486420" cy="954108"/>
            <a:chOff x="8548025" y="1459078"/>
            <a:chExt cx="2486420" cy="954108"/>
          </a:xfrm>
        </p:grpSpPr>
        <p:sp>
          <p:nvSpPr>
            <p:cNvPr id="41" name="矩形 40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98851" y="1832076"/>
            <a:ext cx="2486420" cy="954108"/>
            <a:chOff x="8548025" y="1459078"/>
            <a:chExt cx="2486420" cy="954108"/>
          </a:xfrm>
        </p:grpSpPr>
        <p:sp>
          <p:nvSpPr>
            <p:cNvPr id="44" name="矩形 43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698851" y="4591706"/>
            <a:ext cx="2486420" cy="954108"/>
            <a:chOff x="8548025" y="1459078"/>
            <a:chExt cx="2486420" cy="954108"/>
          </a:xfrm>
        </p:grpSpPr>
        <p:sp>
          <p:nvSpPr>
            <p:cNvPr id="47" name="矩形 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0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2" name="圆角矩形 51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89430636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8" grpId="0" animBg="1"/>
      <p:bldP spid="38" grpId="1" animBg="1"/>
      <p:bldP spid="39" grpId="0" animBg="1"/>
      <p:bldP spid="39" grpId="1" animBg="1"/>
      <p:bldP spid="52" grpId="0" animBg="1"/>
      <p:bldP spid="52" grpId="1" animBg="1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圆角矩形 18"/>
          <p:cNvSpPr/>
          <p:nvPr/>
        </p:nvSpPr>
        <p:spPr>
          <a:xfrm rot="2700000">
            <a:off x="5131552" y="973633"/>
            <a:ext cx="1928895" cy="1928895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233247" y="1075328"/>
            <a:ext cx="1725504" cy="1725504"/>
          </a:xfrm>
          <a:prstGeom prst="roundRect">
            <a:avLst/>
          </a:prstGeom>
          <a:noFill/>
          <a:ln w="3175">
            <a:solidFill>
              <a:srgbClr val="18478F"/>
            </a:solidFill>
            <a:prstDash val="solid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946415" y="1707247"/>
            <a:ext cx="229916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CONTENTS</a:t>
            </a:r>
          </a:p>
        </p:txBody>
      </p:sp>
      <p:sp>
        <p:nvSpPr>
          <p:cNvPr id="22" name="圆角矩形 21"/>
          <p:cNvSpPr/>
          <p:nvPr/>
        </p:nvSpPr>
        <p:spPr>
          <a:xfrm rot="2700000">
            <a:off x="1985259" y="3740811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1412782" y="4175438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2700000">
            <a:off x="4391916" y="3740810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rot="13500000">
            <a:off x="3819439" y="4175437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6783022" y="3740810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rot="13500000">
            <a:off x="6210545" y="4175437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9189679" y="3740809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3500000">
            <a:off x="8617202" y="4175436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08542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4409994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37" name="矩形 36"/>
          <p:cNvSpPr/>
          <p:nvPr/>
        </p:nvSpPr>
        <p:spPr>
          <a:xfrm>
            <a:off x="6770539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48" name="矩形 47"/>
          <p:cNvSpPr/>
          <p:nvPr/>
        </p:nvSpPr>
        <p:spPr>
          <a:xfrm>
            <a:off x="9171991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49" name="矩形 48"/>
          <p:cNvSpPr/>
          <p:nvPr/>
        </p:nvSpPr>
        <p:spPr>
          <a:xfrm>
            <a:off x="1421619" y="4222105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28276" y="4245132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35976" y="4222105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642633" y="4245132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val="3846791852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0" p14:dur="600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4" grpId="0" animBg="1"/>
      <p:bldP spid="34" grpId="1" animBg="1"/>
      <p:bldP spid="35" grpId="0"/>
      <p:bldP spid="36" grpId="0"/>
      <p:bldP spid="37" grpId="0"/>
      <p:bldP spid="48" grpId="0"/>
      <p:bldP spid="49" grpId="0"/>
      <p:bldP spid="50" grpId="0"/>
      <p:bldP spid="51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648663" y="2215290"/>
            <a:ext cx="2721764" cy="4108670"/>
            <a:chOff x="4648663" y="2215290"/>
            <a:chExt cx="2721764" cy="4108670"/>
          </a:xfrm>
        </p:grpSpPr>
        <p:sp>
          <p:nvSpPr>
            <p:cNvPr id="14" name="任意多边形 13"/>
            <p:cNvSpPr/>
            <p:nvPr/>
          </p:nvSpPr>
          <p:spPr>
            <a:xfrm>
              <a:off x="4648663" y="2215290"/>
              <a:ext cx="2721764" cy="3285383"/>
            </a:xfrm>
            <a:custGeom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4367584" y="1628170"/>
            <a:ext cx="1150042" cy="1396481"/>
          </a:xfrm>
          <a:custGeom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933384" y="4033872"/>
            <a:ext cx="1525566" cy="1103103"/>
          </a:xfrm>
          <a:custGeom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6445729" y="1628170"/>
            <a:ext cx="1150042" cy="1396481"/>
          </a:xfrm>
          <a:custGeom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525485" y="4033872"/>
            <a:ext cx="1525566" cy="1103103"/>
          </a:xfrm>
          <a:custGeom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014041" y="2564757"/>
            <a:ext cx="2006708" cy="200670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57595" y="3024683"/>
            <a:ext cx="1038747" cy="998951"/>
            <a:chOff x="2607983" y="4241292"/>
            <a:chExt cx="490600" cy="471805"/>
          </a:xfrm>
          <a:solidFill>
            <a:srgbClr val="18478F"/>
          </a:solidFill>
        </p:grpSpPr>
        <p:sp>
          <p:nvSpPr>
            <p:cNvPr id="3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7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578253" y="2037491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0795" y="20307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4981" y="448126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01694" y="44230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矩形 45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9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1" name="圆角矩形 50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46381447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51" grpId="0" animBg="1"/>
      <p:bldP spid="51" grpId="1" animBg="1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802737" y="1981200"/>
            <a:ext cx="5365933" cy="4029392"/>
            <a:chOff x="802737" y="1981200"/>
            <a:chExt cx="5365933" cy="4029392"/>
          </a:xfrm>
        </p:grpSpPr>
        <p:pic>
          <p:nvPicPr>
            <p:cNvPr id="11" name="imac-mockup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2737" y="1981200"/>
              <a:ext cx="5365933" cy="402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8279" y="2214491"/>
              <a:ext cx="4084321" cy="2650271"/>
            </a:xfrm>
            <a:prstGeom prst="rect">
              <a:avLst/>
            </a:prstGeom>
          </p:spPr>
        </p:pic>
      </p:grpSp>
      <p:grpSp>
        <p:nvGrpSpPr>
          <p:cNvPr id="19" name="组合 1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1866154"/>
            <a:ext cx="688368" cy="688368"/>
            <a:chOff x="7242071" y="1820434"/>
            <a:chExt cx="688368" cy="688368"/>
          </a:xfrm>
        </p:grpSpPr>
        <p:sp>
          <p:nvSpPr>
            <p:cNvPr id="20" name="椭圆 19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3534191"/>
            <a:ext cx="688368" cy="688368"/>
            <a:chOff x="7242071" y="3488471"/>
            <a:chExt cx="688368" cy="688368"/>
          </a:xfrm>
        </p:grpSpPr>
        <p:sp>
          <p:nvSpPr>
            <p:cNvPr id="23" name="椭圆 22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5149081"/>
            <a:ext cx="688368" cy="688368"/>
            <a:chOff x="7242071" y="5103361"/>
            <a:chExt cx="688368" cy="688368"/>
          </a:xfrm>
        </p:grpSpPr>
        <p:sp>
          <p:nvSpPr>
            <p:cNvPr id="30" name="椭圆 29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1784473"/>
            <a:ext cx="2967866" cy="769442"/>
            <a:chOff x="8548025" y="1459078"/>
            <a:chExt cx="2967866" cy="769442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9678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5043044"/>
            <a:ext cx="2854850" cy="769442"/>
            <a:chOff x="8548025" y="1459078"/>
            <a:chExt cx="2854850" cy="769442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8" name="组合 3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3459777"/>
            <a:ext cx="2854850" cy="769442"/>
            <a:chOff x="8548025" y="1459078"/>
            <a:chExt cx="2854850" cy="769442"/>
          </a:xfrm>
        </p:grpSpPr>
        <p:sp>
          <p:nvSpPr>
            <p:cNvPr id="39" name="矩形 38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42697" y="531002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2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37831" y="202899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6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94879" y="368541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50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2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7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9" name="圆角矩形 58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4485227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Freeform 5"/>
          <p:cNvSpPr/>
          <p:nvPr/>
        </p:nvSpPr>
        <p:spPr bwMode="auto">
          <a:xfrm>
            <a:off x="1523507" y="1936590"/>
            <a:ext cx="1758010" cy="1302429"/>
          </a:xfrm>
          <a:custGeom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2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2866135" y="1936590"/>
            <a:ext cx="2896966" cy="1302429"/>
          </a:xfrm>
          <a:custGeom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2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/>
          <p:nvPr/>
        </p:nvSpPr>
        <p:spPr bwMode="auto">
          <a:xfrm>
            <a:off x="6651955" y="1925870"/>
            <a:ext cx="1779450" cy="1323868"/>
          </a:xfrm>
          <a:custGeom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7997262" y="1925870"/>
            <a:ext cx="2894286" cy="1323868"/>
          </a:xfrm>
          <a:custGeom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/>
          <p:nvPr/>
        </p:nvSpPr>
        <p:spPr bwMode="auto">
          <a:xfrm>
            <a:off x="1523508" y="4141266"/>
            <a:ext cx="1758011" cy="1323868"/>
          </a:xfrm>
          <a:custGeom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Freeform 10"/>
          <p:cNvSpPr/>
          <p:nvPr/>
        </p:nvSpPr>
        <p:spPr bwMode="auto">
          <a:xfrm>
            <a:off x="2847376" y="4141266"/>
            <a:ext cx="2915725" cy="1323868"/>
          </a:xfrm>
          <a:custGeom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/>
          <p:nvPr/>
        </p:nvSpPr>
        <p:spPr bwMode="auto">
          <a:xfrm>
            <a:off x="6651955" y="4141266"/>
            <a:ext cx="1758011" cy="1321188"/>
          </a:xfrm>
          <a:custGeom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2"/>
          <p:cNvSpPr/>
          <p:nvPr/>
        </p:nvSpPr>
        <p:spPr bwMode="auto">
          <a:xfrm>
            <a:off x="7997262" y="4141266"/>
            <a:ext cx="2894286" cy="1321188"/>
          </a:xfrm>
          <a:custGeom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063732" y="4503570"/>
            <a:ext cx="467228" cy="596580"/>
            <a:chOff x="3607775" y="6678831"/>
            <a:chExt cx="467228" cy="596580"/>
          </a:xfrm>
          <a:solidFill>
            <a:srgbClr val="18478F"/>
          </a:solidFill>
        </p:grpSpPr>
        <p:sp>
          <p:nvSpPr>
            <p:cNvPr id="31" name="Freeform 27"/>
            <p:cNvSpPr/>
            <p:nvPr/>
          </p:nvSpPr>
          <p:spPr bwMode="auto">
            <a:xfrm>
              <a:off x="3934500" y="6678831"/>
              <a:ext cx="140503" cy="156114"/>
            </a:xfrm>
            <a:custGeom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3752738" y="6760234"/>
              <a:ext cx="247553" cy="277660"/>
            </a:xfrm>
            <a:custGeom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3607775" y="6982139"/>
              <a:ext cx="390286" cy="293272"/>
            </a:xfrm>
            <a:custGeom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0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84745" y="4473819"/>
            <a:ext cx="577623" cy="614421"/>
            <a:chOff x="1649656" y="2839535"/>
            <a:chExt cx="577623" cy="614421"/>
          </a:xfrm>
          <a:solidFill>
            <a:srgbClr val="18478F"/>
          </a:solidFill>
        </p:grpSpPr>
        <p:sp>
          <p:nvSpPr>
            <p:cNvPr id="35" name="Freeform 30"/>
            <p:cNvSpPr/>
            <p:nvPr/>
          </p:nvSpPr>
          <p:spPr bwMode="auto">
            <a:xfrm>
              <a:off x="1987532" y="2839535"/>
              <a:ext cx="239747" cy="269855"/>
            </a:xfrm>
            <a:custGeom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649656" y="3024642"/>
              <a:ext cx="461652" cy="429314"/>
            </a:xfrm>
            <a:custGeom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789043" y="3140613"/>
              <a:ext cx="195143" cy="181762"/>
            </a:xfrm>
            <a:custGeom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897208" y="3090433"/>
              <a:ext cx="113740" cy="129352"/>
            </a:xfrm>
            <a:custGeom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0860" y="2312374"/>
            <a:ext cx="461652" cy="550860"/>
            <a:chOff x="689553" y="1041991"/>
            <a:chExt cx="461652" cy="550860"/>
          </a:xfrm>
          <a:solidFill>
            <a:srgbClr val="18478F"/>
          </a:solidFill>
        </p:grpSpPr>
        <p:sp>
          <p:nvSpPr>
            <p:cNvPr id="40" name="Freeform 34"/>
            <p:cNvSpPr/>
            <p:nvPr/>
          </p:nvSpPr>
          <p:spPr bwMode="auto">
            <a:xfrm>
              <a:off x="855703" y="1147926"/>
              <a:ext cx="147193" cy="176186"/>
            </a:xfrm>
            <a:custGeom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6193" y="2312374"/>
            <a:ext cx="664601" cy="579853"/>
            <a:chOff x="4499856" y="8587886"/>
            <a:chExt cx="664601" cy="579853"/>
          </a:xfrm>
          <a:solidFill>
            <a:srgbClr val="18478F"/>
          </a:solidFill>
        </p:grpSpPr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80266" y="2157473"/>
            <a:ext cx="2144375" cy="954108"/>
            <a:chOff x="8548025" y="1459078"/>
            <a:chExt cx="2144375" cy="954108"/>
          </a:xfrm>
        </p:grpSpPr>
        <p:sp>
          <p:nvSpPr>
            <p:cNvPr id="46" name="矩形 45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58443" y="4324806"/>
            <a:ext cx="2166198" cy="954108"/>
            <a:chOff x="8548025" y="1459078"/>
            <a:chExt cx="2166198" cy="954108"/>
          </a:xfrm>
        </p:grpSpPr>
        <p:sp>
          <p:nvSpPr>
            <p:cNvPr id="49" name="矩形 48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15359" y="2130510"/>
            <a:ext cx="2144375" cy="954108"/>
            <a:chOff x="8548025" y="1459078"/>
            <a:chExt cx="2144375" cy="954108"/>
          </a:xfrm>
        </p:grpSpPr>
        <p:sp>
          <p:nvSpPr>
            <p:cNvPr id="52" name="矩形 51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3536" y="4297843"/>
            <a:ext cx="2166198" cy="954108"/>
            <a:chOff x="8548025" y="1459078"/>
            <a:chExt cx="2166198" cy="954108"/>
          </a:xfrm>
        </p:grpSpPr>
        <p:sp>
          <p:nvSpPr>
            <p:cNvPr id="55" name="矩形 54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60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62" name="圆角矩形 61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97824867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9" grpId="0" animBg="1"/>
      <p:bldP spid="21" grpId="0" animBg="1"/>
      <p:bldP spid="22" grpId="0" animBg="1"/>
      <p:bldP spid="28" grpId="0" animBg="1"/>
      <p:bldP spid="29" grpId="0" animBg="1"/>
      <p:bldP spid="57" grpId="0" animBg="1"/>
      <p:bldP spid="57" grpId="1" animBg="1"/>
      <p:bldP spid="58" grpId="0" animBg="1"/>
      <p:bldP spid="58" grpId="1" animBg="1"/>
      <p:bldP spid="62" grpId="0" animBg="1"/>
      <p:bldP spid="62" grpId="1" animBg="1"/>
      <p:bldP spid="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5003720" y="1935625"/>
            <a:ext cx="2375315" cy="4259247"/>
            <a:chOff x="5003720" y="1935625"/>
            <a:chExt cx="2375315" cy="4259247"/>
          </a:xfrm>
        </p:grpSpPr>
        <p:sp>
          <p:nvSpPr>
            <p:cNvPr id="10" name="泪滴形 9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3720" y="4549616"/>
              <a:ext cx="482679" cy="1371600"/>
            </a:xfrm>
            <a:custGeom>
              <a:gdLst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gdLst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559536" y="1935625"/>
              <a:ext cx="1250184" cy="838966"/>
            </a:xfrm>
            <a:custGeom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91001" y="2774591"/>
              <a:ext cx="1805119" cy="834137"/>
            </a:xfrm>
            <a:custGeom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8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57411" y="3608729"/>
              <a:ext cx="1880285" cy="855703"/>
            </a:xfrm>
            <a:custGeom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291100" y="4464432"/>
              <a:ext cx="1814897" cy="820681"/>
            </a:xfrm>
            <a:custGeom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0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任意多边形 20"/>
          <p:cNvSpPr/>
          <p:nvPr/>
        </p:nvSpPr>
        <p:spPr bwMode="auto">
          <a:xfrm>
            <a:off x="3657600" y="1208220"/>
            <a:ext cx="2047984" cy="1140083"/>
          </a:xfrm>
          <a:custGeom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3657600" y="3397533"/>
            <a:ext cx="2005934" cy="1116674"/>
          </a:xfrm>
          <a:custGeom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6778485" y="3892025"/>
            <a:ext cx="1844407" cy="1026754"/>
          </a:xfrm>
          <a:custGeom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6622772" y="1818771"/>
            <a:ext cx="1977470" cy="1100828"/>
          </a:xfrm>
          <a:custGeom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15402" y="4629930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5402" y="3800584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15402" y="3003370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6559" y="2257555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95518" y="4213728"/>
            <a:ext cx="822726" cy="625113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27758" y="2209497"/>
            <a:ext cx="534547" cy="529035"/>
            <a:chOff x="6967126" y="4092464"/>
            <a:chExt cx="453105" cy="448433"/>
          </a:xfrm>
          <a:solidFill>
            <a:srgbClr val="18478F"/>
          </a:solidFill>
        </p:grpSpPr>
        <p:sp>
          <p:nvSpPr>
            <p:cNvPr id="37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43223" y="1650911"/>
            <a:ext cx="550428" cy="526418"/>
            <a:chOff x="1004888" y="993775"/>
            <a:chExt cx="2438400" cy="2332038"/>
          </a:xfrm>
          <a:solidFill>
            <a:srgbClr val="18478F"/>
          </a:solidFill>
        </p:grpSpPr>
        <p:sp>
          <p:nvSpPr>
            <p:cNvPr id="40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35584" y="3702965"/>
            <a:ext cx="477947" cy="611237"/>
            <a:chOff x="1605187" y="572440"/>
            <a:chExt cx="563561" cy="720725"/>
          </a:xfrm>
          <a:solidFill>
            <a:srgbClr val="18478F"/>
          </a:solidFill>
        </p:grpSpPr>
        <p:sp>
          <p:nvSpPr>
            <p:cNvPr id="43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1605187" y="1012177"/>
              <a:ext cx="141289" cy="280988"/>
            </a:xfrm>
            <a:custGeom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1533993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1530160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4712891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4714692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0" name="矩形 49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3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5" name="圆角矩形 54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107155553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8398 7.40741E-07 L 4.16667E-06 7.40741E-07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8398 7.40741E-07 L 4.16667E-06 7.40741E-07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638 -3.7037E-07 L 1.25E-06 -3.7037E-07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10638 -3.7037E-07 L 1.25E-06 -3.7037E-07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8" grpId="0" animBg="1"/>
      <p:bldP spid="28" grpId="1" animBg="1"/>
      <p:bldP spid="29" grpId="0"/>
      <p:bldP spid="30" grpId="0"/>
      <p:bldP spid="31" grpId="0"/>
      <p:bldP spid="32" grpId="0"/>
      <p:bldP spid="46" grpId="0"/>
      <p:bldP spid="47" grpId="0"/>
      <p:bldP spid="48" grpId="0"/>
      <p:bldP spid="49" grpId="0"/>
      <p:bldP spid="50" grpId="0" animBg="1"/>
      <p:bldP spid="50" grpId="1" animBg="1"/>
      <p:bldP spid="51" grpId="0" animBg="1"/>
      <p:bldP spid="51" grpId="1" animBg="1"/>
      <p:bldP spid="55" grpId="0" animBg="1"/>
      <p:bldP spid="55" grpId="1" animBg="1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圆角矩形 1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17" name="椭圆 16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24" name="椭圆 23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7" name="矩形 26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8" name="矩形 27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6532" y="3033286"/>
            <a:ext cx="889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4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val="329883601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07 L -4.58333E-06 7.40741E-07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6" grpId="0"/>
      <p:bldP spid="27" grpId="0"/>
      <p:bldP spid="28" grpId="0" animBg="1"/>
      <p:bldP spid="28" grpId="1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>
          <a:xfrm>
            <a:off x="3782778" y="1332459"/>
            <a:ext cx="4735757" cy="4538232"/>
            <a:chOff x="3344" y="1687"/>
            <a:chExt cx="983" cy="942"/>
          </a:xfrm>
          <a:solidFill>
            <a:schemeClr val="bg1">
              <a:lumMod val="85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453" y="2001"/>
              <a:ext cx="3" cy="7"/>
            </a:xfrm>
            <a:custGeom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3453" y="2048"/>
              <a:ext cx="5" cy="10"/>
            </a:xfrm>
            <a:custGeom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3427" y="2027"/>
              <a:ext cx="10" cy="5"/>
            </a:xfrm>
            <a:custGeom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3472" y="2027"/>
              <a:ext cx="10" cy="5"/>
            </a:xfrm>
            <a:custGeom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432" y="2041"/>
              <a:ext cx="5" cy="3"/>
            </a:xfrm>
            <a:custGeom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3441" y="2048"/>
              <a:ext cx="5" cy="5"/>
            </a:xfrm>
            <a:custGeom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441" y="2048"/>
              <a:ext cx="5" cy="5"/>
            </a:xfrm>
            <a:custGeom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3465" y="2048"/>
              <a:ext cx="5" cy="5"/>
            </a:xfrm>
            <a:custGeom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3475" y="2041"/>
              <a:ext cx="5" cy="3"/>
            </a:xfrm>
            <a:custGeom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3430" y="2015"/>
              <a:ext cx="4" cy="5"/>
            </a:xfrm>
            <a:custGeom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3430" y="2015"/>
              <a:ext cx="4" cy="5"/>
            </a:xfrm>
            <a:custGeom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3465" y="2003"/>
              <a:ext cx="5" cy="5"/>
            </a:xfrm>
            <a:custGeom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3475" y="2010"/>
              <a:ext cx="5" cy="5"/>
            </a:xfrm>
            <a:custGeom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3822" y="2315"/>
              <a:ext cx="76" cy="40"/>
            </a:xfrm>
            <a:custGeom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9"/>
            <p:cNvSpPr/>
            <p:nvPr/>
          </p:nvSpPr>
          <p:spPr bwMode="auto">
            <a:xfrm>
              <a:off x="4041" y="2284"/>
              <a:ext cx="21" cy="26"/>
            </a:xfrm>
            <a:custGeom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4036" y="2293"/>
              <a:ext cx="19" cy="24"/>
            </a:xfrm>
            <a:custGeom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4032" y="2301"/>
              <a:ext cx="19" cy="26"/>
            </a:xfrm>
            <a:custGeom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2"/>
            <p:cNvSpPr/>
            <p:nvPr/>
          </p:nvSpPr>
          <p:spPr bwMode="auto">
            <a:xfrm>
              <a:off x="4034" y="2315"/>
              <a:ext cx="12" cy="19"/>
            </a:xfrm>
            <a:custGeom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3"/>
            <p:cNvSpPr/>
            <p:nvPr/>
          </p:nvSpPr>
          <p:spPr bwMode="auto">
            <a:xfrm>
              <a:off x="4074" y="2312"/>
              <a:ext cx="31" cy="10"/>
            </a:xfrm>
            <a:custGeom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4"/>
            <p:cNvSpPr/>
            <p:nvPr/>
          </p:nvSpPr>
          <p:spPr bwMode="auto">
            <a:xfrm>
              <a:off x="4070" y="2322"/>
              <a:ext cx="31" cy="7"/>
            </a:xfrm>
            <a:custGeom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5"/>
            <p:cNvSpPr/>
            <p:nvPr/>
          </p:nvSpPr>
          <p:spPr bwMode="auto">
            <a:xfrm>
              <a:off x="4065" y="2329"/>
              <a:ext cx="31" cy="10"/>
            </a:xfrm>
            <a:custGeom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6"/>
            <p:cNvSpPr/>
            <p:nvPr/>
          </p:nvSpPr>
          <p:spPr bwMode="auto">
            <a:xfrm>
              <a:off x="4060" y="2336"/>
              <a:ext cx="21" cy="5"/>
            </a:xfrm>
            <a:custGeom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2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4"/>
            <p:cNvSpPr/>
            <p:nvPr/>
          </p:nvSpPr>
          <p:spPr bwMode="auto">
            <a:xfrm>
              <a:off x="3558" y="2298"/>
              <a:ext cx="10" cy="12"/>
            </a:xfrm>
            <a:custGeom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5"/>
            <p:cNvSpPr/>
            <p:nvPr/>
          </p:nvSpPr>
          <p:spPr bwMode="auto">
            <a:xfrm>
              <a:off x="3558" y="2298"/>
              <a:ext cx="10" cy="12"/>
            </a:xfrm>
            <a:custGeom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6"/>
            <p:cNvSpPr/>
            <p:nvPr/>
          </p:nvSpPr>
          <p:spPr bwMode="auto">
            <a:xfrm>
              <a:off x="3558" y="2327"/>
              <a:ext cx="7" cy="9"/>
            </a:xfrm>
            <a:custGeom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7"/>
            <p:cNvSpPr/>
            <p:nvPr/>
          </p:nvSpPr>
          <p:spPr bwMode="auto">
            <a:xfrm>
              <a:off x="3558" y="2327"/>
              <a:ext cx="7" cy="9"/>
            </a:xfrm>
            <a:custGeom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8"/>
            <p:cNvSpPr/>
            <p:nvPr/>
          </p:nvSpPr>
          <p:spPr bwMode="auto">
            <a:xfrm>
              <a:off x="3556" y="2334"/>
              <a:ext cx="9" cy="12"/>
            </a:xfrm>
            <a:custGeom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9"/>
            <p:cNvSpPr/>
            <p:nvPr/>
          </p:nvSpPr>
          <p:spPr bwMode="auto">
            <a:xfrm>
              <a:off x="3556" y="2334"/>
              <a:ext cx="9" cy="12"/>
            </a:xfrm>
            <a:custGeom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03"/>
            <p:cNvSpPr/>
            <p:nvPr/>
          </p:nvSpPr>
          <p:spPr bwMode="auto">
            <a:xfrm>
              <a:off x="3958" y="1687"/>
              <a:ext cx="5" cy="26"/>
            </a:xfrm>
            <a:custGeom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4"/>
            <p:cNvSpPr/>
            <p:nvPr/>
          </p:nvSpPr>
          <p:spPr bwMode="auto">
            <a:xfrm>
              <a:off x="3991" y="1703"/>
              <a:ext cx="19" cy="15"/>
            </a:xfrm>
            <a:custGeom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05"/>
            <p:cNvSpPr/>
            <p:nvPr/>
          </p:nvSpPr>
          <p:spPr bwMode="auto">
            <a:xfrm>
              <a:off x="3991" y="1703"/>
              <a:ext cx="19" cy="15"/>
            </a:xfrm>
            <a:custGeom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6"/>
            <p:cNvSpPr/>
            <p:nvPr/>
          </p:nvSpPr>
          <p:spPr bwMode="auto">
            <a:xfrm>
              <a:off x="4003" y="1739"/>
              <a:ext cx="19" cy="7"/>
            </a:xfrm>
            <a:custGeom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7"/>
            <p:cNvSpPr/>
            <p:nvPr/>
          </p:nvSpPr>
          <p:spPr bwMode="auto">
            <a:xfrm>
              <a:off x="4001" y="1768"/>
              <a:ext cx="14" cy="14"/>
            </a:xfrm>
            <a:custGeom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8"/>
            <p:cNvSpPr/>
            <p:nvPr/>
          </p:nvSpPr>
          <p:spPr bwMode="auto">
            <a:xfrm>
              <a:off x="4001" y="1768"/>
              <a:ext cx="14" cy="14"/>
            </a:xfrm>
            <a:custGeom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09"/>
            <p:cNvSpPr/>
            <p:nvPr/>
          </p:nvSpPr>
          <p:spPr bwMode="auto">
            <a:xfrm>
              <a:off x="3917" y="1703"/>
              <a:ext cx="15" cy="15"/>
            </a:xfrm>
            <a:custGeom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10"/>
            <p:cNvSpPr/>
            <p:nvPr/>
          </p:nvSpPr>
          <p:spPr bwMode="auto">
            <a:xfrm>
              <a:off x="3908" y="1739"/>
              <a:ext cx="16" cy="7"/>
            </a:xfrm>
            <a:custGeom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11"/>
            <p:cNvSpPr/>
            <p:nvPr/>
          </p:nvSpPr>
          <p:spPr bwMode="auto">
            <a:xfrm>
              <a:off x="3913" y="1772"/>
              <a:ext cx="14" cy="15"/>
            </a:xfrm>
            <a:custGeom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3"/>
            <p:cNvSpPr/>
            <p:nvPr/>
          </p:nvSpPr>
          <p:spPr bwMode="auto">
            <a:xfrm>
              <a:off x="4253" y="2198"/>
              <a:ext cx="5" cy="22"/>
            </a:xfrm>
            <a:custGeom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4"/>
            <p:cNvSpPr/>
            <p:nvPr/>
          </p:nvSpPr>
          <p:spPr bwMode="auto">
            <a:xfrm>
              <a:off x="4281" y="2210"/>
              <a:ext cx="15" cy="12"/>
            </a:xfrm>
            <a:custGeom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15"/>
            <p:cNvSpPr/>
            <p:nvPr/>
          </p:nvSpPr>
          <p:spPr bwMode="auto">
            <a:xfrm>
              <a:off x="4281" y="2210"/>
              <a:ext cx="15" cy="12"/>
            </a:xfrm>
            <a:custGeom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6"/>
            <p:cNvSpPr/>
            <p:nvPr/>
          </p:nvSpPr>
          <p:spPr bwMode="auto">
            <a:xfrm>
              <a:off x="4293" y="2239"/>
              <a:ext cx="14" cy="4"/>
            </a:xfrm>
            <a:custGeom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7"/>
            <p:cNvSpPr/>
            <p:nvPr/>
          </p:nvSpPr>
          <p:spPr bwMode="auto">
            <a:xfrm>
              <a:off x="4293" y="2262"/>
              <a:ext cx="12" cy="10"/>
            </a:xfrm>
            <a:custGeom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8"/>
            <p:cNvSpPr/>
            <p:nvPr/>
          </p:nvSpPr>
          <p:spPr bwMode="auto">
            <a:xfrm>
              <a:off x="4293" y="2262"/>
              <a:ext cx="12" cy="10"/>
            </a:xfrm>
            <a:custGeom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19"/>
            <p:cNvSpPr/>
            <p:nvPr/>
          </p:nvSpPr>
          <p:spPr bwMode="auto">
            <a:xfrm>
              <a:off x="4222" y="2217"/>
              <a:ext cx="12" cy="10"/>
            </a:xfrm>
            <a:custGeom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20"/>
            <p:cNvSpPr/>
            <p:nvPr/>
          </p:nvSpPr>
          <p:spPr bwMode="auto">
            <a:xfrm>
              <a:off x="4215" y="2248"/>
              <a:ext cx="14" cy="3"/>
            </a:xfrm>
            <a:custGeom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21"/>
            <p:cNvSpPr/>
            <p:nvPr/>
          </p:nvSpPr>
          <p:spPr bwMode="auto">
            <a:xfrm>
              <a:off x="4224" y="2272"/>
              <a:ext cx="10" cy="14"/>
            </a:xfrm>
            <a:custGeom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2"/>
            <p:cNvSpPr/>
            <p:nvPr/>
          </p:nvSpPr>
          <p:spPr bwMode="auto">
            <a:xfrm>
              <a:off x="3825" y="2082"/>
              <a:ext cx="107" cy="85"/>
            </a:xfrm>
            <a:custGeom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3"/>
            <p:cNvSpPr/>
            <p:nvPr/>
          </p:nvSpPr>
          <p:spPr bwMode="auto">
            <a:xfrm>
              <a:off x="3825" y="2082"/>
              <a:ext cx="107" cy="85"/>
            </a:xfrm>
            <a:custGeom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9"/>
            <p:cNvSpPr/>
            <p:nvPr/>
          </p:nvSpPr>
          <p:spPr bwMode="auto">
            <a:xfrm>
              <a:off x="3510" y="2436"/>
              <a:ext cx="50" cy="29"/>
            </a:xfrm>
            <a:custGeom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0"/>
            <p:cNvSpPr/>
            <p:nvPr/>
          </p:nvSpPr>
          <p:spPr bwMode="auto">
            <a:xfrm>
              <a:off x="3506" y="2448"/>
              <a:ext cx="47" cy="26"/>
            </a:xfrm>
            <a:custGeom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31"/>
            <p:cNvSpPr/>
            <p:nvPr/>
          </p:nvSpPr>
          <p:spPr bwMode="auto">
            <a:xfrm>
              <a:off x="3501" y="2460"/>
              <a:ext cx="50" cy="26"/>
            </a:xfrm>
            <a:custGeom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2"/>
            <p:cNvSpPr/>
            <p:nvPr/>
          </p:nvSpPr>
          <p:spPr bwMode="auto">
            <a:xfrm>
              <a:off x="3491" y="2474"/>
              <a:ext cx="50" cy="24"/>
            </a:xfrm>
            <a:custGeom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3"/>
            <p:cNvSpPr/>
            <p:nvPr/>
          </p:nvSpPr>
          <p:spPr bwMode="auto">
            <a:xfrm>
              <a:off x="3491" y="2474"/>
              <a:ext cx="50" cy="24"/>
            </a:xfrm>
            <a:custGeom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4"/>
            <p:cNvSpPr/>
            <p:nvPr/>
          </p:nvSpPr>
          <p:spPr bwMode="auto">
            <a:xfrm>
              <a:off x="3487" y="2484"/>
              <a:ext cx="50" cy="26"/>
            </a:xfrm>
            <a:custGeom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35"/>
            <p:cNvSpPr/>
            <p:nvPr/>
          </p:nvSpPr>
          <p:spPr bwMode="auto">
            <a:xfrm>
              <a:off x="3487" y="2484"/>
              <a:ext cx="50" cy="26"/>
            </a:xfrm>
            <a:custGeom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36"/>
            <p:cNvSpPr/>
            <p:nvPr/>
          </p:nvSpPr>
          <p:spPr bwMode="auto">
            <a:xfrm>
              <a:off x="3482" y="2496"/>
              <a:ext cx="50" cy="26"/>
            </a:xfrm>
            <a:custGeom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37"/>
            <p:cNvSpPr/>
            <p:nvPr/>
          </p:nvSpPr>
          <p:spPr bwMode="auto">
            <a:xfrm>
              <a:off x="3482" y="2496"/>
              <a:ext cx="50" cy="26"/>
            </a:xfrm>
            <a:custGeom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39"/>
            <p:cNvSpPr/>
            <p:nvPr/>
          </p:nvSpPr>
          <p:spPr bwMode="auto">
            <a:xfrm>
              <a:off x="3601" y="2044"/>
              <a:ext cx="26" cy="4"/>
            </a:xfrm>
            <a:custGeom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0"/>
            <p:cNvSpPr/>
            <p:nvPr/>
          </p:nvSpPr>
          <p:spPr bwMode="auto">
            <a:xfrm>
              <a:off x="3599" y="2051"/>
              <a:ext cx="26" cy="5"/>
            </a:xfrm>
            <a:custGeom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41"/>
            <p:cNvSpPr/>
            <p:nvPr/>
          </p:nvSpPr>
          <p:spPr bwMode="auto">
            <a:xfrm>
              <a:off x="3599" y="2058"/>
              <a:ext cx="7" cy="2"/>
            </a:xfrm>
            <a:custGeom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42"/>
            <p:cNvSpPr/>
            <p:nvPr/>
          </p:nvSpPr>
          <p:spPr bwMode="auto">
            <a:xfrm>
              <a:off x="3520" y="2044"/>
              <a:ext cx="33" cy="12"/>
            </a:xfrm>
            <a:custGeom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43"/>
            <p:cNvSpPr/>
            <p:nvPr/>
          </p:nvSpPr>
          <p:spPr bwMode="auto">
            <a:xfrm>
              <a:off x="3522" y="2053"/>
              <a:ext cx="31" cy="10"/>
            </a:xfrm>
            <a:custGeom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44"/>
            <p:cNvSpPr/>
            <p:nvPr/>
          </p:nvSpPr>
          <p:spPr bwMode="auto">
            <a:xfrm>
              <a:off x="3522" y="2065"/>
              <a:ext cx="10" cy="5"/>
            </a:xfrm>
            <a:custGeom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47"/>
            <p:cNvSpPr/>
            <p:nvPr/>
          </p:nvSpPr>
          <p:spPr bwMode="auto">
            <a:xfrm>
              <a:off x="4217" y="1944"/>
              <a:ext cx="31" cy="16"/>
            </a:xfrm>
            <a:custGeom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48"/>
            <p:cNvSpPr/>
            <p:nvPr/>
          </p:nvSpPr>
          <p:spPr bwMode="auto">
            <a:xfrm>
              <a:off x="4215" y="1951"/>
              <a:ext cx="26" cy="17"/>
            </a:xfrm>
            <a:custGeom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49"/>
            <p:cNvSpPr/>
            <p:nvPr/>
          </p:nvSpPr>
          <p:spPr bwMode="auto">
            <a:xfrm>
              <a:off x="4210" y="1956"/>
              <a:ext cx="7" cy="4"/>
            </a:xfrm>
            <a:custGeom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0"/>
            <p:cNvSpPr/>
            <p:nvPr/>
          </p:nvSpPr>
          <p:spPr bwMode="auto">
            <a:xfrm>
              <a:off x="4153" y="2491"/>
              <a:ext cx="40" cy="9"/>
            </a:xfrm>
            <a:custGeom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1"/>
            <p:cNvSpPr/>
            <p:nvPr/>
          </p:nvSpPr>
          <p:spPr bwMode="auto">
            <a:xfrm>
              <a:off x="4153" y="2500"/>
              <a:ext cx="33" cy="10"/>
            </a:xfrm>
            <a:custGeom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52"/>
            <p:cNvSpPr/>
            <p:nvPr/>
          </p:nvSpPr>
          <p:spPr bwMode="auto">
            <a:xfrm>
              <a:off x="4150" y="2505"/>
              <a:ext cx="10" cy="7"/>
            </a:xfrm>
            <a:custGeom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2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4"/>
            <p:cNvSpPr/>
            <p:nvPr/>
          </p:nvSpPr>
          <p:spPr bwMode="auto">
            <a:xfrm>
              <a:off x="4191" y="2384"/>
              <a:ext cx="17" cy="45"/>
            </a:xfrm>
            <a:custGeom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5"/>
            <p:cNvSpPr/>
            <p:nvPr/>
          </p:nvSpPr>
          <p:spPr bwMode="auto">
            <a:xfrm>
              <a:off x="4155" y="2384"/>
              <a:ext cx="17" cy="45"/>
            </a:xfrm>
            <a:custGeom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72"/>
            <p:cNvSpPr/>
            <p:nvPr/>
          </p:nvSpPr>
          <p:spPr bwMode="auto">
            <a:xfrm flipH="1">
              <a:off x="4136" y="2210"/>
              <a:ext cx="0" cy="3"/>
            </a:xfrm>
            <a:custGeom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3"/>
            <p:cNvSpPr/>
            <p:nvPr/>
          </p:nvSpPr>
          <p:spPr bwMode="auto">
            <a:xfrm flipH="1">
              <a:off x="4136" y="2210"/>
              <a:ext cx="0" cy="3"/>
            </a:xfrm>
            <a:custGeom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5"/>
            <p:cNvSpPr/>
            <p:nvPr/>
          </p:nvSpPr>
          <p:spPr bwMode="auto">
            <a:xfrm>
              <a:off x="4170" y="2210"/>
              <a:ext cx="2" cy="3"/>
            </a:xfrm>
            <a:custGeom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6"/>
            <p:cNvSpPr/>
            <p:nvPr/>
          </p:nvSpPr>
          <p:spPr bwMode="auto">
            <a:xfrm>
              <a:off x="4170" y="2210"/>
              <a:ext cx="2" cy="3"/>
            </a:xfrm>
            <a:custGeom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79"/>
            <p:cNvSpPr/>
            <p:nvPr/>
          </p:nvSpPr>
          <p:spPr bwMode="auto">
            <a:xfrm>
              <a:off x="3977" y="1927"/>
              <a:ext cx="14" cy="17"/>
            </a:xfrm>
            <a:custGeom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0"/>
            <p:cNvSpPr/>
            <p:nvPr/>
          </p:nvSpPr>
          <p:spPr bwMode="auto">
            <a:xfrm>
              <a:off x="3977" y="1927"/>
              <a:ext cx="14" cy="17"/>
            </a:xfrm>
            <a:custGeom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1"/>
            <p:cNvSpPr/>
            <p:nvPr/>
          </p:nvSpPr>
          <p:spPr bwMode="auto">
            <a:xfrm>
              <a:off x="3979" y="1934"/>
              <a:ext cx="12" cy="12"/>
            </a:xfrm>
            <a:custGeom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82"/>
            <p:cNvSpPr/>
            <p:nvPr/>
          </p:nvSpPr>
          <p:spPr bwMode="auto">
            <a:xfrm>
              <a:off x="3979" y="1934"/>
              <a:ext cx="12" cy="12"/>
            </a:xfrm>
            <a:custGeom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3"/>
            <p:cNvSpPr/>
            <p:nvPr/>
          </p:nvSpPr>
          <p:spPr bwMode="auto">
            <a:xfrm>
              <a:off x="3982" y="1939"/>
              <a:ext cx="7" cy="9"/>
            </a:xfrm>
            <a:custGeom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5"/>
            <p:cNvSpPr/>
            <p:nvPr/>
          </p:nvSpPr>
          <p:spPr bwMode="auto">
            <a:xfrm>
              <a:off x="3979" y="2101"/>
              <a:ext cx="12" cy="2"/>
            </a:xfrm>
            <a:custGeom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6"/>
            <p:cNvSpPr/>
            <p:nvPr/>
          </p:nvSpPr>
          <p:spPr bwMode="auto">
            <a:xfrm>
              <a:off x="3979" y="2101"/>
              <a:ext cx="12" cy="2"/>
            </a:xfrm>
            <a:custGeom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87"/>
            <p:cNvSpPr/>
            <p:nvPr/>
          </p:nvSpPr>
          <p:spPr bwMode="auto">
            <a:xfrm>
              <a:off x="3974" y="2120"/>
              <a:ext cx="10" cy="5"/>
            </a:xfrm>
            <a:custGeom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88"/>
            <p:cNvSpPr/>
            <p:nvPr/>
          </p:nvSpPr>
          <p:spPr bwMode="auto">
            <a:xfrm>
              <a:off x="3974" y="2120"/>
              <a:ext cx="10" cy="5"/>
            </a:xfrm>
            <a:custGeom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89"/>
            <p:cNvSpPr/>
            <p:nvPr/>
          </p:nvSpPr>
          <p:spPr bwMode="auto">
            <a:xfrm>
              <a:off x="3977" y="2141"/>
              <a:ext cx="9" cy="5"/>
            </a:xfrm>
            <a:custGeom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0"/>
            <p:cNvSpPr/>
            <p:nvPr/>
          </p:nvSpPr>
          <p:spPr bwMode="auto">
            <a:xfrm>
              <a:off x="3977" y="2141"/>
              <a:ext cx="9" cy="5"/>
            </a:xfrm>
            <a:custGeom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092774" y="1663592"/>
            <a:ext cx="2204074" cy="4583479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9" name="任意多边形 218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gdLst>
                <a:gd name="connsiteX0" fmla="*/ 10788 w 273185"/>
                <a:gd name="connsiteY0" fmla="*/ 0 h 377538"/>
                <a:gd name="connsiteX1" fmla="*/ 10788 w 273185"/>
                <a:gd name="connsiteY1" fmla="*/ 377538 h 377538"/>
                <a:gd name="connsiteX2" fmla="*/ 256115 w 273185"/>
                <a:gd name="connsiteY2" fmla="*/ 218564 h 377538"/>
                <a:gd name="connsiteX3" fmla="*/ 256115 w 273185"/>
                <a:gd name="connsiteY3" fmla="*/ 169499 h 377538"/>
                <a:gd name="connsiteX4" fmla="*/ 10788 w 273185"/>
                <a:gd name="connsiteY4" fmla="*/ 0 h 3775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gradFill>
              <a:gsLst>
                <a:gs pos="2000">
                  <a:srgbClr val="2E2E2E"/>
                </a:gs>
                <a:gs pos="42000">
                  <a:srgbClr val="727272"/>
                </a:gs>
                <a:gs pos="12000">
                  <a:srgbClr val="555555"/>
                </a:gs>
                <a:gs pos="63000">
                  <a:srgbClr val="363636"/>
                </a:gs>
                <a:gs pos="100000">
                  <a:srgbClr val="414143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Freeform 212"/>
            <p:cNvSpPr/>
            <p:nvPr/>
          </p:nvSpPr>
          <p:spPr bwMode="auto">
            <a:xfrm>
              <a:off x="5816447" y="4542587"/>
              <a:ext cx="492408" cy="1113726"/>
            </a:xfrm>
            <a:custGeom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1" name="Freeform 213"/>
            <p:cNvSpPr/>
            <p:nvPr/>
          </p:nvSpPr>
          <p:spPr bwMode="auto">
            <a:xfrm>
              <a:off x="6384249" y="4720690"/>
              <a:ext cx="541874" cy="963080"/>
            </a:xfrm>
            <a:custGeom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Freeform 214"/>
            <p:cNvSpPr/>
            <p:nvPr/>
          </p:nvSpPr>
          <p:spPr bwMode="auto">
            <a:xfrm>
              <a:off x="6093755" y="4617535"/>
              <a:ext cx="280305" cy="1066509"/>
            </a:xfrm>
            <a:custGeom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3" name="Freeform 215"/>
            <p:cNvSpPr/>
            <p:nvPr/>
          </p:nvSpPr>
          <p:spPr bwMode="auto">
            <a:xfrm>
              <a:off x="6368814" y="4686487"/>
              <a:ext cx="282554" cy="997557"/>
            </a:xfrm>
            <a:custGeom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4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19"/>
            <p:cNvSpPr/>
            <p:nvPr/>
          </p:nvSpPr>
          <p:spPr bwMode="auto">
            <a:xfrm flipH="1">
              <a:off x="5816447" y="5570872"/>
              <a:ext cx="0" cy="8994"/>
            </a:xfrm>
            <a:custGeom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220"/>
            <p:cNvSpPr/>
            <p:nvPr/>
          </p:nvSpPr>
          <p:spPr bwMode="auto">
            <a:xfrm>
              <a:off x="5816447" y="5528152"/>
              <a:ext cx="2248" cy="42720"/>
            </a:xfrm>
            <a:custGeom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21"/>
            <p:cNvSpPr/>
            <p:nvPr/>
          </p:nvSpPr>
          <p:spPr bwMode="auto">
            <a:xfrm>
              <a:off x="6642374" y="4711220"/>
              <a:ext cx="10493" cy="28480"/>
            </a:xfrm>
            <a:custGeom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22"/>
            <p:cNvSpPr/>
            <p:nvPr/>
          </p:nvSpPr>
          <p:spPr bwMode="auto">
            <a:xfrm>
              <a:off x="6642374" y="4738201"/>
              <a:ext cx="10493" cy="759972"/>
            </a:xfrm>
            <a:custGeom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24"/>
            <p:cNvSpPr/>
            <p:nvPr/>
          </p:nvSpPr>
          <p:spPr bwMode="auto">
            <a:xfrm>
              <a:off x="6367315" y="4711220"/>
              <a:ext cx="1499" cy="783206"/>
            </a:xfrm>
            <a:custGeom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26"/>
            <p:cNvSpPr/>
            <p:nvPr/>
          </p:nvSpPr>
          <p:spPr bwMode="auto">
            <a:xfrm>
              <a:off x="5816447" y="5499672"/>
              <a:ext cx="1127967" cy="803441"/>
            </a:xfrm>
            <a:custGeom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2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1" name="Freeform 228"/>
            <p:cNvSpPr/>
            <p:nvPr/>
          </p:nvSpPr>
          <p:spPr bwMode="auto">
            <a:xfrm>
              <a:off x="6272880" y="3931762"/>
              <a:ext cx="334268" cy="65205"/>
            </a:xfrm>
            <a:custGeom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29"/>
            <p:cNvSpPr/>
            <p:nvPr/>
          </p:nvSpPr>
          <p:spPr bwMode="auto">
            <a:xfrm>
              <a:off x="6362068" y="3878549"/>
              <a:ext cx="534379" cy="63706"/>
            </a:xfrm>
            <a:custGeom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30"/>
            <p:cNvSpPr/>
            <p:nvPr/>
          </p:nvSpPr>
          <p:spPr bwMode="auto">
            <a:xfrm>
              <a:off x="6436267" y="3839576"/>
              <a:ext cx="646801" cy="50965"/>
            </a:xfrm>
            <a:custGeom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31"/>
            <p:cNvSpPr/>
            <p:nvPr/>
          </p:nvSpPr>
          <p:spPr bwMode="auto">
            <a:xfrm>
              <a:off x="5934115" y="3990221"/>
              <a:ext cx="338765" cy="65205"/>
            </a:xfrm>
            <a:custGeom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32"/>
            <p:cNvSpPr/>
            <p:nvPr/>
          </p:nvSpPr>
          <p:spPr bwMode="auto">
            <a:xfrm>
              <a:off x="5651562" y="4055426"/>
              <a:ext cx="532880" cy="63706"/>
            </a:xfrm>
            <a:custGeom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33"/>
            <p:cNvSpPr/>
            <p:nvPr/>
          </p:nvSpPr>
          <p:spPr bwMode="auto">
            <a:xfrm>
              <a:off x="5459695" y="4133371"/>
              <a:ext cx="649799" cy="51714"/>
            </a:xfrm>
            <a:custGeom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8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34"/>
            <p:cNvSpPr/>
            <p:nvPr/>
          </p:nvSpPr>
          <p:spPr bwMode="auto">
            <a:xfrm>
              <a:off x="5394490" y="4220311"/>
              <a:ext cx="665538" cy="33727"/>
            </a:xfrm>
            <a:custGeom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236"/>
            <p:cNvSpPr/>
            <p:nvPr/>
          </p:nvSpPr>
          <p:spPr bwMode="auto">
            <a:xfrm>
              <a:off x="5459695" y="4161852"/>
              <a:ext cx="600333" cy="81693"/>
            </a:xfrm>
            <a:custGeom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37"/>
            <p:cNvSpPr/>
            <p:nvPr/>
          </p:nvSpPr>
          <p:spPr bwMode="auto">
            <a:xfrm>
              <a:off x="5651562" y="4074912"/>
              <a:ext cx="457932" cy="104927"/>
            </a:xfrm>
            <a:custGeom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38"/>
            <p:cNvSpPr/>
            <p:nvPr/>
          </p:nvSpPr>
          <p:spPr bwMode="auto">
            <a:xfrm>
              <a:off x="5934115" y="3996966"/>
              <a:ext cx="250326" cy="118418"/>
            </a:xfrm>
            <a:custGeom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39"/>
            <p:cNvSpPr/>
            <p:nvPr/>
          </p:nvSpPr>
          <p:spPr bwMode="auto">
            <a:xfrm>
              <a:off x="5650063" y="4386695"/>
              <a:ext cx="459431" cy="101180"/>
            </a:xfrm>
            <a:custGeom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40"/>
            <p:cNvSpPr/>
            <p:nvPr/>
          </p:nvSpPr>
          <p:spPr bwMode="auto">
            <a:xfrm>
              <a:off x="5939362" y="4448902"/>
              <a:ext cx="245080" cy="116919"/>
            </a:xfrm>
            <a:custGeom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41"/>
            <p:cNvSpPr/>
            <p:nvPr/>
          </p:nvSpPr>
          <p:spPr bwMode="auto">
            <a:xfrm>
              <a:off x="5463442" y="4379950"/>
              <a:ext cx="646051" cy="49466"/>
            </a:xfrm>
            <a:custGeom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42"/>
            <p:cNvSpPr/>
            <p:nvPr/>
          </p:nvSpPr>
          <p:spPr bwMode="auto">
            <a:xfrm>
              <a:off x="5650063" y="4443656"/>
              <a:ext cx="534379" cy="63706"/>
            </a:xfrm>
            <a:custGeom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43"/>
            <p:cNvSpPr/>
            <p:nvPr/>
          </p:nvSpPr>
          <p:spPr bwMode="auto">
            <a:xfrm>
              <a:off x="5937863" y="4508860"/>
              <a:ext cx="333518" cy="65954"/>
            </a:xfrm>
            <a:custGeom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44"/>
            <p:cNvSpPr/>
            <p:nvPr/>
          </p:nvSpPr>
          <p:spPr bwMode="auto">
            <a:xfrm>
              <a:off x="6484233" y="4725460"/>
              <a:ext cx="667786" cy="32228"/>
            </a:xfrm>
            <a:custGeom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245"/>
            <p:cNvSpPr/>
            <p:nvPr/>
          </p:nvSpPr>
          <p:spPr bwMode="auto">
            <a:xfrm>
              <a:off x="6434768" y="4673746"/>
              <a:ext cx="649799" cy="53213"/>
            </a:xfrm>
            <a:custGeom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246"/>
            <p:cNvSpPr/>
            <p:nvPr/>
          </p:nvSpPr>
          <p:spPr bwMode="auto">
            <a:xfrm>
              <a:off x="6359820" y="4622781"/>
              <a:ext cx="532880" cy="63706"/>
            </a:xfrm>
            <a:custGeom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247"/>
            <p:cNvSpPr/>
            <p:nvPr/>
          </p:nvSpPr>
          <p:spPr bwMode="auto">
            <a:xfrm>
              <a:off x="6271381" y="4569568"/>
              <a:ext cx="341013" cy="63706"/>
            </a:xfrm>
            <a:custGeom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248"/>
            <p:cNvSpPr/>
            <p:nvPr/>
          </p:nvSpPr>
          <p:spPr bwMode="auto">
            <a:xfrm>
              <a:off x="6039043" y="3883795"/>
              <a:ext cx="463178" cy="478168"/>
            </a:xfrm>
            <a:custGeom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249"/>
            <p:cNvSpPr/>
            <p:nvPr/>
          </p:nvSpPr>
          <p:spPr bwMode="auto">
            <a:xfrm>
              <a:off x="6237655" y="3773621"/>
              <a:ext cx="1026037" cy="384483"/>
            </a:xfrm>
            <a:custGeom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6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250"/>
            <p:cNvSpPr/>
            <p:nvPr/>
          </p:nvSpPr>
          <p:spPr bwMode="auto">
            <a:xfrm>
              <a:off x="5394490" y="4310998"/>
              <a:ext cx="1784511" cy="623567"/>
            </a:xfrm>
            <a:custGeom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4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251"/>
            <p:cNvSpPr/>
            <p:nvPr/>
          </p:nvSpPr>
          <p:spPr bwMode="auto">
            <a:xfrm>
              <a:off x="5394490" y="4312497"/>
              <a:ext cx="665538" cy="33727"/>
            </a:xfrm>
            <a:custGeom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252"/>
            <p:cNvSpPr/>
            <p:nvPr/>
          </p:nvSpPr>
          <p:spPr bwMode="auto">
            <a:xfrm>
              <a:off x="5463442" y="4321491"/>
              <a:ext cx="596586" cy="83192"/>
            </a:xfrm>
            <a:custGeom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0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253"/>
            <p:cNvSpPr/>
            <p:nvPr/>
          </p:nvSpPr>
          <p:spPr bwMode="auto">
            <a:xfrm>
              <a:off x="6272880" y="2917716"/>
              <a:ext cx="378487" cy="74198"/>
            </a:xfrm>
            <a:custGeom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254"/>
            <p:cNvSpPr/>
            <p:nvPr/>
          </p:nvSpPr>
          <p:spPr bwMode="auto">
            <a:xfrm>
              <a:off x="6372561" y="2859257"/>
              <a:ext cx="605579" cy="72699"/>
            </a:xfrm>
            <a:custGeom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255"/>
            <p:cNvSpPr/>
            <p:nvPr/>
          </p:nvSpPr>
          <p:spPr bwMode="auto">
            <a:xfrm>
              <a:off x="6458002" y="2812789"/>
              <a:ext cx="732991" cy="60708"/>
            </a:xfrm>
            <a:custGeom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256"/>
            <p:cNvSpPr/>
            <p:nvPr/>
          </p:nvSpPr>
          <p:spPr bwMode="auto">
            <a:xfrm>
              <a:off x="6514962" y="2777564"/>
              <a:ext cx="753976" cy="37474"/>
            </a:xfrm>
            <a:custGeom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257"/>
            <p:cNvSpPr/>
            <p:nvPr/>
          </p:nvSpPr>
          <p:spPr bwMode="auto">
            <a:xfrm>
              <a:off x="5887648" y="2985170"/>
              <a:ext cx="385232" cy="74198"/>
            </a:xfrm>
            <a:custGeom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258"/>
            <p:cNvSpPr/>
            <p:nvPr/>
          </p:nvSpPr>
          <p:spPr bwMode="auto">
            <a:xfrm>
              <a:off x="5569868" y="3059368"/>
              <a:ext cx="601832" cy="72699"/>
            </a:xfrm>
            <a:custGeom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259"/>
            <p:cNvSpPr/>
            <p:nvPr/>
          </p:nvSpPr>
          <p:spPr bwMode="auto">
            <a:xfrm>
              <a:off x="5351770" y="3146308"/>
              <a:ext cx="736738" cy="59958"/>
            </a:xfrm>
            <a:custGeom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260"/>
            <p:cNvSpPr/>
            <p:nvPr/>
          </p:nvSpPr>
          <p:spPr bwMode="auto">
            <a:xfrm>
              <a:off x="5276822" y="3245239"/>
              <a:ext cx="754726" cy="37474"/>
            </a:xfrm>
            <a:custGeom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262"/>
            <p:cNvSpPr/>
            <p:nvPr/>
          </p:nvSpPr>
          <p:spPr bwMode="auto">
            <a:xfrm>
              <a:off x="5351770" y="3180034"/>
              <a:ext cx="679778" cy="93685"/>
            </a:xfrm>
            <a:custGeom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263"/>
            <p:cNvSpPr/>
            <p:nvPr/>
          </p:nvSpPr>
          <p:spPr bwMode="auto">
            <a:xfrm>
              <a:off x="5569868" y="3080353"/>
              <a:ext cx="518640" cy="119167"/>
            </a:xfrm>
            <a:custGeom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264"/>
            <p:cNvSpPr/>
            <p:nvPr/>
          </p:nvSpPr>
          <p:spPr bwMode="auto">
            <a:xfrm>
              <a:off x="5887648" y="2991915"/>
              <a:ext cx="284053" cy="134906"/>
            </a:xfrm>
            <a:custGeom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265"/>
            <p:cNvSpPr/>
            <p:nvPr/>
          </p:nvSpPr>
          <p:spPr bwMode="auto">
            <a:xfrm>
              <a:off x="5566121" y="3434857"/>
              <a:ext cx="522387" cy="116919"/>
            </a:xfrm>
            <a:custGeom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266"/>
            <p:cNvSpPr/>
            <p:nvPr/>
          </p:nvSpPr>
          <p:spPr bwMode="auto">
            <a:xfrm>
              <a:off x="5895143" y="3507556"/>
              <a:ext cx="276558" cy="133407"/>
            </a:xfrm>
            <a:custGeom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267"/>
            <p:cNvSpPr/>
            <p:nvPr/>
          </p:nvSpPr>
          <p:spPr bwMode="auto">
            <a:xfrm>
              <a:off x="5354768" y="3426613"/>
              <a:ext cx="733740" cy="59958"/>
            </a:xfrm>
            <a:custGeom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268"/>
            <p:cNvSpPr/>
            <p:nvPr/>
          </p:nvSpPr>
          <p:spPr bwMode="auto">
            <a:xfrm>
              <a:off x="5566121" y="3500811"/>
              <a:ext cx="605579" cy="72699"/>
            </a:xfrm>
            <a:custGeom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69"/>
            <p:cNvSpPr/>
            <p:nvPr/>
          </p:nvSpPr>
          <p:spPr bwMode="auto">
            <a:xfrm>
              <a:off x="5895143" y="3573511"/>
              <a:ext cx="376239" cy="74198"/>
            </a:xfrm>
            <a:custGeom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270"/>
            <p:cNvSpPr/>
            <p:nvPr/>
          </p:nvSpPr>
          <p:spPr bwMode="auto">
            <a:xfrm>
              <a:off x="6512714" y="3817841"/>
              <a:ext cx="756225" cy="37474"/>
            </a:xfrm>
            <a:custGeom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71"/>
            <p:cNvSpPr/>
            <p:nvPr/>
          </p:nvSpPr>
          <p:spPr bwMode="auto">
            <a:xfrm>
              <a:off x="6455753" y="3761630"/>
              <a:ext cx="736738" cy="58459"/>
            </a:xfrm>
            <a:custGeom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272"/>
            <p:cNvSpPr/>
            <p:nvPr/>
          </p:nvSpPr>
          <p:spPr bwMode="auto">
            <a:xfrm>
              <a:off x="6372561" y="3702421"/>
              <a:ext cx="603331" cy="72699"/>
            </a:xfrm>
            <a:custGeom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73"/>
            <p:cNvSpPr/>
            <p:nvPr/>
          </p:nvSpPr>
          <p:spPr bwMode="auto">
            <a:xfrm>
              <a:off x="6271381" y="3640964"/>
              <a:ext cx="385232" cy="74198"/>
            </a:xfrm>
            <a:custGeom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274"/>
            <p:cNvSpPr/>
            <p:nvPr/>
          </p:nvSpPr>
          <p:spPr bwMode="auto">
            <a:xfrm>
              <a:off x="5566121" y="2357856"/>
              <a:ext cx="522387" cy="116919"/>
            </a:xfrm>
            <a:custGeom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75"/>
            <p:cNvSpPr/>
            <p:nvPr/>
          </p:nvSpPr>
          <p:spPr bwMode="auto">
            <a:xfrm>
              <a:off x="5895143" y="2428307"/>
              <a:ext cx="276558" cy="134906"/>
            </a:xfrm>
            <a:custGeom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276"/>
            <p:cNvSpPr/>
            <p:nvPr/>
          </p:nvSpPr>
          <p:spPr bwMode="auto">
            <a:xfrm>
              <a:off x="5354768" y="2348862"/>
              <a:ext cx="733740" cy="59958"/>
            </a:xfrm>
            <a:custGeom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77"/>
            <p:cNvSpPr/>
            <p:nvPr/>
          </p:nvSpPr>
          <p:spPr bwMode="auto">
            <a:xfrm>
              <a:off x="5566121" y="2423060"/>
              <a:ext cx="605579" cy="72699"/>
            </a:xfrm>
            <a:custGeom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278"/>
            <p:cNvSpPr/>
            <p:nvPr/>
          </p:nvSpPr>
          <p:spPr bwMode="auto">
            <a:xfrm>
              <a:off x="5895143" y="2495760"/>
              <a:ext cx="376239" cy="74198"/>
            </a:xfrm>
            <a:custGeom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79"/>
            <p:cNvSpPr/>
            <p:nvPr/>
          </p:nvSpPr>
          <p:spPr bwMode="auto">
            <a:xfrm>
              <a:off x="6512714" y="2740090"/>
              <a:ext cx="756225" cy="37474"/>
            </a:xfrm>
            <a:custGeom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280"/>
            <p:cNvSpPr/>
            <p:nvPr/>
          </p:nvSpPr>
          <p:spPr bwMode="auto">
            <a:xfrm>
              <a:off x="6455753" y="2683879"/>
              <a:ext cx="736738" cy="58459"/>
            </a:xfrm>
            <a:custGeom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81"/>
            <p:cNvSpPr/>
            <p:nvPr/>
          </p:nvSpPr>
          <p:spPr bwMode="auto">
            <a:xfrm>
              <a:off x="6372561" y="2625420"/>
              <a:ext cx="603331" cy="70451"/>
            </a:xfrm>
            <a:custGeom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282"/>
            <p:cNvSpPr/>
            <p:nvPr/>
          </p:nvSpPr>
          <p:spPr bwMode="auto">
            <a:xfrm>
              <a:off x="6271381" y="2563213"/>
              <a:ext cx="385232" cy="74198"/>
            </a:xfrm>
            <a:custGeom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83"/>
            <p:cNvSpPr/>
            <p:nvPr/>
          </p:nvSpPr>
          <p:spPr bwMode="auto">
            <a:xfrm>
              <a:off x="6008314" y="2864503"/>
              <a:ext cx="523886" cy="542623"/>
            </a:xfrm>
            <a:custGeom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284"/>
            <p:cNvSpPr/>
            <p:nvPr/>
          </p:nvSpPr>
          <p:spPr bwMode="auto">
            <a:xfrm>
              <a:off x="5276822" y="2272415"/>
              <a:ext cx="756225" cy="37474"/>
            </a:xfrm>
            <a:custGeom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85"/>
            <p:cNvSpPr/>
            <p:nvPr/>
          </p:nvSpPr>
          <p:spPr bwMode="auto">
            <a:xfrm>
              <a:off x="5354768" y="2281409"/>
              <a:ext cx="678279" cy="95933"/>
            </a:xfrm>
            <a:custGeom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286"/>
            <p:cNvSpPr/>
            <p:nvPr/>
          </p:nvSpPr>
          <p:spPr bwMode="auto">
            <a:xfrm>
              <a:off x="5276822" y="3350166"/>
              <a:ext cx="756225" cy="37474"/>
            </a:xfrm>
            <a:custGeom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87"/>
            <p:cNvSpPr/>
            <p:nvPr/>
          </p:nvSpPr>
          <p:spPr bwMode="auto">
            <a:xfrm>
              <a:off x="5354768" y="3358998"/>
              <a:ext cx="678279" cy="93685"/>
            </a:xfrm>
            <a:custGeom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288"/>
            <p:cNvSpPr/>
            <p:nvPr/>
          </p:nvSpPr>
          <p:spPr bwMode="auto">
            <a:xfrm>
              <a:off x="5276822" y="3339445"/>
              <a:ext cx="2022845" cy="706759"/>
            </a:xfrm>
            <a:custGeom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2" name="Freeform 289"/>
            <p:cNvSpPr/>
            <p:nvPr/>
          </p:nvSpPr>
          <p:spPr bwMode="auto">
            <a:xfrm>
              <a:off x="6224685" y="2740090"/>
              <a:ext cx="1033532" cy="436197"/>
            </a:xfrm>
            <a:custGeom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3" name="Freeform 290"/>
            <p:cNvSpPr/>
            <p:nvPr/>
          </p:nvSpPr>
          <p:spPr bwMode="auto">
            <a:xfrm>
              <a:off x="5276822" y="2263193"/>
              <a:ext cx="2022845" cy="707508"/>
            </a:xfrm>
            <a:custGeom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4" name="Freeform 291"/>
            <p:cNvSpPr/>
            <p:nvPr/>
          </p:nvSpPr>
          <p:spPr bwMode="auto">
            <a:xfrm>
              <a:off x="5937863" y="5597104"/>
              <a:ext cx="5246" cy="0"/>
            </a:xfrm>
            <a:custGeom>
              <a:gdLst>
                <a:gd name="T0" fmla="*/ 3 w 3"/>
                <a:gd name="T1" fmla="*/ 2 w 3"/>
                <a:gd name="T2" fmla="*/ 0 w 3"/>
                <a:gd name="T3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 292"/>
            <p:cNvSpPr/>
            <p:nvPr/>
          </p:nvSpPr>
          <p:spPr bwMode="auto">
            <a:xfrm flipH="1">
              <a:off x="5816447" y="5528152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93"/>
            <p:cNvSpPr/>
            <p:nvPr/>
          </p:nvSpPr>
          <p:spPr bwMode="auto">
            <a:xfrm flipH="1">
              <a:off x="5816447" y="5528152"/>
              <a:ext cx="0" cy="14240"/>
            </a:xfrm>
            <a:custGeom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294"/>
            <p:cNvSpPr/>
            <p:nvPr/>
          </p:nvSpPr>
          <p:spPr bwMode="auto">
            <a:xfrm flipH="1">
              <a:off x="6942165" y="5535647"/>
              <a:ext cx="0" cy="8994"/>
            </a:xfrm>
            <a:custGeom>
              <a:gdLst>
                <a:gd name="T0" fmla="*/ 0 h 5"/>
                <a:gd name="T1" fmla="*/ 5 h 5"/>
                <a:gd name="T2" fmla="*/ 5 h 5"/>
                <a:gd name="T3" fmla="*/ 0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96"/>
            <p:cNvSpPr/>
            <p:nvPr/>
          </p:nvSpPr>
          <p:spPr bwMode="auto">
            <a:xfrm flipH="1">
              <a:off x="5816447" y="5517659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303"/>
            <p:cNvSpPr/>
            <p:nvPr/>
          </p:nvSpPr>
          <p:spPr bwMode="auto">
            <a:xfrm>
              <a:off x="6651367" y="5496674"/>
              <a:ext cx="1499" cy="11992"/>
            </a:xfrm>
            <a:custGeom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6642374" y="5489179"/>
              <a:ext cx="8994" cy="28480"/>
            </a:xfrm>
            <a:custGeom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305"/>
            <p:cNvSpPr/>
            <p:nvPr/>
          </p:nvSpPr>
          <p:spPr bwMode="auto">
            <a:xfrm>
              <a:off x="6367315" y="5487680"/>
              <a:ext cx="1499" cy="19486"/>
            </a:xfrm>
            <a:custGeom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307"/>
            <p:cNvSpPr/>
            <p:nvPr/>
          </p:nvSpPr>
          <p:spPr bwMode="auto">
            <a:xfrm>
              <a:off x="5940861" y="5597104"/>
              <a:ext cx="11242" cy="0"/>
            </a:xfrm>
            <a:custGeom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3" name="椭圆 302"/>
          <p:cNvSpPr/>
          <p:nvPr/>
        </p:nvSpPr>
        <p:spPr>
          <a:xfrm>
            <a:off x="5612269" y="6173012"/>
            <a:ext cx="1400881" cy="37867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60435" y="1913471"/>
            <a:ext cx="491319" cy="491319"/>
            <a:chOff x="4060435" y="1913471"/>
            <a:chExt cx="491319" cy="491319"/>
          </a:xfrm>
        </p:grpSpPr>
        <p:sp>
          <p:nvSpPr>
            <p:cNvPr id="308" name="椭圆 307"/>
            <p:cNvSpPr/>
            <p:nvPr/>
          </p:nvSpPr>
          <p:spPr>
            <a:xfrm>
              <a:off x="4060435" y="1913471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加号 308"/>
            <p:cNvSpPr/>
            <p:nvPr/>
          </p:nvSpPr>
          <p:spPr>
            <a:xfrm>
              <a:off x="4190378" y="2036324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90956" y="1526586"/>
            <a:ext cx="491319" cy="491319"/>
            <a:chOff x="7790956" y="1526586"/>
            <a:chExt cx="491319" cy="491319"/>
          </a:xfrm>
        </p:grpSpPr>
        <p:sp>
          <p:nvSpPr>
            <p:cNvPr id="311" name="椭圆 310"/>
            <p:cNvSpPr/>
            <p:nvPr/>
          </p:nvSpPr>
          <p:spPr>
            <a:xfrm>
              <a:off x="7790956" y="1526586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2032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2" name="加号 311"/>
            <p:cNvSpPr/>
            <p:nvPr/>
          </p:nvSpPr>
          <p:spPr>
            <a:xfrm>
              <a:off x="7916575" y="1633687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52568" y="4290581"/>
            <a:ext cx="491319" cy="491319"/>
            <a:chOff x="7752568" y="4290581"/>
            <a:chExt cx="491319" cy="491319"/>
          </a:xfrm>
        </p:grpSpPr>
        <p:sp>
          <p:nvSpPr>
            <p:cNvPr id="314" name="椭圆 313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5" name="加号 314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30861" y="5233338"/>
            <a:ext cx="491319" cy="491319"/>
            <a:chOff x="4230861" y="5233338"/>
            <a:chExt cx="491319" cy="491319"/>
          </a:xfrm>
        </p:grpSpPr>
        <p:sp>
          <p:nvSpPr>
            <p:cNvPr id="317" name="椭圆 316"/>
            <p:cNvSpPr/>
            <p:nvPr/>
          </p:nvSpPr>
          <p:spPr>
            <a:xfrm>
              <a:off x="4230861" y="5233338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加号 317"/>
            <p:cNvSpPr/>
            <p:nvPr/>
          </p:nvSpPr>
          <p:spPr>
            <a:xfrm>
              <a:off x="4341294" y="5370262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1533993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1530160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4712891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4714692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3" name="矩形 31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3" name="组合 322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324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325" name="矩形 324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326" name="圆角矩形 325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7" name="矩形 326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1322714592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 animBg="1"/>
      <p:bldP spid="319" grpId="0"/>
      <p:bldP spid="320" grpId="0"/>
      <p:bldP spid="321" grpId="0"/>
      <p:bldP spid="322" grpId="0"/>
      <p:bldP spid="313" grpId="0" animBg="1"/>
      <p:bldP spid="313" grpId="1" animBg="1"/>
      <p:bldP spid="316" grpId="0" animBg="1"/>
      <p:bldP spid="316" grpId="1" animBg="1"/>
      <p:bldP spid="326" grpId="0" animBg="1"/>
      <p:bldP spid="326" grpId="1" animBg="1"/>
      <p:bldP spid="3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855694"/>
            <a:ext cx="12192000" cy="3778623"/>
          </a:xfrm>
          <a:prstGeom prst="rect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260461" y="1528549"/>
            <a:ext cx="4550938" cy="5329451"/>
            <a:chOff x="6260461" y="1528549"/>
            <a:chExt cx="4550938" cy="53294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rcRect l="26809" r="25371"/>
            <a:stretch>
              <a:fillRect/>
            </a:stretch>
          </p:blipFill>
          <p:spPr>
            <a:xfrm>
              <a:off x="7201154" y="1904999"/>
              <a:ext cx="2628646" cy="3471455"/>
            </a:xfrm>
            <a:prstGeom prst="rect">
              <a:avLst/>
            </a:prstGeom>
          </p:spPr>
        </p:pic>
        <p:pic>
          <p:nvPicPr>
            <p:cNvPr id="11" name="H0006(Black_iPhone6)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98"/>
            <a:stretch>
              <a:fillRect/>
            </a:stretch>
          </p:blipFill>
          <p:spPr bwMode="auto">
            <a:xfrm>
              <a:off x="6260461" y="1528549"/>
              <a:ext cx="4550938" cy="532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2461441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3834944"/>
            <a:ext cx="3505732" cy="83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  <a:endParaRPr lang="en-US" sz="105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Shape 1619"/>
          <p:cNvSpPr/>
          <p:nvPr/>
        </p:nvSpPr>
        <p:spPr bwMode="auto">
          <a:xfrm>
            <a:off x="5034754" y="3964480"/>
            <a:ext cx="918227" cy="919163"/>
          </a:xfrm>
          <a:custGeom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7" y="4193802"/>
            <a:ext cx="412781" cy="412781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1847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 fontAlgn="auto"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" name="Shape 1627"/>
          <p:cNvSpPr/>
          <p:nvPr/>
        </p:nvSpPr>
        <p:spPr bwMode="auto">
          <a:xfrm>
            <a:off x="5033818" y="2587582"/>
            <a:ext cx="919163" cy="919163"/>
          </a:xfrm>
          <a:custGeom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Group 1649"/>
          <p:cNvGrpSpPr/>
          <p:nvPr/>
        </p:nvGrpSpPr>
        <p:grpSpPr>
          <a:xfrm>
            <a:off x="5313685" y="2864641"/>
            <a:ext cx="360365" cy="365980"/>
            <a:chExt cx="611749" cy="619876"/>
          </a:xfrm>
          <a:solidFill>
            <a:srgbClr val="18478F"/>
          </a:soli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3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34" name="圆角矩形 3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67541886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9" grpId="0" animBg="1"/>
      <p:bldP spid="21" grpId="0" animBg="1"/>
      <p:bldP spid="20" grpId="0" animBg="1"/>
      <p:bldP spid="29" grpId="0" animBg="1"/>
      <p:bldP spid="29" grpId="1" animBg="1"/>
      <p:bldP spid="30" grpId="0" animBg="1"/>
      <p:bldP spid="30" grpId="1" animBg="1"/>
      <p:bldP spid="34" grpId="0" animBg="1"/>
      <p:bldP spid="34" grpId="1" animBg="1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 rot="2700000">
            <a:off x="5426917" y="1762551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5175474" y="2627734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6847822" y="3193934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5972162" y="3434901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5388503" y="4560463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37060" y="4177213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3990975" y="3187905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4363748" y="3428871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3916" y="2660698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578" y="367013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6211" y="4520962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741" y="3577273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01428" y="3564360"/>
            <a:ext cx="389632" cy="577350"/>
            <a:chOff x="1788810" y="2276744"/>
            <a:chExt cx="392113" cy="581026"/>
          </a:xfrm>
          <a:solidFill>
            <a:srgbClr val="18478F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5913850" y="5312313"/>
            <a:ext cx="340731" cy="583660"/>
          </a:xfrm>
          <a:custGeom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1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4182318" y="3705377"/>
            <a:ext cx="480390" cy="481040"/>
          </a:xfrm>
          <a:custGeom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82712" y="1925281"/>
            <a:ext cx="457381" cy="439854"/>
            <a:chOff x="2607983" y="4241292"/>
            <a:chExt cx="490600" cy="471805"/>
          </a:xfrm>
          <a:solidFill>
            <a:srgbClr val="18478F"/>
          </a:soli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矩形 4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58257112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6" grpId="0" animBg="1"/>
      <p:bldP spid="37" grpId="0" animBg="1"/>
      <p:bldP spid="44" grpId="0"/>
      <p:bldP spid="45" grpId="0"/>
      <p:bldP spid="46" grpId="0"/>
      <p:bldP spid="47" grpId="0"/>
      <p:bldP spid="48" grpId="0" animBg="1"/>
      <p:bldP spid="48" grpId="1" animBg="1"/>
      <p:bldP spid="49" grpId="0" animBg="1"/>
      <p:bldP spid="49" grpId="1" animBg="1"/>
      <p:bldP spid="53" grpId="0" animBg="1"/>
      <p:bldP spid="53" grpId="1" animBg="1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五边形 18"/>
          <p:cNvSpPr/>
          <p:nvPr/>
        </p:nvSpPr>
        <p:spPr>
          <a:xfrm rot="5400000">
            <a:off x="5167544" y="4941241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50742" y="1527071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5400000">
            <a:off x="7075839" y="2833732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0800000">
            <a:off x="3752590" y="4043407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6200000">
            <a:off x="7075839" y="5156164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/>
          <p:cNvSpPr/>
          <p:nvPr/>
        </p:nvSpPr>
        <p:spPr>
          <a:xfrm rot="5400000">
            <a:off x="5167544" y="3798334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5167544" y="2588659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5313845" y="1556533"/>
            <a:ext cx="1331596" cy="1619250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386054" y="3034509"/>
            <a:ext cx="486638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7406617" y="5342954"/>
            <a:ext cx="425562" cy="728974"/>
          </a:xfrm>
          <a:custGeom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1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4004280" y="4297947"/>
            <a:ext cx="599992" cy="600802"/>
          </a:xfrm>
          <a:custGeom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018649" y="1776691"/>
            <a:ext cx="571254" cy="549364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48110" y="235468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8110" y="357643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70196" y="4728753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70196" y="5943230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221" y="1924314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6221" y="3230102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9021" y="4383158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19021" y="5688946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2680957"/>
            <a:ext cx="21912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1508815"/>
            <a:ext cx="22628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4966819"/>
            <a:ext cx="21912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4013572"/>
            <a:ext cx="22628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5" name="矩形 54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8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60" name="圆角矩形 59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32182197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9" grpId="0" animBg="1"/>
      <p:bldP spid="31" grpId="0" animBg="1"/>
      <p:bldP spid="33" grpId="0" animBg="1"/>
      <p:bldP spid="38" grpId="0" animBg="1"/>
      <p:bldP spid="39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5" grpId="1" animBg="1"/>
      <p:bldP spid="56" grpId="0" animBg="1"/>
      <p:bldP spid="56" grpId="1" animBg="1"/>
      <p:bldP spid="60" grpId="0" animBg="1"/>
      <p:bldP spid="60" grpId="1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任意多边形 10"/>
          <p:cNvSpPr/>
          <p:nvPr/>
        </p:nvSpPr>
        <p:spPr>
          <a:xfrm>
            <a:off x="4493712" y="1767686"/>
            <a:ext cx="1272313" cy="1257421"/>
          </a:xfrm>
          <a:custGeom>
            <a:gdLst>
              <a:gd name="connsiteX0" fmla="*/ 1171231 w 1194829"/>
              <a:gd name="connsiteY0" fmla="*/ 779400 h 1180844"/>
              <a:gd name="connsiteX1" fmla="*/ 585792 w 1194829"/>
              <a:gd name="connsiteY1" fmla="*/ 37844 h 1180844"/>
              <a:gd name="connsiteX2" fmla="*/ 390645 w 1194829"/>
              <a:gd name="connsiteY2" fmla="*/ 60146 h 1180844"/>
              <a:gd name="connsiteX3" fmla="*/ 353 w 1194829"/>
              <a:gd name="connsiteY3" fmla="*/ 1035878 h 1180844"/>
              <a:gd name="connsiteX4" fmla="*/ 117440 w 1194829"/>
              <a:gd name="connsiteY4" fmla="*/ 1180844 h 1180844"/>
              <a:gd name="connsiteX5" fmla="*/ 1020689 w 1194829"/>
              <a:gd name="connsiteY5" fmla="*/ 1180844 h 1180844"/>
              <a:gd name="connsiteX6" fmla="*/ 1137777 w 1194829"/>
              <a:gd name="connsiteY6" fmla="*/ 1080483 h 1180844"/>
              <a:gd name="connsiteX7" fmla="*/ 1176806 w 1194829"/>
              <a:gd name="connsiteY7" fmla="*/ 879761 h 1180844"/>
              <a:gd name="connsiteX8" fmla="*/ 1171231 w 1194829"/>
              <a:gd name="connsiteY8" fmla="*/ 779400 h 11808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4829" h="1180844">
                <a:moveTo>
                  <a:pt x="1171231" y="779400"/>
                </a:moveTo>
                <a:lnTo>
                  <a:pt x="585792" y="37844"/>
                </a:lnTo>
                <a:cubicBezTo>
                  <a:pt x="520743" y="-21629"/>
                  <a:pt x="455694" y="-8619"/>
                  <a:pt x="390645" y="60146"/>
                </a:cubicBezTo>
                <a:cubicBezTo>
                  <a:pt x="171338" y="262727"/>
                  <a:pt x="13363" y="643727"/>
                  <a:pt x="353" y="1035878"/>
                </a:cubicBezTo>
                <a:cubicBezTo>
                  <a:pt x="-5223" y="1145532"/>
                  <a:pt x="56108" y="1165976"/>
                  <a:pt x="117440" y="1180844"/>
                </a:cubicBezTo>
                <a:lnTo>
                  <a:pt x="1020689" y="1180844"/>
                </a:lnTo>
                <a:cubicBezTo>
                  <a:pt x="1082020" y="1169692"/>
                  <a:pt x="1109899" y="1125088"/>
                  <a:pt x="1137777" y="1080483"/>
                </a:cubicBezTo>
                <a:cubicBezTo>
                  <a:pt x="1122909" y="1013576"/>
                  <a:pt x="1130342" y="941092"/>
                  <a:pt x="1176806" y="879761"/>
                </a:cubicBezTo>
                <a:cubicBezTo>
                  <a:pt x="1219553" y="835155"/>
                  <a:pt x="1173089" y="812854"/>
                  <a:pt x="1171231" y="77940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19743" y="1321669"/>
            <a:ext cx="1857961" cy="1255150"/>
          </a:xfrm>
          <a:custGeom>
            <a:gdLst>
              <a:gd name="connsiteX0" fmla="*/ 673409 w 1744811"/>
              <a:gd name="connsiteY0" fmla="*/ 1153650 h 1178711"/>
              <a:gd name="connsiteX1" fmla="*/ 26638 w 1744811"/>
              <a:gd name="connsiteY1" fmla="*/ 356338 h 1178711"/>
              <a:gd name="connsiteX2" fmla="*/ 54516 w 1744811"/>
              <a:gd name="connsiteY2" fmla="*/ 200221 h 1178711"/>
              <a:gd name="connsiteX3" fmla="*/ 1716048 w 1744811"/>
              <a:gd name="connsiteY3" fmla="*/ 300582 h 1178711"/>
              <a:gd name="connsiteX4" fmla="*/ 1710472 w 1744811"/>
              <a:gd name="connsiteY4" fmla="*/ 434396 h 1178711"/>
              <a:gd name="connsiteX5" fmla="*/ 1007945 w 1744811"/>
              <a:gd name="connsiteY5" fmla="*/ 1148074 h 1178711"/>
              <a:gd name="connsiteX6" fmla="*/ 874131 w 1744811"/>
              <a:gd name="connsiteY6" fmla="*/ 1170377 h 1178711"/>
              <a:gd name="connsiteX7" fmla="*/ 673409 w 1744811"/>
              <a:gd name="connsiteY7" fmla="*/ 1153650 h 11787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4810" h="1178711">
                <a:moveTo>
                  <a:pt x="673409" y="1153650"/>
                </a:moveTo>
                <a:lnTo>
                  <a:pt x="26638" y="356338"/>
                </a:lnTo>
                <a:cubicBezTo>
                  <a:pt x="-30976" y="293148"/>
                  <a:pt x="17345" y="235533"/>
                  <a:pt x="54516" y="200221"/>
                </a:cubicBezTo>
                <a:cubicBezTo>
                  <a:pt x="541453" y="-84135"/>
                  <a:pt x="1229112" y="-78559"/>
                  <a:pt x="1716048" y="300582"/>
                </a:cubicBezTo>
                <a:cubicBezTo>
                  <a:pt x="1758794" y="345187"/>
                  <a:pt x="1751360" y="395367"/>
                  <a:pt x="1710472" y="434396"/>
                </a:cubicBezTo>
                <a:lnTo>
                  <a:pt x="1007945" y="1148074"/>
                </a:lnTo>
                <a:cubicBezTo>
                  <a:pt x="952189" y="1205689"/>
                  <a:pt x="918736" y="1162943"/>
                  <a:pt x="874131" y="1170377"/>
                </a:cubicBezTo>
                <a:cubicBezTo>
                  <a:pt x="807224" y="1136923"/>
                  <a:pt x="740316" y="1159226"/>
                  <a:pt x="673409" y="115365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17346" y="1863548"/>
            <a:ext cx="1321362" cy="1996313"/>
          </a:xfrm>
          <a:custGeom>
            <a:gdLst>
              <a:gd name="connsiteX0" fmla="*/ 807953 w 1240891"/>
              <a:gd name="connsiteY0" fmla="*/ 25879 h 1874738"/>
              <a:gd name="connsiteX1" fmla="*/ 16217 w 1240891"/>
              <a:gd name="connsiteY1" fmla="*/ 828767 h 1874738"/>
              <a:gd name="connsiteX2" fmla="*/ 21792 w 1240891"/>
              <a:gd name="connsiteY2" fmla="*/ 1124275 h 1874738"/>
              <a:gd name="connsiteX3" fmla="*/ 729895 w 1240891"/>
              <a:gd name="connsiteY3" fmla="*/ 1854679 h 1874738"/>
              <a:gd name="connsiteX4" fmla="*/ 852558 w 1240891"/>
              <a:gd name="connsiteY4" fmla="*/ 1832377 h 1874738"/>
              <a:gd name="connsiteX5" fmla="*/ 919465 w 1240891"/>
              <a:gd name="connsiteY5" fmla="*/ 31455 h 1874738"/>
              <a:gd name="connsiteX6" fmla="*/ 807953 w 1240891"/>
              <a:gd name="connsiteY6" fmla="*/ 25879 h 18747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0891" h="1874736">
                <a:moveTo>
                  <a:pt x="807953" y="25879"/>
                </a:moveTo>
                <a:lnTo>
                  <a:pt x="16217" y="828767"/>
                </a:lnTo>
                <a:cubicBezTo>
                  <a:pt x="57104" y="1016480"/>
                  <a:pt x="-41397" y="1064801"/>
                  <a:pt x="21792" y="1124275"/>
                </a:cubicBezTo>
                <a:lnTo>
                  <a:pt x="729895" y="1854679"/>
                </a:lnTo>
                <a:cubicBezTo>
                  <a:pt x="770783" y="1891850"/>
                  <a:pt x="806095" y="1873265"/>
                  <a:pt x="852558" y="1832377"/>
                </a:cubicBezTo>
                <a:cubicBezTo>
                  <a:pt x="1220548" y="1583333"/>
                  <a:pt x="1471451" y="592733"/>
                  <a:pt x="919465" y="31455"/>
                </a:cubicBezTo>
                <a:cubicBezTo>
                  <a:pt x="887869" y="7293"/>
                  <a:pt x="850700" y="-22442"/>
                  <a:pt x="807953" y="2587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79659" y="3163618"/>
            <a:ext cx="1535481" cy="1316100"/>
          </a:xfrm>
          <a:custGeom>
            <a:gdLst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1970" h="1235950">
                <a:moveTo>
                  <a:pt x="774134" y="20467"/>
                </a:moveTo>
                <a:lnTo>
                  <a:pt x="1420905" y="667238"/>
                </a:lnTo>
                <a:cubicBezTo>
                  <a:pt x="1517549" y="762022"/>
                  <a:pt x="1251779" y="879111"/>
                  <a:pt x="1225759" y="1135589"/>
                </a:cubicBezTo>
                <a:cubicBezTo>
                  <a:pt x="1225759" y="1180194"/>
                  <a:pt x="1197880" y="1224798"/>
                  <a:pt x="1142124" y="1235950"/>
                </a:cubicBezTo>
                <a:lnTo>
                  <a:pt x="116212" y="1235950"/>
                </a:lnTo>
                <a:cubicBezTo>
                  <a:pt x="23284" y="1228516"/>
                  <a:pt x="8418" y="1182053"/>
                  <a:pt x="4700" y="1113287"/>
                </a:cubicBezTo>
                <a:cubicBezTo>
                  <a:pt x="-41764" y="315974"/>
                  <a:pt x="263036" y="187736"/>
                  <a:pt x="618017" y="26043"/>
                </a:cubicBezTo>
                <a:cubicBezTo>
                  <a:pt x="670056" y="-3694"/>
                  <a:pt x="727671" y="-11128"/>
                  <a:pt x="774134" y="2046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89281" y="4657834"/>
            <a:ext cx="1703429" cy="1703429"/>
          </a:xfrm>
          <a:prstGeom prst="ellipse">
            <a:avLst/>
          </a:prstGeom>
          <a:solidFill>
            <a:srgbClr val="18478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667533" y="5128161"/>
            <a:ext cx="746924" cy="728854"/>
          </a:xfrm>
          <a:custGeom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97227" y="218855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02141" y="154038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3798" y="253853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9283" y="3566986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99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矩形 3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36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38" name="圆角矩形 37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124898499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 animBg="1"/>
      <p:bldP spid="33" grpId="1" animBg="1"/>
      <p:bldP spid="34" grpId="0" animBg="1"/>
      <p:bldP spid="34" grpId="1" animBg="1"/>
      <p:bldP spid="38" grpId="0" animBg="1"/>
      <p:bldP spid="38" grpId="1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44" name="椭圆 43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46" name="椭圆 45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1" name="矩形 20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2" name="矩形 21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66532" y="3033286"/>
            <a:ext cx="1044924" cy="975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4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val="2997005594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0" p14:dur="200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07 L -4.58333E-06 7.40741E-07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/>
      <p:bldP spid="21" grpId="0"/>
      <p:bldP spid="22" grpId="0" animBg="1"/>
      <p:bldP spid="22" grpId="1" animBg="1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11238" y="3784397"/>
            <a:ext cx="1700213" cy="2060575"/>
            <a:chOff x="1011238" y="3784397"/>
            <a:chExt cx="1700213" cy="2060575"/>
          </a:xfrm>
        </p:grpSpPr>
        <p:sp>
          <p:nvSpPr>
            <p:cNvPr id="10" name="Freeform 6"/>
            <p:cNvSpPr/>
            <p:nvPr/>
          </p:nvSpPr>
          <p:spPr bwMode="auto">
            <a:xfrm>
              <a:off x="1304926" y="3784397"/>
              <a:ext cx="1147763" cy="434975"/>
            </a:xfrm>
            <a:custGeom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27952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4963" y="1714297"/>
            <a:ext cx="1700213" cy="2060575"/>
            <a:chOff x="3784963" y="1714297"/>
            <a:chExt cx="1700213" cy="2060575"/>
          </a:xfrm>
        </p:grpSpPr>
        <p:sp>
          <p:nvSpPr>
            <p:cNvPr id="13" name="Freeform 6"/>
            <p:cNvSpPr/>
            <p:nvPr/>
          </p:nvSpPr>
          <p:spPr bwMode="auto">
            <a:xfrm rot="10800000">
              <a:off x="4043725" y="3339897"/>
              <a:ext cx="1147763" cy="434975"/>
            </a:xfrm>
            <a:custGeom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4038963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8688" y="3784397"/>
            <a:ext cx="1700213" cy="2060575"/>
            <a:chOff x="6558688" y="3784397"/>
            <a:chExt cx="1700213" cy="2060575"/>
          </a:xfrm>
        </p:grpSpPr>
        <p:sp>
          <p:nvSpPr>
            <p:cNvPr id="20" name="Freeform 6"/>
            <p:cNvSpPr/>
            <p:nvPr/>
          </p:nvSpPr>
          <p:spPr bwMode="auto">
            <a:xfrm>
              <a:off x="6852376" y="3784397"/>
              <a:ext cx="1147763" cy="434975"/>
            </a:xfrm>
            <a:custGeom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682697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2412" y="1714297"/>
            <a:ext cx="1700213" cy="2060575"/>
            <a:chOff x="9332412" y="1714297"/>
            <a:chExt cx="1700213" cy="2060575"/>
          </a:xfrm>
        </p:grpSpPr>
        <p:sp>
          <p:nvSpPr>
            <p:cNvPr id="23" name="Freeform 6"/>
            <p:cNvSpPr/>
            <p:nvPr/>
          </p:nvSpPr>
          <p:spPr bwMode="auto">
            <a:xfrm rot="10800000">
              <a:off x="9591174" y="3339897"/>
              <a:ext cx="1147763" cy="434975"/>
            </a:xfrm>
            <a:custGeom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9586412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990600" y="3771900"/>
            <a:ext cx="10182225" cy="0"/>
          </a:xfrm>
          <a:custGeom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00458" y="4668045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2348" y="2259373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9151" y="4683606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9797" y="2250479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99454" y="4487226"/>
            <a:ext cx="250935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9678" y="1913525"/>
            <a:ext cx="259133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1937" y="4413680"/>
            <a:ext cx="250935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82161" y="1839979"/>
            <a:ext cx="259133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119920139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2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  <p:bldP spid="39" grpId="1" animBg="1"/>
      <p:bldP spid="40" grpId="0" animBg="1"/>
      <p:bldP spid="40" grpId="1" animBg="1"/>
      <p:bldP spid="44" grpId="0" animBg="1"/>
      <p:bldP spid="44" grpId="1" animBg="1"/>
      <p:bldP spid="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 rot="2700000">
            <a:off x="188197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2700000">
            <a:off x="932899" y="2963219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3500000">
            <a:off x="883066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 rot="13500000">
            <a:off x="10125914" y="2963222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4300148" y="1739713"/>
            <a:ext cx="3590111" cy="359011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665900" y="1105464"/>
            <a:ext cx="4858608" cy="485860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11595" y="3655218"/>
            <a:ext cx="2718116" cy="4511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6" name="矩形 25"/>
          <p:cNvSpPr/>
          <p:nvPr/>
        </p:nvSpPr>
        <p:spPr>
          <a:xfrm>
            <a:off x="4311639" y="3162952"/>
            <a:ext cx="338451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MANY THANKS !</a:t>
            </a:r>
          </a:p>
        </p:txBody>
      </p:sp>
      <p:sp>
        <p:nvSpPr>
          <p:cNvPr id="27" name="矩形 26"/>
          <p:cNvSpPr/>
          <p:nvPr/>
        </p:nvSpPr>
        <p:spPr>
          <a:xfrm>
            <a:off x="5340038" y="2260595"/>
            <a:ext cx="1423788" cy="83099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201X</a:t>
            </a:r>
            <a:endParaRPr lang="zh-CN" altLang="en-US" sz="480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555122" y="4336829"/>
            <a:ext cx="1134966" cy="299054"/>
          </a:xfrm>
          <a:prstGeom prst="roundRect">
            <a:avLst>
              <a:gd name="adj" fmla="val 50000"/>
            </a:avLst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43333" y="4343057"/>
            <a:ext cx="1158542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XXXXXXX</a:t>
            </a:r>
            <a:endParaRPr lang="en-US" altLang="zh-CN" sz="120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218413" y="1840884"/>
            <a:ext cx="3799166" cy="3405278"/>
            <a:chOff x="4218413" y="1840884"/>
            <a:chExt cx="3799166" cy="3405278"/>
          </a:xfrm>
        </p:grpSpPr>
        <p:sp>
          <p:nvSpPr>
            <p:cNvPr id="36" name="椭圆 35"/>
            <p:cNvSpPr/>
            <p:nvPr/>
          </p:nvSpPr>
          <p:spPr>
            <a:xfrm>
              <a:off x="4218413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831128" y="505971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21683" y="1840884"/>
            <a:ext cx="3786146" cy="3435128"/>
            <a:chOff x="4221683" y="1840884"/>
            <a:chExt cx="3786146" cy="3435128"/>
          </a:xfrm>
        </p:grpSpPr>
        <p:sp>
          <p:nvSpPr>
            <p:cNvPr id="49" name="椭圆 48"/>
            <p:cNvSpPr/>
            <p:nvPr/>
          </p:nvSpPr>
          <p:spPr>
            <a:xfrm>
              <a:off x="4221683" y="508956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821378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val="186313468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07 L 2.08333E-06 7.40741E-07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1711 7.40741E-07 L 2.08333E-06 7.40741E-07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07 L 3.33333E-06 7.40741E-07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/>
      <p:bldP spid="26" grpId="0"/>
      <p:bldP spid="27" grpId="0"/>
      <p:bldP spid="28" grpId="0" animBg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25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10" name="Freeform 5"/>
          <p:cNvSpPr/>
          <p:nvPr/>
        </p:nvSpPr>
        <p:spPr bwMode="auto">
          <a:xfrm>
            <a:off x="932692" y="1699936"/>
            <a:ext cx="2249519" cy="5158064"/>
          </a:xfrm>
          <a:custGeom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10284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1122" y="2480457"/>
            <a:ext cx="732659" cy="725295"/>
            <a:chOff x="1691122" y="2480457"/>
            <a:chExt cx="732659" cy="725295"/>
          </a:xfrm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761075" y="2568818"/>
              <a:ext cx="592754" cy="636934"/>
            </a:xfrm>
            <a:custGeom>
              <a:gdLst>
                <a:gd name="T0" fmla="*/ 34 w 68"/>
                <a:gd name="T1" fmla="*/ 0 h 73"/>
                <a:gd name="T2" fmla="*/ 0 w 68"/>
                <a:gd name="T3" fmla="*/ 25 h 73"/>
                <a:gd name="T4" fmla="*/ 0 w 68"/>
                <a:gd name="T5" fmla="*/ 73 h 73"/>
                <a:gd name="T6" fmla="*/ 68 w 68"/>
                <a:gd name="T7" fmla="*/ 73 h 73"/>
                <a:gd name="T8" fmla="*/ 68 w 68"/>
                <a:gd name="T9" fmla="*/ 25 h 73"/>
                <a:gd name="T10" fmla="*/ 34 w 68"/>
                <a:gd name="T11" fmla="*/ 0 h 73"/>
                <a:gd name="T12" fmla="*/ 34 w 68"/>
                <a:gd name="T13" fmla="*/ 10 h 73"/>
                <a:gd name="T14" fmla="*/ 39 w 68"/>
                <a:gd name="T15" fmla="*/ 15 h 73"/>
                <a:gd name="T16" fmla="*/ 34 w 68"/>
                <a:gd name="T17" fmla="*/ 20 h 73"/>
                <a:gd name="T18" fmla="*/ 29 w 68"/>
                <a:gd name="T19" fmla="*/ 15 h 73"/>
                <a:gd name="T20" fmla="*/ 34 w 68"/>
                <a:gd name="T21" fmla="*/ 10 h 73"/>
                <a:gd name="T22" fmla="*/ 46 w 68"/>
                <a:gd name="T23" fmla="*/ 57 h 73"/>
                <a:gd name="T24" fmla="*/ 22 w 68"/>
                <a:gd name="T25" fmla="*/ 57 h 73"/>
                <a:gd name="T26" fmla="*/ 22 w 68"/>
                <a:gd name="T27" fmla="*/ 34 h 73"/>
                <a:gd name="T28" fmla="*/ 46 w 68"/>
                <a:gd name="T29" fmla="*/ 34 h 73"/>
                <a:gd name="T30" fmla="*/ 46 w 68"/>
                <a:gd name="T31" fmla="*/ 57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73">
                  <a:moveTo>
                    <a:pt x="34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34" y="0"/>
                  </a:lnTo>
                  <a:close/>
                  <a:moveTo>
                    <a:pt x="34" y="10"/>
                  </a:moveTo>
                  <a:cubicBezTo>
                    <a:pt x="37" y="10"/>
                    <a:pt x="39" y="12"/>
                    <a:pt x="39" y="15"/>
                  </a:cubicBezTo>
                  <a:cubicBezTo>
                    <a:pt x="39" y="18"/>
                    <a:pt x="37" y="20"/>
                    <a:pt x="34" y="20"/>
                  </a:cubicBezTo>
                  <a:cubicBezTo>
                    <a:pt x="31" y="20"/>
                    <a:pt x="29" y="18"/>
                    <a:pt x="29" y="15"/>
                  </a:cubicBezTo>
                  <a:cubicBezTo>
                    <a:pt x="29" y="12"/>
                    <a:pt x="31" y="10"/>
                    <a:pt x="34" y="10"/>
                  </a:cubicBezTo>
                  <a:close/>
                  <a:moveTo>
                    <a:pt x="4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46" y="57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040884" y="2863354"/>
              <a:ext cx="33135" cy="202494"/>
            </a:xfrm>
            <a:prstGeom prst="rect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952523" y="2951715"/>
              <a:ext cx="209857" cy="25772"/>
            </a:xfrm>
            <a:prstGeom prst="rect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1691122" y="2480457"/>
              <a:ext cx="732659" cy="312945"/>
            </a:xfrm>
            <a:custGeom>
              <a:gdLst>
                <a:gd name="T0" fmla="*/ 83 w 84"/>
                <a:gd name="T1" fmla="*/ 31 h 36"/>
                <a:gd name="T2" fmla="*/ 76 w 84"/>
                <a:gd name="T3" fmla="*/ 25 h 36"/>
                <a:gd name="T4" fmla="*/ 42 w 84"/>
                <a:gd name="T5" fmla="*/ 0 h 36"/>
                <a:gd name="T6" fmla="*/ 27 w 84"/>
                <a:gd name="T7" fmla="*/ 11 h 36"/>
                <a:gd name="T8" fmla="*/ 27 w 84"/>
                <a:gd name="T9" fmla="*/ 5 h 36"/>
                <a:gd name="T10" fmla="*/ 25 w 84"/>
                <a:gd name="T11" fmla="*/ 3 h 36"/>
                <a:gd name="T12" fmla="*/ 24 w 84"/>
                <a:gd name="T13" fmla="*/ 3 h 36"/>
                <a:gd name="T14" fmla="*/ 22 w 84"/>
                <a:gd name="T15" fmla="*/ 5 h 36"/>
                <a:gd name="T16" fmla="*/ 22 w 84"/>
                <a:gd name="T17" fmla="*/ 15 h 36"/>
                <a:gd name="T18" fmla="*/ 8 w 84"/>
                <a:gd name="T19" fmla="*/ 25 h 36"/>
                <a:gd name="T20" fmla="*/ 1 w 84"/>
                <a:gd name="T21" fmla="*/ 31 h 36"/>
                <a:gd name="T22" fmla="*/ 0 w 84"/>
                <a:gd name="T23" fmla="*/ 33 h 36"/>
                <a:gd name="T24" fmla="*/ 0 w 84"/>
                <a:gd name="T25" fmla="*/ 33 h 36"/>
                <a:gd name="T26" fmla="*/ 4 w 84"/>
                <a:gd name="T27" fmla="*/ 35 h 36"/>
                <a:gd name="T28" fmla="*/ 8 w 84"/>
                <a:gd name="T29" fmla="*/ 32 h 36"/>
                <a:gd name="T30" fmla="*/ 42 w 84"/>
                <a:gd name="T31" fmla="*/ 7 h 36"/>
                <a:gd name="T32" fmla="*/ 76 w 84"/>
                <a:gd name="T33" fmla="*/ 32 h 36"/>
                <a:gd name="T34" fmla="*/ 80 w 84"/>
                <a:gd name="T35" fmla="*/ 35 h 36"/>
                <a:gd name="T36" fmla="*/ 84 w 84"/>
                <a:gd name="T37" fmla="*/ 33 h 36"/>
                <a:gd name="T38" fmla="*/ 84 w 84"/>
                <a:gd name="T39" fmla="*/ 33 h 36"/>
                <a:gd name="T40" fmla="*/ 83 w 84"/>
                <a:gd name="T41" fmla="*/ 31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36">
                  <a:moveTo>
                    <a:pt x="83" y="31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6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4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2" y="36"/>
                    <a:pt x="84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2"/>
                    <a:pt x="84" y="31"/>
                    <a:pt x="83" y="31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1"/>
          <p:cNvSpPr/>
          <p:nvPr/>
        </p:nvSpPr>
        <p:spPr bwMode="auto">
          <a:xfrm>
            <a:off x="3601925" y="1699936"/>
            <a:ext cx="2249519" cy="5158064"/>
          </a:xfrm>
          <a:custGeom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3697649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3040" y="2358961"/>
            <a:ext cx="931470" cy="924106"/>
            <a:chOff x="4283040" y="2358961"/>
            <a:chExt cx="931470" cy="924106"/>
          </a:xfrm>
        </p:grpSpPr>
        <p:sp>
          <p:nvSpPr>
            <p:cNvPr id="22" name="Freeform 13"/>
            <p:cNvSpPr/>
            <p:nvPr/>
          </p:nvSpPr>
          <p:spPr bwMode="auto">
            <a:xfrm>
              <a:off x="4463443" y="2620361"/>
              <a:ext cx="482303" cy="478621"/>
            </a:xfrm>
            <a:custGeom>
              <a:gdLst>
                <a:gd name="T0" fmla="*/ 47 w 55"/>
                <a:gd name="T1" fmla="*/ 27 h 55"/>
                <a:gd name="T2" fmla="*/ 28 w 55"/>
                <a:gd name="T3" fmla="*/ 46 h 55"/>
                <a:gd name="T4" fmla="*/ 9 w 55"/>
                <a:gd name="T5" fmla="*/ 27 h 55"/>
                <a:gd name="T6" fmla="*/ 28 w 55"/>
                <a:gd name="T7" fmla="*/ 9 h 55"/>
                <a:gd name="T8" fmla="*/ 38 w 55"/>
                <a:gd name="T9" fmla="*/ 11 h 55"/>
                <a:gd name="T10" fmla="*/ 44 w 55"/>
                <a:gd name="T11" fmla="*/ 5 h 55"/>
                <a:gd name="T12" fmla="*/ 28 w 55"/>
                <a:gd name="T13" fmla="*/ 0 h 55"/>
                <a:gd name="T14" fmla="*/ 0 w 55"/>
                <a:gd name="T15" fmla="*/ 27 h 55"/>
                <a:gd name="T16" fmla="*/ 28 w 55"/>
                <a:gd name="T17" fmla="*/ 55 h 55"/>
                <a:gd name="T18" fmla="*/ 55 w 55"/>
                <a:gd name="T19" fmla="*/ 27 h 55"/>
                <a:gd name="T20" fmla="*/ 50 w 55"/>
                <a:gd name="T21" fmla="*/ 11 h 55"/>
                <a:gd name="T22" fmla="*/ 44 w 55"/>
                <a:gd name="T23" fmla="*/ 18 h 55"/>
                <a:gd name="T24" fmla="*/ 47 w 55"/>
                <a:gd name="T25" fmla="*/ 27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4632802" y="2786038"/>
              <a:ext cx="154631" cy="147268"/>
            </a:xfrm>
            <a:custGeom>
              <a:gdLst>
                <a:gd name="T0" fmla="*/ 12 w 18"/>
                <a:gd name="T1" fmla="*/ 0 h 17"/>
                <a:gd name="T2" fmla="*/ 9 w 18"/>
                <a:gd name="T3" fmla="*/ 0 h 17"/>
                <a:gd name="T4" fmla="*/ 0 w 18"/>
                <a:gd name="T5" fmla="*/ 8 h 17"/>
                <a:gd name="T6" fmla="*/ 9 w 18"/>
                <a:gd name="T7" fmla="*/ 17 h 17"/>
                <a:gd name="T8" fmla="*/ 18 w 18"/>
                <a:gd name="T9" fmla="*/ 8 h 17"/>
                <a:gd name="T10" fmla="*/ 17 w 18"/>
                <a:gd name="T11" fmla="*/ 5 h 17"/>
                <a:gd name="T12" fmla="*/ 9 w 18"/>
                <a:gd name="T13" fmla="*/ 9 h 17"/>
                <a:gd name="T14" fmla="*/ 12 w 18"/>
                <a:gd name="T15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4283040" y="2436276"/>
              <a:ext cx="854155" cy="846791"/>
            </a:xfrm>
            <a:custGeom>
              <a:gdLst>
                <a:gd name="T0" fmla="*/ 82 w 98"/>
                <a:gd name="T1" fmla="*/ 22 h 97"/>
                <a:gd name="T2" fmla="*/ 80 w 98"/>
                <a:gd name="T3" fmla="*/ 23 h 97"/>
                <a:gd name="T4" fmla="*/ 89 w 98"/>
                <a:gd name="T5" fmla="*/ 48 h 97"/>
                <a:gd name="T6" fmla="*/ 49 w 98"/>
                <a:gd name="T7" fmla="*/ 88 h 97"/>
                <a:gd name="T8" fmla="*/ 9 w 98"/>
                <a:gd name="T9" fmla="*/ 48 h 97"/>
                <a:gd name="T10" fmla="*/ 49 w 98"/>
                <a:gd name="T11" fmla="*/ 8 h 97"/>
                <a:gd name="T12" fmla="*/ 74 w 98"/>
                <a:gd name="T13" fmla="*/ 17 h 97"/>
                <a:gd name="T14" fmla="*/ 76 w 98"/>
                <a:gd name="T15" fmla="*/ 15 h 97"/>
                <a:gd name="T16" fmla="*/ 76 w 98"/>
                <a:gd name="T17" fmla="*/ 8 h 97"/>
                <a:gd name="T18" fmla="*/ 49 w 98"/>
                <a:gd name="T19" fmla="*/ 0 h 97"/>
                <a:gd name="T20" fmla="*/ 0 w 98"/>
                <a:gd name="T21" fmla="*/ 48 h 97"/>
                <a:gd name="T22" fmla="*/ 49 w 98"/>
                <a:gd name="T23" fmla="*/ 97 h 97"/>
                <a:gd name="T24" fmla="*/ 98 w 98"/>
                <a:gd name="T25" fmla="*/ 48 h 97"/>
                <a:gd name="T26" fmla="*/ 89 w 98"/>
                <a:gd name="T27" fmla="*/ 21 h 97"/>
                <a:gd name="T28" fmla="*/ 82 w 98"/>
                <a:gd name="T29" fmla="*/ 22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10117" y="2358961"/>
              <a:ext cx="504393" cy="497030"/>
            </a:xfrm>
            <a:custGeom>
              <a:gdLst>
                <a:gd name="T0" fmla="*/ 104 w 137"/>
                <a:gd name="T1" fmla="*/ 30 h 135"/>
                <a:gd name="T2" fmla="*/ 106 w 137"/>
                <a:gd name="T3" fmla="*/ 0 h 135"/>
                <a:gd name="T4" fmla="*/ 87 w 137"/>
                <a:gd name="T5" fmla="*/ 16 h 135"/>
                <a:gd name="T6" fmla="*/ 71 w 137"/>
                <a:gd name="T7" fmla="*/ 35 h 135"/>
                <a:gd name="T8" fmla="*/ 69 w 137"/>
                <a:gd name="T9" fmla="*/ 59 h 135"/>
                <a:gd name="T10" fmla="*/ 40 w 137"/>
                <a:gd name="T11" fmla="*/ 90 h 135"/>
                <a:gd name="T12" fmla="*/ 14 w 137"/>
                <a:gd name="T13" fmla="*/ 116 h 135"/>
                <a:gd name="T14" fmla="*/ 0 w 137"/>
                <a:gd name="T15" fmla="*/ 135 h 135"/>
                <a:gd name="T16" fmla="*/ 19 w 137"/>
                <a:gd name="T17" fmla="*/ 123 h 135"/>
                <a:gd name="T18" fmla="*/ 45 w 137"/>
                <a:gd name="T19" fmla="*/ 97 h 135"/>
                <a:gd name="T20" fmla="*/ 76 w 137"/>
                <a:gd name="T21" fmla="*/ 66 h 135"/>
                <a:gd name="T22" fmla="*/ 102 w 137"/>
                <a:gd name="T23" fmla="*/ 66 h 135"/>
                <a:gd name="T24" fmla="*/ 118 w 137"/>
                <a:gd name="T25" fmla="*/ 47 h 135"/>
                <a:gd name="T26" fmla="*/ 137 w 137"/>
                <a:gd name="T27" fmla="*/ 30 h 135"/>
                <a:gd name="T28" fmla="*/ 104 w 137"/>
                <a:gd name="T29" fmla="*/ 30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17"/>
          <p:cNvSpPr/>
          <p:nvPr/>
        </p:nvSpPr>
        <p:spPr bwMode="auto">
          <a:xfrm>
            <a:off x="8940392" y="1699936"/>
            <a:ext cx="2249519" cy="5158064"/>
          </a:xfrm>
          <a:custGeom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90361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47278" y="2399459"/>
            <a:ext cx="861518" cy="865200"/>
            <a:chOff x="9647278" y="2399459"/>
            <a:chExt cx="861518" cy="865200"/>
          </a:xfrm>
        </p:grpSpPr>
        <p:sp>
          <p:nvSpPr>
            <p:cNvPr id="32" name="Freeform 19"/>
            <p:cNvSpPr/>
            <p:nvPr/>
          </p:nvSpPr>
          <p:spPr bwMode="auto">
            <a:xfrm>
              <a:off x="10022812" y="2480457"/>
              <a:ext cx="390260" cy="242992"/>
            </a:xfrm>
            <a:custGeom>
              <a:gdLst>
                <a:gd name="T0" fmla="*/ 7 w 45"/>
                <a:gd name="T1" fmla="*/ 17 h 28"/>
                <a:gd name="T2" fmla="*/ 38 w 45"/>
                <a:gd name="T3" fmla="*/ 17 h 28"/>
                <a:gd name="T4" fmla="*/ 44 w 45"/>
                <a:gd name="T5" fmla="*/ 28 h 28"/>
                <a:gd name="T6" fmla="*/ 38 w 45"/>
                <a:gd name="T7" fmla="*/ 8 h 28"/>
                <a:gd name="T8" fmla="*/ 7 w 45"/>
                <a:gd name="T9" fmla="*/ 8 h 28"/>
                <a:gd name="T10" fmla="*/ 1 w 45"/>
                <a:gd name="T11" fmla="*/ 28 h 28"/>
                <a:gd name="T12" fmla="*/ 7 w 45"/>
                <a:gd name="T13" fmla="*/ 17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8">
                  <a:moveTo>
                    <a:pt x="7" y="17"/>
                  </a:moveTo>
                  <a:cubicBezTo>
                    <a:pt x="15" y="8"/>
                    <a:pt x="29" y="8"/>
                    <a:pt x="38" y="17"/>
                  </a:cubicBezTo>
                  <a:cubicBezTo>
                    <a:pt x="41" y="20"/>
                    <a:pt x="43" y="24"/>
                    <a:pt x="44" y="28"/>
                  </a:cubicBezTo>
                  <a:cubicBezTo>
                    <a:pt x="45" y="21"/>
                    <a:pt x="43" y="14"/>
                    <a:pt x="38" y="8"/>
                  </a:cubicBezTo>
                  <a:cubicBezTo>
                    <a:pt x="29" y="0"/>
                    <a:pt x="15" y="0"/>
                    <a:pt x="7" y="8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2" y="24"/>
                    <a:pt x="4" y="20"/>
                    <a:pt x="7" y="17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10063310" y="2804446"/>
              <a:ext cx="272446" cy="95724"/>
            </a:xfrm>
            <a:custGeom>
              <a:gdLst>
                <a:gd name="T0" fmla="*/ 0 w 31"/>
                <a:gd name="T1" fmla="*/ 0 h 11"/>
                <a:gd name="T2" fmla="*/ 2 w 31"/>
                <a:gd name="T3" fmla="*/ 2 h 11"/>
                <a:gd name="T4" fmla="*/ 31 w 31"/>
                <a:gd name="T5" fmla="*/ 4 h 11"/>
                <a:gd name="T6" fmla="*/ 0 w 31"/>
                <a:gd name="T7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10" y="10"/>
                    <a:pt x="23" y="11"/>
                    <a:pt x="31" y="4"/>
                  </a:cubicBezTo>
                  <a:cubicBezTo>
                    <a:pt x="21" y="9"/>
                    <a:pt x="9" y="7"/>
                    <a:pt x="0" y="0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9647278" y="2399459"/>
              <a:ext cx="861518" cy="865200"/>
            </a:xfrm>
            <a:custGeom>
              <a:gdLst>
                <a:gd name="T0" fmla="*/ 87 w 99"/>
                <a:gd name="T1" fmla="*/ 55 h 99"/>
                <a:gd name="T2" fmla="*/ 86 w 99"/>
                <a:gd name="T3" fmla="*/ 10 h 99"/>
                <a:gd name="T4" fmla="*/ 45 w 99"/>
                <a:gd name="T5" fmla="*/ 10 h 99"/>
                <a:gd name="T6" fmla="*/ 42 w 99"/>
                <a:gd name="T7" fmla="*/ 53 h 99"/>
                <a:gd name="T8" fmla="*/ 37 w 99"/>
                <a:gd name="T9" fmla="*/ 58 h 99"/>
                <a:gd name="T10" fmla="*/ 36 w 99"/>
                <a:gd name="T11" fmla="*/ 57 h 99"/>
                <a:gd name="T12" fmla="*/ 1 w 99"/>
                <a:gd name="T13" fmla="*/ 92 h 99"/>
                <a:gd name="T14" fmla="*/ 1 w 99"/>
                <a:gd name="T15" fmla="*/ 97 h 99"/>
                <a:gd name="T16" fmla="*/ 1 w 99"/>
                <a:gd name="T17" fmla="*/ 97 h 99"/>
                <a:gd name="T18" fmla="*/ 6 w 99"/>
                <a:gd name="T19" fmla="*/ 97 h 99"/>
                <a:gd name="T20" fmla="*/ 41 w 99"/>
                <a:gd name="T21" fmla="*/ 62 h 99"/>
                <a:gd name="T22" fmla="*/ 40 w 99"/>
                <a:gd name="T23" fmla="*/ 61 h 99"/>
                <a:gd name="T24" fmla="*/ 45 w 99"/>
                <a:gd name="T25" fmla="*/ 56 h 99"/>
                <a:gd name="T26" fmla="*/ 87 w 99"/>
                <a:gd name="T27" fmla="*/ 55 h 99"/>
                <a:gd name="T28" fmla="*/ 48 w 99"/>
                <a:gd name="T29" fmla="*/ 15 h 99"/>
                <a:gd name="T30" fmla="*/ 83 w 99"/>
                <a:gd name="T31" fmla="*/ 15 h 99"/>
                <a:gd name="T32" fmla="*/ 83 w 99"/>
                <a:gd name="T33" fmla="*/ 50 h 99"/>
                <a:gd name="T34" fmla="*/ 48 w 99"/>
                <a:gd name="T35" fmla="*/ 50 h 99"/>
                <a:gd name="T36" fmla="*/ 48 w 99"/>
                <a:gd name="T37" fmla="*/ 15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99">
                  <a:moveTo>
                    <a:pt x="87" y="55"/>
                  </a:moveTo>
                  <a:cubicBezTo>
                    <a:pt x="99" y="42"/>
                    <a:pt x="99" y="22"/>
                    <a:pt x="86" y="10"/>
                  </a:cubicBezTo>
                  <a:cubicBezTo>
                    <a:pt x="74" y="0"/>
                    <a:pt x="57" y="0"/>
                    <a:pt x="45" y="10"/>
                  </a:cubicBezTo>
                  <a:cubicBezTo>
                    <a:pt x="32" y="21"/>
                    <a:pt x="31" y="40"/>
                    <a:pt x="42" y="5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3"/>
                    <a:pt x="0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3" y="99"/>
                    <a:pt x="5" y="99"/>
                    <a:pt x="6" y="9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7" y="66"/>
                    <a:pt x="76" y="66"/>
                    <a:pt x="87" y="55"/>
                  </a:cubicBezTo>
                  <a:close/>
                  <a:moveTo>
                    <a:pt x="48" y="15"/>
                  </a:moveTo>
                  <a:cubicBezTo>
                    <a:pt x="58" y="6"/>
                    <a:pt x="73" y="6"/>
                    <a:pt x="83" y="15"/>
                  </a:cubicBezTo>
                  <a:cubicBezTo>
                    <a:pt x="93" y="25"/>
                    <a:pt x="93" y="41"/>
                    <a:pt x="83" y="50"/>
                  </a:cubicBezTo>
                  <a:cubicBezTo>
                    <a:pt x="73" y="60"/>
                    <a:pt x="58" y="60"/>
                    <a:pt x="48" y="50"/>
                  </a:cubicBezTo>
                  <a:cubicBezTo>
                    <a:pt x="38" y="41"/>
                    <a:pt x="38" y="25"/>
                    <a:pt x="48" y="15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2"/>
          <p:cNvSpPr/>
          <p:nvPr/>
        </p:nvSpPr>
        <p:spPr bwMode="auto">
          <a:xfrm>
            <a:off x="6271158" y="1699936"/>
            <a:ext cx="2249519" cy="5158064"/>
          </a:xfrm>
          <a:custGeom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23"/>
          <p:cNvSpPr>
            <a:spLocks noChangeArrowheads="1"/>
          </p:cNvSpPr>
          <p:nvPr/>
        </p:nvSpPr>
        <p:spPr bwMode="auto">
          <a:xfrm>
            <a:off x="6366883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03817" y="2392096"/>
            <a:ext cx="784202" cy="890972"/>
            <a:chOff x="7003817" y="2392096"/>
            <a:chExt cx="784202" cy="890972"/>
          </a:xfrm>
        </p:grpSpPr>
        <p:sp>
          <p:nvSpPr>
            <p:cNvPr id="37" name="Oval 24"/>
            <p:cNvSpPr>
              <a:spLocks noChangeArrowheads="1"/>
            </p:cNvSpPr>
            <p:nvPr/>
          </p:nvSpPr>
          <p:spPr bwMode="auto">
            <a:xfrm>
              <a:off x="7228401" y="2392096"/>
              <a:ext cx="335035" cy="331353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7360942" y="2778675"/>
              <a:ext cx="69952" cy="250356"/>
            </a:xfrm>
            <a:custGeom>
              <a:gdLst>
                <a:gd name="T0" fmla="*/ 19 w 19"/>
                <a:gd name="T1" fmla="*/ 0 h 68"/>
                <a:gd name="T2" fmla="*/ 0 w 19"/>
                <a:gd name="T3" fmla="*/ 0 h 68"/>
                <a:gd name="T4" fmla="*/ 7 w 19"/>
                <a:gd name="T5" fmla="*/ 7 h 68"/>
                <a:gd name="T6" fmla="*/ 2 w 19"/>
                <a:gd name="T7" fmla="*/ 68 h 68"/>
                <a:gd name="T8" fmla="*/ 17 w 19"/>
                <a:gd name="T9" fmla="*/ 68 h 68"/>
                <a:gd name="T10" fmla="*/ 12 w 19"/>
                <a:gd name="T11" fmla="*/ 7 h 68"/>
                <a:gd name="T12" fmla="*/ 19 w 19"/>
                <a:gd name="T13" fmla="*/ 0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8">
                  <a:moveTo>
                    <a:pt x="19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2" y="68"/>
                  </a:lnTo>
                  <a:lnTo>
                    <a:pt x="17" y="68"/>
                  </a:lnTo>
                  <a:lnTo>
                    <a:pt x="12" y="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7003817" y="2778675"/>
              <a:ext cx="784202" cy="504393"/>
            </a:xfrm>
            <a:custGeom>
              <a:gdLst>
                <a:gd name="T0" fmla="*/ 73 w 90"/>
                <a:gd name="T1" fmla="*/ 0 h 58"/>
                <a:gd name="T2" fmla="*/ 60 w 90"/>
                <a:gd name="T3" fmla="*/ 0 h 58"/>
                <a:gd name="T4" fmla="*/ 45 w 90"/>
                <a:gd name="T5" fmla="*/ 28 h 58"/>
                <a:gd name="T6" fmla="*/ 30 w 90"/>
                <a:gd name="T7" fmla="*/ 0 h 58"/>
                <a:gd name="T8" fmla="*/ 17 w 90"/>
                <a:gd name="T9" fmla="*/ 0 h 58"/>
                <a:gd name="T10" fmla="*/ 0 w 90"/>
                <a:gd name="T11" fmla="*/ 18 h 58"/>
                <a:gd name="T12" fmla="*/ 0 w 90"/>
                <a:gd name="T13" fmla="*/ 58 h 58"/>
                <a:gd name="T14" fmla="*/ 16 w 90"/>
                <a:gd name="T15" fmla="*/ 58 h 58"/>
                <a:gd name="T16" fmla="*/ 16 w 90"/>
                <a:gd name="T17" fmla="*/ 25 h 58"/>
                <a:gd name="T18" fmla="*/ 17 w 90"/>
                <a:gd name="T19" fmla="*/ 23 h 58"/>
                <a:gd name="T20" fmla="*/ 17 w 90"/>
                <a:gd name="T21" fmla="*/ 23 h 58"/>
                <a:gd name="T22" fmla="*/ 19 w 90"/>
                <a:gd name="T23" fmla="*/ 25 h 58"/>
                <a:gd name="T24" fmla="*/ 19 w 90"/>
                <a:gd name="T25" fmla="*/ 58 h 58"/>
                <a:gd name="T26" fmla="*/ 71 w 90"/>
                <a:gd name="T27" fmla="*/ 58 h 58"/>
                <a:gd name="T28" fmla="*/ 71 w 90"/>
                <a:gd name="T29" fmla="*/ 25 h 58"/>
                <a:gd name="T30" fmla="*/ 73 w 90"/>
                <a:gd name="T31" fmla="*/ 23 h 58"/>
                <a:gd name="T32" fmla="*/ 73 w 90"/>
                <a:gd name="T33" fmla="*/ 23 h 58"/>
                <a:gd name="T34" fmla="*/ 74 w 90"/>
                <a:gd name="T35" fmla="*/ 25 h 58"/>
                <a:gd name="T36" fmla="*/ 74 w 90"/>
                <a:gd name="T37" fmla="*/ 58 h 58"/>
                <a:gd name="T38" fmla="*/ 90 w 90"/>
                <a:gd name="T39" fmla="*/ 58 h 58"/>
                <a:gd name="T40" fmla="*/ 90 w 90"/>
                <a:gd name="T41" fmla="*/ 18 h 58"/>
                <a:gd name="T42" fmla="*/ 73 w 90"/>
                <a:gd name="T43" fmla="*/ 0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7">
                  <a:moveTo>
                    <a:pt x="73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7" y="28"/>
                    <a:pt x="45" y="28"/>
                  </a:cubicBezTo>
                  <a:cubicBezTo>
                    <a:pt x="33" y="28"/>
                    <a:pt x="30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4"/>
                    <a:pt x="72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4" y="24"/>
                    <a:pt x="74" y="2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8"/>
                    <a:pt x="82" y="0"/>
                    <a:pt x="73" y="0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58690" y="4542210"/>
            <a:ext cx="1518549" cy="1538480"/>
            <a:chOff x="2851029" y="1830603"/>
            <a:chExt cx="1518549" cy="1538480"/>
          </a:xfrm>
        </p:grpSpPr>
        <p:sp>
          <p:nvSpPr>
            <p:cNvPr id="41" name="矩形 40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gose here</a:t>
              </a:r>
              <a:endParaRPr lang="zh-CN" altLang="en-US" sz="14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27923" y="4542210"/>
            <a:ext cx="1518549" cy="1538480"/>
            <a:chOff x="2851029" y="1830603"/>
            <a:chExt cx="1518549" cy="1538480"/>
          </a:xfrm>
        </p:grpSpPr>
        <p:sp>
          <p:nvSpPr>
            <p:cNvPr id="44" name="矩形 43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gose here</a:t>
              </a:r>
              <a:endParaRPr lang="zh-CN" altLang="en-US" sz="14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32133" y="4542210"/>
            <a:ext cx="1518549" cy="1538480"/>
            <a:chOff x="2851029" y="1830603"/>
            <a:chExt cx="1518549" cy="1538480"/>
          </a:xfrm>
        </p:grpSpPr>
        <p:sp>
          <p:nvSpPr>
            <p:cNvPr id="47" name="矩形 46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gose here</a:t>
              </a:r>
              <a:endParaRPr lang="zh-CN" altLang="en-US" sz="14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01366" y="4542210"/>
            <a:ext cx="1518549" cy="1538480"/>
            <a:chOff x="2851029" y="1830603"/>
            <a:chExt cx="1518549" cy="1538480"/>
          </a:xfrm>
        </p:grpSpPr>
        <p:sp>
          <p:nvSpPr>
            <p:cNvPr id="50" name="矩形 49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gose here</a:t>
              </a:r>
              <a:endParaRPr lang="zh-CN" altLang="en-US" sz="14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549113813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0" p14:dur="125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0" grpId="0" animBg="1"/>
      <p:bldP spid="11" grpId="0" animBg="1"/>
      <p:bldP spid="20" grpId="0" animBg="1"/>
      <p:bldP spid="21" grpId="0" animBg="1"/>
      <p:bldP spid="30" grpId="0" animBg="1"/>
      <p:bldP spid="31" grpId="0" animBg="1"/>
      <p:bldP spid="35" grpId="0" animBg="1"/>
      <p:bldP spid="36" grpId="0" animBg="1"/>
      <p:bldP spid="15" grpId="0" animBg="1"/>
      <p:bldP spid="15" grpId="1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1835674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3503711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5118601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1753993"/>
            <a:ext cx="2967866" cy="769442"/>
            <a:chOff x="8548025" y="1459078"/>
            <a:chExt cx="2967866" cy="769442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5012564"/>
            <a:ext cx="2854850" cy="769442"/>
            <a:chOff x="8548025" y="1459078"/>
            <a:chExt cx="2854850" cy="769442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3429297"/>
            <a:ext cx="2854850" cy="769442"/>
            <a:chOff x="8548025" y="1459078"/>
            <a:chExt cx="2854850" cy="769442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62977" y="527954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58111" y="199851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15159" y="365493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2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1320" y="1594421"/>
            <a:ext cx="5123436" cy="5263579"/>
            <a:chOff x="6751320" y="1594421"/>
            <a:chExt cx="5123436" cy="5263579"/>
          </a:xfrm>
        </p:grpSpPr>
        <p:pic>
          <p:nvPicPr>
            <p:cNvPr id="13" name="H0009(S3)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0" t="18610" r="7008"/>
            <a:stretch>
              <a:fillRect/>
            </a:stretch>
          </p:blipFill>
          <p:spPr bwMode="auto">
            <a:xfrm>
              <a:off x="6751320" y="1594421"/>
              <a:ext cx="5123436" cy="5263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rcRect l="22320" r="38120"/>
            <a:stretch>
              <a:fillRect/>
            </a:stretch>
          </p:blipFill>
          <p:spPr>
            <a:xfrm>
              <a:off x="7376160" y="1981200"/>
              <a:ext cx="1859280" cy="3311150"/>
            </a:xfrm>
            <a:prstGeom prst="rect">
              <a:avLst/>
            </a:prstGeom>
          </p:spPr>
        </p:pic>
      </p:grpSp>
      <p:sp>
        <p:nvSpPr>
          <p:cNvPr id="53" name="矩形 5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6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8" name="圆角矩形 57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64967978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8" grpId="0" animBg="1"/>
      <p:bldP spid="58" grpId="1" animBg="1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Freeform 5"/>
          <p:cNvSpPr/>
          <p:nvPr/>
        </p:nvSpPr>
        <p:spPr bwMode="auto">
          <a:xfrm>
            <a:off x="5365750" y="1640806"/>
            <a:ext cx="1414463" cy="1225550"/>
          </a:xfrm>
          <a:custGeom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5365750" y="2866356"/>
            <a:ext cx="1414463" cy="1044575"/>
          </a:xfrm>
          <a:custGeom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595938" y="2685381"/>
            <a:ext cx="954088" cy="365125"/>
          </a:xfrm>
          <a:custGeom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/>
          <p:nvPr/>
        </p:nvSpPr>
        <p:spPr bwMode="auto">
          <a:xfrm>
            <a:off x="5365750" y="3910931"/>
            <a:ext cx="1414463" cy="1046162"/>
          </a:xfrm>
          <a:custGeom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5595938" y="3731543"/>
            <a:ext cx="954088" cy="363537"/>
          </a:xfrm>
          <a:custGeom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/>
          <p:nvPr/>
        </p:nvSpPr>
        <p:spPr bwMode="auto">
          <a:xfrm>
            <a:off x="5365750" y="4957093"/>
            <a:ext cx="1414463" cy="1228725"/>
          </a:xfrm>
          <a:custGeom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5595938" y="4776118"/>
            <a:ext cx="954088" cy="365125"/>
          </a:xfrm>
          <a:custGeom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50201" y="2005768"/>
            <a:ext cx="445559" cy="428489"/>
            <a:chOff x="9791183" y="5224434"/>
            <a:chExt cx="645684" cy="620945"/>
          </a:xfrm>
          <a:solidFill>
            <a:srgbClr val="18478F"/>
          </a:soli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81429" y="4238516"/>
            <a:ext cx="561428" cy="426575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3472" y="5475272"/>
            <a:ext cx="364772" cy="361011"/>
            <a:chOff x="6967126" y="4092464"/>
            <a:chExt cx="453105" cy="448433"/>
          </a:xfrm>
          <a:solidFill>
            <a:srgbClr val="18478F"/>
          </a:solidFill>
        </p:grpSpPr>
        <p:sp>
          <p:nvSpPr>
            <p:cNvPr id="32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5340" y="3260152"/>
            <a:ext cx="375609" cy="359225"/>
            <a:chOff x="1004888" y="993775"/>
            <a:chExt cx="2438400" cy="2332038"/>
          </a:xfrm>
          <a:solidFill>
            <a:srgbClr val="18478F"/>
          </a:solidFill>
        </p:grpSpPr>
        <p:sp>
          <p:nvSpPr>
            <p:cNvPr id="3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2836959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3883121"/>
            <a:ext cx="3459514" cy="83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" name="椭圆 1"/>
          <p:cNvSpPr/>
          <p:nvPr/>
        </p:nvSpPr>
        <p:spPr>
          <a:xfrm>
            <a:off x="4937841" y="2190967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49226" y="3229748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37841" y="4334321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049226" y="5373102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7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73262443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7" grpId="0"/>
      <p:bldP spid="38" grpId="0"/>
      <p:bldP spid="39" grpId="0"/>
      <p:bldP spid="40" grpId="0"/>
      <p:bldP spid="2" grpId="0" animBg="1"/>
      <p:bldP spid="41" grpId="0" animBg="1"/>
      <p:bldP spid="42" grpId="0" animBg="1"/>
      <p:bldP spid="43" grpId="0" animBg="1"/>
      <p:bldP spid="44" grpId="0" animBg="1"/>
      <p:bldP spid="44" grpId="1" animBg="1"/>
      <p:bldP spid="45" grpId="0" animBg="1"/>
      <p:bldP spid="45" grpId="1" animBg="1"/>
      <p:bldP spid="49" grpId="0" animBg="1"/>
      <p:bldP spid="49" grpId="1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任意多边形 35"/>
          <p:cNvSpPr/>
          <p:nvPr/>
        </p:nvSpPr>
        <p:spPr>
          <a:xfrm>
            <a:off x="5233535" y="1063566"/>
            <a:ext cx="1560077" cy="2470120"/>
          </a:xfrm>
          <a:custGeom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 rot="8100000">
            <a:off x="5176811" y="1275413"/>
            <a:ext cx="1722498" cy="172268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722440" y="2544135"/>
            <a:ext cx="1560077" cy="2470120"/>
          </a:xfrm>
          <a:custGeom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rot="13500000">
            <a:off x="6803102" y="2942341"/>
            <a:ext cx="1722498" cy="172268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5257324" y="4027934"/>
            <a:ext cx="1560077" cy="2470120"/>
          </a:xfrm>
          <a:custGeom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 rot="18900000">
            <a:off x="5151627" y="4563525"/>
            <a:ext cx="1722498" cy="172268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3768419" y="2541627"/>
            <a:ext cx="1560077" cy="2470120"/>
          </a:xfrm>
          <a:custGeom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 rot="2700000">
            <a:off x="3525337" y="2890861"/>
            <a:ext cx="1722498" cy="1722682"/>
          </a:xfrm>
          <a:custGeom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75364" y="5019228"/>
            <a:ext cx="439679" cy="562295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3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" name="Freeform 223"/>
          <p:cNvSpPr/>
          <p:nvPr/>
        </p:nvSpPr>
        <p:spPr bwMode="auto">
          <a:xfrm>
            <a:off x="7324091" y="3569153"/>
            <a:ext cx="502250" cy="407336"/>
          </a:xfrm>
          <a:custGeom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19733" y="3501728"/>
            <a:ext cx="514568" cy="494853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3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6350" y="1992505"/>
            <a:ext cx="413179" cy="61224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653223" y="2775390"/>
            <a:ext cx="744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8843" y="3619706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5434" y="4415000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8716" y="3574323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矩形 4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418270072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13" grpId="0" animBg="1"/>
      <p:bldP spid="20" grpId="0"/>
      <p:bldP spid="21" grpId="0"/>
      <p:bldP spid="22" grpId="0"/>
      <p:bldP spid="23" grpId="0"/>
      <p:bldP spid="44" grpId="0"/>
      <p:bldP spid="45" grpId="0"/>
      <p:bldP spid="46" grpId="0"/>
      <p:bldP spid="47" grpId="0"/>
      <p:bldP spid="48" grpId="0" animBg="1"/>
      <p:bldP spid="48" grpId="1" animBg="1"/>
      <p:bldP spid="49" grpId="0" animBg="1"/>
      <p:bldP spid="49" grpId="1" animBg="1"/>
      <p:bldP spid="53" grpId="0" animBg="1"/>
      <p:bldP spid="53" grpId="1" animBg="1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8338136" y="1429600"/>
            <a:ext cx="3164514" cy="769442"/>
            <a:chOff x="8548025" y="1459078"/>
            <a:chExt cx="3164514" cy="769442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8136" y="2704162"/>
            <a:ext cx="3164514" cy="769442"/>
            <a:chOff x="8548025" y="1459078"/>
            <a:chExt cx="3164514" cy="769442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38136" y="3975878"/>
            <a:ext cx="3164514" cy="769442"/>
            <a:chOff x="8548025" y="1459078"/>
            <a:chExt cx="3164514" cy="769442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38136" y="5250440"/>
            <a:ext cx="3164514" cy="769442"/>
            <a:chOff x="8548025" y="1459078"/>
            <a:chExt cx="3164514" cy="769442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531" y="2786246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83270" y="5327658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385888" y="3725863"/>
            <a:ext cx="928687" cy="2168525"/>
          </a:xfrm>
          <a:prstGeom prst="rect">
            <a:avLst/>
          </a:pr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525713" y="2892425"/>
            <a:ext cx="927100" cy="3001962"/>
          </a:xfrm>
          <a:prstGeom prst="rect">
            <a:avLst/>
          </a:prstGeom>
          <a:solidFill>
            <a:srgbClr val="18478F"/>
          </a:soli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802188" y="1573213"/>
            <a:ext cx="928687" cy="4321175"/>
          </a:xfrm>
          <a:prstGeom prst="rect">
            <a:avLst/>
          </a:pr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663950" y="2195513"/>
            <a:ext cx="927100" cy="3698875"/>
          </a:xfrm>
          <a:prstGeom prst="rect">
            <a:avLst/>
          </a:prstGeom>
          <a:solidFill>
            <a:srgbClr val="18478F"/>
          </a:soli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547813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5613" y="5727700"/>
            <a:ext cx="268287" cy="269875"/>
            <a:chOff x="1725613" y="5727700"/>
            <a:chExt cx="268287" cy="269875"/>
          </a:xfrm>
          <a:solidFill>
            <a:srgbClr val="18478F"/>
          </a:solidFill>
          <a:effectLst/>
        </p:grpSpPr>
        <p:sp>
          <p:nvSpPr>
            <p:cNvPr id="40" name="Freeform 10"/>
            <p:cNvSpPr/>
            <p:nvPr/>
          </p:nvSpPr>
          <p:spPr bwMode="auto">
            <a:xfrm>
              <a:off x="1766888" y="5757863"/>
              <a:ext cx="31750" cy="31750"/>
            </a:xfrm>
            <a:custGeom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1725613" y="5846763"/>
              <a:ext cx="33337" cy="15875"/>
            </a:xfrm>
            <a:custGeom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1960563" y="5862638"/>
              <a:ext cx="33337" cy="15875"/>
            </a:xfrm>
            <a:custGeom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1933575" y="5770563"/>
              <a:ext cx="30162" cy="30162"/>
            </a:xfrm>
            <a:custGeom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1860550" y="5727700"/>
              <a:ext cx="17462" cy="34925"/>
            </a:xfrm>
            <a:custGeom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1793875" y="5794375"/>
              <a:ext cx="131762" cy="152400"/>
            </a:xfrm>
            <a:custGeom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1825625" y="5962650"/>
              <a:ext cx="68262" cy="34925"/>
            </a:xfrm>
            <a:custGeom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684463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Freeform 18"/>
          <p:cNvSpPr/>
          <p:nvPr/>
        </p:nvSpPr>
        <p:spPr bwMode="auto">
          <a:xfrm>
            <a:off x="2881313" y="5770563"/>
            <a:ext cx="228600" cy="211137"/>
          </a:xfrm>
          <a:custGeom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819525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Freeform 20"/>
          <p:cNvSpPr/>
          <p:nvPr/>
        </p:nvSpPr>
        <p:spPr bwMode="auto">
          <a:xfrm>
            <a:off x="4000500" y="5735638"/>
            <a:ext cx="266700" cy="242887"/>
          </a:xfrm>
          <a:custGeom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4956175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153025" y="5711825"/>
            <a:ext cx="231775" cy="231775"/>
            <a:chOff x="5153025" y="5711825"/>
            <a:chExt cx="231775" cy="231775"/>
          </a:xfrm>
          <a:solidFill>
            <a:srgbClr val="18478F"/>
          </a:soli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62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"/>
            <p:cNvSpPr/>
            <p:nvPr/>
          </p:nvSpPr>
          <p:spPr bwMode="auto">
            <a:xfrm>
              <a:off x="5153025" y="5778500"/>
              <a:ext cx="77787" cy="69850"/>
            </a:xfrm>
            <a:custGeom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/>
            <p:nvPr/>
          </p:nvSpPr>
          <p:spPr bwMode="auto">
            <a:xfrm>
              <a:off x="5246688" y="5865813"/>
              <a:ext cx="71437" cy="77787"/>
            </a:xfrm>
            <a:custGeom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8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"/>
            <p:cNvSpPr/>
            <p:nvPr/>
          </p:nvSpPr>
          <p:spPr bwMode="auto">
            <a:xfrm>
              <a:off x="5214938" y="5843588"/>
              <a:ext cx="38100" cy="38100"/>
            </a:xfrm>
            <a:custGeom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"/>
            <p:cNvSpPr/>
            <p:nvPr/>
          </p:nvSpPr>
          <p:spPr bwMode="auto">
            <a:xfrm>
              <a:off x="5160963" y="5865813"/>
              <a:ext cx="76200" cy="74612"/>
            </a:xfrm>
            <a:custGeom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8750" y="2633663"/>
            <a:ext cx="871538" cy="1031874"/>
            <a:chOff x="1428750" y="2633663"/>
            <a:chExt cx="871538" cy="1031874"/>
          </a:xfrm>
          <a:effectLst/>
        </p:grpSpPr>
        <p:sp>
          <p:nvSpPr>
            <p:cNvPr id="59" name="Freeform 27"/>
            <p:cNvSpPr/>
            <p:nvPr/>
          </p:nvSpPr>
          <p:spPr bwMode="auto">
            <a:xfrm>
              <a:off x="1895475" y="2633663"/>
              <a:ext cx="280987" cy="279400"/>
            </a:xfrm>
            <a:custGeom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1966913" y="2965450"/>
              <a:ext cx="333375" cy="231775"/>
            </a:xfrm>
            <a:custGeom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9"/>
            <p:cNvSpPr/>
            <p:nvPr/>
          </p:nvSpPr>
          <p:spPr bwMode="auto">
            <a:xfrm>
              <a:off x="1428750" y="2835275"/>
              <a:ext cx="592137" cy="736600"/>
            </a:xfrm>
            <a:custGeom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"/>
            <p:cNvSpPr/>
            <p:nvPr/>
          </p:nvSpPr>
          <p:spPr bwMode="auto">
            <a:xfrm>
              <a:off x="1428750" y="3289300"/>
              <a:ext cx="315912" cy="376237"/>
            </a:xfrm>
            <a:custGeom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1161907" y="4489307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2304478" y="4052995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3477159" y="3439353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4588427" y="2976541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63229" y="420108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0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74779" y="1702745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0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02017" y="2940730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0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213734" y="547792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000" b="1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1" name="矩形 70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74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76" name="圆角矩形 75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153402642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 animBg="1"/>
      <p:bldP spid="71" grpId="1" animBg="1"/>
      <p:bldP spid="72" grpId="0" animBg="1"/>
      <p:bldP spid="72" grpId="1" animBg="1"/>
      <p:bldP spid="76" grpId="0" animBg="1"/>
      <p:bldP spid="76" grpId="1" animBg="1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多边形 9"/>
          <p:cNvSpPr/>
          <p:nvPr/>
        </p:nvSpPr>
        <p:spPr>
          <a:xfrm rot="2700000">
            <a:off x="4491165" y="1847349"/>
            <a:ext cx="3586298" cy="3586298"/>
          </a:xfrm>
          <a:custGeom>
            <a:gdLst>
              <a:gd name="connsiteX0" fmla="*/ 0 w 4108862"/>
              <a:gd name="connsiteY0" fmla="*/ 0 h 4108862"/>
              <a:gd name="connsiteX1" fmla="*/ 551527 w 4108862"/>
              <a:gd name="connsiteY1" fmla="*/ 0 h 4108862"/>
              <a:gd name="connsiteX2" fmla="*/ 686820 w 4108862"/>
              <a:gd name="connsiteY2" fmla="*/ 65174 h 4108862"/>
              <a:gd name="connsiteX3" fmla="*/ 2004348 w 4108862"/>
              <a:gd name="connsiteY3" fmla="*/ 331171 h 4108862"/>
              <a:gd name="connsiteX4" fmla="*/ 3321876 w 4108862"/>
              <a:gd name="connsiteY4" fmla="*/ 65174 h 4108862"/>
              <a:gd name="connsiteX5" fmla="*/ 3457169 w 4108862"/>
              <a:gd name="connsiteY5" fmla="*/ 0 h 4108862"/>
              <a:gd name="connsiteX6" fmla="*/ 4108862 w 4108862"/>
              <a:gd name="connsiteY6" fmla="*/ 0 h 4108862"/>
              <a:gd name="connsiteX7" fmla="*/ 4108862 w 4108862"/>
              <a:gd name="connsiteY7" fmla="*/ 528334 h 4108862"/>
              <a:gd name="connsiteX8" fmla="*/ 4008389 w 4108862"/>
              <a:gd name="connsiteY8" fmla="*/ 736903 h 4108862"/>
              <a:gd name="connsiteX9" fmla="*/ 3742392 w 4108862"/>
              <a:gd name="connsiteY9" fmla="*/ 2054431 h 4108862"/>
              <a:gd name="connsiteX10" fmla="*/ 4008389 w 4108862"/>
              <a:gd name="connsiteY10" fmla="*/ 3371959 h 4108862"/>
              <a:gd name="connsiteX11" fmla="*/ 4108862 w 4108862"/>
              <a:gd name="connsiteY11" fmla="*/ 3580528 h 4108862"/>
              <a:gd name="connsiteX12" fmla="*/ 4108862 w 4108862"/>
              <a:gd name="connsiteY12" fmla="*/ 4108862 h 4108862"/>
              <a:gd name="connsiteX13" fmla="*/ 3568871 w 4108862"/>
              <a:gd name="connsiteY13" fmla="*/ 4108862 h 4108862"/>
              <a:gd name="connsiteX14" fmla="*/ 3321876 w 4108862"/>
              <a:gd name="connsiteY14" fmla="*/ 3989878 h 4108862"/>
              <a:gd name="connsiteX15" fmla="*/ 2004348 w 4108862"/>
              <a:gd name="connsiteY15" fmla="*/ 3723881 h 4108862"/>
              <a:gd name="connsiteX16" fmla="*/ 686820 w 4108862"/>
              <a:gd name="connsiteY16" fmla="*/ 3989878 h 4108862"/>
              <a:gd name="connsiteX17" fmla="*/ 439825 w 4108862"/>
              <a:gd name="connsiteY17" fmla="*/ 4108862 h 4108862"/>
              <a:gd name="connsiteX18" fmla="*/ 0 w 4108862"/>
              <a:gd name="connsiteY18" fmla="*/ 4108862 h 4108862"/>
              <a:gd name="connsiteX19" fmla="*/ 0 w 4108862"/>
              <a:gd name="connsiteY19" fmla="*/ 3588761 h 4108862"/>
              <a:gd name="connsiteX20" fmla="*/ 109224 w 4108862"/>
              <a:gd name="connsiteY20" fmla="*/ 3362026 h 4108862"/>
              <a:gd name="connsiteX21" fmla="*/ 375221 w 4108862"/>
              <a:gd name="connsiteY21" fmla="*/ 2044498 h 4108862"/>
              <a:gd name="connsiteX22" fmla="*/ 109224 w 4108862"/>
              <a:gd name="connsiteY22" fmla="*/ 726970 h 4108862"/>
              <a:gd name="connsiteX23" fmla="*/ 0 w 4108862"/>
              <a:gd name="connsiteY23" fmla="*/ 500235 h 4108862"/>
              <a:gd name="connsiteX24" fmla="*/ 0 w 4108862"/>
              <a:gd name="connsiteY24" fmla="*/ 0 h 4108862"/>
              <a:gd name="connsiteX25" fmla="*/ 2054431 w 4108862"/>
              <a:gd name="connsiteY25" fmla="*/ 586280 h 4108862"/>
              <a:gd name="connsiteX26" fmla="*/ 586280 w 4108862"/>
              <a:gd name="connsiteY26" fmla="*/ 2054431 h 4108862"/>
              <a:gd name="connsiteX27" fmla="*/ 2054431 w 4108862"/>
              <a:gd name="connsiteY27" fmla="*/ 3522582 h 4108862"/>
              <a:gd name="connsiteX28" fmla="*/ 3522582 w 4108862"/>
              <a:gd name="connsiteY28" fmla="*/ 2054431 h 4108862"/>
              <a:gd name="connsiteX29" fmla="*/ 2054431 w 4108862"/>
              <a:gd name="connsiteY29" fmla="*/ 586280 h 41088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8862" h="4108862">
                <a:moveTo>
                  <a:pt x="0" y="0"/>
                </a:moveTo>
                <a:lnTo>
                  <a:pt x="551527" y="0"/>
                </a:lnTo>
                <a:lnTo>
                  <a:pt x="686820" y="65174"/>
                </a:lnTo>
                <a:cubicBezTo>
                  <a:pt x="1091775" y="236456"/>
                  <a:pt x="1537001" y="331171"/>
                  <a:pt x="2004348" y="331171"/>
                </a:cubicBezTo>
                <a:cubicBezTo>
                  <a:pt x="2471695" y="331171"/>
                  <a:pt x="2916921" y="236456"/>
                  <a:pt x="3321876" y="65174"/>
                </a:cubicBezTo>
                <a:lnTo>
                  <a:pt x="3457169" y="0"/>
                </a:lnTo>
                <a:lnTo>
                  <a:pt x="4108862" y="0"/>
                </a:lnTo>
                <a:lnTo>
                  <a:pt x="4108862" y="528334"/>
                </a:lnTo>
                <a:lnTo>
                  <a:pt x="4008389" y="736903"/>
                </a:lnTo>
                <a:cubicBezTo>
                  <a:pt x="3837107" y="1141858"/>
                  <a:pt x="3742392" y="1587084"/>
                  <a:pt x="3742392" y="2054431"/>
                </a:cubicBezTo>
                <a:cubicBezTo>
                  <a:pt x="3742392" y="2521778"/>
                  <a:pt x="3837107" y="2967003"/>
                  <a:pt x="4008389" y="3371959"/>
                </a:cubicBezTo>
                <a:lnTo>
                  <a:pt x="4108862" y="3580528"/>
                </a:lnTo>
                <a:lnTo>
                  <a:pt x="4108862" y="4108862"/>
                </a:lnTo>
                <a:lnTo>
                  <a:pt x="3568871" y="4108862"/>
                </a:lnTo>
                <a:lnTo>
                  <a:pt x="3321876" y="3989878"/>
                </a:lnTo>
                <a:cubicBezTo>
                  <a:pt x="2916921" y="3818596"/>
                  <a:pt x="2471695" y="3723881"/>
                  <a:pt x="2004348" y="3723881"/>
                </a:cubicBezTo>
                <a:cubicBezTo>
                  <a:pt x="1537001" y="3723881"/>
                  <a:pt x="1091775" y="3818596"/>
                  <a:pt x="686820" y="3989878"/>
                </a:cubicBezTo>
                <a:lnTo>
                  <a:pt x="439825" y="4108862"/>
                </a:lnTo>
                <a:lnTo>
                  <a:pt x="0" y="4108862"/>
                </a:lnTo>
                <a:lnTo>
                  <a:pt x="0" y="3588761"/>
                </a:lnTo>
                <a:lnTo>
                  <a:pt x="109224" y="3362026"/>
                </a:lnTo>
                <a:cubicBezTo>
                  <a:pt x="280506" y="2957071"/>
                  <a:pt x="375221" y="2511845"/>
                  <a:pt x="375221" y="2044498"/>
                </a:cubicBezTo>
                <a:cubicBezTo>
                  <a:pt x="375221" y="1577151"/>
                  <a:pt x="280506" y="1131925"/>
                  <a:pt x="109224" y="726970"/>
                </a:cubicBezTo>
                <a:lnTo>
                  <a:pt x="0" y="500235"/>
                </a:lnTo>
                <a:lnTo>
                  <a:pt x="0" y="0"/>
                </a:lnTo>
                <a:close/>
                <a:moveTo>
                  <a:pt x="2054431" y="586280"/>
                </a:moveTo>
                <a:cubicBezTo>
                  <a:pt x="1243594" y="586280"/>
                  <a:pt x="586280" y="1243594"/>
                  <a:pt x="586280" y="2054431"/>
                </a:cubicBezTo>
                <a:cubicBezTo>
                  <a:pt x="586280" y="2865268"/>
                  <a:pt x="1243594" y="3522582"/>
                  <a:pt x="2054431" y="3522582"/>
                </a:cubicBezTo>
                <a:cubicBezTo>
                  <a:pt x="2865268" y="3522582"/>
                  <a:pt x="3522582" y="2865268"/>
                  <a:pt x="3522582" y="2054431"/>
                </a:cubicBezTo>
                <a:cubicBezTo>
                  <a:pt x="3522582" y="1243594"/>
                  <a:pt x="2865268" y="586280"/>
                  <a:pt x="2054431" y="58628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63431" y="2875727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39858" y="2893048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23626" y="980641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23626" y="4836445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52932" y="2809116"/>
            <a:ext cx="1662764" cy="1662764"/>
          </a:xfrm>
          <a:prstGeom prst="ellipse">
            <a:avLst/>
          </a:prstGeom>
          <a:solidFill>
            <a:srgbClr val="18478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880767" y="3209080"/>
            <a:ext cx="807094" cy="787568"/>
          </a:xfrm>
          <a:custGeom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059549" y="3275941"/>
            <a:ext cx="627396" cy="6249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39340" y="1356016"/>
            <a:ext cx="574476" cy="552466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9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30" name="Freeform 134"/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9340" y="5272269"/>
            <a:ext cx="519302" cy="45006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32" name="Freeform 19"/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90684" y="3319480"/>
            <a:ext cx="478012" cy="473085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7" name="Freeform 136"/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6"/>
            <a:ext cx="3459514" cy="83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6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8" name="圆角矩形 47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val="219294714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06 L -2.5E-06 -1.85185E-06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9" grpId="0"/>
      <p:bldP spid="40" grpId="0"/>
      <p:bldP spid="41" grpId="0"/>
      <p:bldP spid="42" grpId="0"/>
      <p:bldP spid="43" grpId="0" animBg="1"/>
      <p:bldP spid="43" grpId="1" animBg="1"/>
      <p:bldP spid="44" grpId="0" animBg="1"/>
      <p:bldP spid="44" grpId="1" animBg="1"/>
      <p:bldP spid="48" grpId="0" animBg="1"/>
      <p:bldP spid="48" grpId="1" animBg="1"/>
      <p:bldP spid="49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CHENYING0907</Company>
  <PresentationFormat>宽屏</PresentationFormat>
  <Paragraphs>351</Paragraphs>
  <Slides>31</Slides>
  <Notes>0</Notes>
  <TotalTime>1220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2">
      <vt:lpstr>Arial</vt:lpstr>
      <vt:lpstr>Calibri Light</vt:lpstr>
      <vt:lpstr>宋体</vt:lpstr>
      <vt:lpstr>Calibri</vt:lpstr>
      <vt:lpstr>Open Sans</vt:lpstr>
      <vt:lpstr>华文细黑</vt:lpstr>
      <vt:lpstr>微软雅黑</vt:lpstr>
      <vt:lpstr>Segoe UI Semilight</vt:lpstr>
      <vt:lpstr>Dotum</vt:lpstr>
      <vt:lpstr>Gill Sans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Administrator</cp:lastModifiedBy>
  <cp:revision>111</cp:revision>
  <dcterms:created xsi:type="dcterms:W3CDTF">2016-06-30T07:01:47Z</dcterms:created>
  <dcterms:modified xsi:type="dcterms:W3CDTF">2023-10-16T16:13:52Z</dcterms:modified>
</cp:coreProperties>
</file>