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72" r:id="rId4"/>
    <p:sldId id="274" r:id="rId5"/>
  </p:sldIdLst>
  <p:sldSz cx="9144000" cy="5143500" type="screen16x9"/>
  <p:notesSz cx="6858000" cy="9144000"/>
  <p:embeddedFontLst>
    <p:embeddedFont>
      <p:font typeface="Calibri Light" panose="020F0302020204030204" pitchFamily="34" charset="0"/>
      <p:regular r:id="rId7"/>
      <p:italic r:id="rId8"/>
    </p:embeddedFont>
    <p:embeddedFont>
      <p:font typeface="Meiryo UI" panose="020B0604030504040204" pitchFamily="34" charset="-128"/>
      <p:regular r:id="rId9"/>
      <p:bold r:id="rId10"/>
      <p:italic r:id="rId11"/>
      <p:boldItalic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兰亭纤黑_GBK" panose="02010600030101010101" charset="-122"/>
      <p:regular r:id="rId17"/>
    </p:embeddedFont>
  </p:embeddedFontLst>
  <p:custDataLst>
    <p:tags r:id="rId6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buFont typeface="Arial"/>
      <a:defRPr sz="1300" kern="1200">
        <a:solidFill>
          <a:schemeClr val="tx1"/>
        </a:solidFill>
        <a:latin typeface="Arial"/>
        <a:ea typeface="宋体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buFont typeface="Arial"/>
      <a:defRPr sz="1300" kern="1200">
        <a:solidFill>
          <a:schemeClr val="tx1"/>
        </a:solidFill>
        <a:latin typeface="Arial"/>
        <a:ea typeface="宋体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buFont typeface="Arial"/>
      <a:defRPr sz="1300" kern="1200">
        <a:solidFill>
          <a:schemeClr val="tx1"/>
        </a:solidFill>
        <a:latin typeface="Arial"/>
        <a:ea typeface="宋体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buFont typeface="Arial"/>
      <a:defRPr sz="1300" kern="1200">
        <a:solidFill>
          <a:schemeClr val="tx1"/>
        </a:solidFill>
        <a:latin typeface="Arial"/>
        <a:ea typeface="宋体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buFont typeface="Arial"/>
      <a:defRPr sz="1300" kern="1200">
        <a:solidFill>
          <a:schemeClr val="tx1"/>
        </a:solidFill>
        <a:latin typeface="Arial"/>
        <a:ea typeface="宋体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/>
        <a:ea typeface="宋体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/>
        <a:ea typeface="宋体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/>
        <a:ea typeface="宋体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9">
          <p15:clr>
            <a:srgbClr val="A4A3A4"/>
          </p15:clr>
        </p15:guide>
        <p15:guide id="2" pos="412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50" d="100"/>
          <a:sy n="150" d="100"/>
        </p:scale>
        <p:origin x="840" y="804"/>
      </p:cViewPr>
      <p:guideLst>
        <p:guide orient="horz" pos="2119"/>
        <p:guide pos="412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846" y="-78"/>
      </p:cViewPr>
      <p:guideLst>
        <p:guide orient="horz" pos="2880"/>
        <p:guide pos="2160"/>
      </p:guideLst>
    </p:cSldViewPr>
  </p:notesViewPr>
  <p:gridSpacing cx="72006" cy="72006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font" Target="fonts/font4.fntdata" /><Relationship Id="rId11" Type="http://schemas.openxmlformats.org/officeDocument/2006/relationships/font" Target="fonts/font5.fntdata" /><Relationship Id="rId12" Type="http://schemas.openxmlformats.org/officeDocument/2006/relationships/font" Target="fonts/font6.fntdata" /><Relationship Id="rId13" Type="http://schemas.openxmlformats.org/officeDocument/2006/relationships/font" Target="fonts/font7.fntdata" /><Relationship Id="rId14" Type="http://schemas.openxmlformats.org/officeDocument/2006/relationships/font" Target="fonts/font8.fntdata" /><Relationship Id="rId15" Type="http://schemas.openxmlformats.org/officeDocument/2006/relationships/font" Target="fonts/font9.fntdata" /><Relationship Id="rId16" Type="http://schemas.openxmlformats.org/officeDocument/2006/relationships/font" Target="fonts/font10.fntdata" /><Relationship Id="rId17" Type="http://schemas.openxmlformats.org/officeDocument/2006/relationships/font" Target="fonts/font11.fntdata" /><Relationship Id="rId18" Type="http://schemas.openxmlformats.org/officeDocument/2006/relationships/presProps" Target="presProps.xml" /><Relationship Id="rId19" Type="http://schemas.openxmlformats.org/officeDocument/2006/relationships/viewProps" Target="viewProps.xml" /><Relationship Id="rId2" Type="http://schemas.openxmlformats.org/officeDocument/2006/relationships/notesMaster" Target="notesMasters/notesMaster1.xml" /><Relationship Id="rId20" Type="http://schemas.openxmlformats.org/officeDocument/2006/relationships/theme" Target="theme/theme1.xml" /><Relationship Id="rId21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tags" Target="tags/tag32.xml" /><Relationship Id="rId7" Type="http://schemas.openxmlformats.org/officeDocument/2006/relationships/font" Target="fonts/font1.fntdata" /><Relationship Id="rId8" Type="http://schemas.openxmlformats.org/officeDocument/2006/relationships/font" Target="fonts/font2.fntdata" /><Relationship Id="rId9" Type="http://schemas.openxmlformats.org/officeDocument/2006/relationships/font" Target="fonts/font3.fntdata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C7ACFE-57E5-463A-81F5-C4C8E9C8E0B9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F5C43-ED6E-417F-812E-8E04E6784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1649988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itchFamily="34" charset="0"/>
              <a:buNone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itchFamily="34" charset="0"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E1DC6BE-04BD-4A19-A780-58614010B376}" type="datetime1">
              <a:rPr lang="zh-CN" altLang="en-US"/>
              <a:pPr>
                <a:defRPr/>
              </a:pPr>
              <a:t>2017/12/19</a:t>
            </a:fld>
            <a:endParaRPr lang="zh-CN" altLang="en-US" sz="1200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</p:sp>
      <p:sp>
        <p:nvSpPr>
          <p:cNvPr id="5125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itchFamily="34" charset="0"/>
              <a:buNone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itchFamily="34" charset="0"/>
              <a:buNone/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A912684-9A66-4601-B62D-A32A58ACC79D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val="351893658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6D7D7-F0E3-4A3A-9092-839B7F1F55D5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9D4CD-F935-4325-B673-8643A783A61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38E22-90EB-4F7C-B527-7AB386E9855A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B3CFD-EB39-46A2-A15B-F3DF247B64B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垂直排列标题与文本">
    <p:bg>
      <p:bgPr>
        <a:solidFill>
          <a:srgbClr val="FEE6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H:\圣诞\圣诞快乐\psd2015111012_sc.jpg"/>
          <p:cNvPicPr>
            <a:picLocks noChangeAspect="1" noChangeArrowheads="1"/>
          </p:cNvPicPr>
          <p:nvPr userDrawn="1"/>
        </p:nvPicPr>
        <p:blipFill>
          <a:blip r:embed="rId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42AEE-2969-49CF-BAD9-D63B8BFAB886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2989E-D213-4EEC-9F4F-1729A152ECF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601D9-0B17-4CD9-BD18-A4E5BF974B94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BB874-3F76-43FA-928A-0E584932576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8425"/>
            <a:ext cx="3867150" cy="326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68425"/>
            <a:ext cx="3867150" cy="326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D6A6F-DC9F-4C50-BFA2-B87419E5B586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61208-2DA7-4D06-9AE5-0DAE4A9A8E4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B9EC3-3192-4213-8C34-50FCC81B16D4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E593A-8004-4948-A7E9-817991F4C47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D5684-3CB8-4CAB-9119-A07E09DD718E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1B9CB-B6C8-4F69-B13A-3DDBF10418E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8EA22-CD27-47E1-A628-8CD3A48DAB82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6A786-3617-4389-9EDE-E28EC57A92F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8961E-AE02-4958-8E4A-8D6441E55425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00542-BBD2-4B95-A69F-C3A26515553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6F927-3293-4979-B0CC-A157FB9170E9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EDECB-7E19-4371-82F4-7C2CD5ECD3D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050"/>
            <a:ext cx="7886700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8425"/>
            <a:ext cx="7886700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7263"/>
            <a:ext cx="2057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itchFamily="34" charset="0"/>
              <a:buNone/>
              <a:defRPr sz="9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C65FB0B-C574-4C0A-94DC-BBF7F39E15B1}" type="datetime1">
              <a:rPr lang="zh-CN" altLang="en-US"/>
              <a:pPr>
                <a:defRPr/>
              </a:pPr>
              <a:t>2017/12/19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7263"/>
            <a:ext cx="30861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itchFamily="34" charset="0"/>
              <a:buNone/>
              <a:defRPr sz="9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4767263"/>
            <a:ext cx="2057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itchFamily="34" charset="0"/>
              <a:buNone/>
              <a:defRPr sz="9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F1B0A1D-2E44-4175-8EDD-25A7129FD93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hf sldNum="0" hdr="0" ftr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11430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6002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514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/>
        <a:buChar char="•"/>
        <a:defRPr sz="15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/>
        <a:buChar char="•"/>
        <a:defRPr sz="13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/>
        <a:buChar char="•"/>
        <a:defRPr sz="13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000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4574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29146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3718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image" Target="../media/image5.png" /><Relationship Id="rId11" Type="http://schemas.openxmlformats.org/officeDocument/2006/relationships/tags" Target="../tags/tag6.xml" /><Relationship Id="rId12" Type="http://schemas.openxmlformats.org/officeDocument/2006/relationships/image" Target="../media/image6.png" /><Relationship Id="rId13" Type="http://schemas.openxmlformats.org/officeDocument/2006/relationships/tags" Target="../tags/tag7.xml" /><Relationship Id="rId14" Type="http://schemas.openxmlformats.org/officeDocument/2006/relationships/image" Target="../media/image7.png" /><Relationship Id="rId15" Type="http://schemas.openxmlformats.org/officeDocument/2006/relationships/tags" Target="../tags/tag8.xml" /><Relationship Id="rId16" Type="http://schemas.openxmlformats.org/officeDocument/2006/relationships/image" Target="../media/image8.png" /><Relationship Id="rId17" Type="http://schemas.openxmlformats.org/officeDocument/2006/relationships/tags" Target="../tags/tag9.xml" /><Relationship Id="rId18" Type="http://schemas.openxmlformats.org/officeDocument/2006/relationships/image" Target="../media/image9.png" /><Relationship Id="rId19" Type="http://schemas.openxmlformats.org/officeDocument/2006/relationships/tags" Target="../tags/tag10.xml" /><Relationship Id="rId2" Type="http://schemas.openxmlformats.org/officeDocument/2006/relationships/image" Target="../media/image2.png" /><Relationship Id="rId20" Type="http://schemas.openxmlformats.org/officeDocument/2006/relationships/image" Target="../media/image10.png" /><Relationship Id="rId21" Type="http://schemas.openxmlformats.org/officeDocument/2006/relationships/tags" Target="../tags/tag11.xml" /><Relationship Id="rId22" Type="http://schemas.openxmlformats.org/officeDocument/2006/relationships/image" Target="../media/image11.png" /><Relationship Id="rId23" Type="http://schemas.openxmlformats.org/officeDocument/2006/relationships/tags" Target="../tags/tag12.xml" /><Relationship Id="rId24" Type="http://schemas.openxmlformats.org/officeDocument/2006/relationships/audio" Target="../media/media1.mp3" /><Relationship Id="rId25" Type="http://schemas.microsoft.com/office/2007/relationships/media" Target="../media/media1.mp3" TargetMode="Internal" /><Relationship Id="rId26" Type="http://schemas.openxmlformats.org/officeDocument/2006/relationships/tags" Target="../tags/tag13.xml" /><Relationship Id="rId27" Type="http://schemas.openxmlformats.org/officeDocument/2006/relationships/tags" Target="../tags/tag14.xml" /><Relationship Id="rId28" Type="http://schemas.openxmlformats.org/officeDocument/2006/relationships/tags" Target="../tags/tag15.xml" /><Relationship Id="rId29" Type="http://schemas.openxmlformats.org/officeDocument/2006/relationships/tags" Target="../tags/tag16.xml" /><Relationship Id="rId3" Type="http://schemas.openxmlformats.org/officeDocument/2006/relationships/tags" Target="../tags/tag1.xml" /><Relationship Id="rId30" Type="http://schemas.openxmlformats.org/officeDocument/2006/relationships/tags" Target="../tags/tag17.xml" /><Relationship Id="rId31" Type="http://schemas.openxmlformats.org/officeDocument/2006/relationships/tags" Target="../tags/tag18.xml" /><Relationship Id="rId32" Type="http://schemas.openxmlformats.org/officeDocument/2006/relationships/tags" Target="../tags/tag19.xml" /><Relationship Id="rId33" Type="http://schemas.openxmlformats.org/officeDocument/2006/relationships/tags" Target="../tags/tag20.xml" /><Relationship Id="rId34" Type="http://schemas.openxmlformats.org/officeDocument/2006/relationships/tags" Target="../tags/tag21.xml" /><Relationship Id="rId35" Type="http://schemas.openxmlformats.org/officeDocument/2006/relationships/tags" Target="../tags/tag22.xml" /><Relationship Id="rId36" Type="http://schemas.openxmlformats.org/officeDocument/2006/relationships/image" Target="../media/image12.png" /><Relationship Id="rId37" Type="http://schemas.openxmlformats.org/officeDocument/2006/relationships/tags" Target="../tags/tag23.xml" /><Relationship Id="rId38" Type="http://schemas.openxmlformats.org/officeDocument/2006/relationships/image" Target="../media/image13.png" /><Relationship Id="rId39" Type="http://schemas.openxmlformats.org/officeDocument/2006/relationships/tags" Target="../tags/tag24.xml" /><Relationship Id="rId4" Type="http://schemas.openxmlformats.org/officeDocument/2006/relationships/tags" Target="../tags/tag2.xml" /><Relationship Id="rId40" Type="http://schemas.openxmlformats.org/officeDocument/2006/relationships/image" Target="../media/image14.png" /><Relationship Id="rId41" Type="http://schemas.openxmlformats.org/officeDocument/2006/relationships/tags" Target="../tags/tag25.xml" /><Relationship Id="rId42" Type="http://schemas.openxmlformats.org/officeDocument/2006/relationships/image" Target="../media/image15.png" /><Relationship Id="rId43" Type="http://schemas.openxmlformats.org/officeDocument/2006/relationships/tags" Target="../tags/tag26.xml" /><Relationship Id="rId44" Type="http://schemas.openxmlformats.org/officeDocument/2006/relationships/image" Target="../media/image16.png" /><Relationship Id="rId45" Type="http://schemas.openxmlformats.org/officeDocument/2006/relationships/tags" Target="../tags/tag27.xml" /><Relationship Id="rId46" Type="http://schemas.openxmlformats.org/officeDocument/2006/relationships/image" Target="../media/image17.png" /><Relationship Id="rId47" Type="http://schemas.openxmlformats.org/officeDocument/2006/relationships/tags" Target="../tags/tag28.xml" /><Relationship Id="rId48" Type="http://schemas.openxmlformats.org/officeDocument/2006/relationships/image" Target="../media/image18.png" /><Relationship Id="rId49" Type="http://schemas.openxmlformats.org/officeDocument/2006/relationships/tags" Target="../tags/tag29.xml" /><Relationship Id="rId5" Type="http://schemas.openxmlformats.org/officeDocument/2006/relationships/image" Target="../media/image3.png" /><Relationship Id="rId50" Type="http://schemas.openxmlformats.org/officeDocument/2006/relationships/image" Target="../media/image19.png" /><Relationship Id="rId51" Type="http://schemas.openxmlformats.org/officeDocument/2006/relationships/tags" Target="../tags/tag30.xml" /><Relationship Id="rId52" Type="http://schemas.openxmlformats.org/officeDocument/2006/relationships/image" Target="../media/image20.png" /><Relationship Id="rId53" Type="http://schemas.openxmlformats.org/officeDocument/2006/relationships/tags" Target="../tags/tag31.xml" /><Relationship Id="rId6" Type="http://schemas.openxmlformats.org/officeDocument/2006/relationships/tags" Target="../tags/tag3.xml" /><Relationship Id="rId7" Type="http://schemas.openxmlformats.org/officeDocument/2006/relationships/tags" Target="../tags/tag4.xml" /><Relationship Id="rId8" Type="http://schemas.openxmlformats.org/officeDocument/2006/relationships/image" Target="../media/image4.png" /><Relationship Id="rId9" Type="http://schemas.openxmlformats.org/officeDocument/2006/relationships/tags" Target="../tags/tag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image" Target="../media/image10.png" /><Relationship Id="rId11" Type="http://schemas.openxmlformats.org/officeDocument/2006/relationships/image" Target="../media/image22.png" /><Relationship Id="rId12" Type="http://schemas.openxmlformats.org/officeDocument/2006/relationships/image" Target="../media/image23.png" /><Relationship Id="rId2" Type="http://schemas.openxmlformats.org/officeDocument/2006/relationships/image" Target="../media/image21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PA_chenying0907 10" descr="铃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049267" y="1883884"/>
            <a:ext cx="746125" cy="685800"/>
          </a:xfrm>
          <a:prstGeom prst="rect">
            <a:avLst/>
          </a:prstGeom>
        </p:spPr>
      </p:pic>
      <p:sp>
        <p:nvSpPr>
          <p:cNvPr id="12" name="PA_椭圆 22"/>
          <p:cNvSpPr/>
          <p:nvPr>
            <p:custDataLst>
              <p:tags r:id="rId4"/>
            </p:custDataLst>
          </p:nvPr>
        </p:nvSpPr>
        <p:spPr>
          <a:xfrm rot="2084213" flipH="1">
            <a:off x="3135010" y="-2305104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635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pic>
        <p:nvPicPr>
          <p:cNvPr id="13" name="PA_chenying0907 3" descr="C:\Users\Administrator\Desktop\xuehua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85916" y="-2728336"/>
            <a:ext cx="1159419" cy="11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A_chenying0907 3" descr="C:\Users\Administrator\Desktop\xuehua.pn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21966" y="-3291415"/>
            <a:ext cx="1159419" cy="11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A_chenying0907 3" descr="C:\Users\Administrator\Desktop\xuehua.pn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9443" y="-1351450"/>
            <a:ext cx="668344" cy="636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A_chenying0907 3" descr="C:\Users\Administrator\Desktop\xuehua.png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15453" y="-1749206"/>
            <a:ext cx="548658" cy="52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A_chenying0907 3" descr="C:\Users\Administrator\Desktop\xuehua.png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52062" y="-3092215"/>
            <a:ext cx="621176" cy="59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A_chenying0907 3" descr="C:\Users\Administrator\Desktop\xuehua.png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53830" y="-3681890"/>
            <a:ext cx="410176" cy="39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A_chenying0907 3" descr="C:\Users\Administrator\Desktop\xuehua.png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11653" y="-3929298"/>
            <a:ext cx="810699" cy="77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A_chenying0907 3" descr="C:\Users\Administrator\Desktop\xuehua.png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65055" y="-3633097"/>
            <a:ext cx="335643" cy="31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A_chenying0907 3" descr="C:\Users\Administrator\Desktop\xuehua.png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400698" y="-1226900"/>
            <a:ext cx="244637" cy="23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A_圣诞歌曲 - Jingle Bells(39秒铃声版).mp3">
            <a:hlinkClick action="ppaction://media"/>
          </p:cNvPr>
          <p:cNvPicPr>
            <a:picLocks noChangeAspect="1"/>
          </p:cNvPicPr>
          <p:nvPr>
            <a:audioFile r:link="rId24"/>
            <p:custDataLst>
              <p:tags r:id="rId23"/>
            </p:custDataLst>
            <p:extLst>
              <p:ext uri="{DAA4B4D4-6D71-4841-9C94-3DE7FCFB9230}">
                <p14:media r:embed="rId2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4909066" y="-715207"/>
            <a:ext cx="609600" cy="609600"/>
          </a:xfrm>
          <a:prstGeom prst="rect">
            <a:avLst/>
          </a:prstGeom>
        </p:spPr>
      </p:pic>
      <p:sp>
        <p:nvSpPr>
          <p:cNvPr id="23" name="PA_椭圆 22"/>
          <p:cNvSpPr/>
          <p:nvPr>
            <p:custDataLst>
              <p:tags r:id="rId26"/>
            </p:custDataLst>
          </p:nvPr>
        </p:nvSpPr>
        <p:spPr>
          <a:xfrm rot="2084213" flipH="1">
            <a:off x="1001319" y="-2152705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635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pic>
        <p:nvPicPr>
          <p:cNvPr id="24" name="PA_chenying0907 3" descr="C:\Users\Administrator\Desktop\xuehua.png"/>
          <p:cNvPicPr>
            <a:picLocks noChangeAspect="1" noChangeArrowheads="1"/>
          </p:cNvPicPr>
          <p:nvPr>
            <p:custDataLst>
              <p:tags r:id="rId27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2225" y="-2575937"/>
            <a:ext cx="1159419" cy="11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A_chenying0907 3" descr="C:\Users\Administrator\Desktop\xuehua.png"/>
          <p:cNvPicPr>
            <a:picLocks noChangeAspect="1" noChangeArrowheads="1"/>
          </p:cNvPicPr>
          <p:nvPr>
            <p:custDataLst>
              <p:tags r:id="rId28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255657" y="-3139016"/>
            <a:ext cx="1159419" cy="11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A_chenying0907 3" descr="C:\Users\Administrator\Desktop\xuehua.png"/>
          <p:cNvPicPr>
            <a:picLocks noChangeAspect="1" noChangeArrowheads="1"/>
          </p:cNvPicPr>
          <p:nvPr>
            <p:custDataLst>
              <p:tags r:id="rId2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34248" y="-1199051"/>
            <a:ext cx="668344" cy="636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A_chenying0907 3" descr="C:\Users\Administrator\Desktop\xuehua.png"/>
          <p:cNvPicPr>
            <a:picLocks noChangeAspect="1" noChangeArrowheads="1"/>
          </p:cNvPicPr>
          <p:nvPr>
            <p:custDataLst>
              <p:tags r:id="rId30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81762" y="-1596807"/>
            <a:ext cx="548658" cy="52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A_chenying0907 3" descr="C:\Users\Administrator\Desktop\xuehua.png"/>
          <p:cNvPicPr>
            <a:picLocks noChangeAspect="1" noChangeArrowheads="1"/>
          </p:cNvPicPr>
          <p:nvPr>
            <p:custDataLst>
              <p:tags r:id="rId3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8371" y="-2939816"/>
            <a:ext cx="621176" cy="59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A_chenying0907 3" descr="C:\Users\Administrator\Desktop\xuehua.png"/>
          <p:cNvPicPr>
            <a:picLocks noChangeAspect="1" noChangeArrowheads="1"/>
          </p:cNvPicPr>
          <p:nvPr>
            <p:custDataLst>
              <p:tags r:id="rId3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20139" y="-3529491"/>
            <a:ext cx="410176" cy="39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A_chenying0907 3" descr="C:\Users\Administrator\Desktop\xuehua.png"/>
          <p:cNvPicPr>
            <a:picLocks noChangeAspect="1" noChangeArrowheads="1"/>
          </p:cNvPicPr>
          <p:nvPr>
            <p:custDataLst>
              <p:tags r:id="rId33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7962" y="-3776899"/>
            <a:ext cx="810699" cy="77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A_chenying0907 3" descr="C:\Users\Administrator\Desktop\xuehua.png"/>
          <p:cNvPicPr>
            <a:picLocks noChangeAspect="1" noChangeArrowheads="1"/>
          </p:cNvPicPr>
          <p:nvPr>
            <p:custDataLst>
              <p:tags r:id="rId34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1364" y="-3480698"/>
            <a:ext cx="335643" cy="31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A_chenying0907 3" descr="C:\Users\Administrator\Desktop\xuehua.png"/>
          <p:cNvPicPr>
            <a:picLocks noChangeAspect="1" noChangeArrowheads="1"/>
          </p:cNvPicPr>
          <p:nvPr>
            <p:custDataLst>
              <p:tags r:id="rId35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267007" y="-1074501"/>
            <a:ext cx="244637" cy="23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A_chenying0907 2" descr="H:\圣诞\015111015_sc.png"/>
          <p:cNvPicPr>
            <a:picLocks noChangeAspect="1" noChangeArrowheads="1"/>
          </p:cNvPicPr>
          <p:nvPr>
            <p:custDataLst>
              <p:tags r:id="rId37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09639" y="1272855"/>
            <a:ext cx="1803400" cy="130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A_chenying0907 3"/>
          <p:cNvPicPr>
            <a:picLocks noChangeAspect="1" noChangeArrowheads="1"/>
          </p:cNvPicPr>
          <p:nvPr>
            <p:custDataLst>
              <p:tags r:id="rId39"/>
            </p:custDataLst>
          </p:nvPr>
        </p:nvPicPr>
        <p:blipFill>
          <a:blip r:embed="rId38"/>
          <a:stretch>
            <a:fillRect/>
          </a:stretch>
        </p:blipFill>
        <p:spPr bwMode="auto">
          <a:xfrm>
            <a:off x="-436580" y="1828800"/>
            <a:ext cx="2130408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A_chenying0907 2" descr="C:\Users\Administrator\Desktop\26.png"/>
          <p:cNvPicPr>
            <a:picLocks noChangeAspect="1" noChangeArrowheads="1"/>
          </p:cNvPicPr>
          <p:nvPr>
            <p:custDataLst>
              <p:tags r:id="rId41"/>
            </p:custDataLst>
          </p:nvPr>
        </p:nvPicPr>
        <p:blipFill>
          <a:blip r:embed="rId40"/>
          <a:stretch>
            <a:fillRect/>
          </a:stretch>
        </p:blipFill>
        <p:spPr bwMode="auto">
          <a:xfrm>
            <a:off x="8065533" y="2979738"/>
            <a:ext cx="1078467" cy="1677987"/>
          </a:xfrm>
          <a:prstGeom prst="rect">
            <a:avLst/>
          </a:prstGeom>
          <a:noFill/>
        </p:spPr>
      </p:pic>
      <p:pic>
        <p:nvPicPr>
          <p:cNvPr id="1027" name="PA_chenying0907 3" descr="C:\Users\Administrator\Desktop\仪式.png"/>
          <p:cNvPicPr>
            <a:picLocks noChangeAspect="1" noChangeArrowheads="1"/>
          </p:cNvPicPr>
          <p:nvPr>
            <p:custDataLst>
              <p:tags r:id="rId43"/>
            </p:custDataLst>
          </p:nvPr>
        </p:nvPicPr>
        <p:blipFill>
          <a:blip r:embed="rId42"/>
          <a:stretch>
            <a:fillRect/>
          </a:stretch>
        </p:blipFill>
        <p:spPr bwMode="auto">
          <a:xfrm flipH="1">
            <a:off x="2143125" y="0"/>
            <a:ext cx="5486400" cy="2830341"/>
          </a:xfrm>
          <a:prstGeom prst="rect">
            <a:avLst/>
          </a:prstGeom>
          <a:noFill/>
        </p:spPr>
      </p:pic>
      <p:pic>
        <p:nvPicPr>
          <p:cNvPr id="3" name="PA_chenying0907 3" descr="C:\Users\Administrator\Desktop\26.png"/>
          <p:cNvPicPr>
            <a:picLocks noChangeAspect="1" noChangeArrowheads="1"/>
          </p:cNvPicPr>
          <p:nvPr>
            <p:custDataLst>
              <p:tags r:id="rId45"/>
            </p:custDataLst>
          </p:nvPr>
        </p:nvPicPr>
        <p:blipFill>
          <a:blip r:embed="rId44"/>
          <a:stretch>
            <a:fillRect/>
          </a:stretch>
        </p:blipFill>
        <p:spPr bwMode="auto">
          <a:xfrm>
            <a:off x="3257549" y="-416742"/>
            <a:ext cx="3700463" cy="3866379"/>
          </a:xfrm>
          <a:prstGeom prst="rect">
            <a:avLst/>
          </a:prstGeom>
          <a:noFill/>
        </p:spPr>
      </p:pic>
      <p:pic>
        <p:nvPicPr>
          <p:cNvPr id="1028" name="PA_chenying0907 4" descr="C:\Users\Administrator\Desktop\27.png"/>
          <p:cNvPicPr>
            <a:picLocks noChangeAspect="1" noChangeArrowheads="1"/>
          </p:cNvPicPr>
          <p:nvPr>
            <p:custDataLst>
              <p:tags r:id="rId47"/>
            </p:custDataLst>
          </p:nvPr>
        </p:nvPicPr>
        <p:blipFill>
          <a:blip r:embed="rId46"/>
          <a:stretch>
            <a:fillRect/>
          </a:stretch>
        </p:blipFill>
        <p:spPr bwMode="auto">
          <a:xfrm>
            <a:off x="2914649" y="318230"/>
            <a:ext cx="1954213" cy="2763108"/>
          </a:xfrm>
          <a:prstGeom prst="rect">
            <a:avLst/>
          </a:prstGeom>
          <a:noFill/>
        </p:spPr>
      </p:pic>
      <p:pic>
        <p:nvPicPr>
          <p:cNvPr id="4" name="PA_chenying0907 3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48"/>
          <a:stretch>
            <a:fillRect/>
          </a:stretch>
        </p:blipFill>
        <p:spPr>
          <a:xfrm>
            <a:off x="1139645" y="1304897"/>
            <a:ext cx="7388759" cy="2342471"/>
          </a:xfrm>
          <a:prstGeom prst="rect">
            <a:avLst/>
          </a:prstGeom>
        </p:spPr>
      </p:pic>
      <p:pic>
        <p:nvPicPr>
          <p:cNvPr id="1029" name="PA_chenying0907 5" descr="C:\Users\Administrator\Desktop\028.png"/>
          <p:cNvPicPr>
            <a:picLocks noChangeAspect="1" noChangeArrowheads="1"/>
          </p:cNvPicPr>
          <p:nvPr>
            <p:custDataLst>
              <p:tags r:id="rId51"/>
            </p:custDataLst>
          </p:nvPr>
        </p:nvPicPr>
        <p:blipFill>
          <a:blip r:embed="rId50"/>
          <a:stretch>
            <a:fillRect/>
          </a:stretch>
        </p:blipFill>
        <p:spPr bwMode="auto">
          <a:xfrm>
            <a:off x="6169962" y="3381375"/>
            <a:ext cx="1361138" cy="1390650"/>
          </a:xfrm>
          <a:prstGeom prst="rect">
            <a:avLst/>
          </a:prstGeom>
          <a:noFill/>
        </p:spPr>
      </p:pic>
      <p:pic>
        <p:nvPicPr>
          <p:cNvPr id="1030" name="PA_chenying0907 6" descr="C:\Users\Administrator\Desktop\028.png"/>
          <p:cNvPicPr>
            <a:picLocks noChangeAspect="1" noChangeArrowheads="1"/>
          </p:cNvPicPr>
          <p:nvPr>
            <p:custDataLst>
              <p:tags r:id="rId53"/>
            </p:custDataLst>
          </p:nvPr>
        </p:nvPicPr>
        <p:blipFill>
          <a:blip r:embed="rId52"/>
          <a:stretch>
            <a:fillRect/>
          </a:stretch>
        </p:blipFill>
        <p:spPr bwMode="auto">
          <a:xfrm>
            <a:off x="1571625" y="3054467"/>
            <a:ext cx="2044700" cy="2089033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" pathEditMode="relative" rAng="0" ptsTypes="AA">
                                      <p:cBhvr>
                                        <p:cTn id="14" dur="4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" pathEditMode="relative" rAng="0" ptsTypes="AA">
                                      <p:cBhvr>
                                        <p:cTn id="2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" pathEditMode="relative" rAng="0" ptsTypes="AA">
                                      <p:cBhvr>
                                        <p:cTn id="28" dur="6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61111E-06 3.58025E-06 L 0.05677 1.39382" pathEditMode="relative" rAng="0" ptsTypes="AA">
                                      <p:cBhvr>
                                        <p:cTn id="35" dur="4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" pathEditMode="relative" rAng="0" ptsTypes="AA">
                                      <p:cBhvr>
                                        <p:cTn id="42" dur="5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06 9.80392E-07 L 0.0725 1.09191" pathEditMode="relative" rAng="0" ptsTypes="AA">
                                      <p:cBhvr>
                                        <p:cTn id="49" dur="6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8700"/>
                            </p:stCondLst>
                            <p:childTnLst>
                              <p:par>
                                <p:cTn id="5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7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17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27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37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" pathEditMode="relative" rAng="0" ptsTypes="AA">
                                      <p:cBhvr>
                                        <p:cTn id="84" dur="4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" pathEditMode="relative" rAng="0" ptsTypes="AA">
                                      <p:cBhvr>
                                        <p:cTn id="91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" pathEditMode="relative" rAng="0" ptsTypes="AA">
                                      <p:cBhvr>
                                        <p:cTn id="98" dur="6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pat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" pathEditMode="relative" rAng="0" ptsTypes="AA">
                                      <p:cBhvr>
                                        <p:cTn id="105" dur="4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2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" pathEditMode="relative" rAng="0" ptsTypes="AA">
                                      <p:cBhvr>
                                        <p:cTn id="112" dur="5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4" dur="3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path" presetSubtype="0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06 9.80392E-07 L 0.0725 1.09191" pathEditMode="relative" rAng="0" ptsTypes="AA">
                                      <p:cBhvr>
                                        <p:cTn id="119" dur="6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2" grpId="0" animBg="1"/>
      <p:bldP spid="12" grpId="1" animBg="1"/>
      <p:bldP spid="12" grpId="2" animBg="1"/>
      <p:bldP spid="23" grpId="0" animBg="1"/>
      <p:bldP spid="23" grpId="1" animBg="1"/>
      <p:bldP spid="23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" name="chenying0907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251" y="58732"/>
            <a:ext cx="4875590" cy="1545716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52097" y="1406326"/>
            <a:ext cx="4725061" cy="2263491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chemeClr val="accent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999" tIns="54000" rIns="107999" bIns="5400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/>
                <a:ea typeface="宋体" pitchFamily="2" charset="-122"/>
              </a:defRPr>
            </a:lvl9pPr>
          </a:lstStyle>
          <a:p>
            <a:pPr lvl="0" algn="ctr" eaLnBrk="1" hangingPunct="1">
              <a:lnSpc>
                <a:spcPts val="2800"/>
              </a:lnSpc>
              <a:defRPr/>
            </a:pPr>
            <a:r>
              <a:rPr lang="zh-CN" altLang="en-US" b="1">
                <a:solidFill>
                  <a:srgbClr val="C00000"/>
                </a:solidFill>
                <a:latin typeface="宋体"/>
                <a:sym typeface="方正兰亭纤黑_GBK" pitchFamily="2" charset="-122"/>
              </a:rPr>
              <a:t> </a:t>
            </a:r>
            <a:r>
              <a:rPr lang="en-US" altLang="zh-CN" b="1" smtClean="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2019, </a:t>
            </a:r>
            <a:r>
              <a:rPr lang="zh-CN" altLang="en-US" b="1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我们感谢一路有您的支持和信任</a:t>
            </a:r>
          </a:p>
          <a:p>
            <a:pPr lvl="0" algn="ctr" eaLnBrk="1" hangingPunct="1">
              <a:lnSpc>
                <a:spcPts val="2800"/>
              </a:lnSpc>
              <a:defRPr/>
            </a:pPr>
            <a:r>
              <a:rPr lang="zh-CN" altLang="en-US" b="1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圣诞佳节</a:t>
            </a:r>
            <a:r>
              <a:rPr lang="zh-CN" altLang="en-US" b="1" smtClean="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，</a:t>
            </a:r>
            <a:r>
              <a:rPr lang="zh-CN" altLang="en-US" b="1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我们将</a:t>
            </a:r>
            <a:endParaRPr lang="en-US" altLang="zh-CN" b="1">
              <a:solidFill>
                <a:schemeClr val="bg1"/>
              </a:solidFill>
              <a:latin typeface="Meiryo UI" pitchFamily="34" charset="-128"/>
              <a:ea typeface="Meiryo UI" pitchFamily="34" charset="-128"/>
              <a:cs typeface="Meiryo UI" pitchFamily="34" charset="-128"/>
              <a:sym typeface="方正兰亭纤黑_GBK" pitchFamily="2" charset="-122"/>
            </a:endParaRPr>
          </a:p>
          <a:p>
            <a:pPr lvl="0" algn="ctr" eaLnBrk="1" hangingPunct="1">
              <a:lnSpc>
                <a:spcPts val="2800"/>
              </a:lnSpc>
              <a:defRPr/>
            </a:pPr>
            <a:r>
              <a:rPr lang="zh-CN" altLang="en-US" b="1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一如既往兢兢业业，与你携手共创辉煌</a:t>
            </a:r>
            <a:endParaRPr lang="en-US" altLang="zh-CN" b="1">
              <a:solidFill>
                <a:schemeClr val="bg1"/>
              </a:solidFill>
              <a:latin typeface="Meiryo UI" pitchFamily="34" charset="-128"/>
              <a:ea typeface="Meiryo UI" pitchFamily="34" charset="-128"/>
              <a:cs typeface="Meiryo UI" pitchFamily="34" charset="-128"/>
              <a:sym typeface="方正兰亭纤黑_GBK" pitchFamily="2" charset="-122"/>
            </a:endParaRPr>
          </a:p>
          <a:p>
            <a:pPr lvl="0" algn="ctr" eaLnBrk="1" hangingPunct="1">
              <a:lnSpc>
                <a:spcPts val="2800"/>
              </a:lnSpc>
              <a:defRPr/>
            </a:pPr>
            <a:r>
              <a:rPr lang="zh-CN" altLang="en-US" b="1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未值此新年来临之际</a:t>
            </a:r>
            <a:endParaRPr lang="en-US" altLang="zh-CN" b="1">
              <a:solidFill>
                <a:schemeClr val="bg1"/>
              </a:solidFill>
              <a:latin typeface="Meiryo UI" pitchFamily="34" charset="-128"/>
              <a:ea typeface="Meiryo UI" pitchFamily="34" charset="-128"/>
              <a:cs typeface="Meiryo UI" pitchFamily="34" charset="-128"/>
              <a:sym typeface="方正兰亭纤黑_GBK" pitchFamily="2" charset="-122"/>
            </a:endParaRPr>
          </a:p>
          <a:p>
            <a:pPr lvl="0" algn="ctr" eaLnBrk="1" hangingPunct="1">
              <a:lnSpc>
                <a:spcPts val="2800"/>
              </a:lnSpc>
              <a:defRPr/>
            </a:pPr>
            <a:r>
              <a:rPr lang="zh-CN" altLang="en-US" b="1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向您献上最诚意的祝福</a:t>
            </a:r>
            <a:endParaRPr lang="en-US" altLang="zh-CN" b="1">
              <a:solidFill>
                <a:schemeClr val="bg1"/>
              </a:solidFill>
              <a:latin typeface="Meiryo UI" pitchFamily="34" charset="-128"/>
              <a:ea typeface="Meiryo UI" pitchFamily="34" charset="-128"/>
              <a:cs typeface="Meiryo UI" pitchFamily="34" charset="-128"/>
              <a:sym typeface="方正兰亭纤黑_GBK" pitchFamily="2" charset="-122"/>
            </a:endParaRPr>
          </a:p>
          <a:p>
            <a:pPr lvl="0" algn="r" eaLnBrk="1" hangingPunct="1">
              <a:lnSpc>
                <a:spcPts val="2800"/>
              </a:lnSpc>
              <a:defRPr/>
            </a:pPr>
            <a:r>
              <a:rPr lang="en-US" altLang="zh-CN" b="1" smtClean="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--</a:t>
            </a:r>
            <a:r>
              <a:rPr lang="zh-CN" altLang="en-US" b="1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  <a:sym typeface="方正兰亭纤黑_GBK" pitchFamily="2" charset="-122"/>
              </a:rPr>
              <a:t>总经理</a:t>
            </a:r>
            <a:endParaRPr lang="en-US" altLang="zh-CN" b="1">
              <a:solidFill>
                <a:schemeClr val="bg1"/>
              </a:solidFill>
              <a:latin typeface="Meiryo UI" pitchFamily="34" charset="-128"/>
              <a:ea typeface="Meiryo UI" pitchFamily="34" charset="-128"/>
              <a:cs typeface="Meiryo UI" pitchFamily="34" charset="-128"/>
              <a:sym typeface="方正兰亭纤黑_GBK" pitchFamily="2" charset="-122"/>
            </a:endParaRPr>
          </a:p>
        </p:txBody>
      </p:sp>
      <p:sp>
        <p:nvSpPr>
          <p:cNvPr id="12" name="椭圆 22"/>
          <p:cNvSpPr/>
          <p:nvPr/>
        </p:nvSpPr>
        <p:spPr>
          <a:xfrm rot="2084213" flipH="1">
            <a:off x="3135010" y="-2305104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635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pic>
        <p:nvPicPr>
          <p:cNvPr id="13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85916" y="-2728336"/>
            <a:ext cx="1159419" cy="11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21966" y="-3291415"/>
            <a:ext cx="1159419" cy="11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9443" y="-1351450"/>
            <a:ext cx="668344" cy="636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15453" y="-1749206"/>
            <a:ext cx="548658" cy="52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52062" y="-3092215"/>
            <a:ext cx="621176" cy="59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53830" y="-3681890"/>
            <a:ext cx="410176" cy="39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11653" y="-3929298"/>
            <a:ext cx="810699" cy="77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65055" y="-3633097"/>
            <a:ext cx="335643" cy="31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400698" y="-1226900"/>
            <a:ext cx="244637" cy="23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椭圆 21"/>
          <p:cNvSpPr/>
          <p:nvPr/>
        </p:nvSpPr>
        <p:spPr>
          <a:xfrm rot="2084213" flipH="1">
            <a:off x="1001319" y="-2152705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635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pic>
        <p:nvPicPr>
          <p:cNvPr id="23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2225" y="-2575937"/>
            <a:ext cx="1159419" cy="11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255657" y="-3139016"/>
            <a:ext cx="1159419" cy="11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81762" y="-1596807"/>
            <a:ext cx="548658" cy="52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8371" y="-2939816"/>
            <a:ext cx="621176" cy="59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20139" y="-3529491"/>
            <a:ext cx="410176" cy="39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7962" y="-3776899"/>
            <a:ext cx="810699" cy="77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1364" y="-3480698"/>
            <a:ext cx="335643" cy="31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chenying0907 3" descr="C:\Users\Administrator\Desktop\xuehua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267007" y="-1074501"/>
            <a:ext cx="244637" cy="23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chenying0907 2"/>
          <p:cNvPicPr>
            <a:picLocks noChangeAspect="1" noChangeArrowheads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115339" y="477737"/>
            <a:ext cx="2648416" cy="4120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chenying0907 2"/>
          <p:cNvPicPr>
            <a:picLocks noChangeAspect="1" noChangeArrowheads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7349275" y="2492176"/>
            <a:ext cx="1475369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chenying0907 2" descr="C:\Users\Administrator\Desktop\仪式.png"/>
          <p:cNvPicPr>
            <a:picLocks noChangeAspect="1" noChangeArrowheads="1"/>
          </p:cNvPicPr>
          <p:nvPr/>
        </p:nvPicPr>
        <p:blipFill>
          <a:blip r:embed="rId12"/>
          <a:stretch>
            <a:fillRect/>
          </a:stretch>
        </p:blipFill>
        <p:spPr bwMode="auto">
          <a:xfrm>
            <a:off x="3693816" y="3571875"/>
            <a:ext cx="1538817" cy="15716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154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" pathEditMode="relative" rAng="0" ptsTypes="AA">
                                      <p:cBhvr>
                                        <p:cTn id="17" dur="4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" pathEditMode="relative" rAng="0" ptsTypes="AA">
                                      <p:cBhvr>
                                        <p:cTn id="31" dur="6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" pathEditMode="relative" rAng="0" ptsTypes="AA">
                                      <p:cBhvr>
                                        <p:cTn id="38" dur="4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" pathEditMode="relative" rAng="0" ptsTypes="AA">
                                      <p:cBhvr>
                                        <p:cTn id="45" dur="5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3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06 9.80392E-07 L 0.0725 1.09191" pathEditMode="relative" rAng="0" ptsTypes="AA">
                                      <p:cBhvr>
                                        <p:cTn id="52" dur="6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" pathEditMode="relative" rAng="0" ptsTypes="AA">
                                      <p:cBhvr>
                                        <p:cTn id="59" dur="4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" pathEditMode="relative" rAng="0" ptsTypes="AA">
                                      <p:cBhvr>
                                        <p:cTn id="6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" pathEditMode="relative" rAng="0" ptsTypes="AA">
                                      <p:cBhvr>
                                        <p:cTn id="73" dur="6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" pathEditMode="relative" rAng="0" ptsTypes="AA">
                                      <p:cBhvr>
                                        <p:cTn id="80" dur="4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" pathEditMode="relative" rAng="0" ptsTypes="AA">
                                      <p:cBhvr>
                                        <p:cTn id="87" dur="5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9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06 9.80392E-07 L 0.0725 1.09191" pathEditMode="relative" rAng="0" ptsTypes="AA">
                                      <p:cBhvr>
                                        <p:cTn id="94" dur="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  <p:bldP spid="12" grpId="1" animBg="1"/>
      <p:bldP spid="12" grpId="2" animBg="1"/>
      <p:bldP spid="22" grpId="0" animBg="1"/>
      <p:bldP spid="22" grpId="1" animBg="1"/>
      <p:bldP spid="22" grpId="2" animBg="1"/>
    </p:bldLst>
  </p:timing>
</p:sld>
</file>

<file path=ppt/tags/tag1.xml><?xml version="1.0" encoding="utf-8"?>
<p:tagLst xmlns:p="http://schemas.openxmlformats.org/presentationml/2006/main">
  <p:tag name="PA" val="v4.1.3"/>
</p:tagLst>
</file>

<file path=ppt/tags/tag10.xml><?xml version="1.0" encoding="utf-8"?>
<p:tagLst xmlns:p="http://schemas.openxmlformats.org/presentationml/2006/main">
  <p:tag name="PA" val="v4.1.3"/>
</p:tagLst>
</file>

<file path=ppt/tags/tag11.xml><?xml version="1.0" encoding="utf-8"?>
<p:tagLst xmlns:p="http://schemas.openxmlformats.org/presentationml/2006/main">
  <p:tag name="PA" val="v4.1.3"/>
</p:tagLst>
</file>

<file path=ppt/tags/tag12.xml><?xml version="1.0" encoding="utf-8"?>
<p:tagLst xmlns:p="http://schemas.openxmlformats.org/presentationml/2006/main">
  <p:tag name="PA" val="v4.1.3"/>
</p:tagLst>
</file>

<file path=ppt/tags/tag13.xml><?xml version="1.0" encoding="utf-8"?>
<p:tagLst xmlns:p="http://schemas.openxmlformats.org/presentationml/2006/main">
  <p:tag name="PA" val="v4.1.3"/>
</p:tagLst>
</file>

<file path=ppt/tags/tag14.xml><?xml version="1.0" encoding="utf-8"?>
<p:tagLst xmlns:p="http://schemas.openxmlformats.org/presentationml/2006/main">
  <p:tag name="PA" val="v4.1.3"/>
</p:tagLst>
</file>

<file path=ppt/tags/tag15.xml><?xml version="1.0" encoding="utf-8"?>
<p:tagLst xmlns:p="http://schemas.openxmlformats.org/presentationml/2006/main">
  <p:tag name="PA" val="v4.1.3"/>
</p:tagLst>
</file>

<file path=ppt/tags/tag16.xml><?xml version="1.0" encoding="utf-8"?>
<p:tagLst xmlns:p="http://schemas.openxmlformats.org/presentationml/2006/main">
  <p:tag name="PA" val="v4.1.3"/>
</p:tagLst>
</file>

<file path=ppt/tags/tag17.xml><?xml version="1.0" encoding="utf-8"?>
<p:tagLst xmlns:p="http://schemas.openxmlformats.org/presentationml/2006/main">
  <p:tag name="PA" val="v4.1.3"/>
</p:tagLst>
</file>

<file path=ppt/tags/tag18.xml><?xml version="1.0" encoding="utf-8"?>
<p:tagLst xmlns:p="http://schemas.openxmlformats.org/presentationml/2006/main">
  <p:tag name="PA" val="v4.1.3"/>
</p:tagLst>
</file>

<file path=ppt/tags/tag19.xml><?xml version="1.0" encoding="utf-8"?>
<p:tagLst xmlns:p="http://schemas.openxmlformats.org/presentationml/2006/main">
  <p:tag name="PA" val="v4.1.3"/>
</p:tagLst>
</file>

<file path=ppt/tags/tag2.xml><?xml version="1.0" encoding="utf-8"?>
<p:tagLst xmlns:p="http://schemas.openxmlformats.org/presentationml/2006/main">
  <p:tag name="PA" val="v4.1.3"/>
</p:tagLst>
</file>

<file path=ppt/tags/tag20.xml><?xml version="1.0" encoding="utf-8"?>
<p:tagLst xmlns:p="http://schemas.openxmlformats.org/presentationml/2006/main">
  <p:tag name="PA" val="v4.1.3"/>
</p:tagLst>
</file>

<file path=ppt/tags/tag21.xml><?xml version="1.0" encoding="utf-8"?>
<p:tagLst xmlns:p="http://schemas.openxmlformats.org/presentationml/2006/main">
  <p:tag name="PA" val="v4.1.3"/>
</p:tagLst>
</file>

<file path=ppt/tags/tag22.xml><?xml version="1.0" encoding="utf-8"?>
<p:tagLst xmlns:p="http://schemas.openxmlformats.org/presentationml/2006/main">
  <p:tag name="PA" val="v4.1.3"/>
</p:tagLst>
</file>

<file path=ppt/tags/tag23.xml><?xml version="1.0" encoding="utf-8"?>
<p:tagLst xmlns:p="http://schemas.openxmlformats.org/presentationml/2006/main">
  <p:tag name="PA" val="v4.1.3"/>
</p:tagLst>
</file>

<file path=ppt/tags/tag24.xml><?xml version="1.0" encoding="utf-8"?>
<p:tagLst xmlns:p="http://schemas.openxmlformats.org/presentationml/2006/main">
  <p:tag name="PA" val="v4.1.3"/>
</p:tagLst>
</file>

<file path=ppt/tags/tag25.xml><?xml version="1.0" encoding="utf-8"?>
<p:tagLst xmlns:p="http://schemas.openxmlformats.org/presentationml/2006/main">
  <p:tag name="PA" val="v4.1.3"/>
</p:tagLst>
</file>

<file path=ppt/tags/tag26.xml><?xml version="1.0" encoding="utf-8"?>
<p:tagLst xmlns:p="http://schemas.openxmlformats.org/presentationml/2006/main">
  <p:tag name="PA" val="v4.1.3"/>
</p:tagLst>
</file>

<file path=ppt/tags/tag27.xml><?xml version="1.0" encoding="utf-8"?>
<p:tagLst xmlns:p="http://schemas.openxmlformats.org/presentationml/2006/main">
  <p:tag name="PA" val="v4.1.3"/>
</p:tagLst>
</file>

<file path=ppt/tags/tag28.xml><?xml version="1.0" encoding="utf-8"?>
<p:tagLst xmlns:p="http://schemas.openxmlformats.org/presentationml/2006/main">
  <p:tag name="PA" val="v4.1.3"/>
</p:tagLst>
</file>

<file path=ppt/tags/tag29.xml><?xml version="1.0" encoding="utf-8"?>
<p:tagLst xmlns:p="http://schemas.openxmlformats.org/presentationml/2006/main">
  <p:tag name="PA" val="v4.1.3"/>
</p:tagLst>
</file>

<file path=ppt/tags/tag3.xml><?xml version="1.0" encoding="utf-8"?>
<p:tagLst xmlns:p="http://schemas.openxmlformats.org/presentationml/2006/main">
  <p:tag name="PA" val="v4.1.3"/>
</p:tagLst>
</file>

<file path=ppt/tags/tag30.xml><?xml version="1.0" encoding="utf-8"?>
<p:tagLst xmlns:p="http://schemas.openxmlformats.org/presentationml/2006/main">
  <p:tag name="PA" val="v4.1.3"/>
</p:tagLst>
</file>

<file path=ppt/tags/tag31.xml><?xml version="1.0" encoding="utf-8"?>
<p:tagLst xmlns:p="http://schemas.openxmlformats.org/presentationml/2006/main">
  <p:tag name="PA" val="v4.1.3"/>
</p:tagLst>
</file>

<file path=ppt/tags/tag32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ags/tag4.xml><?xml version="1.0" encoding="utf-8"?>
<p:tagLst xmlns:p="http://schemas.openxmlformats.org/presentationml/2006/main">
  <p:tag name="PA" val="v4.1.3"/>
</p:tagLst>
</file>

<file path=ppt/tags/tag5.xml><?xml version="1.0" encoding="utf-8"?>
<p:tagLst xmlns:p="http://schemas.openxmlformats.org/presentationml/2006/main">
  <p:tag name="PA" val="v4.1.3"/>
</p:tagLst>
</file>

<file path=ppt/tags/tag6.xml><?xml version="1.0" encoding="utf-8"?>
<p:tagLst xmlns:p="http://schemas.openxmlformats.org/presentationml/2006/main">
  <p:tag name="PA" val="v4.1.3"/>
</p:tagLst>
</file>

<file path=ppt/tags/tag7.xml><?xml version="1.0" encoding="utf-8"?>
<p:tagLst xmlns:p="http://schemas.openxmlformats.org/presentationml/2006/main">
  <p:tag name="PA" val="v4.1.3"/>
</p:tagLst>
</file>

<file path=ppt/tags/tag8.xml><?xml version="1.0" encoding="utf-8"?>
<p:tagLst xmlns:p="http://schemas.openxmlformats.org/presentationml/2006/main">
  <p:tag name="PA" val="v4.1.3"/>
</p:tagLst>
</file>

<file path=ppt/tags/tag9.xml><?xml version="1.0" encoding="utf-8"?>
<p:tagLst xmlns:p="http://schemas.openxmlformats.org/presentationml/2006/main">
  <p:tag name="PA" val="v4.1.3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C00000"/>
      </a:hlink>
      <a:folHlink>
        <a:srgbClr val="FFC000"/>
      </a:folHlink>
    </a:clrScheme>
    <a:fontScheme name="Office 主题">
      <a:majorFont>
        <a:latin typeface="Calibri Light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6858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6858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C00000"/>
      </a:hlink>
      <a:folHlink>
        <a:srgbClr val="FFC00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Manager>chenying0907</Manager>
  <Company>chenying0907</Company>
  <PresentationFormat>On-screen Show (16:9)</PresentationFormat>
  <Paragraphs>6</Paragraphs>
  <Slides>2</Slides>
  <Notes>0</Notes>
  <TotalTime>45</TotalTime>
  <HiddenSlides>0</HiddenSlides>
  <MMClips>1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baseType="lpstr" size="9">
      <vt:lpstr>Arial</vt:lpstr>
      <vt:lpstr>Calibri Light</vt:lpstr>
      <vt:lpstr>宋体</vt:lpstr>
      <vt:lpstr>Calibri</vt:lpstr>
      <vt:lpstr>方正兰亭纤黑_GBK</vt:lpstr>
      <vt:lpstr>Meiryo UI</vt:lpstr>
      <vt:lpstr>Office 主题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chenying0907</dc:title>
  <dc:creator>chenying0907</dc:creator>
  <cp:lastModifiedBy>admin</cp:lastModifiedBy>
  <cp:revision>193</cp:revision>
  <dcterms:created xsi:type="dcterms:W3CDTF">2014-12-23T08:03:00Z</dcterms:created>
  <dcterms:modified xsi:type="dcterms:W3CDTF">2023-10-15T17:39:09Z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2052-10.1.0.5346</vt:lpwstr>
  </property>
</Properties>
</file>