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265" r:id="rId3"/>
    <p:sldId id="264" r:id="rId4"/>
    <p:sldId id="271" r:id="rId5"/>
    <p:sldId id="267" r:id="rId6"/>
    <p:sldId id="261" r:id="rId7"/>
    <p:sldId id="272" r:id="rId8"/>
    <p:sldId id="273" r:id="rId9"/>
    <p:sldId id="260" r:id="rId10"/>
    <p:sldId id="268" r:id="rId11"/>
    <p:sldId id="274" r:id="rId12"/>
    <p:sldId id="275" r:id="rId13"/>
    <p:sldId id="276" r:id="rId14"/>
    <p:sldId id="269" r:id="rId15"/>
    <p:sldId id="279" r:id="rId16"/>
    <p:sldId id="277" r:id="rId17"/>
    <p:sldId id="278" r:id="rId18"/>
    <p:sldId id="270" r:id="rId19"/>
    <p:sldId id="280" r:id="rId20"/>
    <p:sldId id="281" r:id="rId21"/>
    <p:sldId id="282" r:id="rId22"/>
    <p:sldId id="283" r:id="rId23"/>
    <p:sldId id="266" r:id="rId24"/>
  </p:sldIdLst>
  <p:sldSz cx="12192000" cy="6858000"/>
  <p:notesSz cx="6858000" cy="9144000"/>
  <p:embeddedFontLst>
    <p:embeddedFont>
      <p:font typeface="微软雅黑" panose="020B0503020204020204" pitchFamily="34" charset="-122"/>
      <p:regular r:id="rId26"/>
    </p:embeddedFont>
    <p:embeddedFont>
      <p:font typeface="华文隶书" panose="02010800040101010101" pitchFamily="2" charset="-122"/>
      <p:regular r:id="rId27"/>
    </p:embeddedFont>
    <p:embeddedFont>
      <p:font typeface="等线" panose="02010600030101010101" charset="-122"/>
      <p:regular r:id="rId28"/>
    </p:embeddedFont>
    <p:embeddedFont>
      <p:font typeface="隶书" panose="02010509060101010101" pitchFamily="49" charset="-122"/>
      <p:regular r:id="rId29"/>
    </p:embeddedFont>
  </p:embeddedFontLst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1422" autoAdjust="0"/>
  </p:normalViewPr>
  <p:slideViewPr>
    <p:cSldViewPr snapToGrid="0">
      <p:cViewPr varScale="1">
        <p:scale>
          <a:sx n="104" d="100"/>
          <a:sy n="104" d="100"/>
        </p:scale>
        <p:origin x="81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tags" Target="tags/tag2.xml" /><Relationship Id="rId26" Type="http://schemas.openxmlformats.org/officeDocument/2006/relationships/font" Target="fonts/font1.fntdata" /><Relationship Id="rId27" Type="http://schemas.openxmlformats.org/officeDocument/2006/relationships/font" Target="fonts/font2.fntdata" /><Relationship Id="rId28" Type="http://schemas.openxmlformats.org/officeDocument/2006/relationships/font" Target="fonts/font3.fntdata" /><Relationship Id="rId29" Type="http://schemas.openxmlformats.org/officeDocument/2006/relationships/font" Target="fonts/font4.fntdata" /><Relationship Id="rId3" Type="http://schemas.openxmlformats.org/officeDocument/2006/relationships/slide" Target="slides/slide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733604-B7E3-4481-8B90-8E979622260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A8068B-BA78-4454-905E-45B9D1DF0A37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Relationship Id="rId3" Type="http://schemas.openxmlformats.org/officeDocument/2006/relationships/image" Target="../media/image9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Relationship Id="rId3" Type="http://schemas.openxmlformats.org/officeDocument/2006/relationships/image" Target="../media/image16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jpeg" /><Relationship Id="rId3" Type="http://schemas.openxmlformats.org/officeDocument/2006/relationships/image" Target="../media/image7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8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Relationship Id="rId3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025" y="266319"/>
            <a:ext cx="10141047" cy="659168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51342" y="1175761"/>
            <a:ext cx="14911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国学经典</a:t>
            </a: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49440" y="3518311"/>
            <a:ext cx="6049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汇报人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：办公资源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350" y="-2875526"/>
            <a:ext cx="4791466" cy="663855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81" y="1765249"/>
            <a:ext cx="4171019" cy="5213774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208" y="1086510"/>
            <a:ext cx="3148086" cy="57714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679976" y="1569493"/>
            <a:ext cx="80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国</a:t>
            </a: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82585" y="2186506"/>
            <a:ext cx="80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学</a:t>
            </a: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9708" y="2432727"/>
            <a:ext cx="2402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【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梅花香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】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82585" y="3202168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81951" y="3202168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90283" y="3202168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75580" y="3202168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46117" y="3202168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9082585" y="330891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478085" y="330891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890283" y="3299125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7271714" y="330891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646117" y="330891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-354771"/>
            <a:ext cx="5691117" cy="431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9985" y="1868976"/>
            <a:ext cx="7310511" cy="4178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97673" y="2544227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97039" y="2544227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05371" y="2544227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90668" y="2544227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61205" y="2544227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8897673" y="2650976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8293173" y="2650976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7705371" y="264118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086802" y="2650976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461205" y="2650976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294496" y="2403550"/>
            <a:ext cx="10503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>
                <a:ln>
                  <a:noFill/>
                </a:ln>
                <a:solidFill>
                  <a:srgbClr val="CE2E2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国学</a:t>
            </a:r>
            <a:endParaRPr kumimoji="0" lang="zh-CN" altLang="en-US" sz="7200" b="0" i="0" u="none" strike="noStrike" kern="1200" cap="none" spc="0" normalizeH="0" baseline="0" noProof="0">
              <a:ln>
                <a:noFill/>
              </a:ln>
              <a:solidFill>
                <a:srgbClr val="CE2E2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814972" y="0"/>
            <a:ext cx="3109913" cy="6858000"/>
          </a:xfrm>
          <a:prstGeom prst="rect">
            <a:avLst/>
          </a:prstGeom>
          <a:solidFill>
            <a:srgbClr val="CE393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299" y="1644226"/>
            <a:ext cx="4171019" cy="52137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44770" y="1311729"/>
            <a:ext cx="1050316" cy="230832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国学</a:t>
            </a:r>
            <a:endParaRPr kumimoji="0" lang="zh-CN" altLang="en-US" sz="7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47230" y="2238935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46596" y="2238935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54928" y="2238935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40225" y="2238935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10762" y="2238935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10347230" y="234568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9742730" y="234568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9154928" y="2335892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536359" y="234568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910762" y="234568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  <p:cond evt="onBegin" delay="0">
                          <p:tn val="52"/>
                        </p:cond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4730105" y="1528549"/>
            <a:ext cx="3493827" cy="3493827"/>
          </a:xfrm>
          <a:prstGeom prst="ellipse">
            <a:avLst/>
          </a:prstGeom>
          <a:solidFill>
            <a:srgbClr val="CE3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54397"/>
            <a:ext cx="4228571" cy="634920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86651" y="2361063"/>
            <a:ext cx="16650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叁</a:t>
            </a: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83687" y="3784052"/>
            <a:ext cx="1944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添加标题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0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14" y="1050878"/>
            <a:ext cx="5831773" cy="519636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9567080" y="1050878"/>
            <a:ext cx="80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国</a:t>
            </a: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969689" y="1667891"/>
            <a:ext cx="80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学</a:t>
            </a: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56812" y="1914112"/>
            <a:ext cx="2402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【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梅花香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】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969689" y="2683553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369055" y="2683553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77387" y="2683553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62684" y="2683553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33221" y="2683553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9969689" y="2790302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9365189" y="2790302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8777387" y="2780510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8158818" y="2790302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533221" y="2790302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725" y="1779508"/>
            <a:ext cx="6077275" cy="529352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87831" y="1508257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7197" y="1508257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95529" y="1508257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80826" y="1508257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51363" y="1508257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5487831" y="1615006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883331" y="1615006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295529" y="160521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676960" y="1615006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051363" y="1615006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84654" y="1367580"/>
            <a:ext cx="1050316" cy="2308324"/>
          </a:xfrm>
          <a:prstGeom prst="rect">
            <a:avLst/>
          </a:prstGeom>
          <a:noFill/>
          <a:ln>
            <a:solidFill>
              <a:srgbClr val="CE393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>
                <a:ln>
                  <a:noFill/>
                </a:ln>
                <a:solidFill>
                  <a:srgbClr val="CE393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国学</a:t>
            </a:r>
            <a:endParaRPr kumimoji="0" lang="zh-CN" altLang="en-US" sz="7200" b="0" i="0" u="none" strike="noStrike" kern="1200" cap="none" spc="0" normalizeH="0" baseline="0" noProof="0">
              <a:ln>
                <a:noFill/>
              </a:ln>
              <a:solidFill>
                <a:srgbClr val="CE393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-354771"/>
            <a:ext cx="5691117" cy="431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3777175"/>
            <a:ext cx="12192000" cy="3080825"/>
          </a:xfrm>
          <a:prstGeom prst="rect">
            <a:avLst/>
          </a:prstGeom>
          <a:solidFill>
            <a:srgbClr val="CE2E2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31869" y="772501"/>
            <a:ext cx="1050316" cy="230832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>
                <a:ln>
                  <a:noFill/>
                </a:ln>
                <a:solidFill>
                  <a:srgbClr val="CE2E2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国学</a:t>
            </a:r>
            <a:endParaRPr kumimoji="0" lang="zh-CN" altLang="en-US" sz="7200" b="0" i="0" u="none" strike="noStrike" kern="1200" cap="none" spc="0" normalizeH="0" baseline="0" noProof="0">
              <a:ln>
                <a:noFill/>
              </a:ln>
              <a:solidFill>
                <a:srgbClr val="CE2E2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33504" y="3958029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32870" y="3958029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41202" y="3958029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26499" y="3958029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97036" y="3958029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8333503" y="4064778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7729003" y="4064778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7141201" y="4054986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6522632" y="4064778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5897035" y="4064778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982" y="3818152"/>
            <a:ext cx="1946778" cy="265988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4730105" y="1528549"/>
            <a:ext cx="3493827" cy="3493827"/>
          </a:xfrm>
          <a:prstGeom prst="ellipse">
            <a:avLst/>
          </a:prstGeom>
          <a:solidFill>
            <a:srgbClr val="CE3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54397"/>
            <a:ext cx="4228571" cy="634920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86651" y="2361063"/>
            <a:ext cx="16650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肆</a:t>
            </a: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83687" y="3784052"/>
            <a:ext cx="1944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添加标题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0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椭圆 1"/>
          <p:cNvSpPr/>
          <p:nvPr/>
        </p:nvSpPr>
        <p:spPr>
          <a:xfrm>
            <a:off x="1448973" y="1322363"/>
            <a:ext cx="3812345" cy="3812345"/>
          </a:xfrm>
          <a:prstGeom prst="ellipse">
            <a:avLst/>
          </a:prstGeom>
          <a:solidFill>
            <a:srgbClr val="CE393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095" y="1932027"/>
            <a:ext cx="4340589" cy="4340589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745932" y="1935439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145298" y="1935439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53630" y="1935439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38927" y="1935439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09464" y="1935439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9745932" y="2042188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9141432" y="2042188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8553630" y="2032396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7935061" y="2042188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7309464" y="2042188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/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1368083"/>
            <a:ext cx="12192000" cy="4121834"/>
          </a:xfrm>
          <a:prstGeom prst="rect">
            <a:avLst/>
          </a:prstGeom>
          <a:solidFill>
            <a:srgbClr val="CE393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109" y="1254382"/>
            <a:ext cx="7342849" cy="524489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935570" y="1254382"/>
            <a:ext cx="80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国</a:t>
            </a: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38179" y="1871395"/>
            <a:ext cx="80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学</a:t>
            </a: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25302" y="2117616"/>
            <a:ext cx="2402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【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书墨香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】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38180" y="2887057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37547" y="2887057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45879" y="2887057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31176" y="2887057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01712" y="2887057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10338179" y="2993806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733679" y="2993806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9145877" y="2984014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527308" y="2993806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901711" y="2993806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247619" cy="241269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492018" y="910759"/>
            <a:ext cx="1452282" cy="280076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目录</a:t>
            </a: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71233" y="2482516"/>
            <a:ext cx="593558" cy="5847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壹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71233" y="3429000"/>
            <a:ext cx="593558" cy="30469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63270" y="2482516"/>
            <a:ext cx="593558" cy="5847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贰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63270" y="3429000"/>
            <a:ext cx="593558" cy="30469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27765" y="2446927"/>
            <a:ext cx="593558" cy="5847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叁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27765" y="3393411"/>
            <a:ext cx="593558" cy="30469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92260" y="2446927"/>
            <a:ext cx="593558" cy="5847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肆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92260" y="3393411"/>
            <a:ext cx="593558" cy="30469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0" y="2392345"/>
            <a:ext cx="12192000" cy="3896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6822062" y="3232788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0479044" y="2912853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78410" y="2912853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86742" y="2912853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72039" y="2912853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42576" y="2912853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10479044" y="3019602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9874544" y="3019602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9286742" y="3009810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668173" y="3019602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042576" y="3019602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-354771"/>
            <a:ext cx="5691117" cy="43128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0441" y="1392444"/>
            <a:ext cx="5958830" cy="595883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567487" y="1120676"/>
            <a:ext cx="10503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>
                <a:ln>
                  <a:noFill/>
                </a:ln>
                <a:solidFill>
                  <a:srgbClr val="CE393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国学</a:t>
            </a:r>
            <a:endParaRPr kumimoji="0" lang="zh-CN" altLang="en-US" sz="7200" b="0" i="0" u="none" strike="noStrike" kern="1200" cap="none" spc="0" normalizeH="0" baseline="0" noProof="0">
              <a:ln>
                <a:noFill/>
              </a:ln>
              <a:solidFill>
                <a:srgbClr val="CE393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06 0 L 0.25 0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76"/>
          <a:stretch>
            <a:fillRect/>
          </a:stretch>
        </p:blipFill>
        <p:spPr>
          <a:xfrm>
            <a:off x="6969353" y="2340400"/>
            <a:ext cx="4064000" cy="2670772"/>
          </a:xfrm>
          <a:prstGeom prst="rect">
            <a:avLst/>
          </a:prstGeom>
          <a:ln>
            <a:solidFill>
              <a:srgbClr val="CE3932"/>
            </a:solidFill>
          </a:ln>
        </p:spPr>
      </p:pic>
      <p:sp>
        <p:nvSpPr>
          <p:cNvPr id="5" name="矩形 4"/>
          <p:cNvSpPr/>
          <p:nvPr/>
        </p:nvSpPr>
        <p:spPr>
          <a:xfrm>
            <a:off x="7165074" y="2047164"/>
            <a:ext cx="4120258" cy="2822478"/>
          </a:xfrm>
          <a:prstGeom prst="rect">
            <a:avLst/>
          </a:prstGeom>
          <a:noFill/>
          <a:ln>
            <a:solidFill>
              <a:srgbClr val="CE39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-354771"/>
            <a:ext cx="5691117" cy="4312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603557" y="2489512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02923" y="2489512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11255" y="2489512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96552" y="2489512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67089" y="2489512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5603557" y="2596261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999057" y="2596261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411255" y="2586469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792686" y="2596261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167089" y="2596261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025" y="266319"/>
            <a:ext cx="10141047" cy="659168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51342" y="1175761"/>
            <a:ext cx="14911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谢谢聆听</a:t>
            </a: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40062" y="3456026"/>
            <a:ext cx="6049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汇报人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：办公资源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350" y="-2875526"/>
            <a:ext cx="4791466" cy="663855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81" y="1765249"/>
            <a:ext cx="4171019" cy="5213774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42"/>
          <a:stretch>
            <a:fillRect/>
          </a:stretch>
        </p:blipFill>
        <p:spPr>
          <a:xfrm>
            <a:off x="-12" y="2410310"/>
            <a:ext cx="12192012" cy="795630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359733" y="1516164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59099" y="1516164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67431" y="1516164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52728" y="1516164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23265" y="1516164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10359733" y="1622913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9755233" y="1622913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9167431" y="1613121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548862" y="1622913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923265" y="1622913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481810" y="757079"/>
            <a:ext cx="10503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>
                <a:ln>
                  <a:noFill/>
                </a:ln>
                <a:solidFill>
                  <a:srgbClr val="CE393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绪论</a:t>
            </a:r>
            <a:endParaRPr kumimoji="0" lang="zh-CN" altLang="en-US" sz="7200" b="0" i="0" u="none" strike="noStrike" kern="1200" cap="none" spc="0" normalizeH="0" baseline="0" noProof="0">
              <a:ln>
                <a:noFill/>
              </a:ln>
              <a:solidFill>
                <a:srgbClr val="CE393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4730105" y="1528549"/>
            <a:ext cx="3493827" cy="3493827"/>
          </a:xfrm>
          <a:prstGeom prst="ellipse">
            <a:avLst/>
          </a:prstGeom>
          <a:solidFill>
            <a:srgbClr val="CE3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54397"/>
            <a:ext cx="4228571" cy="634920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86651" y="2361063"/>
            <a:ext cx="16650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壹</a:t>
            </a: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83687" y="3784052"/>
            <a:ext cx="1944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添加标题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0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808" y="-968991"/>
            <a:ext cx="9049732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579652" y="3153895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79018" y="3153895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87350" y="3153895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72647" y="3153895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43184" y="3153895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6579652" y="326064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975152" y="326064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387350" y="3250852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768781" y="326064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143184" y="326064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199492" y="1305847"/>
            <a:ext cx="1050316" cy="2308324"/>
          </a:xfrm>
          <a:prstGeom prst="rect">
            <a:avLst/>
          </a:prstGeom>
          <a:noFill/>
          <a:ln>
            <a:solidFill>
              <a:srgbClr val="CE393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>
                <a:ln>
                  <a:noFill/>
                </a:ln>
                <a:solidFill>
                  <a:srgbClr val="CE393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国学</a:t>
            </a:r>
            <a:endParaRPr kumimoji="0" lang="zh-CN" altLang="en-US" sz="7200" b="0" i="0" u="none" strike="noStrike" kern="1200" cap="none" spc="0" normalizeH="0" baseline="0" noProof="0">
              <a:ln>
                <a:noFill/>
              </a:ln>
              <a:solidFill>
                <a:srgbClr val="CE393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6096000" y="218364"/>
            <a:ext cx="873457" cy="873457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109648" y="988155"/>
            <a:ext cx="873457" cy="873457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96083" y="275229"/>
            <a:ext cx="773373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国</a:t>
            </a:r>
            <a:endParaRPr kumimoji="0" lang="en-US" altLang="zh-CN" sz="4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学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350" y="-2875526"/>
            <a:ext cx="4791466" cy="663855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065264" y="2597358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64630" y="2597358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72962" y="2597358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58259" y="2597358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28796" y="2597358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11065264" y="270410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0460764" y="270410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9872962" y="2694315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254393" y="270410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8628796" y="270410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903005" y="2640651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02371" y="2640651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10703" y="2640651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96000" y="2640651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7903005" y="2747400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298505" y="2747400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710703" y="2737608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76"/>
          <a:stretch>
            <a:fillRect/>
          </a:stretch>
        </p:blipFill>
        <p:spPr>
          <a:xfrm>
            <a:off x="1319180" y="2640651"/>
            <a:ext cx="4064000" cy="2670772"/>
          </a:xfrm>
          <a:prstGeom prst="rect">
            <a:avLst/>
          </a:prstGeom>
          <a:ln>
            <a:solidFill>
              <a:srgbClr val="CE3932"/>
            </a:solidFill>
          </a:ln>
        </p:spPr>
      </p:pic>
      <p:sp>
        <p:nvSpPr>
          <p:cNvPr id="40" name="矩形 39"/>
          <p:cNvSpPr/>
          <p:nvPr/>
        </p:nvSpPr>
        <p:spPr>
          <a:xfrm>
            <a:off x="1514901" y="2347415"/>
            <a:ext cx="4120258" cy="2822478"/>
          </a:xfrm>
          <a:prstGeom prst="rect">
            <a:avLst/>
          </a:prstGeom>
          <a:noFill/>
          <a:ln>
            <a:solidFill>
              <a:srgbClr val="CE39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8" grpId="0"/>
      <p:bldP spid="9" grpId="0"/>
      <p:bldP spid="10" grpId="0"/>
      <p:bldP spid="11" grpId="0"/>
      <p:bldP spid="12" grpId="0"/>
      <p:bldP spid="18" grpId="0"/>
      <p:bldP spid="19" grpId="0"/>
      <p:bldP spid="20" grpId="0"/>
      <p:bldP spid="21" grpId="0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-354771"/>
            <a:ext cx="5691117" cy="4312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556" y="1801629"/>
            <a:ext cx="2749239" cy="375628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100222" y="2639903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99588" y="2639903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07920" y="2639903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93217" y="2639903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63754" y="2639903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9100222" y="2746652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8495722" y="2746652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907920" y="2736860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289351" y="2746652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663754" y="2746652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0033307" y="647467"/>
            <a:ext cx="1050316" cy="2308324"/>
          </a:xfrm>
          <a:prstGeom prst="rect">
            <a:avLst/>
          </a:prstGeom>
          <a:noFill/>
          <a:ln>
            <a:solidFill>
              <a:srgbClr val="CE393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>
                <a:ln>
                  <a:noFill/>
                </a:ln>
                <a:solidFill>
                  <a:srgbClr val="CE393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国学</a:t>
            </a:r>
            <a:endParaRPr kumimoji="0" lang="zh-CN" altLang="en-US" sz="7200" b="0" i="0" u="none" strike="noStrike" kern="1200" cap="none" spc="0" normalizeH="0" baseline="0" noProof="0">
              <a:ln>
                <a:noFill/>
              </a:ln>
              <a:solidFill>
                <a:srgbClr val="CE393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73" y="2348492"/>
            <a:ext cx="4008988" cy="21610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98851" y="783945"/>
            <a:ext cx="1050316" cy="2308324"/>
          </a:xfrm>
          <a:prstGeom prst="rect">
            <a:avLst/>
          </a:prstGeom>
          <a:noFill/>
          <a:ln>
            <a:solidFill>
              <a:srgbClr val="CE393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>
                <a:ln>
                  <a:noFill/>
                </a:ln>
                <a:solidFill>
                  <a:srgbClr val="CE393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国学</a:t>
            </a:r>
            <a:endParaRPr kumimoji="0" lang="zh-CN" altLang="en-US" sz="7200" b="0" i="0" u="none" strike="noStrike" kern="1200" cap="none" spc="0" normalizeH="0" baseline="0" noProof="0">
              <a:ln>
                <a:noFill/>
              </a:ln>
              <a:solidFill>
                <a:srgbClr val="CE393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46927" y="2348492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46293" y="2348492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54625" y="2348492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39922" y="2348492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10459" y="2348492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10446927" y="2455241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9842427" y="2455241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9254625" y="2445449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636056" y="2455241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010459" y="2455241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0 L 0.06706 -0.04005 C 0.08099 -0.04907 0.10196 -0.05394 0.12396 -0.05394 C 0.14896 -0.05394 0.16901 -0.04907 0.18295 -0.04005 L 0.25 0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4730105" y="1528549"/>
            <a:ext cx="3493827" cy="3493827"/>
          </a:xfrm>
          <a:prstGeom prst="ellipse">
            <a:avLst/>
          </a:prstGeom>
          <a:solidFill>
            <a:srgbClr val="CE3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54397"/>
            <a:ext cx="4228571" cy="634920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86651" y="2361063"/>
            <a:ext cx="16650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贰</a:t>
            </a: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83687" y="3784052"/>
            <a:ext cx="1944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添加标题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0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tags/tag1.xml><?xml version="1.0" encoding="utf-8"?>
<p:tagLst xmlns:p="http://schemas.openxmlformats.org/presentationml/2006/main">
  <p:tag name="KSO_WM_TEMPLATE_JOB_ID" val="2"/>
  <p:tag name="KSO_WM_TEMPLATE_OUTLINE_ID" val="15"/>
  <p:tag name="KSO_WM_TEMPLATE_SCENE_ID" val="1"/>
  <p:tag name="KSO_WM_TEMPLATE_TOPIC_DEFAULT" val="1"/>
  <p:tag name="KSO_WM_TEMPLATE_TOPIC_ID" val="2869567"/>
</p:tagLst>
</file>

<file path=ppt/tags/tag2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自定义 6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 主题​​">
      <a:majorFont>
        <a:latin typeface="Calibri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122</Paragraphs>
  <Slides>22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1">
      <vt:lpstr>Arial</vt:lpstr>
      <vt:lpstr>Calibri Light</vt:lpstr>
      <vt:lpstr>等线 Light</vt:lpstr>
      <vt:lpstr>Calibri</vt:lpstr>
      <vt:lpstr>等线</vt:lpstr>
      <vt:lpstr>微软雅黑</vt:lpstr>
      <vt:lpstr>华文隶书</vt:lpstr>
      <vt:lpstr>隶书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lastModifiedBy>Administrator</cp:lastModifiedBy>
  <cp:revision>4</cp:revision>
  <dcterms:created xsi:type="dcterms:W3CDTF">2018-04-04T05:59:00Z</dcterms:created>
  <dcterms:modified xsi:type="dcterms:W3CDTF">2023-10-16T16:20:45Z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2052-10.1.0.7469</vt:lpwstr>
  </property>
  <property fmtid="{D5CDD505-2E9C-101B-9397-08002B2CF9AE}" pid="3" name="KSORubyTemplateID">
    <vt:lpwstr>2</vt:lpwstr>
  </property>
</Properties>
</file>