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2.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2"/>
    <p:sldId id="260" r:id="rId3"/>
    <p:sldId id="261" r:id="rId4"/>
    <p:sldId id="299" r:id="rId5"/>
    <p:sldId id="269" r:id="rId6"/>
    <p:sldId id="301" r:id="rId7"/>
    <p:sldId id="315" r:id="rId8"/>
    <p:sldId id="313" r:id="rId9"/>
    <p:sldId id="314" r:id="rId10"/>
    <p:sldId id="264" r:id="rId11"/>
    <p:sldId id="275" r:id="rId12"/>
    <p:sldId id="289" r:id="rId13"/>
    <p:sldId id="262" r:id="rId14"/>
    <p:sldId id="280" r:id="rId15"/>
    <p:sldId id="300" r:id="rId16"/>
    <p:sldId id="263" r:id="rId17"/>
    <p:sldId id="281" r:id="rId18"/>
    <p:sldId id="285" r:id="rId19"/>
    <p:sldId id="290" r:id="rId20"/>
    <p:sldId id="259"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52" userDrawn="1">
          <p15:clr>
            <a:srgbClr val="A4A3A4"/>
          </p15:clr>
        </p15:guide>
        <p15:guide id="2" pos="4878" userDrawn="1">
          <p15:clr>
            <a:srgbClr val="A4A3A4"/>
          </p15:clr>
        </p15:guide>
        <p15:guide id="3" pos="572" userDrawn="1">
          <p15:clr>
            <a:srgbClr val="A4A3A4"/>
          </p15:clr>
        </p15:guide>
        <p15:guide id="5" orient="horz" pos="3166" userDrawn="1">
          <p15:clr>
            <a:srgbClr val="A4A3A4"/>
          </p15:clr>
        </p15:guide>
        <p15:guide id="6" pos="1347" userDrawn="1">
          <p15:clr>
            <a:srgbClr val="A4A3A4"/>
          </p15:clr>
        </p15:guide>
        <p15:guide id="7" pos="7041" userDrawn="1">
          <p15:clr>
            <a:srgbClr val="A4A3A4"/>
          </p15:clr>
        </p15:guide>
        <p15:guide id="8" pos="35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FC"/>
    <a:srgbClr val="FFFFFF"/>
    <a:srgbClr val="9AA3C2"/>
    <a:srgbClr val="94AEE0"/>
    <a:srgbClr val="93ADE1"/>
    <a:srgbClr val="91ACE0"/>
    <a:srgbClr val="E48E87"/>
    <a:srgbClr val="E58E88"/>
    <a:srgbClr val="E68E88"/>
    <a:srgbClr val="EB93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5706" autoAdjust="0"/>
  </p:normalViewPr>
  <p:slideViewPr>
    <p:cSldViewPr snapToGrid="0" showGuides="1">
      <p:cViewPr varScale="1">
        <p:scale>
          <a:sx n="70" d="100"/>
          <a:sy n="70" d="100"/>
        </p:scale>
        <p:origin x="250" y="38"/>
      </p:cViewPr>
      <p:guideLst>
        <p:guide orient="horz" pos="652"/>
        <p:guide pos="4878"/>
        <p:guide pos="572"/>
        <p:guide orient="horz" pos="3166"/>
        <p:guide pos="1347"/>
        <p:guide pos="7041"/>
        <p:guide pos="3595"/>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D2A18C-3B24-48F8-9D86-68F602156641}" type="datetimeFigureOut">
              <a:rPr lang="zh-CN" altLang="en-US" smtClean="0"/>
              <a:t>2024-09-15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FEE18C-B706-4E93-BCC2-57A32A64F057}" type="slidenum">
              <a:rPr lang="zh-CN" altLang="en-US" smtClean="0"/>
              <a:t>‹#›</a:t>
            </a:fld>
            <a:endParaRPr lang="zh-CN" altLang="en-US"/>
          </a:p>
        </p:txBody>
      </p:sp>
    </p:spTree>
    <p:extLst>
      <p:ext uri="{BB962C8B-B14F-4D97-AF65-F5344CB8AC3E}">
        <p14:creationId xmlns:p14="http://schemas.microsoft.com/office/powerpoint/2010/main" val="1816728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F5FEE18C-B706-4E93-BCC2-57A32A64F057}" type="slidenum">
              <a:rPr lang="zh-CN" altLang="en-US" smtClean="0"/>
              <a:t>1</a:t>
            </a:fld>
            <a:endParaRPr lang="zh-CN" altLang="en-US"/>
          </a:p>
        </p:txBody>
      </p:sp>
    </p:spTree>
    <p:extLst>
      <p:ext uri="{BB962C8B-B14F-4D97-AF65-F5344CB8AC3E}">
        <p14:creationId xmlns:p14="http://schemas.microsoft.com/office/powerpoint/2010/main" val="803743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F5FEE18C-B706-4E93-BCC2-57A32A64F057}" type="slidenum">
              <a:rPr lang="zh-CN" altLang="en-US" smtClean="0"/>
              <a:t>13</a:t>
            </a:fld>
            <a:endParaRPr lang="zh-CN" altLang="en-US"/>
          </a:p>
        </p:txBody>
      </p:sp>
    </p:spTree>
    <p:extLst>
      <p:ext uri="{BB962C8B-B14F-4D97-AF65-F5344CB8AC3E}">
        <p14:creationId xmlns:p14="http://schemas.microsoft.com/office/powerpoint/2010/main" val="38015294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F5FEE18C-B706-4E93-BCC2-57A32A64F057}" type="slidenum">
              <a:rPr lang="zh-CN" altLang="en-US" smtClean="0"/>
              <a:t>20</a:t>
            </a:fld>
            <a:endParaRPr lang="zh-CN" altLang="en-US"/>
          </a:p>
        </p:txBody>
      </p:sp>
    </p:spTree>
    <p:extLst>
      <p:ext uri="{BB962C8B-B14F-4D97-AF65-F5344CB8AC3E}">
        <p14:creationId xmlns:p14="http://schemas.microsoft.com/office/powerpoint/2010/main" val="705695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2024-09-15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2024-09-15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2024-09-15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2024-09-15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2024-09-15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2024-09-15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2024-09-15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2024-09-15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2024-09-15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2024-09-15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2024-09-15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2024-09-15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3" Type="http://schemas.openxmlformats.org/officeDocument/2006/relationships/tags" Target="../tags/tag67.xml"/><Relationship Id="rId18" Type="http://schemas.openxmlformats.org/officeDocument/2006/relationships/tags" Target="../tags/tag72.xml"/><Relationship Id="rId26" Type="http://schemas.openxmlformats.org/officeDocument/2006/relationships/tags" Target="../tags/tag80.xml"/><Relationship Id="rId39" Type="http://schemas.openxmlformats.org/officeDocument/2006/relationships/tags" Target="../tags/tag93.xml"/><Relationship Id="rId21" Type="http://schemas.openxmlformats.org/officeDocument/2006/relationships/tags" Target="../tags/tag75.xml"/><Relationship Id="rId34" Type="http://schemas.openxmlformats.org/officeDocument/2006/relationships/tags" Target="../tags/tag88.xml"/><Relationship Id="rId42" Type="http://schemas.openxmlformats.org/officeDocument/2006/relationships/tags" Target="../tags/tag96.xml"/><Relationship Id="rId47" Type="http://schemas.openxmlformats.org/officeDocument/2006/relationships/image" Target="../media/image23.png"/><Relationship Id="rId7" Type="http://schemas.openxmlformats.org/officeDocument/2006/relationships/tags" Target="../tags/tag61.xml"/><Relationship Id="rId2" Type="http://schemas.openxmlformats.org/officeDocument/2006/relationships/tags" Target="../tags/tag56.xml"/><Relationship Id="rId16" Type="http://schemas.openxmlformats.org/officeDocument/2006/relationships/tags" Target="../tags/tag70.xml"/><Relationship Id="rId29" Type="http://schemas.openxmlformats.org/officeDocument/2006/relationships/tags" Target="../tags/tag83.xml"/><Relationship Id="rId11" Type="http://schemas.openxmlformats.org/officeDocument/2006/relationships/tags" Target="../tags/tag65.xml"/><Relationship Id="rId24" Type="http://schemas.openxmlformats.org/officeDocument/2006/relationships/tags" Target="../tags/tag78.xml"/><Relationship Id="rId32" Type="http://schemas.openxmlformats.org/officeDocument/2006/relationships/tags" Target="../tags/tag86.xml"/><Relationship Id="rId37" Type="http://schemas.openxmlformats.org/officeDocument/2006/relationships/tags" Target="../tags/tag91.xml"/><Relationship Id="rId40" Type="http://schemas.openxmlformats.org/officeDocument/2006/relationships/tags" Target="../tags/tag94.xml"/><Relationship Id="rId45" Type="http://schemas.openxmlformats.org/officeDocument/2006/relationships/image" Target="../media/image52.jpeg"/><Relationship Id="rId5" Type="http://schemas.openxmlformats.org/officeDocument/2006/relationships/tags" Target="../tags/tag59.xml"/><Relationship Id="rId15" Type="http://schemas.openxmlformats.org/officeDocument/2006/relationships/tags" Target="../tags/tag69.xml"/><Relationship Id="rId23" Type="http://schemas.openxmlformats.org/officeDocument/2006/relationships/tags" Target="../tags/tag77.xml"/><Relationship Id="rId28" Type="http://schemas.openxmlformats.org/officeDocument/2006/relationships/tags" Target="../tags/tag82.xml"/><Relationship Id="rId36" Type="http://schemas.openxmlformats.org/officeDocument/2006/relationships/tags" Target="../tags/tag90.xml"/><Relationship Id="rId49" Type="http://schemas.openxmlformats.org/officeDocument/2006/relationships/image" Target="../media/image55.png"/><Relationship Id="rId10" Type="http://schemas.openxmlformats.org/officeDocument/2006/relationships/tags" Target="../tags/tag64.xml"/><Relationship Id="rId19" Type="http://schemas.openxmlformats.org/officeDocument/2006/relationships/tags" Target="../tags/tag73.xml"/><Relationship Id="rId31" Type="http://schemas.openxmlformats.org/officeDocument/2006/relationships/tags" Target="../tags/tag85.xml"/><Relationship Id="rId44" Type="http://schemas.openxmlformats.org/officeDocument/2006/relationships/image" Target="../media/image9.png"/><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tags" Target="../tags/tag68.xml"/><Relationship Id="rId22" Type="http://schemas.openxmlformats.org/officeDocument/2006/relationships/tags" Target="../tags/tag76.xml"/><Relationship Id="rId27" Type="http://schemas.openxmlformats.org/officeDocument/2006/relationships/tags" Target="../tags/tag81.xml"/><Relationship Id="rId30" Type="http://schemas.openxmlformats.org/officeDocument/2006/relationships/tags" Target="../tags/tag84.xml"/><Relationship Id="rId35" Type="http://schemas.openxmlformats.org/officeDocument/2006/relationships/tags" Target="../tags/tag89.xml"/><Relationship Id="rId43" Type="http://schemas.openxmlformats.org/officeDocument/2006/relationships/slideLayout" Target="../slideLayouts/slideLayout2.xml"/><Relationship Id="rId48" Type="http://schemas.openxmlformats.org/officeDocument/2006/relationships/image" Target="../media/image54.png"/><Relationship Id="rId8" Type="http://schemas.openxmlformats.org/officeDocument/2006/relationships/tags" Target="../tags/tag62.xml"/><Relationship Id="rId3" Type="http://schemas.openxmlformats.org/officeDocument/2006/relationships/tags" Target="../tags/tag57.xml"/><Relationship Id="rId12" Type="http://schemas.openxmlformats.org/officeDocument/2006/relationships/tags" Target="../tags/tag66.xml"/><Relationship Id="rId17" Type="http://schemas.openxmlformats.org/officeDocument/2006/relationships/tags" Target="../tags/tag71.xml"/><Relationship Id="rId25" Type="http://schemas.openxmlformats.org/officeDocument/2006/relationships/tags" Target="../tags/tag79.xml"/><Relationship Id="rId33" Type="http://schemas.openxmlformats.org/officeDocument/2006/relationships/tags" Target="../tags/tag87.xml"/><Relationship Id="rId38" Type="http://schemas.openxmlformats.org/officeDocument/2006/relationships/tags" Target="../tags/tag92.xml"/><Relationship Id="rId46" Type="http://schemas.openxmlformats.org/officeDocument/2006/relationships/image" Target="../media/image53.png"/><Relationship Id="rId20" Type="http://schemas.openxmlformats.org/officeDocument/2006/relationships/tags" Target="../tags/tag74.xml"/><Relationship Id="rId41" Type="http://schemas.openxmlformats.org/officeDocument/2006/relationships/tags" Target="../tags/tag95.xml"/><Relationship Id="rId1" Type="http://schemas.openxmlformats.org/officeDocument/2006/relationships/tags" Target="../tags/tag55.xml"/><Relationship Id="rId6" Type="http://schemas.openxmlformats.org/officeDocument/2006/relationships/tags" Target="../tags/tag60.xml"/></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99.xml"/><Relationship Id="rId7" Type="http://schemas.openxmlformats.org/officeDocument/2006/relationships/image" Target="../media/image56.jpeg"/><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image" Target="../media/image9.png"/><Relationship Id="rId5" Type="http://schemas.openxmlformats.org/officeDocument/2006/relationships/slideLayout" Target="../slideLayouts/slideLayout2.xml"/><Relationship Id="rId10" Type="http://schemas.openxmlformats.org/officeDocument/2006/relationships/image" Target="../media/image32.png"/><Relationship Id="rId4" Type="http://schemas.openxmlformats.org/officeDocument/2006/relationships/tags" Target="../tags/tag100.xml"/><Relationship Id="rId9" Type="http://schemas.openxmlformats.org/officeDocument/2006/relationships/image" Target="../media/image57.jpeg"/></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openxmlformats.org/officeDocument/2006/relationships/tags" Target="../tags/tag108.xml"/><Relationship Id="rId13" Type="http://schemas.openxmlformats.org/officeDocument/2006/relationships/tags" Target="../tags/tag113.xml"/><Relationship Id="rId18" Type="http://schemas.openxmlformats.org/officeDocument/2006/relationships/image" Target="../media/image59.png"/><Relationship Id="rId26" Type="http://schemas.openxmlformats.org/officeDocument/2006/relationships/image" Target="../media/image67.png"/><Relationship Id="rId3" Type="http://schemas.openxmlformats.org/officeDocument/2006/relationships/tags" Target="../tags/tag103.xml"/><Relationship Id="rId21" Type="http://schemas.openxmlformats.org/officeDocument/2006/relationships/image" Target="../media/image62.svg"/><Relationship Id="rId7" Type="http://schemas.openxmlformats.org/officeDocument/2006/relationships/tags" Target="../tags/tag107.xml"/><Relationship Id="rId12" Type="http://schemas.openxmlformats.org/officeDocument/2006/relationships/tags" Target="../tags/tag112.xml"/><Relationship Id="rId17" Type="http://schemas.openxmlformats.org/officeDocument/2006/relationships/image" Target="../media/image23.png"/><Relationship Id="rId25" Type="http://schemas.openxmlformats.org/officeDocument/2006/relationships/image" Target="../media/image66.svg"/><Relationship Id="rId2" Type="http://schemas.openxmlformats.org/officeDocument/2006/relationships/tags" Target="../tags/tag102.xml"/><Relationship Id="rId16" Type="http://schemas.openxmlformats.org/officeDocument/2006/relationships/image" Target="../media/image58.jpeg"/><Relationship Id="rId20" Type="http://schemas.openxmlformats.org/officeDocument/2006/relationships/image" Target="../media/image61.png"/><Relationship Id="rId1" Type="http://schemas.openxmlformats.org/officeDocument/2006/relationships/tags" Target="../tags/tag101.xml"/><Relationship Id="rId6" Type="http://schemas.openxmlformats.org/officeDocument/2006/relationships/tags" Target="../tags/tag106.xml"/><Relationship Id="rId11" Type="http://schemas.openxmlformats.org/officeDocument/2006/relationships/tags" Target="../tags/tag111.xml"/><Relationship Id="rId24" Type="http://schemas.openxmlformats.org/officeDocument/2006/relationships/image" Target="../media/image65.png"/><Relationship Id="rId5" Type="http://schemas.openxmlformats.org/officeDocument/2006/relationships/tags" Target="../tags/tag105.xml"/><Relationship Id="rId15" Type="http://schemas.openxmlformats.org/officeDocument/2006/relationships/slideLayout" Target="../slideLayouts/slideLayout2.xml"/><Relationship Id="rId23" Type="http://schemas.openxmlformats.org/officeDocument/2006/relationships/image" Target="../media/image64.svg"/><Relationship Id="rId10" Type="http://schemas.openxmlformats.org/officeDocument/2006/relationships/tags" Target="../tags/tag110.xml"/><Relationship Id="rId19" Type="http://schemas.openxmlformats.org/officeDocument/2006/relationships/image" Target="../media/image60.svg"/><Relationship Id="rId4" Type="http://schemas.openxmlformats.org/officeDocument/2006/relationships/tags" Target="../tags/tag104.xml"/><Relationship Id="rId9" Type="http://schemas.openxmlformats.org/officeDocument/2006/relationships/tags" Target="../tags/tag109.xml"/><Relationship Id="rId14" Type="http://schemas.openxmlformats.org/officeDocument/2006/relationships/tags" Target="../tags/tag114.xml"/><Relationship Id="rId22" Type="http://schemas.openxmlformats.org/officeDocument/2006/relationships/image" Target="../media/image63.png"/><Relationship Id="rId27" Type="http://schemas.openxmlformats.org/officeDocument/2006/relationships/image" Target="../media/image68.svg"/></Relationships>
</file>

<file path=ppt/slides/_rels/slide15.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image" Target="../media/image23.png"/><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image" Target="../media/image58.jpe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slideLayout" Target="../slideLayouts/slideLayout2.xml"/><Relationship Id="rId5" Type="http://schemas.openxmlformats.org/officeDocument/2006/relationships/tags" Target="../tags/tag119.xml"/><Relationship Id="rId15" Type="http://schemas.microsoft.com/office/2007/relationships/hdphoto" Target="../media/hdphoto1.wdp"/><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image" Target="../media/image69.jpe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74.png"/><Relationship Id="rId3" Type="http://schemas.openxmlformats.org/officeDocument/2006/relationships/tags" Target="../tags/tag127.xml"/><Relationship Id="rId7" Type="http://schemas.openxmlformats.org/officeDocument/2006/relationships/image" Target="../media/image58.jpeg"/><Relationship Id="rId12" Type="http://schemas.openxmlformats.org/officeDocument/2006/relationships/image" Target="../media/image73.jpeg"/><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image" Target="../media/image52.jpeg"/><Relationship Id="rId11" Type="http://schemas.openxmlformats.org/officeDocument/2006/relationships/image" Target="../media/image72.jpeg"/><Relationship Id="rId5" Type="http://schemas.openxmlformats.org/officeDocument/2006/relationships/slideLayout" Target="../slideLayouts/slideLayout2.xml"/><Relationship Id="rId10" Type="http://schemas.openxmlformats.org/officeDocument/2006/relationships/image" Target="../media/image71.jpeg"/><Relationship Id="rId4" Type="http://schemas.openxmlformats.org/officeDocument/2006/relationships/tags" Target="../tags/tag128.xml"/><Relationship Id="rId9" Type="http://schemas.openxmlformats.org/officeDocument/2006/relationships/image" Target="../media/image70.jpeg"/></Relationships>
</file>

<file path=ppt/slides/_rels/slide1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tags" Target="../tags/tag131.xml"/><Relationship Id="rId7" Type="http://schemas.openxmlformats.org/officeDocument/2006/relationships/image" Target="../media/image23.png"/><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image" Target="../media/image75.jpeg"/><Relationship Id="rId5" Type="http://schemas.openxmlformats.org/officeDocument/2006/relationships/slideLayout" Target="../slideLayouts/slideLayout2.xml"/><Relationship Id="rId4" Type="http://schemas.openxmlformats.org/officeDocument/2006/relationships/tags" Target="../tags/tag132.xml"/></Relationships>
</file>

<file path=ppt/slides/_rels/slide19.xml.rels><?xml version="1.0" encoding="UTF-8" standalone="yes"?>
<Relationships xmlns="http://schemas.openxmlformats.org/package/2006/relationships"><Relationship Id="rId8" Type="http://schemas.openxmlformats.org/officeDocument/2006/relationships/tags" Target="../tags/tag140.xml"/><Relationship Id="rId13" Type="http://schemas.openxmlformats.org/officeDocument/2006/relationships/image" Target="../media/image76.jpeg"/><Relationship Id="rId18" Type="http://schemas.openxmlformats.org/officeDocument/2006/relationships/image" Target="../media/image78.png"/><Relationship Id="rId3" Type="http://schemas.openxmlformats.org/officeDocument/2006/relationships/tags" Target="../tags/tag135.xml"/><Relationship Id="rId7" Type="http://schemas.openxmlformats.org/officeDocument/2006/relationships/tags" Target="../tags/tag139.xml"/><Relationship Id="rId12" Type="http://schemas.openxmlformats.org/officeDocument/2006/relationships/image" Target="../media/image9.png"/><Relationship Id="rId17" Type="http://schemas.openxmlformats.org/officeDocument/2006/relationships/image" Target="../media/image77.png"/><Relationship Id="rId2" Type="http://schemas.openxmlformats.org/officeDocument/2006/relationships/tags" Target="../tags/tag134.xml"/><Relationship Id="rId16" Type="http://schemas.openxmlformats.org/officeDocument/2006/relationships/image" Target="../media/image54.png"/><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slideLayout" Target="../slideLayouts/slideLayout2.xml"/><Relationship Id="rId5" Type="http://schemas.openxmlformats.org/officeDocument/2006/relationships/tags" Target="../tags/tag137.xml"/><Relationship Id="rId15" Type="http://schemas.openxmlformats.org/officeDocument/2006/relationships/image" Target="../media/image23.png"/><Relationship Id="rId10" Type="http://schemas.openxmlformats.org/officeDocument/2006/relationships/tags" Target="../tags/tag142.xml"/><Relationship Id="rId19" Type="http://schemas.openxmlformats.org/officeDocument/2006/relationships/image" Target="../media/image79.png"/><Relationship Id="rId4" Type="http://schemas.openxmlformats.org/officeDocument/2006/relationships/tags" Target="../tags/tag136.xml"/><Relationship Id="rId9" Type="http://schemas.openxmlformats.org/officeDocument/2006/relationships/tags" Target="../tags/tag141.xml"/><Relationship Id="rId14" Type="http://schemas.openxmlformats.org/officeDocument/2006/relationships/image" Target="../media/image53.pn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image" Target="../media/image7.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6.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1.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png"/><Relationship Id="rId18" Type="http://schemas.openxmlformats.org/officeDocument/2006/relationships/image" Target="../media/image20.svg"/><Relationship Id="rId3" Type="http://schemas.openxmlformats.org/officeDocument/2006/relationships/tags" Target="../tags/tag16.xml"/><Relationship Id="rId21" Type="http://schemas.openxmlformats.org/officeDocument/2006/relationships/image" Target="../media/image23.png"/><Relationship Id="rId7" Type="http://schemas.openxmlformats.org/officeDocument/2006/relationships/image" Target="../media/image9.png"/><Relationship Id="rId12" Type="http://schemas.openxmlformats.org/officeDocument/2006/relationships/image" Target="../media/image14.svg"/><Relationship Id="rId17" Type="http://schemas.openxmlformats.org/officeDocument/2006/relationships/image" Target="../media/image19.png"/><Relationship Id="rId2" Type="http://schemas.openxmlformats.org/officeDocument/2006/relationships/tags" Target="../tags/tag15.xml"/><Relationship Id="rId16" Type="http://schemas.openxmlformats.org/officeDocument/2006/relationships/image" Target="../media/image18.svg"/><Relationship Id="rId20" Type="http://schemas.openxmlformats.org/officeDocument/2006/relationships/image" Target="../media/image22.svg"/><Relationship Id="rId1" Type="http://schemas.openxmlformats.org/officeDocument/2006/relationships/tags" Target="../tags/tag14.xml"/><Relationship Id="rId6" Type="http://schemas.openxmlformats.org/officeDocument/2006/relationships/slideLayout" Target="../slideLayouts/slideLayout2.xml"/><Relationship Id="rId11" Type="http://schemas.openxmlformats.org/officeDocument/2006/relationships/image" Target="../media/image13.png"/><Relationship Id="rId5" Type="http://schemas.openxmlformats.org/officeDocument/2006/relationships/tags" Target="../tags/tag18.xml"/><Relationship Id="rId15" Type="http://schemas.openxmlformats.org/officeDocument/2006/relationships/image" Target="../media/image17.png"/><Relationship Id="rId10" Type="http://schemas.openxmlformats.org/officeDocument/2006/relationships/image" Target="../media/image12.svg"/><Relationship Id="rId19" Type="http://schemas.openxmlformats.org/officeDocument/2006/relationships/image" Target="../media/image21.png"/><Relationship Id="rId4" Type="http://schemas.openxmlformats.org/officeDocument/2006/relationships/tags" Target="../tags/tag17.xml"/><Relationship Id="rId9" Type="http://schemas.openxmlformats.org/officeDocument/2006/relationships/image" Target="../media/image11.png"/><Relationship Id="rId14" Type="http://schemas.openxmlformats.org/officeDocument/2006/relationships/image" Target="../media/image16.svg"/></Relationships>
</file>

<file path=ppt/slides/_rels/slide5.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18" Type="http://schemas.openxmlformats.org/officeDocument/2006/relationships/tags" Target="../tags/tag36.xml"/><Relationship Id="rId26" Type="http://schemas.openxmlformats.org/officeDocument/2006/relationships/image" Target="../media/image27.png"/><Relationship Id="rId3" Type="http://schemas.openxmlformats.org/officeDocument/2006/relationships/tags" Target="../tags/tag21.xml"/><Relationship Id="rId21" Type="http://schemas.openxmlformats.org/officeDocument/2006/relationships/image" Target="../media/image9.png"/><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tags" Target="../tags/tag35.xml"/><Relationship Id="rId25" Type="http://schemas.openxmlformats.org/officeDocument/2006/relationships/image" Target="../media/image26.jpeg"/><Relationship Id="rId2" Type="http://schemas.openxmlformats.org/officeDocument/2006/relationships/tags" Target="../tags/tag20.xml"/><Relationship Id="rId16" Type="http://schemas.openxmlformats.org/officeDocument/2006/relationships/tags" Target="../tags/tag34.xml"/><Relationship Id="rId20" Type="http://schemas.openxmlformats.org/officeDocument/2006/relationships/slideLayout" Target="../slideLayouts/slideLayout2.xml"/><Relationship Id="rId29" Type="http://schemas.openxmlformats.org/officeDocument/2006/relationships/image" Target="../media/image30.png"/><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24" Type="http://schemas.openxmlformats.org/officeDocument/2006/relationships/image" Target="../media/image25.jpeg"/><Relationship Id="rId5" Type="http://schemas.openxmlformats.org/officeDocument/2006/relationships/tags" Target="../tags/tag23.xml"/><Relationship Id="rId15" Type="http://schemas.openxmlformats.org/officeDocument/2006/relationships/tags" Target="../tags/tag33.xml"/><Relationship Id="rId23" Type="http://schemas.openxmlformats.org/officeDocument/2006/relationships/image" Target="../media/image23.png"/><Relationship Id="rId28" Type="http://schemas.openxmlformats.org/officeDocument/2006/relationships/image" Target="../media/image29.svg"/><Relationship Id="rId10" Type="http://schemas.openxmlformats.org/officeDocument/2006/relationships/tags" Target="../tags/tag28.xml"/><Relationship Id="rId19" Type="http://schemas.openxmlformats.org/officeDocument/2006/relationships/tags" Target="../tags/tag37.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 Id="rId22" Type="http://schemas.openxmlformats.org/officeDocument/2006/relationships/image" Target="../media/image24.png"/><Relationship Id="rId27" Type="http://schemas.openxmlformats.org/officeDocument/2006/relationships/image" Target="../media/image28.png"/><Relationship Id="rId30" Type="http://schemas.openxmlformats.org/officeDocument/2006/relationships/image" Target="../media/image31.sv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36.jpeg"/><Relationship Id="rId3" Type="http://schemas.openxmlformats.org/officeDocument/2006/relationships/tags" Target="../tags/tag40.xml"/><Relationship Id="rId7" Type="http://schemas.openxmlformats.org/officeDocument/2006/relationships/image" Target="../media/image24.png"/><Relationship Id="rId12" Type="http://schemas.openxmlformats.org/officeDocument/2006/relationships/image" Target="../media/image35.jpeg"/><Relationship Id="rId17" Type="http://schemas.openxmlformats.org/officeDocument/2006/relationships/image" Target="../media/image40.svg"/><Relationship Id="rId2" Type="http://schemas.openxmlformats.org/officeDocument/2006/relationships/tags" Target="../tags/tag39.xml"/><Relationship Id="rId16" Type="http://schemas.openxmlformats.org/officeDocument/2006/relationships/image" Target="../media/image39.png"/><Relationship Id="rId1" Type="http://schemas.openxmlformats.org/officeDocument/2006/relationships/tags" Target="../tags/tag38.xml"/><Relationship Id="rId6" Type="http://schemas.openxmlformats.org/officeDocument/2006/relationships/image" Target="../media/image9.png"/><Relationship Id="rId11" Type="http://schemas.openxmlformats.org/officeDocument/2006/relationships/image" Target="../media/image34.jpeg"/><Relationship Id="rId5" Type="http://schemas.openxmlformats.org/officeDocument/2006/relationships/slideLayout" Target="../slideLayouts/slideLayout2.xml"/><Relationship Id="rId15" Type="http://schemas.openxmlformats.org/officeDocument/2006/relationships/image" Target="../media/image38.jpeg"/><Relationship Id="rId10" Type="http://schemas.openxmlformats.org/officeDocument/2006/relationships/image" Target="../media/image33.jpeg"/><Relationship Id="rId4" Type="http://schemas.openxmlformats.org/officeDocument/2006/relationships/tags" Target="../tags/tag41.xml"/><Relationship Id="rId9" Type="http://schemas.openxmlformats.org/officeDocument/2006/relationships/image" Target="../media/image32.png"/><Relationship Id="rId14" Type="http://schemas.openxmlformats.org/officeDocument/2006/relationships/image" Target="../media/image37.jpeg"/></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45.svg"/><Relationship Id="rId3" Type="http://schemas.openxmlformats.org/officeDocument/2006/relationships/tags" Target="../tags/tag44.xml"/><Relationship Id="rId7" Type="http://schemas.openxmlformats.org/officeDocument/2006/relationships/image" Target="../media/image41.png"/><Relationship Id="rId12" Type="http://schemas.openxmlformats.org/officeDocument/2006/relationships/image" Target="../media/image44.png"/><Relationship Id="rId17" Type="http://schemas.openxmlformats.org/officeDocument/2006/relationships/image" Target="../media/image49.svg"/><Relationship Id="rId2" Type="http://schemas.openxmlformats.org/officeDocument/2006/relationships/tags" Target="../tags/tag43.xml"/><Relationship Id="rId16" Type="http://schemas.openxmlformats.org/officeDocument/2006/relationships/image" Target="../media/image48.png"/><Relationship Id="rId1" Type="http://schemas.openxmlformats.org/officeDocument/2006/relationships/tags" Target="../tags/tag42.xml"/><Relationship Id="rId6" Type="http://schemas.openxmlformats.org/officeDocument/2006/relationships/image" Target="../media/image9.png"/><Relationship Id="rId11" Type="http://schemas.openxmlformats.org/officeDocument/2006/relationships/image" Target="../media/image43.jpeg"/><Relationship Id="rId5" Type="http://schemas.openxmlformats.org/officeDocument/2006/relationships/slideLayout" Target="../slideLayouts/slideLayout2.xml"/><Relationship Id="rId15" Type="http://schemas.openxmlformats.org/officeDocument/2006/relationships/image" Target="../media/image47.svg"/><Relationship Id="rId10" Type="http://schemas.openxmlformats.org/officeDocument/2006/relationships/image" Target="../media/image42.png"/><Relationship Id="rId4" Type="http://schemas.openxmlformats.org/officeDocument/2006/relationships/tags" Target="../tags/tag45.xml"/><Relationship Id="rId9" Type="http://schemas.openxmlformats.org/officeDocument/2006/relationships/image" Target="../media/image23.png"/><Relationship Id="rId14" Type="http://schemas.openxmlformats.org/officeDocument/2006/relationships/image" Target="../media/image46.pn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48.xml"/><Relationship Id="rId7" Type="http://schemas.openxmlformats.org/officeDocument/2006/relationships/image" Target="../media/image9.pn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Layout" Target="../slideLayouts/slideLayout2.xml"/><Relationship Id="rId11" Type="http://schemas.openxmlformats.org/officeDocument/2006/relationships/image" Target="../media/image40.svg"/><Relationship Id="rId5" Type="http://schemas.openxmlformats.org/officeDocument/2006/relationships/tags" Target="../tags/tag50.xml"/><Relationship Id="rId10" Type="http://schemas.openxmlformats.org/officeDocument/2006/relationships/image" Target="../media/image39.png"/><Relationship Id="rId4" Type="http://schemas.openxmlformats.org/officeDocument/2006/relationships/tags" Target="../tags/tag49.xml"/><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53.xml"/><Relationship Id="rId7" Type="http://schemas.openxmlformats.org/officeDocument/2006/relationships/image" Target="../media/image41.png"/><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image" Target="../media/image9.png"/><Relationship Id="rId11" Type="http://schemas.openxmlformats.org/officeDocument/2006/relationships/image" Target="../media/image51.jpeg"/><Relationship Id="rId5" Type="http://schemas.openxmlformats.org/officeDocument/2006/relationships/slideLayout" Target="../slideLayouts/slideLayout2.xml"/><Relationship Id="rId10" Type="http://schemas.openxmlformats.org/officeDocument/2006/relationships/image" Target="../media/image50.jpeg"/><Relationship Id="rId4" Type="http://schemas.openxmlformats.org/officeDocument/2006/relationships/tags" Target="../tags/tag54.xml"/><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189865" y="0"/>
            <a:ext cx="12476480" cy="6958965"/>
          </a:xfrm>
          <a:prstGeom prst="rect">
            <a:avLst/>
          </a:prstGeom>
          <a:effectLst/>
        </p:spPr>
      </p:pic>
      <p:pic>
        <p:nvPicPr>
          <p:cNvPr id="11" name="图片 10" descr="滤镜2"/>
          <p:cNvPicPr>
            <a:picLocks noChangeAspect="1"/>
          </p:cNvPicPr>
          <p:nvPr/>
        </p:nvPicPr>
        <p:blipFill>
          <a:blip r:embed="rId5"/>
          <a:stretch>
            <a:fillRect/>
          </a:stretch>
        </p:blipFill>
        <p:spPr>
          <a:xfrm>
            <a:off x="-189865" y="2161540"/>
            <a:ext cx="12477115" cy="4797425"/>
          </a:xfrm>
          <a:prstGeom prst="rect">
            <a:avLst/>
          </a:prstGeom>
        </p:spPr>
      </p:pic>
      <p:sp>
        <p:nvSpPr>
          <p:cNvPr id="9" name="矩形 8"/>
          <p:cNvSpPr/>
          <p:nvPr/>
        </p:nvSpPr>
        <p:spPr>
          <a:xfrm>
            <a:off x="-189865" y="0"/>
            <a:ext cx="12476480" cy="6958965"/>
          </a:xfrm>
          <a:prstGeom prst="rect">
            <a:avLst/>
          </a:prstGeom>
          <a:gradFill>
            <a:gsLst>
              <a:gs pos="17000">
                <a:srgbClr val="91ACE0">
                  <a:alpha val="71000"/>
                </a:srgbClr>
              </a:gs>
              <a:gs pos="43000">
                <a:srgbClr val="4692DE">
                  <a:alpha val="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1813560" y="559435"/>
            <a:ext cx="6898005" cy="506730"/>
          </a:xfrm>
          <a:prstGeom prst="rect">
            <a:avLst/>
          </a:prstGeom>
          <a:noFill/>
        </p:spPr>
        <p:txBody>
          <a:bodyPr wrap="square" rtlCol="0">
            <a:spAutoFit/>
          </a:bodyPr>
          <a:lstStyle/>
          <a:p>
            <a:r>
              <a:rPr lang="zh-CN" altLang="en-US" sz="2700">
                <a:solidFill>
                  <a:schemeClr val="bg1"/>
                </a:solidFill>
                <a:cs typeface="+mn-ea"/>
                <a:sym typeface="+mn-lt"/>
              </a:rPr>
              <a:t>山东商业职业技术学院</a:t>
            </a:r>
          </a:p>
        </p:txBody>
      </p:sp>
      <p:sp>
        <p:nvSpPr>
          <p:cNvPr id="13" name="文本框 12"/>
          <p:cNvSpPr txBox="1"/>
          <p:nvPr/>
        </p:nvSpPr>
        <p:spPr>
          <a:xfrm>
            <a:off x="1829435" y="1035050"/>
            <a:ext cx="5207000" cy="306705"/>
          </a:xfrm>
          <a:prstGeom prst="rect">
            <a:avLst/>
          </a:prstGeom>
          <a:noFill/>
        </p:spPr>
        <p:txBody>
          <a:bodyPr wrap="square" rtlCol="0">
            <a:spAutoFit/>
          </a:bodyPr>
          <a:lstStyle/>
          <a:p>
            <a:r>
              <a:rPr lang="zh-CN" altLang="en-US" sz="1400">
                <a:solidFill>
                  <a:schemeClr val="bg1"/>
                </a:solidFill>
                <a:cs typeface="+mn-ea"/>
                <a:sym typeface="+mn-lt"/>
              </a:rPr>
              <a:t>Shandong Institute of Commerce and Technology</a:t>
            </a:r>
          </a:p>
        </p:txBody>
      </p:sp>
      <p:cxnSp>
        <p:nvCxnSpPr>
          <p:cNvPr id="16" name="直接连接符 15"/>
          <p:cNvCxnSpPr/>
          <p:nvPr/>
        </p:nvCxnSpPr>
        <p:spPr>
          <a:xfrm>
            <a:off x="466725" y="-125095"/>
            <a:ext cx="0" cy="7181850"/>
          </a:xfrm>
          <a:prstGeom prst="line">
            <a:avLst/>
          </a:prstGeom>
          <a:ln w="31750">
            <a:solidFill>
              <a:srgbClr val="FFFADE"/>
            </a:solidFill>
          </a:ln>
        </p:spPr>
        <p:style>
          <a:lnRef idx="2">
            <a:schemeClr val="accent1"/>
          </a:lnRef>
          <a:fillRef idx="0">
            <a:srgbClr val="FFFFFF"/>
          </a:fillRef>
          <a:effectRef idx="0">
            <a:srgbClr val="FFFFFF"/>
          </a:effectRef>
          <a:fontRef idx="minor">
            <a:schemeClr val="tx1"/>
          </a:fontRef>
        </p:style>
      </p:cxnSp>
      <p:sp>
        <p:nvSpPr>
          <p:cNvPr id="17" name="矩形 16"/>
          <p:cNvSpPr/>
          <p:nvPr/>
        </p:nvSpPr>
        <p:spPr>
          <a:xfrm flipH="1">
            <a:off x="413385" y="1509395"/>
            <a:ext cx="76200" cy="1124585"/>
          </a:xfrm>
          <a:prstGeom prst="rect">
            <a:avLst/>
          </a:prstGeom>
          <a:solidFill>
            <a:srgbClr val="FFFAD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pic>
        <p:nvPicPr>
          <p:cNvPr id="19" name="图片 18" descr="logo"/>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81025" y="255905"/>
            <a:ext cx="1419860" cy="1412240"/>
          </a:xfrm>
          <a:prstGeom prst="rect">
            <a:avLst/>
          </a:prstGeom>
        </p:spPr>
      </p:pic>
      <p:sp>
        <p:nvSpPr>
          <p:cNvPr id="37" name="文本框 36"/>
          <p:cNvSpPr txBox="1"/>
          <p:nvPr/>
        </p:nvSpPr>
        <p:spPr>
          <a:xfrm>
            <a:off x="808990" y="2648585"/>
            <a:ext cx="4587875" cy="460375"/>
          </a:xfrm>
          <a:prstGeom prst="rect">
            <a:avLst/>
          </a:prstGeom>
          <a:noFill/>
        </p:spPr>
        <p:txBody>
          <a:bodyPr wrap="square" rtlCol="0">
            <a:spAutoFit/>
          </a:bodyPr>
          <a:lstStyle/>
          <a:p>
            <a:r>
              <a:rPr lang="zh-CN" altLang="en-US" sz="2400">
                <a:solidFill>
                  <a:schemeClr val="bg1"/>
                </a:solidFill>
                <a:cs typeface="+mn-ea"/>
                <a:sym typeface="+mn-lt"/>
              </a:rPr>
              <a:t>山东商业职业技术学院通用模板</a:t>
            </a:r>
          </a:p>
        </p:txBody>
      </p:sp>
      <p:sp>
        <p:nvSpPr>
          <p:cNvPr id="38" name="文本框 37"/>
          <p:cNvSpPr txBox="1"/>
          <p:nvPr/>
        </p:nvSpPr>
        <p:spPr>
          <a:xfrm>
            <a:off x="819150" y="3104515"/>
            <a:ext cx="4887595" cy="360680"/>
          </a:xfrm>
          <a:prstGeom prst="rect">
            <a:avLst/>
          </a:prstGeom>
          <a:noFill/>
        </p:spPr>
        <p:txBody>
          <a:bodyPr wrap="square" rtlCol="0">
            <a:spAutoFit/>
          </a:bodyPr>
          <a:lstStyle/>
          <a:p>
            <a:r>
              <a:rPr lang="en-US" altLang="zh-CN" sz="1750">
                <a:solidFill>
                  <a:schemeClr val="bg1"/>
                </a:solidFill>
                <a:cs typeface="+mn-ea"/>
                <a:sym typeface="+mn-lt"/>
              </a:rPr>
              <a:t>shandong shangye zhiye jishu xueyuan</a:t>
            </a:r>
          </a:p>
        </p:txBody>
      </p:sp>
      <p:sp>
        <p:nvSpPr>
          <p:cNvPr id="40" name="流程图: 可选过程 39"/>
          <p:cNvSpPr/>
          <p:nvPr/>
        </p:nvSpPr>
        <p:spPr>
          <a:xfrm>
            <a:off x="892810" y="4755515"/>
            <a:ext cx="3158490" cy="587375"/>
          </a:xfrm>
          <a:prstGeom prst="flowChartAlternateProcess">
            <a:avLst/>
          </a:prstGeom>
          <a:gradFill>
            <a:gsLst>
              <a:gs pos="0">
                <a:srgbClr val="3C5BC9">
                  <a:alpha val="34000"/>
                </a:srgbClr>
              </a:gs>
              <a:gs pos="95000">
                <a:srgbClr val="4D77D4">
                  <a:alpha val="0"/>
                </a:srgbClr>
              </a:gs>
            </a:gsLst>
            <a:path path="circle">
              <a:fillToRect t="100000" r="100000"/>
            </a:path>
            <a:tileRect l="-100000" b="-100000"/>
          </a:gradFill>
          <a:ln>
            <a:solidFill>
              <a:srgbClr val="EDD0B8"/>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42" name="文本框 41"/>
          <p:cNvSpPr txBox="1"/>
          <p:nvPr/>
        </p:nvSpPr>
        <p:spPr>
          <a:xfrm>
            <a:off x="908050" y="4853940"/>
            <a:ext cx="3158490" cy="398780"/>
          </a:xfrm>
          <a:prstGeom prst="rect">
            <a:avLst/>
          </a:prstGeom>
          <a:noFill/>
        </p:spPr>
        <p:txBody>
          <a:bodyPr wrap="square" rtlCol="0">
            <a:spAutoFit/>
          </a:bodyPr>
          <a:lstStyle/>
          <a:p>
            <a:r>
              <a:rPr lang="zh-CN" altLang="en-US" sz="2000">
                <a:gradFill>
                  <a:gsLst>
                    <a:gs pos="0">
                      <a:srgbClr val="E7BF9B"/>
                    </a:gs>
                    <a:gs pos="100000">
                      <a:srgbClr val="F1DAC9"/>
                    </a:gs>
                  </a:gsLst>
                  <a:lin ang="16200000" scaled="0"/>
                </a:gradFill>
                <a:cs typeface="+mn-ea"/>
                <a:sym typeface="+mn-lt"/>
              </a:rPr>
              <a:t>汇报人：吉吉</a:t>
            </a:r>
            <a:r>
              <a:rPr lang="en-US" altLang="zh-CN" sz="2000">
                <a:gradFill>
                  <a:gsLst>
                    <a:gs pos="0">
                      <a:srgbClr val="E7BF9B"/>
                    </a:gs>
                    <a:gs pos="100000">
                      <a:srgbClr val="F1DAC9"/>
                    </a:gs>
                  </a:gsLst>
                  <a:lin ang="16200000" scaled="0"/>
                </a:gradFill>
                <a:cs typeface="+mn-ea"/>
                <a:sym typeface="+mn-lt"/>
              </a:rPr>
              <a:t>   </a:t>
            </a:r>
            <a:r>
              <a:rPr lang="zh-CN" altLang="en-US" sz="2000">
                <a:gradFill>
                  <a:gsLst>
                    <a:gs pos="0">
                      <a:srgbClr val="E7BF9B"/>
                    </a:gs>
                    <a:gs pos="100000">
                      <a:srgbClr val="F1DAC9"/>
                    </a:gs>
                  </a:gsLst>
                  <a:lin ang="16200000" scaled="0"/>
                </a:gradFill>
                <a:cs typeface="+mn-ea"/>
                <a:sym typeface="+mn-lt"/>
              </a:rPr>
              <a:t>时间</a:t>
            </a:r>
            <a:r>
              <a:rPr lang="en-US" altLang="zh-CN" sz="2000">
                <a:gradFill>
                  <a:gsLst>
                    <a:gs pos="0">
                      <a:srgbClr val="E7BF9B"/>
                    </a:gs>
                    <a:gs pos="100000">
                      <a:srgbClr val="F1DAC9"/>
                    </a:gs>
                  </a:gsLst>
                  <a:lin ang="16200000" scaled="0"/>
                </a:gradFill>
                <a:cs typeface="+mn-ea"/>
                <a:sym typeface="+mn-lt"/>
              </a:rPr>
              <a:t>:2024</a:t>
            </a:r>
          </a:p>
        </p:txBody>
      </p:sp>
      <p:sp>
        <p:nvSpPr>
          <p:cNvPr id="3" name="文本框 2">
            <a:extLst>
              <a:ext uri="{FF2B5EF4-FFF2-40B4-BE49-F238E27FC236}">
                <a16:creationId xmlns:a16="http://schemas.microsoft.com/office/drawing/2014/main" id="{7002B6A7-2E8F-613F-F9B3-B594010C7728}"/>
              </a:ext>
            </a:extLst>
          </p:cNvPr>
          <p:cNvSpPr txBox="1"/>
          <p:nvPr/>
        </p:nvSpPr>
        <p:spPr>
          <a:xfrm>
            <a:off x="937438" y="1670077"/>
            <a:ext cx="6825692" cy="827513"/>
          </a:xfrm>
          <a:custGeom>
            <a:avLst/>
            <a:gdLst/>
            <a:ahLst/>
            <a:cxnLst/>
            <a:rect l="l" t="t" r="r" b="b"/>
            <a:pathLst>
              <a:path w="6825692" h="827513">
                <a:moveTo>
                  <a:pt x="1904840" y="604165"/>
                </a:moveTo>
                <a:lnTo>
                  <a:pt x="1904253" y="608926"/>
                </a:lnTo>
                <a:cubicBezTo>
                  <a:pt x="1902935" y="611563"/>
                  <a:pt x="1901730" y="616553"/>
                  <a:pt x="1900638" y="623896"/>
                </a:cubicBezTo>
                <a:cubicBezTo>
                  <a:pt x="1899547" y="631239"/>
                  <a:pt x="1890606" y="651727"/>
                  <a:pt x="1873816" y="685360"/>
                </a:cubicBezTo>
                <a:cubicBezTo>
                  <a:pt x="1877990" y="686311"/>
                  <a:pt x="1880792" y="687165"/>
                  <a:pt x="1882224" y="687920"/>
                </a:cubicBezTo>
                <a:cubicBezTo>
                  <a:pt x="1883656" y="688675"/>
                  <a:pt x="1886887" y="688234"/>
                  <a:pt x="1891916" y="686597"/>
                </a:cubicBezTo>
                <a:cubicBezTo>
                  <a:pt x="1896945" y="684960"/>
                  <a:pt x="1900106" y="684142"/>
                  <a:pt x="1901398" y="684142"/>
                </a:cubicBezTo>
                <a:cubicBezTo>
                  <a:pt x="1902690" y="684142"/>
                  <a:pt x="1911208" y="682893"/>
                  <a:pt x="1926950" y="680396"/>
                </a:cubicBezTo>
                <a:cubicBezTo>
                  <a:pt x="1920017" y="676397"/>
                  <a:pt x="1916237" y="672346"/>
                  <a:pt x="1915608" y="668242"/>
                </a:cubicBezTo>
                <a:cubicBezTo>
                  <a:pt x="1915058" y="664651"/>
                  <a:pt x="1911801" y="645251"/>
                  <a:pt x="1905836" y="610041"/>
                </a:cubicBezTo>
                <a:close/>
                <a:moveTo>
                  <a:pt x="1213801" y="602605"/>
                </a:moveTo>
                <a:lnTo>
                  <a:pt x="1232603" y="627419"/>
                </a:lnTo>
                <a:cubicBezTo>
                  <a:pt x="1267030" y="660790"/>
                  <a:pt x="1285743" y="678292"/>
                  <a:pt x="1288742" y="679924"/>
                </a:cubicBezTo>
                <a:cubicBezTo>
                  <a:pt x="1291742" y="681557"/>
                  <a:pt x="1294961" y="683600"/>
                  <a:pt x="1298402" y="686054"/>
                </a:cubicBezTo>
                <a:cubicBezTo>
                  <a:pt x="1301841" y="688507"/>
                  <a:pt x="1306995" y="690371"/>
                  <a:pt x="1313862" y="691646"/>
                </a:cubicBezTo>
                <a:cubicBezTo>
                  <a:pt x="1320729" y="692921"/>
                  <a:pt x="1327826" y="694737"/>
                  <a:pt x="1335151" y="697094"/>
                </a:cubicBezTo>
                <a:cubicBezTo>
                  <a:pt x="1342477" y="699452"/>
                  <a:pt x="1349012" y="700500"/>
                  <a:pt x="1354757" y="700238"/>
                </a:cubicBezTo>
                <a:cubicBezTo>
                  <a:pt x="1360502" y="699976"/>
                  <a:pt x="1367199" y="700085"/>
                  <a:pt x="1374848" y="700565"/>
                </a:cubicBezTo>
                <a:cubicBezTo>
                  <a:pt x="1375110" y="697300"/>
                  <a:pt x="1374230" y="692936"/>
                  <a:pt x="1372209" y="687475"/>
                </a:cubicBezTo>
                <a:cubicBezTo>
                  <a:pt x="1370187" y="682013"/>
                  <a:pt x="1364303" y="671112"/>
                  <a:pt x="1354554" y="654772"/>
                </a:cubicBezTo>
                <a:cubicBezTo>
                  <a:pt x="1344806" y="638431"/>
                  <a:pt x="1338122" y="628314"/>
                  <a:pt x="1334503" y="624420"/>
                </a:cubicBezTo>
                <a:cubicBezTo>
                  <a:pt x="1333598" y="623446"/>
                  <a:pt x="1332483" y="622082"/>
                  <a:pt x="1331159" y="620328"/>
                </a:cubicBezTo>
                <a:lnTo>
                  <a:pt x="1330545" y="619470"/>
                </a:lnTo>
                <a:lnTo>
                  <a:pt x="1330345" y="621290"/>
                </a:lnTo>
                <a:cubicBezTo>
                  <a:pt x="1324285" y="626686"/>
                  <a:pt x="1319839" y="630977"/>
                  <a:pt x="1317005" y="634164"/>
                </a:cubicBezTo>
                <a:cubicBezTo>
                  <a:pt x="1314172" y="637351"/>
                  <a:pt x="1310673" y="639117"/>
                  <a:pt x="1306508" y="639462"/>
                </a:cubicBezTo>
                <a:cubicBezTo>
                  <a:pt x="1302343" y="639807"/>
                  <a:pt x="1298502" y="640400"/>
                  <a:pt x="1294983" y="641243"/>
                </a:cubicBezTo>
                <a:cubicBezTo>
                  <a:pt x="1291464" y="642085"/>
                  <a:pt x="1287402" y="641909"/>
                  <a:pt x="1282796" y="640712"/>
                </a:cubicBezTo>
                <a:cubicBezTo>
                  <a:pt x="1278191" y="639516"/>
                  <a:pt x="1273450" y="638460"/>
                  <a:pt x="1268573" y="637543"/>
                </a:cubicBezTo>
                <a:cubicBezTo>
                  <a:pt x="1263697" y="636626"/>
                  <a:pt x="1256950" y="632274"/>
                  <a:pt x="1248332" y="624485"/>
                </a:cubicBezTo>
                <a:cubicBezTo>
                  <a:pt x="1239714" y="616697"/>
                  <a:pt x="1233869" y="612292"/>
                  <a:pt x="1230795" y="611271"/>
                </a:cubicBezTo>
                <a:cubicBezTo>
                  <a:pt x="1229259" y="610760"/>
                  <a:pt x="1226961" y="609720"/>
                  <a:pt x="1223900" y="608150"/>
                </a:cubicBezTo>
                <a:close/>
                <a:moveTo>
                  <a:pt x="4477256" y="586269"/>
                </a:moveTo>
                <a:lnTo>
                  <a:pt x="4477256" y="596458"/>
                </a:lnTo>
                <a:lnTo>
                  <a:pt x="4491544" y="590722"/>
                </a:lnTo>
                <a:close/>
                <a:moveTo>
                  <a:pt x="1153171" y="581437"/>
                </a:moveTo>
                <a:lnTo>
                  <a:pt x="1146229" y="585771"/>
                </a:lnTo>
                <a:lnTo>
                  <a:pt x="1141213" y="587356"/>
                </a:lnTo>
                <a:lnTo>
                  <a:pt x="1148416" y="592843"/>
                </a:lnTo>
                <a:lnTo>
                  <a:pt x="1152183" y="590907"/>
                </a:lnTo>
                <a:close/>
                <a:moveTo>
                  <a:pt x="2092838" y="563541"/>
                </a:moveTo>
                <a:lnTo>
                  <a:pt x="2087191" y="579288"/>
                </a:lnTo>
                <a:cubicBezTo>
                  <a:pt x="2086505" y="580794"/>
                  <a:pt x="2085657" y="582926"/>
                  <a:pt x="2084646" y="585683"/>
                </a:cubicBezTo>
                <a:lnTo>
                  <a:pt x="2083214" y="589812"/>
                </a:lnTo>
                <a:lnTo>
                  <a:pt x="2085259" y="585833"/>
                </a:lnTo>
                <a:cubicBezTo>
                  <a:pt x="2088960" y="578504"/>
                  <a:pt x="2090894" y="574229"/>
                  <a:pt x="2091061" y="573008"/>
                </a:cubicBezTo>
                <a:cubicBezTo>
                  <a:pt x="2091283" y="571380"/>
                  <a:pt x="2091945" y="568308"/>
                  <a:pt x="2093045" y="563794"/>
                </a:cubicBezTo>
                <a:close/>
                <a:moveTo>
                  <a:pt x="2763797" y="563536"/>
                </a:moveTo>
                <a:lnTo>
                  <a:pt x="2757615" y="573557"/>
                </a:lnTo>
                <a:cubicBezTo>
                  <a:pt x="2754754" y="578144"/>
                  <a:pt x="2751579" y="583189"/>
                  <a:pt x="2748088" y="588692"/>
                </a:cubicBezTo>
                <a:cubicBezTo>
                  <a:pt x="2734127" y="610703"/>
                  <a:pt x="2725003" y="627419"/>
                  <a:pt x="2720716" y="638840"/>
                </a:cubicBezTo>
                <a:cubicBezTo>
                  <a:pt x="2724785" y="647143"/>
                  <a:pt x="2728399" y="652633"/>
                  <a:pt x="2731560" y="655309"/>
                </a:cubicBezTo>
                <a:cubicBezTo>
                  <a:pt x="2734721" y="657985"/>
                  <a:pt x="2740112" y="663387"/>
                  <a:pt x="2747735" y="671516"/>
                </a:cubicBezTo>
                <a:cubicBezTo>
                  <a:pt x="2756851" y="674983"/>
                  <a:pt x="2762172" y="676401"/>
                  <a:pt x="2763700" y="675773"/>
                </a:cubicBezTo>
                <a:cubicBezTo>
                  <a:pt x="2765228" y="675144"/>
                  <a:pt x="2766145" y="674795"/>
                  <a:pt x="2766450" y="674725"/>
                </a:cubicBezTo>
                <a:close/>
                <a:moveTo>
                  <a:pt x="2011593" y="555371"/>
                </a:moveTo>
                <a:lnTo>
                  <a:pt x="2006782" y="575745"/>
                </a:lnTo>
                <a:cubicBezTo>
                  <a:pt x="2006236" y="582036"/>
                  <a:pt x="2005560" y="587882"/>
                  <a:pt x="2004752" y="593282"/>
                </a:cubicBezTo>
                <a:cubicBezTo>
                  <a:pt x="2003944" y="598682"/>
                  <a:pt x="2003021" y="609020"/>
                  <a:pt x="2001982" y="624295"/>
                </a:cubicBezTo>
                <a:cubicBezTo>
                  <a:pt x="2000943" y="639571"/>
                  <a:pt x="2001585" y="651015"/>
                  <a:pt x="2003907" y="658629"/>
                </a:cubicBezTo>
                <a:cubicBezTo>
                  <a:pt x="2018576" y="656699"/>
                  <a:pt x="2027730" y="655180"/>
                  <a:pt x="2031371" y="654071"/>
                </a:cubicBezTo>
                <a:cubicBezTo>
                  <a:pt x="2028010" y="651539"/>
                  <a:pt x="2024919" y="648158"/>
                  <a:pt x="2022099" y="643928"/>
                </a:cubicBezTo>
                <a:cubicBezTo>
                  <a:pt x="2019279" y="639697"/>
                  <a:pt x="2017131" y="634629"/>
                  <a:pt x="2015655" y="628722"/>
                </a:cubicBezTo>
                <a:cubicBezTo>
                  <a:pt x="2014180" y="622815"/>
                  <a:pt x="2012182" y="616339"/>
                  <a:pt x="2009663" y="609293"/>
                </a:cubicBezTo>
                <a:cubicBezTo>
                  <a:pt x="2007144" y="602247"/>
                  <a:pt x="2007310" y="595325"/>
                  <a:pt x="2010161" y="588528"/>
                </a:cubicBezTo>
                <a:cubicBezTo>
                  <a:pt x="2013012" y="581731"/>
                  <a:pt x="2016795" y="572447"/>
                  <a:pt x="2021509" y="560677"/>
                </a:cubicBezTo>
                <a:close/>
                <a:moveTo>
                  <a:pt x="4842955" y="553001"/>
                </a:moveTo>
                <a:lnTo>
                  <a:pt x="4841113" y="558178"/>
                </a:lnTo>
                <a:cubicBezTo>
                  <a:pt x="4840072" y="561009"/>
                  <a:pt x="4838867" y="564206"/>
                  <a:pt x="4837498" y="567769"/>
                </a:cubicBezTo>
                <a:cubicBezTo>
                  <a:pt x="4832024" y="582023"/>
                  <a:pt x="4825379" y="596794"/>
                  <a:pt x="4817565" y="612083"/>
                </a:cubicBezTo>
                <a:lnTo>
                  <a:pt x="4815705" y="598095"/>
                </a:lnTo>
                <a:cubicBezTo>
                  <a:pt x="4818298" y="617208"/>
                  <a:pt x="4818355" y="635469"/>
                  <a:pt x="4815875" y="652879"/>
                </a:cubicBezTo>
                <a:lnTo>
                  <a:pt x="4816360" y="625743"/>
                </a:lnTo>
                <a:cubicBezTo>
                  <a:pt x="4821289" y="642502"/>
                  <a:pt x="4824872" y="655465"/>
                  <a:pt x="4827111" y="664631"/>
                </a:cubicBezTo>
                <a:lnTo>
                  <a:pt x="4827297" y="665492"/>
                </a:lnTo>
                <a:lnTo>
                  <a:pt x="4844532" y="674005"/>
                </a:lnTo>
                <a:cubicBezTo>
                  <a:pt x="4850661" y="676048"/>
                  <a:pt x="4859900" y="683109"/>
                  <a:pt x="4872251" y="695189"/>
                </a:cubicBezTo>
                <a:cubicBezTo>
                  <a:pt x="4884601" y="707268"/>
                  <a:pt x="4892086" y="713418"/>
                  <a:pt x="4894705" y="713636"/>
                </a:cubicBezTo>
                <a:cubicBezTo>
                  <a:pt x="4897325" y="713854"/>
                  <a:pt x="4900590" y="714614"/>
                  <a:pt x="4904502" y="715915"/>
                </a:cubicBezTo>
                <a:cubicBezTo>
                  <a:pt x="4908414" y="717216"/>
                  <a:pt x="4912476" y="717742"/>
                  <a:pt x="4916689" y="717493"/>
                </a:cubicBezTo>
                <a:cubicBezTo>
                  <a:pt x="4920901" y="717244"/>
                  <a:pt x="4924905" y="717102"/>
                  <a:pt x="4928698" y="717067"/>
                </a:cubicBezTo>
                <a:cubicBezTo>
                  <a:pt x="4932492" y="717032"/>
                  <a:pt x="4935777" y="716399"/>
                  <a:pt x="4938554" y="715168"/>
                </a:cubicBezTo>
                <a:cubicBezTo>
                  <a:pt x="4934232" y="646680"/>
                  <a:pt x="4932329" y="612043"/>
                  <a:pt x="4932844" y="611257"/>
                </a:cubicBezTo>
                <a:cubicBezTo>
                  <a:pt x="4910832" y="623761"/>
                  <a:pt x="4896537" y="630405"/>
                  <a:pt x="4889958" y="631191"/>
                </a:cubicBezTo>
                <a:cubicBezTo>
                  <a:pt x="4883379" y="631977"/>
                  <a:pt x="4878175" y="633775"/>
                  <a:pt x="4874347" y="636587"/>
                </a:cubicBezTo>
                <a:cubicBezTo>
                  <a:pt x="4870518" y="639398"/>
                  <a:pt x="4866953" y="641555"/>
                  <a:pt x="4863653" y="643057"/>
                </a:cubicBezTo>
                <a:cubicBezTo>
                  <a:pt x="4860352" y="644558"/>
                  <a:pt x="4857253" y="646178"/>
                  <a:pt x="4854354" y="647916"/>
                </a:cubicBezTo>
                <a:cubicBezTo>
                  <a:pt x="4851455" y="649653"/>
                  <a:pt x="4848633" y="650692"/>
                  <a:pt x="4845887" y="651033"/>
                </a:cubicBezTo>
                <a:cubicBezTo>
                  <a:pt x="4843141" y="651373"/>
                  <a:pt x="4836477" y="651819"/>
                  <a:pt x="4825894" y="652369"/>
                </a:cubicBezTo>
                <a:lnTo>
                  <a:pt x="4837931" y="631414"/>
                </a:lnTo>
                <a:cubicBezTo>
                  <a:pt x="4843841" y="623879"/>
                  <a:pt x="4848269" y="618762"/>
                  <a:pt x="4851211" y="616064"/>
                </a:cubicBezTo>
                <a:cubicBezTo>
                  <a:pt x="4854153" y="613366"/>
                  <a:pt x="4859148" y="603775"/>
                  <a:pt x="4866194" y="587290"/>
                </a:cubicBezTo>
                <a:lnTo>
                  <a:pt x="4857366" y="582353"/>
                </a:lnTo>
                <a:close/>
                <a:moveTo>
                  <a:pt x="2097157" y="547620"/>
                </a:moveTo>
                <a:lnTo>
                  <a:pt x="2098598" y="561096"/>
                </a:lnTo>
                <a:lnTo>
                  <a:pt x="2109809" y="561096"/>
                </a:lnTo>
                <a:close/>
                <a:moveTo>
                  <a:pt x="1222264" y="542850"/>
                </a:moveTo>
                <a:lnTo>
                  <a:pt x="1212865" y="547404"/>
                </a:lnTo>
                <a:cubicBezTo>
                  <a:pt x="1207610" y="549427"/>
                  <a:pt x="1199428" y="553636"/>
                  <a:pt x="1188322" y="560031"/>
                </a:cubicBezTo>
                <a:lnTo>
                  <a:pt x="1174881" y="568038"/>
                </a:lnTo>
                <a:lnTo>
                  <a:pt x="1189723" y="570827"/>
                </a:lnTo>
                <a:lnTo>
                  <a:pt x="1212501" y="600888"/>
                </a:lnTo>
                <a:lnTo>
                  <a:pt x="1213661" y="584168"/>
                </a:lnTo>
                <a:cubicBezTo>
                  <a:pt x="1213934" y="578891"/>
                  <a:pt x="1214071" y="574233"/>
                  <a:pt x="1214071" y="570192"/>
                </a:cubicBezTo>
                <a:cubicBezTo>
                  <a:pt x="1214071" y="566152"/>
                  <a:pt x="1214893" y="561524"/>
                  <a:pt x="1216539" y="556308"/>
                </a:cubicBezTo>
                <a:close/>
                <a:moveTo>
                  <a:pt x="6392993" y="541619"/>
                </a:moveTo>
                <a:lnTo>
                  <a:pt x="6392141" y="550868"/>
                </a:lnTo>
                <a:cubicBezTo>
                  <a:pt x="6391166" y="564025"/>
                  <a:pt x="6390575" y="580738"/>
                  <a:pt x="6390369" y="601009"/>
                </a:cubicBezTo>
                <a:lnTo>
                  <a:pt x="6390023" y="618034"/>
                </a:lnTo>
                <a:lnTo>
                  <a:pt x="6391423" y="617832"/>
                </a:lnTo>
                <a:lnTo>
                  <a:pt x="6391423" y="613877"/>
                </a:lnTo>
                <a:lnTo>
                  <a:pt x="6394645" y="611729"/>
                </a:lnTo>
                <a:lnTo>
                  <a:pt x="6398469" y="600243"/>
                </a:lnTo>
                <a:lnTo>
                  <a:pt x="6414919" y="609293"/>
                </a:lnTo>
                <a:cubicBezTo>
                  <a:pt x="6416709" y="606377"/>
                  <a:pt x="6422310" y="598711"/>
                  <a:pt x="6431722" y="586295"/>
                </a:cubicBezTo>
                <a:lnTo>
                  <a:pt x="6408829" y="566414"/>
                </a:lnTo>
                <a:lnTo>
                  <a:pt x="6395994" y="543940"/>
                </a:lnTo>
                <a:close/>
                <a:moveTo>
                  <a:pt x="2164344" y="536435"/>
                </a:moveTo>
                <a:cubicBezTo>
                  <a:pt x="2152924" y="543272"/>
                  <a:pt x="2141599" y="547611"/>
                  <a:pt x="2130371" y="549453"/>
                </a:cubicBezTo>
                <a:lnTo>
                  <a:pt x="2135610" y="550815"/>
                </a:lnTo>
                <a:lnTo>
                  <a:pt x="2154181" y="562314"/>
                </a:lnTo>
                <a:cubicBezTo>
                  <a:pt x="2156215" y="572513"/>
                  <a:pt x="2157551" y="579255"/>
                  <a:pt x="2158188" y="582543"/>
                </a:cubicBezTo>
                <a:cubicBezTo>
                  <a:pt x="2158826" y="585830"/>
                  <a:pt x="2158785" y="589702"/>
                  <a:pt x="2158064" y="594160"/>
                </a:cubicBezTo>
                <a:cubicBezTo>
                  <a:pt x="2157344" y="598617"/>
                  <a:pt x="2148558" y="610184"/>
                  <a:pt x="2131706" y="628860"/>
                </a:cubicBezTo>
                <a:lnTo>
                  <a:pt x="2101584" y="648518"/>
                </a:lnTo>
                <a:cubicBezTo>
                  <a:pt x="2099357" y="644842"/>
                  <a:pt x="2115737" y="641612"/>
                  <a:pt x="2150724" y="638826"/>
                </a:cubicBezTo>
                <a:cubicBezTo>
                  <a:pt x="2150688" y="639254"/>
                  <a:pt x="2152622" y="628788"/>
                  <a:pt x="2156525" y="607427"/>
                </a:cubicBezTo>
                <a:cubicBezTo>
                  <a:pt x="2160428" y="586066"/>
                  <a:pt x="2163990" y="569878"/>
                  <a:pt x="2167212" y="558863"/>
                </a:cubicBezTo>
                <a:cubicBezTo>
                  <a:pt x="2170434" y="547849"/>
                  <a:pt x="2172298" y="541822"/>
                  <a:pt x="2172805" y="540783"/>
                </a:cubicBezTo>
                <a:close/>
                <a:moveTo>
                  <a:pt x="270866" y="519375"/>
                </a:moveTo>
                <a:lnTo>
                  <a:pt x="271534" y="538537"/>
                </a:lnTo>
                <a:cubicBezTo>
                  <a:pt x="272156" y="546539"/>
                  <a:pt x="273166" y="555810"/>
                  <a:pt x="274563" y="566348"/>
                </a:cubicBezTo>
                <a:lnTo>
                  <a:pt x="278109" y="566858"/>
                </a:lnTo>
                <a:lnTo>
                  <a:pt x="282078" y="566545"/>
                </a:lnTo>
                <a:cubicBezTo>
                  <a:pt x="284697" y="566003"/>
                  <a:pt x="298558" y="557368"/>
                  <a:pt x="323660" y="540639"/>
                </a:cubicBezTo>
                <a:lnTo>
                  <a:pt x="337957" y="525063"/>
                </a:lnTo>
                <a:lnTo>
                  <a:pt x="328908" y="528525"/>
                </a:lnTo>
                <a:cubicBezTo>
                  <a:pt x="324407" y="528848"/>
                  <a:pt x="320402" y="529286"/>
                  <a:pt x="316892" y="529841"/>
                </a:cubicBezTo>
                <a:lnTo>
                  <a:pt x="315633" y="529526"/>
                </a:lnTo>
                <a:lnTo>
                  <a:pt x="312764" y="529841"/>
                </a:lnTo>
                <a:close/>
                <a:moveTo>
                  <a:pt x="1135547" y="512365"/>
                </a:moveTo>
                <a:lnTo>
                  <a:pt x="1134841" y="512383"/>
                </a:lnTo>
                <a:lnTo>
                  <a:pt x="1133837" y="513023"/>
                </a:lnTo>
                <a:close/>
                <a:moveTo>
                  <a:pt x="4927854" y="506355"/>
                </a:moveTo>
                <a:lnTo>
                  <a:pt x="4926465" y="507818"/>
                </a:lnTo>
                <a:cubicBezTo>
                  <a:pt x="4916940" y="519667"/>
                  <a:pt x="4909715" y="528155"/>
                  <a:pt x="4904794" y="533282"/>
                </a:cubicBezTo>
                <a:lnTo>
                  <a:pt x="4901697" y="536112"/>
                </a:lnTo>
                <a:lnTo>
                  <a:pt x="4907439" y="533135"/>
                </a:lnTo>
                <a:cubicBezTo>
                  <a:pt x="4910209" y="531969"/>
                  <a:pt x="4912247" y="531454"/>
                  <a:pt x="4913552" y="531589"/>
                </a:cubicBezTo>
                <a:cubicBezTo>
                  <a:pt x="4916163" y="531860"/>
                  <a:pt x="4918514" y="531585"/>
                  <a:pt x="4920605" y="530764"/>
                </a:cubicBezTo>
                <a:cubicBezTo>
                  <a:pt x="4922695" y="529943"/>
                  <a:pt x="4925112" y="530354"/>
                  <a:pt x="4927854" y="531995"/>
                </a:cubicBezTo>
                <a:close/>
                <a:moveTo>
                  <a:pt x="6299331" y="505198"/>
                </a:moveTo>
                <a:lnTo>
                  <a:pt x="6288547" y="521086"/>
                </a:lnTo>
                <a:lnTo>
                  <a:pt x="6286491" y="542695"/>
                </a:lnTo>
                <a:lnTo>
                  <a:pt x="6299300" y="530096"/>
                </a:lnTo>
                <a:close/>
                <a:moveTo>
                  <a:pt x="2763183" y="477646"/>
                </a:moveTo>
                <a:lnTo>
                  <a:pt x="2762436" y="481153"/>
                </a:lnTo>
                <a:cubicBezTo>
                  <a:pt x="2759620" y="487352"/>
                  <a:pt x="2749909" y="503518"/>
                  <a:pt x="2733302" y="529651"/>
                </a:cubicBezTo>
                <a:lnTo>
                  <a:pt x="2722352" y="546651"/>
                </a:lnTo>
                <a:lnTo>
                  <a:pt x="2722432" y="546572"/>
                </a:lnTo>
                <a:cubicBezTo>
                  <a:pt x="2727522" y="541761"/>
                  <a:pt x="2732636" y="535162"/>
                  <a:pt x="2737775" y="526776"/>
                </a:cubicBezTo>
                <a:cubicBezTo>
                  <a:pt x="2742913" y="518390"/>
                  <a:pt x="2748702" y="510658"/>
                  <a:pt x="2755141" y="503582"/>
                </a:cubicBezTo>
                <a:cubicBezTo>
                  <a:pt x="2761581" y="496505"/>
                  <a:pt x="2764389" y="489900"/>
                  <a:pt x="2763569" y="483766"/>
                </a:cubicBezTo>
                <a:close/>
                <a:moveTo>
                  <a:pt x="2108198" y="474762"/>
                </a:moveTo>
                <a:cubicBezTo>
                  <a:pt x="2105474" y="476857"/>
                  <a:pt x="2102536" y="478270"/>
                  <a:pt x="2099384" y="478999"/>
                </a:cubicBezTo>
                <a:cubicBezTo>
                  <a:pt x="2096231" y="479728"/>
                  <a:pt x="2088622" y="483792"/>
                  <a:pt x="2076556" y="491192"/>
                </a:cubicBezTo>
                <a:lnTo>
                  <a:pt x="2034225" y="514597"/>
                </a:lnTo>
                <a:lnTo>
                  <a:pt x="2052562" y="508414"/>
                </a:lnTo>
                <a:cubicBezTo>
                  <a:pt x="2070401" y="501827"/>
                  <a:pt x="2083606" y="498255"/>
                  <a:pt x="2092180" y="497701"/>
                </a:cubicBezTo>
                <a:cubicBezTo>
                  <a:pt x="2100754" y="497147"/>
                  <a:pt x="2109091" y="496009"/>
                  <a:pt x="2117189" y="494289"/>
                </a:cubicBezTo>
                <a:lnTo>
                  <a:pt x="2117779" y="494207"/>
                </a:lnTo>
                <a:lnTo>
                  <a:pt x="2115414" y="493281"/>
                </a:lnTo>
                <a:cubicBezTo>
                  <a:pt x="2112122" y="484715"/>
                  <a:pt x="2109717" y="478543"/>
                  <a:pt x="2108198" y="474762"/>
                </a:cubicBezTo>
                <a:close/>
                <a:moveTo>
                  <a:pt x="2707679" y="469125"/>
                </a:moveTo>
                <a:lnTo>
                  <a:pt x="2707069" y="469857"/>
                </a:lnTo>
                <a:cubicBezTo>
                  <a:pt x="2705864" y="471169"/>
                  <a:pt x="2704990" y="472818"/>
                  <a:pt x="2704448" y="474803"/>
                </a:cubicBezTo>
                <a:lnTo>
                  <a:pt x="2704239" y="477104"/>
                </a:lnTo>
                <a:lnTo>
                  <a:pt x="2704891" y="475684"/>
                </a:lnTo>
                <a:close/>
                <a:moveTo>
                  <a:pt x="1177386" y="452235"/>
                </a:moveTo>
                <a:lnTo>
                  <a:pt x="1162272" y="461586"/>
                </a:lnTo>
                <a:lnTo>
                  <a:pt x="1177386" y="465712"/>
                </a:lnTo>
                <a:close/>
                <a:moveTo>
                  <a:pt x="6480532" y="441323"/>
                </a:moveTo>
                <a:lnTo>
                  <a:pt x="6472494" y="445155"/>
                </a:lnTo>
                <a:cubicBezTo>
                  <a:pt x="6467384" y="447389"/>
                  <a:pt x="6464041" y="448577"/>
                  <a:pt x="6462467" y="448719"/>
                </a:cubicBezTo>
                <a:cubicBezTo>
                  <a:pt x="6459320" y="449002"/>
                  <a:pt x="6451208" y="450236"/>
                  <a:pt x="6438133" y="452419"/>
                </a:cubicBezTo>
                <a:cubicBezTo>
                  <a:pt x="6425058" y="454601"/>
                  <a:pt x="6412361" y="458238"/>
                  <a:pt x="6400041" y="463328"/>
                </a:cubicBezTo>
                <a:lnTo>
                  <a:pt x="6395863" y="491474"/>
                </a:lnTo>
                <a:lnTo>
                  <a:pt x="6415351" y="494171"/>
                </a:lnTo>
                <a:lnTo>
                  <a:pt x="6434997" y="480197"/>
                </a:lnTo>
                <a:lnTo>
                  <a:pt x="6450844" y="491251"/>
                </a:lnTo>
                <a:lnTo>
                  <a:pt x="6455572" y="507818"/>
                </a:lnTo>
                <a:lnTo>
                  <a:pt x="6465237" y="518021"/>
                </a:lnTo>
                <a:cubicBezTo>
                  <a:pt x="6465700" y="513533"/>
                  <a:pt x="6466671" y="510392"/>
                  <a:pt x="6468152" y="508598"/>
                </a:cubicBezTo>
                <a:cubicBezTo>
                  <a:pt x="6469631" y="506803"/>
                  <a:pt x="6469889" y="505579"/>
                  <a:pt x="6468924" y="504924"/>
                </a:cubicBezTo>
                <a:cubicBezTo>
                  <a:pt x="6467959" y="504269"/>
                  <a:pt x="6465975" y="500148"/>
                  <a:pt x="6462972" y="492561"/>
                </a:cubicBezTo>
                <a:cubicBezTo>
                  <a:pt x="6468988" y="481978"/>
                  <a:pt x="6472716" y="475759"/>
                  <a:pt x="6474156" y="473904"/>
                </a:cubicBezTo>
                <a:cubicBezTo>
                  <a:pt x="6475597" y="472049"/>
                  <a:pt x="6476422" y="470067"/>
                  <a:pt x="6476631" y="467958"/>
                </a:cubicBezTo>
                <a:cubicBezTo>
                  <a:pt x="6476789" y="466377"/>
                  <a:pt x="6477965" y="458313"/>
                  <a:pt x="6480160" y="443769"/>
                </a:cubicBezTo>
                <a:close/>
                <a:moveTo>
                  <a:pt x="1349243" y="433323"/>
                </a:moveTo>
                <a:lnTo>
                  <a:pt x="1337679" y="434699"/>
                </a:lnTo>
                <a:lnTo>
                  <a:pt x="1337417" y="445163"/>
                </a:lnTo>
                <a:close/>
                <a:moveTo>
                  <a:pt x="1286326" y="419663"/>
                </a:moveTo>
                <a:cubicBezTo>
                  <a:pt x="1283846" y="420624"/>
                  <a:pt x="1279843" y="422682"/>
                  <a:pt x="1274316" y="425838"/>
                </a:cubicBezTo>
                <a:cubicBezTo>
                  <a:pt x="1268789" y="428995"/>
                  <a:pt x="1263116" y="431898"/>
                  <a:pt x="1257297" y="434548"/>
                </a:cubicBezTo>
                <a:cubicBezTo>
                  <a:pt x="1251477" y="437198"/>
                  <a:pt x="1246234" y="440125"/>
                  <a:pt x="1241567" y="443329"/>
                </a:cubicBezTo>
                <a:cubicBezTo>
                  <a:pt x="1238068" y="445733"/>
                  <a:pt x="1224697" y="453767"/>
                  <a:pt x="1201456" y="467432"/>
                </a:cubicBezTo>
                <a:lnTo>
                  <a:pt x="1177043" y="481732"/>
                </a:lnTo>
                <a:lnTo>
                  <a:pt x="1178211" y="483393"/>
                </a:lnTo>
                <a:lnTo>
                  <a:pt x="1175988" y="497115"/>
                </a:lnTo>
                <a:lnTo>
                  <a:pt x="1185805" y="493442"/>
                </a:lnTo>
                <a:cubicBezTo>
                  <a:pt x="1195909" y="489670"/>
                  <a:pt x="1207448" y="485368"/>
                  <a:pt x="1220422" y="480538"/>
                </a:cubicBezTo>
                <a:cubicBezTo>
                  <a:pt x="1246372" y="470876"/>
                  <a:pt x="1268342" y="462899"/>
                  <a:pt x="1286333" y="456606"/>
                </a:cubicBezTo>
                <a:lnTo>
                  <a:pt x="1303860" y="450635"/>
                </a:lnTo>
                <a:lnTo>
                  <a:pt x="1298257" y="450087"/>
                </a:lnTo>
                <a:cubicBezTo>
                  <a:pt x="1291054" y="436371"/>
                  <a:pt x="1287282" y="428039"/>
                  <a:pt x="1286942" y="425092"/>
                </a:cubicBezTo>
                <a:cubicBezTo>
                  <a:pt x="1286601" y="422145"/>
                  <a:pt x="1286396" y="420336"/>
                  <a:pt x="1286326" y="419663"/>
                </a:cubicBezTo>
                <a:close/>
                <a:moveTo>
                  <a:pt x="4665577" y="410486"/>
                </a:moveTo>
                <a:lnTo>
                  <a:pt x="4655452" y="414621"/>
                </a:lnTo>
                <a:lnTo>
                  <a:pt x="4639565" y="440723"/>
                </a:lnTo>
                <a:close/>
                <a:moveTo>
                  <a:pt x="4668837" y="406697"/>
                </a:moveTo>
                <a:lnTo>
                  <a:pt x="4667187" y="407326"/>
                </a:lnTo>
                <a:lnTo>
                  <a:pt x="4668296" y="407326"/>
                </a:lnTo>
                <a:close/>
                <a:moveTo>
                  <a:pt x="5548323" y="403210"/>
                </a:moveTo>
                <a:lnTo>
                  <a:pt x="5548378" y="406579"/>
                </a:lnTo>
                <a:cubicBezTo>
                  <a:pt x="5548668" y="415234"/>
                  <a:pt x="5549540" y="432374"/>
                  <a:pt x="5550994" y="457998"/>
                </a:cubicBezTo>
                <a:cubicBezTo>
                  <a:pt x="5554792" y="441758"/>
                  <a:pt x="5561130" y="425312"/>
                  <a:pt x="5570010" y="408662"/>
                </a:cubicBezTo>
                <a:close/>
                <a:moveTo>
                  <a:pt x="3852873" y="403210"/>
                </a:moveTo>
                <a:lnTo>
                  <a:pt x="3852928" y="406579"/>
                </a:lnTo>
                <a:cubicBezTo>
                  <a:pt x="3853218" y="415234"/>
                  <a:pt x="3854090" y="432374"/>
                  <a:pt x="3855543" y="457998"/>
                </a:cubicBezTo>
                <a:cubicBezTo>
                  <a:pt x="3859342" y="441758"/>
                  <a:pt x="3865680" y="425312"/>
                  <a:pt x="3874560" y="408662"/>
                </a:cubicBezTo>
                <a:close/>
                <a:moveTo>
                  <a:pt x="4830164" y="402402"/>
                </a:moveTo>
                <a:cubicBezTo>
                  <a:pt x="4825842" y="406916"/>
                  <a:pt x="4821236" y="409107"/>
                  <a:pt x="4816347" y="408976"/>
                </a:cubicBezTo>
                <a:cubicBezTo>
                  <a:pt x="4824511" y="410897"/>
                  <a:pt x="4834154" y="417092"/>
                  <a:pt x="4845278" y="427561"/>
                </a:cubicBezTo>
                <a:cubicBezTo>
                  <a:pt x="4846597" y="434135"/>
                  <a:pt x="4847585" y="438715"/>
                  <a:pt x="4848244" y="441299"/>
                </a:cubicBezTo>
                <a:cubicBezTo>
                  <a:pt x="4848903" y="443884"/>
                  <a:pt x="4848474" y="446724"/>
                  <a:pt x="4846954" y="449819"/>
                </a:cubicBezTo>
                <a:cubicBezTo>
                  <a:pt x="4846195" y="451366"/>
                  <a:pt x="4844566" y="456110"/>
                  <a:pt x="4842069" y="464050"/>
                </a:cubicBezTo>
                <a:lnTo>
                  <a:pt x="4840527" y="469069"/>
                </a:lnTo>
                <a:lnTo>
                  <a:pt x="4841978" y="466943"/>
                </a:lnTo>
                <a:cubicBezTo>
                  <a:pt x="4863526" y="454012"/>
                  <a:pt x="4877319" y="447403"/>
                  <a:pt x="4883357" y="447114"/>
                </a:cubicBezTo>
                <a:cubicBezTo>
                  <a:pt x="4889394" y="446826"/>
                  <a:pt x="4895745" y="445826"/>
                  <a:pt x="4902406" y="444115"/>
                </a:cubicBezTo>
                <a:cubicBezTo>
                  <a:pt x="4909068" y="442404"/>
                  <a:pt x="4915047" y="443393"/>
                  <a:pt x="4920343" y="447082"/>
                </a:cubicBezTo>
                <a:cubicBezTo>
                  <a:pt x="4925638" y="450771"/>
                  <a:pt x="4928142" y="454134"/>
                  <a:pt x="4927854" y="457173"/>
                </a:cubicBezTo>
                <a:lnTo>
                  <a:pt x="4925444" y="425426"/>
                </a:lnTo>
                <a:cubicBezTo>
                  <a:pt x="4910827" y="436785"/>
                  <a:pt x="4902210" y="442631"/>
                  <a:pt x="4899590" y="442963"/>
                </a:cubicBezTo>
                <a:cubicBezTo>
                  <a:pt x="4896971" y="443294"/>
                  <a:pt x="4893727" y="443879"/>
                  <a:pt x="4889860" y="444718"/>
                </a:cubicBezTo>
                <a:cubicBezTo>
                  <a:pt x="4885992" y="445556"/>
                  <a:pt x="4881526" y="444657"/>
                  <a:pt x="4876462" y="442020"/>
                </a:cubicBezTo>
                <a:cubicBezTo>
                  <a:pt x="4871397" y="439383"/>
                  <a:pt x="4863626" y="435908"/>
                  <a:pt x="4853149" y="431595"/>
                </a:cubicBezTo>
                <a:close/>
                <a:moveTo>
                  <a:pt x="6312502" y="399114"/>
                </a:moveTo>
                <a:lnTo>
                  <a:pt x="6293199" y="414233"/>
                </a:lnTo>
                <a:lnTo>
                  <a:pt x="6309568" y="404143"/>
                </a:lnTo>
                <a:cubicBezTo>
                  <a:pt x="6310965" y="401367"/>
                  <a:pt x="6311943" y="399691"/>
                  <a:pt x="6312502" y="399114"/>
                </a:cubicBezTo>
                <a:close/>
                <a:moveTo>
                  <a:pt x="1951730" y="398289"/>
                </a:moveTo>
                <a:cubicBezTo>
                  <a:pt x="1952253" y="419253"/>
                  <a:pt x="1950607" y="437637"/>
                  <a:pt x="1946792" y="453440"/>
                </a:cubicBezTo>
                <a:cubicBezTo>
                  <a:pt x="1942977" y="469244"/>
                  <a:pt x="1940850" y="485266"/>
                  <a:pt x="1940414" y="501506"/>
                </a:cubicBezTo>
                <a:cubicBezTo>
                  <a:pt x="1968074" y="503200"/>
                  <a:pt x="1985786" y="502846"/>
                  <a:pt x="1993548" y="500445"/>
                </a:cubicBezTo>
                <a:cubicBezTo>
                  <a:pt x="1992640" y="502296"/>
                  <a:pt x="1986091" y="497123"/>
                  <a:pt x="1973903" y="484925"/>
                </a:cubicBezTo>
                <a:lnTo>
                  <a:pt x="1963660" y="466799"/>
                </a:lnTo>
                <a:lnTo>
                  <a:pt x="1956588" y="462765"/>
                </a:lnTo>
                <a:cubicBezTo>
                  <a:pt x="1951961" y="439051"/>
                  <a:pt x="1950341" y="417559"/>
                  <a:pt x="1951730" y="398289"/>
                </a:cubicBezTo>
                <a:close/>
                <a:moveTo>
                  <a:pt x="1170095" y="395135"/>
                </a:moveTo>
                <a:lnTo>
                  <a:pt x="1169816" y="397399"/>
                </a:lnTo>
                <a:cubicBezTo>
                  <a:pt x="1169266" y="411447"/>
                  <a:pt x="1168884" y="418960"/>
                  <a:pt x="1168670" y="419938"/>
                </a:cubicBezTo>
                <a:cubicBezTo>
                  <a:pt x="1168456" y="420916"/>
                  <a:pt x="1168860" y="422636"/>
                  <a:pt x="1169882" y="425098"/>
                </a:cubicBezTo>
                <a:lnTo>
                  <a:pt x="1178670" y="419532"/>
                </a:lnTo>
                <a:lnTo>
                  <a:pt x="1180359" y="418367"/>
                </a:lnTo>
                <a:cubicBezTo>
                  <a:pt x="1178473" y="414080"/>
                  <a:pt x="1176275" y="409843"/>
                  <a:pt x="1173765" y="405656"/>
                </a:cubicBezTo>
                <a:cubicBezTo>
                  <a:pt x="1173138" y="404609"/>
                  <a:pt x="1172444" y="402954"/>
                  <a:pt x="1171687" y="400689"/>
                </a:cubicBezTo>
                <a:close/>
                <a:moveTo>
                  <a:pt x="2972019" y="390064"/>
                </a:moveTo>
                <a:lnTo>
                  <a:pt x="2957534" y="399861"/>
                </a:lnTo>
                <a:lnTo>
                  <a:pt x="2965759" y="403318"/>
                </a:lnTo>
                <a:lnTo>
                  <a:pt x="2964001" y="409714"/>
                </a:lnTo>
                <a:lnTo>
                  <a:pt x="2965444" y="407601"/>
                </a:lnTo>
                <a:cubicBezTo>
                  <a:pt x="2969277" y="404894"/>
                  <a:pt x="2971193" y="402022"/>
                  <a:pt x="2971193" y="398983"/>
                </a:cubicBezTo>
                <a:cubicBezTo>
                  <a:pt x="2971193" y="395945"/>
                  <a:pt x="2971469" y="392972"/>
                  <a:pt x="2972019" y="390064"/>
                </a:cubicBezTo>
                <a:close/>
                <a:moveTo>
                  <a:pt x="508379" y="389489"/>
                </a:moveTo>
                <a:lnTo>
                  <a:pt x="406357" y="401655"/>
                </a:lnTo>
                <a:lnTo>
                  <a:pt x="403488" y="405257"/>
                </a:lnTo>
                <a:cubicBezTo>
                  <a:pt x="360644" y="421942"/>
                  <a:pt x="337177" y="431649"/>
                  <a:pt x="333086" y="434378"/>
                </a:cubicBezTo>
                <a:cubicBezTo>
                  <a:pt x="328995" y="437106"/>
                  <a:pt x="322000" y="440734"/>
                  <a:pt x="312098" y="445261"/>
                </a:cubicBezTo>
                <a:cubicBezTo>
                  <a:pt x="302197" y="449788"/>
                  <a:pt x="293326" y="453172"/>
                  <a:pt x="285485" y="455411"/>
                </a:cubicBezTo>
                <a:cubicBezTo>
                  <a:pt x="277645" y="457651"/>
                  <a:pt x="265783" y="460805"/>
                  <a:pt x="249901" y="464874"/>
                </a:cubicBezTo>
                <a:lnTo>
                  <a:pt x="259123" y="464979"/>
                </a:lnTo>
                <a:lnTo>
                  <a:pt x="266545" y="464605"/>
                </a:lnTo>
                <a:cubicBezTo>
                  <a:pt x="269889" y="464583"/>
                  <a:pt x="278142" y="461209"/>
                  <a:pt x="291304" y="454481"/>
                </a:cubicBezTo>
                <a:cubicBezTo>
                  <a:pt x="304467" y="447754"/>
                  <a:pt x="317186" y="443434"/>
                  <a:pt x="329462" y="441522"/>
                </a:cubicBezTo>
                <a:cubicBezTo>
                  <a:pt x="341738" y="439610"/>
                  <a:pt x="348946" y="438043"/>
                  <a:pt x="351085" y="436820"/>
                </a:cubicBezTo>
                <a:cubicBezTo>
                  <a:pt x="353224" y="435598"/>
                  <a:pt x="355730" y="434987"/>
                  <a:pt x="358603" y="434987"/>
                </a:cubicBezTo>
                <a:cubicBezTo>
                  <a:pt x="361475" y="434987"/>
                  <a:pt x="364472" y="434572"/>
                  <a:pt x="367594" y="433742"/>
                </a:cubicBezTo>
                <a:lnTo>
                  <a:pt x="370485" y="433914"/>
                </a:lnTo>
                <a:lnTo>
                  <a:pt x="371722" y="433742"/>
                </a:lnTo>
                <a:cubicBezTo>
                  <a:pt x="374843" y="432913"/>
                  <a:pt x="380374" y="433240"/>
                  <a:pt x="388316" y="434725"/>
                </a:cubicBezTo>
                <a:cubicBezTo>
                  <a:pt x="396257" y="436209"/>
                  <a:pt x="408845" y="440112"/>
                  <a:pt x="426080" y="446433"/>
                </a:cubicBezTo>
                <a:cubicBezTo>
                  <a:pt x="443316" y="452755"/>
                  <a:pt x="457936" y="461918"/>
                  <a:pt x="469942" y="473924"/>
                </a:cubicBezTo>
                <a:cubicBezTo>
                  <a:pt x="474002" y="484750"/>
                  <a:pt x="475589" y="491698"/>
                  <a:pt x="474703" y="494767"/>
                </a:cubicBezTo>
                <a:cubicBezTo>
                  <a:pt x="473816" y="497836"/>
                  <a:pt x="472679" y="503562"/>
                  <a:pt x="471291" y="511944"/>
                </a:cubicBezTo>
                <a:lnTo>
                  <a:pt x="450283" y="530227"/>
                </a:lnTo>
                <a:lnTo>
                  <a:pt x="423631" y="565196"/>
                </a:lnTo>
                <a:lnTo>
                  <a:pt x="417848" y="568284"/>
                </a:lnTo>
                <a:lnTo>
                  <a:pt x="427701" y="570945"/>
                </a:lnTo>
                <a:cubicBezTo>
                  <a:pt x="434033" y="573272"/>
                  <a:pt x="440880" y="576354"/>
                  <a:pt x="448240" y="580192"/>
                </a:cubicBezTo>
                <a:lnTo>
                  <a:pt x="452667" y="587552"/>
                </a:lnTo>
                <a:cubicBezTo>
                  <a:pt x="475202" y="593271"/>
                  <a:pt x="487548" y="596142"/>
                  <a:pt x="489705" y="596163"/>
                </a:cubicBezTo>
                <a:cubicBezTo>
                  <a:pt x="491862" y="596185"/>
                  <a:pt x="498139" y="596663"/>
                  <a:pt x="508538" y="597597"/>
                </a:cubicBezTo>
                <a:lnTo>
                  <a:pt x="510911" y="604684"/>
                </a:lnTo>
                <a:lnTo>
                  <a:pt x="518057" y="588272"/>
                </a:lnTo>
                <a:cubicBezTo>
                  <a:pt x="520249" y="580886"/>
                  <a:pt x="522663" y="573626"/>
                  <a:pt x="525300" y="566492"/>
                </a:cubicBezTo>
                <a:cubicBezTo>
                  <a:pt x="527936" y="559359"/>
                  <a:pt x="529534" y="553422"/>
                  <a:pt x="530093" y="548681"/>
                </a:cubicBezTo>
                <a:cubicBezTo>
                  <a:pt x="530652" y="543940"/>
                  <a:pt x="532964" y="527913"/>
                  <a:pt x="537028" y="500602"/>
                </a:cubicBezTo>
                <a:cubicBezTo>
                  <a:pt x="541092" y="473291"/>
                  <a:pt x="542871" y="438890"/>
                  <a:pt x="542365" y="397399"/>
                </a:cubicBezTo>
                <a:cubicBezTo>
                  <a:pt x="535816" y="393609"/>
                  <a:pt x="530508" y="391715"/>
                  <a:pt x="526439" y="391715"/>
                </a:cubicBezTo>
                <a:close/>
                <a:moveTo>
                  <a:pt x="2705327" y="380202"/>
                </a:moveTo>
                <a:lnTo>
                  <a:pt x="2700376" y="386633"/>
                </a:lnTo>
                <a:cubicBezTo>
                  <a:pt x="2699460" y="394181"/>
                  <a:pt x="2698367" y="401298"/>
                  <a:pt x="2697099" y="407984"/>
                </a:cubicBezTo>
                <a:lnTo>
                  <a:pt x="2694812" y="417890"/>
                </a:lnTo>
                <a:lnTo>
                  <a:pt x="2697587" y="415171"/>
                </a:lnTo>
                <a:cubicBezTo>
                  <a:pt x="2700320" y="414778"/>
                  <a:pt x="2707005" y="413320"/>
                  <a:pt x="2717645" y="410797"/>
                </a:cubicBezTo>
                <a:cubicBezTo>
                  <a:pt x="2728284" y="408273"/>
                  <a:pt x="2735044" y="407959"/>
                  <a:pt x="2737925" y="409854"/>
                </a:cubicBezTo>
                <a:cubicBezTo>
                  <a:pt x="2740806" y="411748"/>
                  <a:pt x="2743563" y="413089"/>
                  <a:pt x="2746196" y="413874"/>
                </a:cubicBezTo>
                <a:cubicBezTo>
                  <a:pt x="2747512" y="414267"/>
                  <a:pt x="2749778" y="415329"/>
                  <a:pt x="2752995" y="417060"/>
                </a:cubicBezTo>
                <a:lnTo>
                  <a:pt x="2762161" y="422341"/>
                </a:lnTo>
                <a:lnTo>
                  <a:pt x="2761722" y="382665"/>
                </a:lnTo>
                <a:cubicBezTo>
                  <a:pt x="2759819" y="391125"/>
                  <a:pt x="2751537" y="399346"/>
                  <a:pt x="2736877" y="407326"/>
                </a:cubicBezTo>
                <a:lnTo>
                  <a:pt x="2718398" y="400961"/>
                </a:lnTo>
                <a:close/>
                <a:moveTo>
                  <a:pt x="2112381" y="377058"/>
                </a:moveTo>
                <a:lnTo>
                  <a:pt x="2111315" y="377937"/>
                </a:lnTo>
                <a:cubicBezTo>
                  <a:pt x="2096384" y="395626"/>
                  <a:pt x="2081628" y="407784"/>
                  <a:pt x="2067048" y="414411"/>
                </a:cubicBezTo>
                <a:cubicBezTo>
                  <a:pt x="2069230" y="414053"/>
                  <a:pt x="2082607" y="409059"/>
                  <a:pt x="2107176" y="399429"/>
                </a:cubicBezTo>
                <a:cubicBezTo>
                  <a:pt x="2108739" y="392720"/>
                  <a:pt x="2110205" y="386424"/>
                  <a:pt x="2111572" y="380541"/>
                </a:cubicBezTo>
                <a:close/>
                <a:moveTo>
                  <a:pt x="2021920" y="374417"/>
                </a:moveTo>
                <a:lnTo>
                  <a:pt x="2023147" y="383224"/>
                </a:lnTo>
                <a:cubicBezTo>
                  <a:pt x="2023753" y="387744"/>
                  <a:pt x="2024480" y="393288"/>
                  <a:pt x="2025328" y="399857"/>
                </a:cubicBezTo>
                <a:lnTo>
                  <a:pt x="2027547" y="417284"/>
                </a:lnTo>
                <a:lnTo>
                  <a:pt x="2032969" y="410050"/>
                </a:lnTo>
                <a:lnTo>
                  <a:pt x="2047075" y="397516"/>
                </a:lnTo>
                <a:lnTo>
                  <a:pt x="2051108" y="391256"/>
                </a:lnTo>
                <a:cubicBezTo>
                  <a:pt x="2049004" y="390889"/>
                  <a:pt x="2046051" y="390390"/>
                  <a:pt x="2042248" y="389757"/>
                </a:cubicBezTo>
                <a:cubicBezTo>
                  <a:pt x="2039396" y="389282"/>
                  <a:pt x="2032794" y="384332"/>
                  <a:pt x="2022440" y="374906"/>
                </a:cubicBezTo>
                <a:close/>
                <a:moveTo>
                  <a:pt x="4574039" y="373323"/>
                </a:moveTo>
                <a:lnTo>
                  <a:pt x="4564554" y="375697"/>
                </a:lnTo>
                <a:cubicBezTo>
                  <a:pt x="4560336" y="376500"/>
                  <a:pt x="4556715" y="376902"/>
                  <a:pt x="4553689" y="376902"/>
                </a:cubicBezTo>
                <a:cubicBezTo>
                  <a:pt x="4547638" y="376902"/>
                  <a:pt x="4543002" y="377771"/>
                  <a:pt x="4539780" y="379508"/>
                </a:cubicBezTo>
                <a:cubicBezTo>
                  <a:pt x="4536558" y="381246"/>
                  <a:pt x="4533243" y="382599"/>
                  <a:pt x="4529833" y="383568"/>
                </a:cubicBezTo>
                <a:cubicBezTo>
                  <a:pt x="4526424" y="384537"/>
                  <a:pt x="4520742" y="389222"/>
                  <a:pt x="4512788" y="397621"/>
                </a:cubicBezTo>
                <a:lnTo>
                  <a:pt x="4509644" y="398787"/>
                </a:lnTo>
                <a:cubicBezTo>
                  <a:pt x="4516996" y="396220"/>
                  <a:pt x="4524321" y="394543"/>
                  <a:pt x="4531621" y="393758"/>
                </a:cubicBezTo>
                <a:cubicBezTo>
                  <a:pt x="4537095" y="393168"/>
                  <a:pt x="4550008" y="387078"/>
                  <a:pt x="4570359" y="375487"/>
                </a:cubicBezTo>
                <a:close/>
                <a:moveTo>
                  <a:pt x="4593189" y="361290"/>
                </a:moveTo>
                <a:lnTo>
                  <a:pt x="4592724" y="362337"/>
                </a:lnTo>
                <a:lnTo>
                  <a:pt x="4593189" y="362063"/>
                </a:lnTo>
                <a:close/>
                <a:moveTo>
                  <a:pt x="1060291" y="355906"/>
                </a:moveTo>
                <a:lnTo>
                  <a:pt x="1036552" y="397693"/>
                </a:lnTo>
                <a:cubicBezTo>
                  <a:pt x="1024230" y="418002"/>
                  <a:pt x="1011423" y="437785"/>
                  <a:pt x="998129" y="457042"/>
                </a:cubicBezTo>
                <a:cubicBezTo>
                  <a:pt x="1000522" y="462167"/>
                  <a:pt x="1002490" y="466312"/>
                  <a:pt x="1004036" y="469477"/>
                </a:cubicBezTo>
                <a:cubicBezTo>
                  <a:pt x="1005581" y="472642"/>
                  <a:pt x="1005669" y="476163"/>
                  <a:pt x="1004298" y="480040"/>
                </a:cubicBezTo>
                <a:cubicBezTo>
                  <a:pt x="1002927" y="483917"/>
                  <a:pt x="1003065" y="487298"/>
                  <a:pt x="1004710" y="490183"/>
                </a:cubicBezTo>
                <a:cubicBezTo>
                  <a:pt x="1005945" y="492348"/>
                  <a:pt x="1006716" y="502580"/>
                  <a:pt x="1007025" y="520880"/>
                </a:cubicBezTo>
                <a:lnTo>
                  <a:pt x="1007099" y="530921"/>
                </a:lnTo>
                <a:lnTo>
                  <a:pt x="1021154" y="528708"/>
                </a:lnTo>
                <a:lnTo>
                  <a:pt x="1020148" y="543514"/>
                </a:lnTo>
                <a:lnTo>
                  <a:pt x="1025740" y="536347"/>
                </a:lnTo>
                <a:cubicBezTo>
                  <a:pt x="1028443" y="532970"/>
                  <a:pt x="1031581" y="529123"/>
                  <a:pt x="1035154" y="524805"/>
                </a:cubicBezTo>
                <a:cubicBezTo>
                  <a:pt x="1047605" y="514223"/>
                  <a:pt x="1059543" y="507502"/>
                  <a:pt x="1070968" y="504642"/>
                </a:cubicBezTo>
                <a:cubicBezTo>
                  <a:pt x="1082392" y="501783"/>
                  <a:pt x="1090534" y="499196"/>
                  <a:pt x="1095393" y="496882"/>
                </a:cubicBezTo>
                <a:cubicBezTo>
                  <a:pt x="1100252" y="494569"/>
                  <a:pt x="1104179" y="493202"/>
                  <a:pt x="1107174" y="492783"/>
                </a:cubicBezTo>
                <a:lnTo>
                  <a:pt x="1100233" y="490255"/>
                </a:lnTo>
                <a:cubicBezTo>
                  <a:pt x="1094156" y="480878"/>
                  <a:pt x="1089724" y="474797"/>
                  <a:pt x="1086939" y="472012"/>
                </a:cubicBezTo>
                <a:cubicBezTo>
                  <a:pt x="1084154" y="469226"/>
                  <a:pt x="1079439" y="457430"/>
                  <a:pt x="1072795" y="436624"/>
                </a:cubicBezTo>
                <a:cubicBezTo>
                  <a:pt x="1066150" y="415817"/>
                  <a:pt x="1062690" y="402140"/>
                  <a:pt x="1062415" y="395591"/>
                </a:cubicBezTo>
                <a:cubicBezTo>
                  <a:pt x="1062140" y="389043"/>
                  <a:pt x="1061446" y="381866"/>
                  <a:pt x="1060333" y="374060"/>
                </a:cubicBezTo>
                <a:cubicBezTo>
                  <a:pt x="1059776" y="370157"/>
                  <a:pt x="1059702" y="364811"/>
                  <a:pt x="1060109" y="358023"/>
                </a:cubicBezTo>
                <a:close/>
                <a:moveTo>
                  <a:pt x="1177389" y="352605"/>
                </a:moveTo>
                <a:lnTo>
                  <a:pt x="1175238" y="353301"/>
                </a:lnTo>
                <a:lnTo>
                  <a:pt x="1174419" y="359962"/>
                </a:lnTo>
                <a:lnTo>
                  <a:pt x="1175736" y="359509"/>
                </a:lnTo>
                <a:close/>
                <a:moveTo>
                  <a:pt x="2685341" y="344263"/>
                </a:moveTo>
                <a:lnTo>
                  <a:pt x="2677487" y="350942"/>
                </a:lnTo>
                <a:lnTo>
                  <a:pt x="2679016" y="351101"/>
                </a:lnTo>
                <a:lnTo>
                  <a:pt x="2685354" y="345338"/>
                </a:lnTo>
                <a:lnTo>
                  <a:pt x="2685608" y="345527"/>
                </a:lnTo>
                <a:close/>
                <a:moveTo>
                  <a:pt x="237423" y="342029"/>
                </a:moveTo>
                <a:lnTo>
                  <a:pt x="221953" y="363255"/>
                </a:lnTo>
                <a:lnTo>
                  <a:pt x="225240" y="381093"/>
                </a:lnTo>
                <a:lnTo>
                  <a:pt x="215590" y="391346"/>
                </a:lnTo>
                <a:lnTo>
                  <a:pt x="262720" y="374820"/>
                </a:lnTo>
                <a:lnTo>
                  <a:pt x="237234" y="342942"/>
                </a:lnTo>
                <a:close/>
                <a:moveTo>
                  <a:pt x="1242372" y="337680"/>
                </a:moveTo>
                <a:lnTo>
                  <a:pt x="1241630" y="338450"/>
                </a:lnTo>
                <a:lnTo>
                  <a:pt x="1230530" y="343993"/>
                </a:lnTo>
                <a:lnTo>
                  <a:pt x="1232576" y="344671"/>
                </a:lnTo>
                <a:cubicBezTo>
                  <a:pt x="1235257" y="352241"/>
                  <a:pt x="1235774" y="359055"/>
                  <a:pt x="1234128" y="365115"/>
                </a:cubicBezTo>
                <a:cubicBezTo>
                  <a:pt x="1232482" y="371174"/>
                  <a:pt x="1231961" y="376369"/>
                  <a:pt x="1232563" y="380700"/>
                </a:cubicBezTo>
                <a:lnTo>
                  <a:pt x="1233611" y="375448"/>
                </a:lnTo>
                <a:cubicBezTo>
                  <a:pt x="1237636" y="366961"/>
                  <a:pt x="1239780" y="360446"/>
                  <a:pt x="1240042" y="355901"/>
                </a:cubicBezTo>
                <a:cubicBezTo>
                  <a:pt x="1240173" y="353629"/>
                  <a:pt x="1240473" y="350707"/>
                  <a:pt x="1240942" y="347134"/>
                </a:cubicBezTo>
                <a:close/>
                <a:moveTo>
                  <a:pt x="1142535" y="328391"/>
                </a:moveTo>
                <a:cubicBezTo>
                  <a:pt x="1142850" y="330041"/>
                  <a:pt x="1141918" y="330866"/>
                  <a:pt x="1139739" y="330866"/>
                </a:cubicBezTo>
                <a:cubicBezTo>
                  <a:pt x="1137561" y="330866"/>
                  <a:pt x="1135585" y="331089"/>
                  <a:pt x="1133813" y="331534"/>
                </a:cubicBezTo>
                <a:lnTo>
                  <a:pt x="1137449" y="337698"/>
                </a:lnTo>
                <a:close/>
                <a:moveTo>
                  <a:pt x="1931796" y="327446"/>
                </a:moveTo>
                <a:lnTo>
                  <a:pt x="1926338" y="334507"/>
                </a:lnTo>
                <a:cubicBezTo>
                  <a:pt x="1923529" y="338484"/>
                  <a:pt x="1921392" y="341933"/>
                  <a:pt x="1919930" y="344854"/>
                </a:cubicBezTo>
                <a:lnTo>
                  <a:pt x="1889244" y="375540"/>
                </a:lnTo>
                <a:cubicBezTo>
                  <a:pt x="1882102" y="384874"/>
                  <a:pt x="1875313" y="391570"/>
                  <a:pt x="1868879" y="395630"/>
                </a:cubicBezTo>
                <a:lnTo>
                  <a:pt x="1872899" y="396037"/>
                </a:lnTo>
                <a:cubicBezTo>
                  <a:pt x="1877850" y="400987"/>
                  <a:pt x="1881845" y="404632"/>
                  <a:pt x="1884883" y="406972"/>
                </a:cubicBezTo>
                <a:cubicBezTo>
                  <a:pt x="1887922" y="409312"/>
                  <a:pt x="1889299" y="412464"/>
                  <a:pt x="1889015" y="416428"/>
                </a:cubicBezTo>
                <a:cubicBezTo>
                  <a:pt x="1888732" y="420392"/>
                  <a:pt x="1888869" y="423811"/>
                  <a:pt x="1889428" y="426683"/>
                </a:cubicBezTo>
                <a:cubicBezTo>
                  <a:pt x="1889987" y="429556"/>
                  <a:pt x="1887286" y="438763"/>
                  <a:pt x="1881327" y="454305"/>
                </a:cubicBezTo>
                <a:cubicBezTo>
                  <a:pt x="1875368" y="469846"/>
                  <a:pt x="1867656" y="485252"/>
                  <a:pt x="1858191" y="500523"/>
                </a:cubicBezTo>
                <a:cubicBezTo>
                  <a:pt x="1864452" y="501763"/>
                  <a:pt x="1872476" y="505636"/>
                  <a:pt x="1882264" y="512140"/>
                </a:cubicBezTo>
                <a:lnTo>
                  <a:pt x="1885212" y="516876"/>
                </a:lnTo>
                <a:lnTo>
                  <a:pt x="1893291" y="505111"/>
                </a:lnTo>
                <a:cubicBezTo>
                  <a:pt x="1896002" y="500638"/>
                  <a:pt x="1897953" y="496747"/>
                  <a:pt x="1899146" y="493438"/>
                </a:cubicBezTo>
                <a:cubicBezTo>
                  <a:pt x="1901529" y="486820"/>
                  <a:pt x="1904190" y="480308"/>
                  <a:pt x="1907128" y="473904"/>
                </a:cubicBezTo>
                <a:cubicBezTo>
                  <a:pt x="1910066" y="467500"/>
                  <a:pt x="1915473" y="448339"/>
                  <a:pt x="1923349" y="416422"/>
                </a:cubicBezTo>
                <a:cubicBezTo>
                  <a:pt x="1931224" y="384505"/>
                  <a:pt x="1934889" y="365226"/>
                  <a:pt x="1934343" y="358586"/>
                </a:cubicBezTo>
                <a:cubicBezTo>
                  <a:pt x="1933798" y="351946"/>
                  <a:pt x="1933525" y="345352"/>
                  <a:pt x="1933525" y="338803"/>
                </a:cubicBezTo>
                <a:close/>
                <a:moveTo>
                  <a:pt x="4650744" y="322530"/>
                </a:moveTo>
                <a:lnTo>
                  <a:pt x="4643416" y="329491"/>
                </a:lnTo>
                <a:lnTo>
                  <a:pt x="4642853" y="340414"/>
                </a:lnTo>
                <a:lnTo>
                  <a:pt x="4656512" y="334311"/>
                </a:lnTo>
                <a:close/>
                <a:moveTo>
                  <a:pt x="2891617" y="320991"/>
                </a:moveTo>
                <a:cubicBezTo>
                  <a:pt x="2892927" y="324711"/>
                  <a:pt x="2890905" y="332595"/>
                  <a:pt x="2885553" y="344644"/>
                </a:cubicBezTo>
                <a:cubicBezTo>
                  <a:pt x="2884215" y="347657"/>
                  <a:pt x="2882508" y="351179"/>
                  <a:pt x="2880430" y="355211"/>
                </a:cubicBezTo>
                <a:lnTo>
                  <a:pt x="2874565" y="366096"/>
                </a:lnTo>
                <a:lnTo>
                  <a:pt x="2879202" y="362613"/>
                </a:lnTo>
                <a:lnTo>
                  <a:pt x="2885813" y="373657"/>
                </a:lnTo>
                <a:lnTo>
                  <a:pt x="2899369" y="380386"/>
                </a:lnTo>
                <a:cubicBezTo>
                  <a:pt x="2903157" y="382149"/>
                  <a:pt x="2905976" y="383315"/>
                  <a:pt x="2907824" y="383883"/>
                </a:cubicBezTo>
                <a:cubicBezTo>
                  <a:pt x="2911522" y="385018"/>
                  <a:pt x="2914550" y="386279"/>
                  <a:pt x="2916907" y="387668"/>
                </a:cubicBezTo>
                <a:cubicBezTo>
                  <a:pt x="2918086" y="388362"/>
                  <a:pt x="2920404" y="388373"/>
                  <a:pt x="2923863" y="387700"/>
                </a:cubicBezTo>
                <a:lnTo>
                  <a:pt x="2937333" y="383730"/>
                </a:lnTo>
                <a:lnTo>
                  <a:pt x="2936625" y="383745"/>
                </a:lnTo>
                <a:cubicBezTo>
                  <a:pt x="2933939" y="382824"/>
                  <a:pt x="2929345" y="381639"/>
                  <a:pt x="2922840" y="380189"/>
                </a:cubicBezTo>
                <a:cubicBezTo>
                  <a:pt x="2914929" y="369258"/>
                  <a:pt x="2909119" y="361782"/>
                  <a:pt x="2905408" y="357761"/>
                </a:cubicBezTo>
                <a:cubicBezTo>
                  <a:pt x="2901697" y="353740"/>
                  <a:pt x="2897100" y="341484"/>
                  <a:pt x="2891617" y="320991"/>
                </a:cubicBezTo>
                <a:close/>
                <a:moveTo>
                  <a:pt x="2054734" y="308262"/>
                </a:moveTo>
                <a:lnTo>
                  <a:pt x="2053289" y="312289"/>
                </a:lnTo>
                <a:cubicBezTo>
                  <a:pt x="2050692" y="318160"/>
                  <a:pt x="2041849" y="330443"/>
                  <a:pt x="2026761" y="349137"/>
                </a:cubicBezTo>
                <a:cubicBezTo>
                  <a:pt x="2028246" y="348709"/>
                  <a:pt x="2029771" y="348792"/>
                  <a:pt x="2031339" y="349385"/>
                </a:cubicBezTo>
                <a:cubicBezTo>
                  <a:pt x="2032906" y="349979"/>
                  <a:pt x="2041829" y="346576"/>
                  <a:pt x="2058109" y="339176"/>
                </a:cubicBezTo>
                <a:cubicBezTo>
                  <a:pt x="2074388" y="331777"/>
                  <a:pt x="2084861" y="328797"/>
                  <a:pt x="2089528" y="330238"/>
                </a:cubicBezTo>
                <a:cubicBezTo>
                  <a:pt x="2094195" y="331678"/>
                  <a:pt x="2098676" y="332554"/>
                  <a:pt x="2102972" y="332864"/>
                </a:cubicBezTo>
                <a:cubicBezTo>
                  <a:pt x="2105120" y="333019"/>
                  <a:pt x="2108434" y="334210"/>
                  <a:pt x="2112916" y="336438"/>
                </a:cubicBezTo>
                <a:lnTo>
                  <a:pt x="2120733" y="340955"/>
                </a:lnTo>
                <a:lnTo>
                  <a:pt x="2121242" y="338744"/>
                </a:lnTo>
                <a:cubicBezTo>
                  <a:pt x="2124368" y="325123"/>
                  <a:pt x="2125931" y="318110"/>
                  <a:pt x="2125931" y="317704"/>
                </a:cubicBezTo>
                <a:cubicBezTo>
                  <a:pt x="2124953" y="318761"/>
                  <a:pt x="2122235" y="319985"/>
                  <a:pt x="2117778" y="321378"/>
                </a:cubicBezTo>
                <a:cubicBezTo>
                  <a:pt x="2113321" y="322770"/>
                  <a:pt x="2108619" y="323048"/>
                  <a:pt x="2103673" y="322209"/>
                </a:cubicBezTo>
                <a:cubicBezTo>
                  <a:pt x="2098726" y="321371"/>
                  <a:pt x="2093745" y="320806"/>
                  <a:pt x="2088729" y="320513"/>
                </a:cubicBezTo>
                <a:cubicBezTo>
                  <a:pt x="2086221" y="320367"/>
                  <a:pt x="2081705" y="319096"/>
                  <a:pt x="2075182" y="316701"/>
                </a:cubicBezTo>
                <a:close/>
                <a:moveTo>
                  <a:pt x="2006170" y="302809"/>
                </a:moveTo>
                <a:lnTo>
                  <a:pt x="2001493" y="303129"/>
                </a:lnTo>
                <a:lnTo>
                  <a:pt x="2005322" y="308340"/>
                </a:lnTo>
                <a:lnTo>
                  <a:pt x="2006710" y="306074"/>
                </a:lnTo>
                <a:close/>
                <a:moveTo>
                  <a:pt x="1314261" y="294680"/>
                </a:moveTo>
                <a:cubicBezTo>
                  <a:pt x="1311232" y="295230"/>
                  <a:pt x="1308968" y="295505"/>
                  <a:pt x="1307471" y="295505"/>
                </a:cubicBezTo>
                <a:cubicBezTo>
                  <a:pt x="1306722" y="295505"/>
                  <a:pt x="1304270" y="296569"/>
                  <a:pt x="1300115" y="298697"/>
                </a:cubicBezTo>
                <a:lnTo>
                  <a:pt x="1285320" y="306760"/>
                </a:lnTo>
                <a:lnTo>
                  <a:pt x="1287668" y="307472"/>
                </a:lnTo>
                <a:cubicBezTo>
                  <a:pt x="1292877" y="309308"/>
                  <a:pt x="1300519" y="312138"/>
                  <a:pt x="1310595" y="315962"/>
                </a:cubicBezTo>
                <a:cubicBezTo>
                  <a:pt x="1310595" y="325243"/>
                  <a:pt x="1310595" y="331371"/>
                  <a:pt x="1310595" y="334344"/>
                </a:cubicBezTo>
                <a:cubicBezTo>
                  <a:pt x="1310595" y="335830"/>
                  <a:pt x="1309087" y="338973"/>
                  <a:pt x="1306073" y="343772"/>
                </a:cubicBezTo>
                <a:lnTo>
                  <a:pt x="1303864" y="347071"/>
                </a:lnTo>
                <a:lnTo>
                  <a:pt x="1307019" y="351926"/>
                </a:lnTo>
                <a:cubicBezTo>
                  <a:pt x="1311306" y="332106"/>
                  <a:pt x="1316506" y="314024"/>
                  <a:pt x="1322618" y="297679"/>
                </a:cubicBezTo>
                <a:close/>
                <a:moveTo>
                  <a:pt x="2740418" y="286731"/>
                </a:moveTo>
                <a:lnTo>
                  <a:pt x="2738679" y="288004"/>
                </a:lnTo>
                <a:cubicBezTo>
                  <a:pt x="2734574" y="291013"/>
                  <a:pt x="2729724" y="294575"/>
                  <a:pt x="2724126" y="298691"/>
                </a:cubicBezTo>
                <a:lnTo>
                  <a:pt x="2715466" y="305066"/>
                </a:lnTo>
                <a:lnTo>
                  <a:pt x="2715778" y="305066"/>
                </a:lnTo>
                <a:lnTo>
                  <a:pt x="2699935" y="324874"/>
                </a:lnTo>
                <a:lnTo>
                  <a:pt x="2720323" y="317560"/>
                </a:lnTo>
                <a:cubicBezTo>
                  <a:pt x="2725579" y="309676"/>
                  <a:pt x="2729769" y="303603"/>
                  <a:pt x="2732890" y="299342"/>
                </a:cubicBezTo>
                <a:cubicBezTo>
                  <a:pt x="2734450" y="297212"/>
                  <a:pt x="2736452" y="293971"/>
                  <a:pt x="2738893" y="289621"/>
                </a:cubicBezTo>
                <a:close/>
                <a:moveTo>
                  <a:pt x="6354216" y="276032"/>
                </a:moveTo>
                <a:lnTo>
                  <a:pt x="6349803" y="279656"/>
                </a:lnTo>
                <a:cubicBezTo>
                  <a:pt x="6343114" y="285450"/>
                  <a:pt x="6334089" y="293763"/>
                  <a:pt x="6322730" y="304594"/>
                </a:cubicBezTo>
                <a:lnTo>
                  <a:pt x="6307620" y="320697"/>
                </a:lnTo>
                <a:lnTo>
                  <a:pt x="6323634" y="309322"/>
                </a:lnTo>
                <a:cubicBezTo>
                  <a:pt x="6340520" y="291921"/>
                  <a:pt x="6350291" y="281362"/>
                  <a:pt x="6352945" y="277647"/>
                </a:cubicBezTo>
                <a:close/>
                <a:moveTo>
                  <a:pt x="4915019" y="269691"/>
                </a:moveTo>
                <a:lnTo>
                  <a:pt x="4910592" y="276593"/>
                </a:lnTo>
                <a:lnTo>
                  <a:pt x="4915883" y="278322"/>
                </a:lnTo>
                <a:close/>
                <a:moveTo>
                  <a:pt x="977541" y="260238"/>
                </a:moveTo>
                <a:lnTo>
                  <a:pt x="974381" y="264482"/>
                </a:lnTo>
                <a:lnTo>
                  <a:pt x="972777" y="265605"/>
                </a:lnTo>
                <a:lnTo>
                  <a:pt x="976100" y="265605"/>
                </a:lnTo>
                <a:close/>
                <a:moveTo>
                  <a:pt x="2885213" y="246169"/>
                </a:moveTo>
                <a:cubicBezTo>
                  <a:pt x="2887683" y="247775"/>
                  <a:pt x="2878263" y="255725"/>
                  <a:pt x="2856950" y="270018"/>
                </a:cubicBezTo>
                <a:cubicBezTo>
                  <a:pt x="2847633" y="267984"/>
                  <a:pt x="2842663" y="266652"/>
                  <a:pt x="2842039" y="266024"/>
                </a:cubicBezTo>
                <a:cubicBezTo>
                  <a:pt x="2841414" y="265395"/>
                  <a:pt x="2840341" y="265576"/>
                  <a:pt x="2838817" y="266567"/>
                </a:cubicBezTo>
                <a:cubicBezTo>
                  <a:pt x="2837293" y="267558"/>
                  <a:pt x="2835523" y="268279"/>
                  <a:pt x="2833506" y="268728"/>
                </a:cubicBezTo>
                <a:cubicBezTo>
                  <a:pt x="2831489" y="269178"/>
                  <a:pt x="2829313" y="270455"/>
                  <a:pt x="2826977" y="272559"/>
                </a:cubicBezTo>
                <a:cubicBezTo>
                  <a:pt x="2824642" y="274663"/>
                  <a:pt x="2820058" y="277763"/>
                  <a:pt x="2813226" y="281858"/>
                </a:cubicBezTo>
                <a:cubicBezTo>
                  <a:pt x="2808101" y="284929"/>
                  <a:pt x="2799806" y="290748"/>
                  <a:pt x="2788339" y="299315"/>
                </a:cubicBezTo>
                <a:lnTo>
                  <a:pt x="2781149" y="304759"/>
                </a:lnTo>
                <a:lnTo>
                  <a:pt x="2792428" y="306513"/>
                </a:lnTo>
                <a:cubicBezTo>
                  <a:pt x="2797165" y="306805"/>
                  <a:pt x="2806186" y="310278"/>
                  <a:pt x="2819493" y="316931"/>
                </a:cubicBezTo>
                <a:cubicBezTo>
                  <a:pt x="2823116" y="322991"/>
                  <a:pt x="2826198" y="327542"/>
                  <a:pt x="2828739" y="330585"/>
                </a:cubicBezTo>
                <a:cubicBezTo>
                  <a:pt x="2831280" y="333628"/>
                  <a:pt x="2832275" y="337480"/>
                  <a:pt x="2831725" y="342143"/>
                </a:cubicBezTo>
                <a:cubicBezTo>
                  <a:pt x="2831175" y="346805"/>
                  <a:pt x="2831175" y="351559"/>
                  <a:pt x="2831725" y="356405"/>
                </a:cubicBezTo>
                <a:cubicBezTo>
                  <a:pt x="2832275" y="361251"/>
                  <a:pt x="2830219" y="368120"/>
                  <a:pt x="2825556" y="377013"/>
                </a:cubicBezTo>
                <a:cubicBezTo>
                  <a:pt x="2820894" y="385906"/>
                  <a:pt x="2818563" y="390885"/>
                  <a:pt x="2818563" y="391950"/>
                </a:cubicBezTo>
                <a:cubicBezTo>
                  <a:pt x="2818563" y="392483"/>
                  <a:pt x="2818427" y="395101"/>
                  <a:pt x="2818154" y="399805"/>
                </a:cubicBezTo>
                <a:lnTo>
                  <a:pt x="2818083" y="400998"/>
                </a:lnTo>
                <a:lnTo>
                  <a:pt x="2818340" y="400508"/>
                </a:lnTo>
                <a:cubicBezTo>
                  <a:pt x="2826249" y="385496"/>
                  <a:pt x="2832193" y="374430"/>
                  <a:pt x="2836171" y="367308"/>
                </a:cubicBezTo>
                <a:cubicBezTo>
                  <a:pt x="2841475" y="357813"/>
                  <a:pt x="2847714" y="347135"/>
                  <a:pt x="2854887" y="335274"/>
                </a:cubicBezTo>
                <a:cubicBezTo>
                  <a:pt x="2862059" y="323412"/>
                  <a:pt x="2869396" y="312502"/>
                  <a:pt x="2876896" y="302544"/>
                </a:cubicBezTo>
                <a:cubicBezTo>
                  <a:pt x="2884396" y="292586"/>
                  <a:pt x="2887736" y="284010"/>
                  <a:pt x="2886915" y="276816"/>
                </a:cubicBezTo>
                <a:cubicBezTo>
                  <a:pt x="2886095" y="269621"/>
                  <a:pt x="2885527" y="259405"/>
                  <a:pt x="2885213" y="246169"/>
                </a:cubicBezTo>
                <a:close/>
                <a:moveTo>
                  <a:pt x="4767255" y="225009"/>
                </a:moveTo>
                <a:lnTo>
                  <a:pt x="4760358" y="234735"/>
                </a:lnTo>
                <a:cubicBezTo>
                  <a:pt x="4749845" y="244645"/>
                  <a:pt x="4737056" y="253846"/>
                  <a:pt x="4721990" y="262337"/>
                </a:cubicBezTo>
                <a:cubicBezTo>
                  <a:pt x="4710691" y="268705"/>
                  <a:pt x="4693134" y="282889"/>
                  <a:pt x="4669318" y="304888"/>
                </a:cubicBezTo>
                <a:lnTo>
                  <a:pt x="4658239" y="315411"/>
                </a:lnTo>
                <a:lnTo>
                  <a:pt x="4673629" y="320769"/>
                </a:lnTo>
                <a:cubicBezTo>
                  <a:pt x="4681782" y="323397"/>
                  <a:pt x="4688548" y="325331"/>
                  <a:pt x="4693924" y="326571"/>
                </a:cubicBezTo>
                <a:cubicBezTo>
                  <a:pt x="4704677" y="329050"/>
                  <a:pt x="4715566" y="332866"/>
                  <a:pt x="4726594" y="338017"/>
                </a:cubicBezTo>
                <a:cubicBezTo>
                  <a:pt x="4728323" y="348582"/>
                  <a:pt x="4727271" y="356571"/>
                  <a:pt x="4723438" y="361985"/>
                </a:cubicBezTo>
                <a:lnTo>
                  <a:pt x="4725075" y="365770"/>
                </a:lnTo>
                <a:lnTo>
                  <a:pt x="4719391" y="373641"/>
                </a:lnTo>
                <a:lnTo>
                  <a:pt x="4716303" y="377939"/>
                </a:lnTo>
                <a:lnTo>
                  <a:pt x="4799212" y="347431"/>
                </a:lnTo>
                <a:lnTo>
                  <a:pt x="4810384" y="337338"/>
                </a:lnTo>
                <a:lnTo>
                  <a:pt x="4804363" y="337847"/>
                </a:lnTo>
                <a:cubicBezTo>
                  <a:pt x="4799255" y="338668"/>
                  <a:pt x="4794853" y="338225"/>
                  <a:pt x="4791155" y="336518"/>
                </a:cubicBezTo>
                <a:cubicBezTo>
                  <a:pt x="4787457" y="334811"/>
                  <a:pt x="4783871" y="333667"/>
                  <a:pt x="4780396" y="333086"/>
                </a:cubicBezTo>
                <a:cubicBezTo>
                  <a:pt x="4776921" y="332506"/>
                  <a:pt x="4769836" y="328540"/>
                  <a:pt x="4759140" y="321188"/>
                </a:cubicBezTo>
                <a:lnTo>
                  <a:pt x="4749906" y="308864"/>
                </a:lnTo>
                <a:lnTo>
                  <a:pt x="4738735" y="302446"/>
                </a:lnTo>
                <a:lnTo>
                  <a:pt x="4746213" y="286979"/>
                </a:lnTo>
                <a:cubicBezTo>
                  <a:pt x="4758193" y="286979"/>
                  <a:pt x="4765747" y="287249"/>
                  <a:pt x="4768877" y="287791"/>
                </a:cubicBezTo>
                <a:cubicBezTo>
                  <a:pt x="4772007" y="288332"/>
                  <a:pt x="4774599" y="288109"/>
                  <a:pt x="4776650" y="287123"/>
                </a:cubicBezTo>
                <a:cubicBezTo>
                  <a:pt x="4778702" y="286136"/>
                  <a:pt x="4798526" y="278431"/>
                  <a:pt x="4836123" y="264007"/>
                </a:cubicBezTo>
                <a:lnTo>
                  <a:pt x="4837406" y="256856"/>
                </a:lnTo>
                <a:cubicBezTo>
                  <a:pt x="4835931" y="256856"/>
                  <a:pt x="4832930" y="257266"/>
                  <a:pt x="4828402" y="258087"/>
                </a:cubicBezTo>
                <a:cubicBezTo>
                  <a:pt x="4823875" y="258908"/>
                  <a:pt x="4809947" y="256254"/>
                  <a:pt x="4786617" y="250124"/>
                </a:cubicBezTo>
                <a:cubicBezTo>
                  <a:pt x="4779785" y="241733"/>
                  <a:pt x="4774401" y="234878"/>
                  <a:pt x="4770465" y="229559"/>
                </a:cubicBezTo>
                <a:close/>
                <a:moveTo>
                  <a:pt x="5636765" y="222018"/>
                </a:moveTo>
                <a:cubicBezTo>
                  <a:pt x="5636704" y="221669"/>
                  <a:pt x="5627501" y="224485"/>
                  <a:pt x="5609157" y="230466"/>
                </a:cubicBezTo>
                <a:lnTo>
                  <a:pt x="5583945" y="255664"/>
                </a:lnTo>
                <a:lnTo>
                  <a:pt x="5573847" y="264976"/>
                </a:lnTo>
                <a:cubicBezTo>
                  <a:pt x="5569211" y="271664"/>
                  <a:pt x="5564920" y="277106"/>
                  <a:pt x="5560973" y="281301"/>
                </a:cubicBezTo>
                <a:cubicBezTo>
                  <a:pt x="5557027" y="285497"/>
                  <a:pt x="5554824" y="289308"/>
                  <a:pt x="5554366" y="292735"/>
                </a:cubicBezTo>
                <a:cubicBezTo>
                  <a:pt x="5553907" y="296162"/>
                  <a:pt x="5553263" y="299678"/>
                  <a:pt x="5552434" y="303284"/>
                </a:cubicBezTo>
                <a:cubicBezTo>
                  <a:pt x="5551605" y="306890"/>
                  <a:pt x="5551061" y="309730"/>
                  <a:pt x="5550804" y="311804"/>
                </a:cubicBezTo>
                <a:cubicBezTo>
                  <a:pt x="5550546" y="313878"/>
                  <a:pt x="5549658" y="324235"/>
                  <a:pt x="5548139" y="342876"/>
                </a:cubicBezTo>
                <a:cubicBezTo>
                  <a:pt x="5552233" y="336546"/>
                  <a:pt x="5557158" y="331661"/>
                  <a:pt x="5562912" y="328221"/>
                </a:cubicBezTo>
                <a:cubicBezTo>
                  <a:pt x="5568665" y="324781"/>
                  <a:pt x="5573304" y="322246"/>
                  <a:pt x="5576827" y="320618"/>
                </a:cubicBezTo>
                <a:cubicBezTo>
                  <a:pt x="5580350" y="318990"/>
                  <a:pt x="5583574" y="317366"/>
                  <a:pt x="5586499" y="315746"/>
                </a:cubicBezTo>
                <a:cubicBezTo>
                  <a:pt x="5589424" y="314126"/>
                  <a:pt x="5599280" y="313603"/>
                  <a:pt x="5616065" y="314174"/>
                </a:cubicBezTo>
                <a:cubicBezTo>
                  <a:pt x="5632851" y="314746"/>
                  <a:pt x="5643436" y="314740"/>
                  <a:pt x="5647819" y="314155"/>
                </a:cubicBezTo>
                <a:cubicBezTo>
                  <a:pt x="5652202" y="313570"/>
                  <a:pt x="5656216" y="315373"/>
                  <a:pt x="5659861" y="319564"/>
                </a:cubicBezTo>
                <a:cubicBezTo>
                  <a:pt x="5663507" y="323755"/>
                  <a:pt x="5669167" y="329046"/>
                  <a:pt x="5676841" y="335437"/>
                </a:cubicBezTo>
                <a:cubicBezTo>
                  <a:pt x="5678195" y="349887"/>
                  <a:pt x="5676806" y="364381"/>
                  <a:pt x="5672676" y="378919"/>
                </a:cubicBezTo>
                <a:cubicBezTo>
                  <a:pt x="5656157" y="388829"/>
                  <a:pt x="5644929" y="395266"/>
                  <a:pt x="5638991" y="398230"/>
                </a:cubicBezTo>
                <a:cubicBezTo>
                  <a:pt x="5633054" y="401195"/>
                  <a:pt x="5618447" y="413263"/>
                  <a:pt x="5595169" y="434437"/>
                </a:cubicBezTo>
                <a:cubicBezTo>
                  <a:pt x="5588944" y="443246"/>
                  <a:pt x="5584670" y="448944"/>
                  <a:pt x="5582348" y="451528"/>
                </a:cubicBezTo>
                <a:cubicBezTo>
                  <a:pt x="5580025" y="454112"/>
                  <a:pt x="5574790" y="463551"/>
                  <a:pt x="5566644" y="479843"/>
                </a:cubicBezTo>
                <a:cubicBezTo>
                  <a:pt x="5558498" y="496136"/>
                  <a:pt x="5554246" y="503654"/>
                  <a:pt x="5553888" y="502396"/>
                </a:cubicBezTo>
                <a:cubicBezTo>
                  <a:pt x="5553957" y="502518"/>
                  <a:pt x="5563634" y="500705"/>
                  <a:pt x="5582917" y="496954"/>
                </a:cubicBezTo>
                <a:cubicBezTo>
                  <a:pt x="5602200" y="493204"/>
                  <a:pt x="5614101" y="490570"/>
                  <a:pt x="5618619" y="489051"/>
                </a:cubicBezTo>
                <a:cubicBezTo>
                  <a:pt x="5623137" y="487531"/>
                  <a:pt x="5628058" y="487776"/>
                  <a:pt x="5633379" y="489784"/>
                </a:cubicBezTo>
                <a:cubicBezTo>
                  <a:pt x="5638701" y="491792"/>
                  <a:pt x="5643992" y="493235"/>
                  <a:pt x="5649253" y="494113"/>
                </a:cubicBezTo>
                <a:cubicBezTo>
                  <a:pt x="5654513" y="494990"/>
                  <a:pt x="5659281" y="496745"/>
                  <a:pt x="5663555" y="499377"/>
                </a:cubicBezTo>
                <a:lnTo>
                  <a:pt x="5667011" y="501779"/>
                </a:lnTo>
                <a:lnTo>
                  <a:pt x="5662107" y="481834"/>
                </a:lnTo>
                <a:lnTo>
                  <a:pt x="5678557" y="508971"/>
                </a:lnTo>
                <a:cubicBezTo>
                  <a:pt x="5678557" y="454628"/>
                  <a:pt x="5681844" y="361024"/>
                  <a:pt x="5688419" y="228161"/>
                </a:cubicBezTo>
                <a:cubicBezTo>
                  <a:pt x="5681565" y="225908"/>
                  <a:pt x="5674414" y="224919"/>
                  <a:pt x="5666966" y="225194"/>
                </a:cubicBezTo>
                <a:cubicBezTo>
                  <a:pt x="5659518" y="225469"/>
                  <a:pt x="5649452" y="224411"/>
                  <a:pt x="5636765" y="222018"/>
                </a:cubicBezTo>
                <a:close/>
                <a:moveTo>
                  <a:pt x="3941315" y="222018"/>
                </a:moveTo>
                <a:cubicBezTo>
                  <a:pt x="3941254" y="221669"/>
                  <a:pt x="3932051" y="224485"/>
                  <a:pt x="3913707" y="230466"/>
                </a:cubicBezTo>
                <a:lnTo>
                  <a:pt x="3888495" y="255664"/>
                </a:lnTo>
                <a:lnTo>
                  <a:pt x="3878397" y="264976"/>
                </a:lnTo>
                <a:cubicBezTo>
                  <a:pt x="3873761" y="271664"/>
                  <a:pt x="3869470" y="277106"/>
                  <a:pt x="3865523" y="281301"/>
                </a:cubicBezTo>
                <a:cubicBezTo>
                  <a:pt x="3861577" y="285497"/>
                  <a:pt x="3859374" y="289308"/>
                  <a:pt x="3858916" y="292735"/>
                </a:cubicBezTo>
                <a:cubicBezTo>
                  <a:pt x="3858457" y="296162"/>
                  <a:pt x="3857813" y="299678"/>
                  <a:pt x="3856984" y="303284"/>
                </a:cubicBezTo>
                <a:cubicBezTo>
                  <a:pt x="3856155" y="306890"/>
                  <a:pt x="3855611" y="309730"/>
                  <a:pt x="3855353" y="311804"/>
                </a:cubicBezTo>
                <a:cubicBezTo>
                  <a:pt x="3855096" y="313878"/>
                  <a:pt x="3854208" y="324235"/>
                  <a:pt x="3852688" y="342876"/>
                </a:cubicBezTo>
                <a:cubicBezTo>
                  <a:pt x="3856783" y="336546"/>
                  <a:pt x="3861708" y="331661"/>
                  <a:pt x="3867461" y="328221"/>
                </a:cubicBezTo>
                <a:cubicBezTo>
                  <a:pt x="3873215" y="324781"/>
                  <a:pt x="3877854" y="322246"/>
                  <a:pt x="3881377" y="320618"/>
                </a:cubicBezTo>
                <a:cubicBezTo>
                  <a:pt x="3884900" y="318990"/>
                  <a:pt x="3888124" y="317366"/>
                  <a:pt x="3891049" y="315746"/>
                </a:cubicBezTo>
                <a:cubicBezTo>
                  <a:pt x="3893974" y="314126"/>
                  <a:pt x="3903829" y="313603"/>
                  <a:pt x="3920615" y="314174"/>
                </a:cubicBezTo>
                <a:cubicBezTo>
                  <a:pt x="3937401" y="314746"/>
                  <a:pt x="3947986" y="314740"/>
                  <a:pt x="3952368" y="314155"/>
                </a:cubicBezTo>
                <a:cubicBezTo>
                  <a:pt x="3956752" y="313570"/>
                  <a:pt x="3960766" y="315373"/>
                  <a:pt x="3964411" y="319564"/>
                </a:cubicBezTo>
                <a:cubicBezTo>
                  <a:pt x="3968056" y="323755"/>
                  <a:pt x="3973717" y="329046"/>
                  <a:pt x="3981391" y="335437"/>
                </a:cubicBezTo>
                <a:cubicBezTo>
                  <a:pt x="3982744" y="349887"/>
                  <a:pt x="3981356" y="364381"/>
                  <a:pt x="3977226" y="378919"/>
                </a:cubicBezTo>
                <a:cubicBezTo>
                  <a:pt x="3960707" y="388829"/>
                  <a:pt x="3949478" y="395266"/>
                  <a:pt x="3943541" y="398230"/>
                </a:cubicBezTo>
                <a:cubicBezTo>
                  <a:pt x="3937604" y="401195"/>
                  <a:pt x="3922997" y="413263"/>
                  <a:pt x="3899719" y="434437"/>
                </a:cubicBezTo>
                <a:cubicBezTo>
                  <a:pt x="3893494" y="443246"/>
                  <a:pt x="3889220" y="448944"/>
                  <a:pt x="3886897" y="451528"/>
                </a:cubicBezTo>
                <a:cubicBezTo>
                  <a:pt x="3884575" y="454112"/>
                  <a:pt x="3879340" y="463551"/>
                  <a:pt x="3871194" y="479843"/>
                </a:cubicBezTo>
                <a:cubicBezTo>
                  <a:pt x="3863048" y="496136"/>
                  <a:pt x="3858796" y="503654"/>
                  <a:pt x="3858438" y="502396"/>
                </a:cubicBezTo>
                <a:cubicBezTo>
                  <a:pt x="3858508" y="502518"/>
                  <a:pt x="3868184" y="500705"/>
                  <a:pt x="3887467" y="496954"/>
                </a:cubicBezTo>
                <a:cubicBezTo>
                  <a:pt x="3906750" y="493204"/>
                  <a:pt x="3918651" y="490570"/>
                  <a:pt x="3923169" y="489051"/>
                </a:cubicBezTo>
                <a:cubicBezTo>
                  <a:pt x="3927687" y="487531"/>
                  <a:pt x="3932608" y="487776"/>
                  <a:pt x="3937929" y="489784"/>
                </a:cubicBezTo>
                <a:cubicBezTo>
                  <a:pt x="3943251" y="491792"/>
                  <a:pt x="3948542" y="493235"/>
                  <a:pt x="3953803" y="494113"/>
                </a:cubicBezTo>
                <a:cubicBezTo>
                  <a:pt x="3959063" y="494990"/>
                  <a:pt x="3963831" y="496745"/>
                  <a:pt x="3968104" y="499377"/>
                </a:cubicBezTo>
                <a:lnTo>
                  <a:pt x="3971561" y="501779"/>
                </a:lnTo>
                <a:lnTo>
                  <a:pt x="3966657" y="481834"/>
                </a:lnTo>
                <a:lnTo>
                  <a:pt x="3983107" y="508971"/>
                </a:lnTo>
                <a:cubicBezTo>
                  <a:pt x="3983107" y="454628"/>
                  <a:pt x="3986394" y="361024"/>
                  <a:pt x="3992969" y="228161"/>
                </a:cubicBezTo>
                <a:cubicBezTo>
                  <a:pt x="3986115" y="225908"/>
                  <a:pt x="3978964" y="224919"/>
                  <a:pt x="3971516" y="225194"/>
                </a:cubicBezTo>
                <a:cubicBezTo>
                  <a:pt x="3964068" y="225469"/>
                  <a:pt x="3954001" y="224411"/>
                  <a:pt x="3941315" y="222018"/>
                </a:cubicBezTo>
                <a:close/>
                <a:moveTo>
                  <a:pt x="6408551" y="207679"/>
                </a:moveTo>
                <a:lnTo>
                  <a:pt x="6391055" y="212977"/>
                </a:lnTo>
                <a:cubicBezTo>
                  <a:pt x="6384706" y="215078"/>
                  <a:pt x="6379645" y="216967"/>
                  <a:pt x="6375871" y="218646"/>
                </a:cubicBezTo>
                <a:cubicBezTo>
                  <a:pt x="6368323" y="222003"/>
                  <a:pt x="6360670" y="225105"/>
                  <a:pt x="6352912" y="227951"/>
                </a:cubicBezTo>
                <a:cubicBezTo>
                  <a:pt x="6345154" y="230798"/>
                  <a:pt x="6339968" y="233290"/>
                  <a:pt x="6337353" y="235429"/>
                </a:cubicBezTo>
                <a:lnTo>
                  <a:pt x="6330115" y="240554"/>
                </a:lnTo>
                <a:lnTo>
                  <a:pt x="6333478" y="239244"/>
                </a:lnTo>
                <a:cubicBezTo>
                  <a:pt x="6339386" y="237068"/>
                  <a:pt x="6347684" y="234085"/>
                  <a:pt x="6358373" y="230296"/>
                </a:cubicBezTo>
                <a:cubicBezTo>
                  <a:pt x="6379752" y="222717"/>
                  <a:pt x="6391535" y="218107"/>
                  <a:pt x="6393722" y="216465"/>
                </a:cubicBezTo>
                <a:cubicBezTo>
                  <a:pt x="6395909" y="214824"/>
                  <a:pt x="6399443" y="213191"/>
                  <a:pt x="6404324" y="211567"/>
                </a:cubicBezTo>
                <a:close/>
                <a:moveTo>
                  <a:pt x="6446129" y="199256"/>
                </a:moveTo>
                <a:cubicBezTo>
                  <a:pt x="6444330" y="198994"/>
                  <a:pt x="6440750" y="199428"/>
                  <a:pt x="6435390" y="200559"/>
                </a:cubicBezTo>
                <a:lnTo>
                  <a:pt x="6414154" y="205991"/>
                </a:lnTo>
                <a:lnTo>
                  <a:pt x="6439484" y="209342"/>
                </a:lnTo>
                <a:cubicBezTo>
                  <a:pt x="6446531" y="210413"/>
                  <a:pt x="6451084" y="211292"/>
                  <a:pt x="6453142" y="211980"/>
                </a:cubicBezTo>
                <a:cubicBezTo>
                  <a:pt x="6457259" y="213355"/>
                  <a:pt x="6466015" y="219739"/>
                  <a:pt x="6479408" y="231134"/>
                </a:cubicBezTo>
                <a:cubicBezTo>
                  <a:pt x="6480168" y="242869"/>
                  <a:pt x="6479847" y="250148"/>
                  <a:pt x="6478446" y="252973"/>
                </a:cubicBezTo>
                <a:cubicBezTo>
                  <a:pt x="6477044" y="255797"/>
                  <a:pt x="6475077" y="260379"/>
                  <a:pt x="6472546" y="266718"/>
                </a:cubicBezTo>
                <a:cubicBezTo>
                  <a:pt x="6438755" y="297644"/>
                  <a:pt x="6418211" y="314711"/>
                  <a:pt x="6410912" y="317920"/>
                </a:cubicBezTo>
                <a:lnTo>
                  <a:pt x="6408890" y="318403"/>
                </a:lnTo>
                <a:lnTo>
                  <a:pt x="6412503" y="318228"/>
                </a:lnTo>
                <a:cubicBezTo>
                  <a:pt x="6419387" y="318228"/>
                  <a:pt x="6431657" y="319808"/>
                  <a:pt x="6449311" y="322969"/>
                </a:cubicBezTo>
                <a:lnTo>
                  <a:pt x="6464111" y="338855"/>
                </a:lnTo>
                <a:lnTo>
                  <a:pt x="6457589" y="360452"/>
                </a:lnTo>
                <a:cubicBezTo>
                  <a:pt x="6437821" y="371227"/>
                  <a:pt x="6420311" y="381621"/>
                  <a:pt x="6405057" y="391636"/>
                </a:cubicBezTo>
                <a:lnTo>
                  <a:pt x="6402438" y="401262"/>
                </a:lnTo>
                <a:cubicBezTo>
                  <a:pt x="6402036" y="400232"/>
                  <a:pt x="6403195" y="399490"/>
                  <a:pt x="6405915" y="399036"/>
                </a:cubicBezTo>
                <a:cubicBezTo>
                  <a:pt x="6408635" y="398582"/>
                  <a:pt x="6413529" y="396377"/>
                  <a:pt x="6420596" y="392422"/>
                </a:cubicBezTo>
                <a:cubicBezTo>
                  <a:pt x="6427665" y="388466"/>
                  <a:pt x="6434770" y="386637"/>
                  <a:pt x="6441912" y="386934"/>
                </a:cubicBezTo>
                <a:cubicBezTo>
                  <a:pt x="6449054" y="387231"/>
                  <a:pt x="6455617" y="386952"/>
                  <a:pt x="6461603" y="386096"/>
                </a:cubicBezTo>
                <a:cubicBezTo>
                  <a:pt x="6467588" y="385240"/>
                  <a:pt x="6472797" y="386033"/>
                  <a:pt x="6477227" y="388473"/>
                </a:cubicBezTo>
                <a:cubicBezTo>
                  <a:pt x="6481659" y="390913"/>
                  <a:pt x="6483879" y="392981"/>
                  <a:pt x="6483887" y="394674"/>
                </a:cubicBezTo>
                <a:lnTo>
                  <a:pt x="6486978" y="304083"/>
                </a:lnTo>
                <a:lnTo>
                  <a:pt x="6492426" y="302250"/>
                </a:lnTo>
                <a:lnTo>
                  <a:pt x="6494391" y="289441"/>
                </a:lnTo>
                <a:cubicBezTo>
                  <a:pt x="6500075" y="289441"/>
                  <a:pt x="6503225" y="289135"/>
                  <a:pt x="6503840" y="288524"/>
                </a:cubicBezTo>
                <a:cubicBezTo>
                  <a:pt x="6504456" y="287913"/>
                  <a:pt x="6508935" y="286815"/>
                  <a:pt x="6517278" y="285230"/>
                </a:cubicBezTo>
                <a:cubicBezTo>
                  <a:pt x="6521449" y="284438"/>
                  <a:pt x="6525630" y="284597"/>
                  <a:pt x="6529819" y="285707"/>
                </a:cubicBezTo>
                <a:lnTo>
                  <a:pt x="6541856" y="291615"/>
                </a:lnTo>
                <a:lnTo>
                  <a:pt x="6530661" y="282054"/>
                </a:lnTo>
                <a:cubicBezTo>
                  <a:pt x="6526154" y="277636"/>
                  <a:pt x="6521436" y="272467"/>
                  <a:pt x="6516505" y="266548"/>
                </a:cubicBezTo>
                <a:cubicBezTo>
                  <a:pt x="6506643" y="254708"/>
                  <a:pt x="6500584" y="246911"/>
                  <a:pt x="6498327" y="243157"/>
                </a:cubicBezTo>
                <a:cubicBezTo>
                  <a:pt x="6496070" y="239402"/>
                  <a:pt x="6493276" y="235026"/>
                  <a:pt x="6489944" y="230027"/>
                </a:cubicBezTo>
                <a:cubicBezTo>
                  <a:pt x="6486614" y="225028"/>
                  <a:pt x="6483787" y="218574"/>
                  <a:pt x="6481464" y="210663"/>
                </a:cubicBezTo>
                <a:cubicBezTo>
                  <a:pt x="6473423" y="206237"/>
                  <a:pt x="6467595" y="203781"/>
                  <a:pt x="6463980" y="203296"/>
                </a:cubicBezTo>
                <a:cubicBezTo>
                  <a:pt x="6460365" y="202812"/>
                  <a:pt x="6454415" y="201465"/>
                  <a:pt x="6446129" y="199256"/>
                </a:cubicBezTo>
                <a:close/>
                <a:moveTo>
                  <a:pt x="414637" y="198592"/>
                </a:moveTo>
                <a:lnTo>
                  <a:pt x="406252" y="198883"/>
                </a:lnTo>
                <a:cubicBezTo>
                  <a:pt x="403737" y="198608"/>
                  <a:pt x="399201" y="200090"/>
                  <a:pt x="392644" y="203329"/>
                </a:cubicBezTo>
                <a:cubicBezTo>
                  <a:pt x="387100" y="228580"/>
                  <a:pt x="383852" y="242279"/>
                  <a:pt x="382900" y="244427"/>
                </a:cubicBezTo>
                <a:cubicBezTo>
                  <a:pt x="381948" y="246575"/>
                  <a:pt x="381472" y="248598"/>
                  <a:pt x="381472" y="250497"/>
                </a:cubicBezTo>
                <a:cubicBezTo>
                  <a:pt x="381472" y="252396"/>
                  <a:pt x="381060" y="254282"/>
                  <a:pt x="380235" y="256155"/>
                </a:cubicBezTo>
                <a:cubicBezTo>
                  <a:pt x="379410" y="258028"/>
                  <a:pt x="379135" y="260414"/>
                  <a:pt x="379410" y="263313"/>
                </a:cubicBezTo>
                <a:cubicBezTo>
                  <a:pt x="379685" y="266212"/>
                  <a:pt x="378419" y="272304"/>
                  <a:pt x="375612" y="281589"/>
                </a:cubicBezTo>
                <a:lnTo>
                  <a:pt x="374122" y="288052"/>
                </a:lnTo>
                <a:lnTo>
                  <a:pt x="385541" y="265852"/>
                </a:lnTo>
                <a:cubicBezTo>
                  <a:pt x="390443" y="256329"/>
                  <a:pt x="393947" y="249530"/>
                  <a:pt x="396053" y="245455"/>
                </a:cubicBezTo>
                <a:cubicBezTo>
                  <a:pt x="400266" y="237305"/>
                  <a:pt x="404509" y="229582"/>
                  <a:pt x="408783" y="222287"/>
                </a:cubicBezTo>
                <a:cubicBezTo>
                  <a:pt x="413057" y="214992"/>
                  <a:pt x="416722" y="207437"/>
                  <a:pt x="419778" y="199623"/>
                </a:cubicBezTo>
                <a:close/>
                <a:moveTo>
                  <a:pt x="4657690" y="189513"/>
                </a:moveTo>
                <a:lnTo>
                  <a:pt x="4653446" y="201787"/>
                </a:lnTo>
                <a:cubicBezTo>
                  <a:pt x="4652258" y="205050"/>
                  <a:pt x="4651304" y="207459"/>
                  <a:pt x="4650586" y="209013"/>
                </a:cubicBezTo>
                <a:cubicBezTo>
                  <a:pt x="4649150" y="212121"/>
                  <a:pt x="4648214" y="223302"/>
                  <a:pt x="4647777" y="242554"/>
                </a:cubicBezTo>
                <a:cubicBezTo>
                  <a:pt x="4650807" y="225135"/>
                  <a:pt x="4656731" y="207808"/>
                  <a:pt x="4665549" y="190573"/>
                </a:cubicBezTo>
                <a:close/>
                <a:moveTo>
                  <a:pt x="2059333" y="184496"/>
                </a:moveTo>
                <a:cubicBezTo>
                  <a:pt x="2041504" y="196903"/>
                  <a:pt x="2026715" y="205702"/>
                  <a:pt x="2014967" y="210892"/>
                </a:cubicBezTo>
                <a:cubicBezTo>
                  <a:pt x="2003220" y="216083"/>
                  <a:pt x="1996281" y="219591"/>
                  <a:pt x="1994150" y="221416"/>
                </a:cubicBezTo>
                <a:cubicBezTo>
                  <a:pt x="1983000" y="243820"/>
                  <a:pt x="1975229" y="261505"/>
                  <a:pt x="1970838" y="274471"/>
                </a:cubicBezTo>
                <a:lnTo>
                  <a:pt x="1993312" y="291995"/>
                </a:lnTo>
                <a:lnTo>
                  <a:pt x="1996356" y="296138"/>
                </a:lnTo>
                <a:lnTo>
                  <a:pt x="1998923" y="290774"/>
                </a:lnTo>
                <a:cubicBezTo>
                  <a:pt x="2004559" y="279348"/>
                  <a:pt x="2008501" y="272510"/>
                  <a:pt x="2010750" y="270261"/>
                </a:cubicBezTo>
                <a:cubicBezTo>
                  <a:pt x="2013750" y="267261"/>
                  <a:pt x="2016024" y="263952"/>
                  <a:pt x="2017574" y="260333"/>
                </a:cubicBezTo>
                <a:cubicBezTo>
                  <a:pt x="2019124" y="256714"/>
                  <a:pt x="2026113" y="243285"/>
                  <a:pt x="2038542" y="220047"/>
                </a:cubicBezTo>
                <a:cubicBezTo>
                  <a:pt x="2050971" y="196809"/>
                  <a:pt x="2057901" y="184958"/>
                  <a:pt x="2059333" y="184496"/>
                </a:cubicBezTo>
                <a:close/>
                <a:moveTo>
                  <a:pt x="2977056" y="177018"/>
                </a:moveTo>
                <a:lnTo>
                  <a:pt x="2973122" y="180974"/>
                </a:lnTo>
                <a:lnTo>
                  <a:pt x="2972333" y="181435"/>
                </a:lnTo>
                <a:lnTo>
                  <a:pt x="2972333" y="183356"/>
                </a:lnTo>
                <a:close/>
                <a:moveTo>
                  <a:pt x="2783932" y="160233"/>
                </a:moveTo>
                <a:lnTo>
                  <a:pt x="2774593" y="171487"/>
                </a:lnTo>
                <a:cubicBezTo>
                  <a:pt x="2759093" y="190759"/>
                  <a:pt x="2750066" y="204010"/>
                  <a:pt x="2747512" y="211240"/>
                </a:cubicBezTo>
                <a:cubicBezTo>
                  <a:pt x="2736284" y="222468"/>
                  <a:pt x="2724767" y="231837"/>
                  <a:pt x="2712962" y="239345"/>
                </a:cubicBezTo>
                <a:lnTo>
                  <a:pt x="2711941" y="240733"/>
                </a:lnTo>
                <a:lnTo>
                  <a:pt x="2718504" y="237867"/>
                </a:lnTo>
                <a:cubicBezTo>
                  <a:pt x="2728664" y="232645"/>
                  <a:pt x="2746549" y="221691"/>
                  <a:pt x="2772160" y="205005"/>
                </a:cubicBezTo>
                <a:cubicBezTo>
                  <a:pt x="2778857" y="192590"/>
                  <a:pt x="2782330" y="184845"/>
                  <a:pt x="2782579" y="181772"/>
                </a:cubicBezTo>
                <a:cubicBezTo>
                  <a:pt x="2782828" y="178698"/>
                  <a:pt x="2784301" y="174616"/>
                  <a:pt x="2786999" y="169526"/>
                </a:cubicBezTo>
                <a:close/>
                <a:moveTo>
                  <a:pt x="5444333" y="129083"/>
                </a:moveTo>
                <a:lnTo>
                  <a:pt x="5449939" y="135587"/>
                </a:lnTo>
                <a:lnTo>
                  <a:pt x="5449663" y="134845"/>
                </a:lnTo>
                <a:cubicBezTo>
                  <a:pt x="5450868" y="133195"/>
                  <a:pt x="5453464" y="133383"/>
                  <a:pt x="5457449" y="135409"/>
                </a:cubicBezTo>
                <a:cubicBezTo>
                  <a:pt x="5461435" y="137434"/>
                  <a:pt x="5464687" y="138589"/>
                  <a:pt x="5467206" y="138873"/>
                </a:cubicBezTo>
                <a:cubicBezTo>
                  <a:pt x="5469725" y="139157"/>
                  <a:pt x="5475992" y="141970"/>
                  <a:pt x="5486007" y="147314"/>
                </a:cubicBezTo>
                <a:lnTo>
                  <a:pt x="5520504" y="188294"/>
                </a:lnTo>
                <a:cubicBezTo>
                  <a:pt x="5538333" y="178794"/>
                  <a:pt x="5548673" y="173783"/>
                  <a:pt x="5551524" y="173259"/>
                </a:cubicBezTo>
                <a:cubicBezTo>
                  <a:pt x="5554375" y="172735"/>
                  <a:pt x="5564625" y="170482"/>
                  <a:pt x="5582275" y="166501"/>
                </a:cubicBezTo>
                <a:cubicBezTo>
                  <a:pt x="5599926" y="162519"/>
                  <a:pt x="5612256" y="159546"/>
                  <a:pt x="5619267" y="157582"/>
                </a:cubicBezTo>
                <a:cubicBezTo>
                  <a:pt x="5626279" y="155617"/>
                  <a:pt x="5635473" y="154916"/>
                  <a:pt x="5646849" y="155480"/>
                </a:cubicBezTo>
                <a:cubicBezTo>
                  <a:pt x="5658227" y="156043"/>
                  <a:pt x="5669553" y="156043"/>
                  <a:pt x="5680829" y="155480"/>
                </a:cubicBezTo>
                <a:cubicBezTo>
                  <a:pt x="5692106" y="154916"/>
                  <a:pt x="5700844" y="155477"/>
                  <a:pt x="5707043" y="157163"/>
                </a:cubicBezTo>
                <a:cubicBezTo>
                  <a:pt x="5713242" y="158848"/>
                  <a:pt x="5719148" y="160005"/>
                  <a:pt x="5724763" y="160633"/>
                </a:cubicBezTo>
                <a:cubicBezTo>
                  <a:pt x="5730377" y="161262"/>
                  <a:pt x="5735157" y="163093"/>
                  <a:pt x="5739104" y="166127"/>
                </a:cubicBezTo>
                <a:cubicBezTo>
                  <a:pt x="5743051" y="169161"/>
                  <a:pt x="5756123" y="177670"/>
                  <a:pt x="5778322" y="191653"/>
                </a:cubicBezTo>
                <a:cubicBezTo>
                  <a:pt x="5800521" y="205636"/>
                  <a:pt x="5816258" y="216186"/>
                  <a:pt x="5825530" y="223302"/>
                </a:cubicBezTo>
                <a:cubicBezTo>
                  <a:pt x="5827958" y="239673"/>
                  <a:pt x="5829749" y="250273"/>
                  <a:pt x="5830906" y="255101"/>
                </a:cubicBezTo>
                <a:cubicBezTo>
                  <a:pt x="5832063" y="259929"/>
                  <a:pt x="5830963" y="270289"/>
                  <a:pt x="5827606" y="286180"/>
                </a:cubicBezTo>
                <a:cubicBezTo>
                  <a:pt x="5824249" y="302071"/>
                  <a:pt x="5821747" y="319092"/>
                  <a:pt x="5820102" y="337245"/>
                </a:cubicBezTo>
                <a:cubicBezTo>
                  <a:pt x="5818456" y="355397"/>
                  <a:pt x="5816570" y="373372"/>
                  <a:pt x="5814444" y="391171"/>
                </a:cubicBezTo>
                <a:cubicBezTo>
                  <a:pt x="5812318" y="408970"/>
                  <a:pt x="5811392" y="440175"/>
                  <a:pt x="5811667" y="484788"/>
                </a:cubicBezTo>
                <a:cubicBezTo>
                  <a:pt x="5811942" y="529400"/>
                  <a:pt x="5810846" y="559379"/>
                  <a:pt x="5808380" y="574724"/>
                </a:cubicBezTo>
                <a:cubicBezTo>
                  <a:pt x="5805914" y="590069"/>
                  <a:pt x="5804680" y="603393"/>
                  <a:pt x="5804680" y="614695"/>
                </a:cubicBezTo>
                <a:cubicBezTo>
                  <a:pt x="5804680" y="625998"/>
                  <a:pt x="5804331" y="634454"/>
                  <a:pt x="5803632" y="640064"/>
                </a:cubicBezTo>
                <a:cubicBezTo>
                  <a:pt x="5802933" y="645674"/>
                  <a:pt x="5799079" y="652373"/>
                  <a:pt x="5792068" y="660161"/>
                </a:cubicBezTo>
                <a:lnTo>
                  <a:pt x="5779534" y="664863"/>
                </a:lnTo>
                <a:lnTo>
                  <a:pt x="5763857" y="686813"/>
                </a:lnTo>
                <a:lnTo>
                  <a:pt x="5750786" y="695955"/>
                </a:lnTo>
                <a:cubicBezTo>
                  <a:pt x="5738519" y="694759"/>
                  <a:pt x="5727011" y="691808"/>
                  <a:pt x="5716263" y="687101"/>
                </a:cubicBezTo>
                <a:cubicBezTo>
                  <a:pt x="5709819" y="680082"/>
                  <a:pt x="5705312" y="675605"/>
                  <a:pt x="5702740" y="673671"/>
                </a:cubicBezTo>
                <a:cubicBezTo>
                  <a:pt x="5700169" y="671737"/>
                  <a:pt x="5696421" y="664832"/>
                  <a:pt x="5691497" y="652958"/>
                </a:cubicBezTo>
                <a:cubicBezTo>
                  <a:pt x="5686573" y="641083"/>
                  <a:pt x="5683069" y="633197"/>
                  <a:pt x="5680986" y="629298"/>
                </a:cubicBezTo>
                <a:cubicBezTo>
                  <a:pt x="5678904" y="625400"/>
                  <a:pt x="5676197" y="621178"/>
                  <a:pt x="5672866" y="616634"/>
                </a:cubicBezTo>
                <a:cubicBezTo>
                  <a:pt x="5669535" y="612089"/>
                  <a:pt x="5667870" y="607095"/>
                  <a:pt x="5667870" y="601651"/>
                </a:cubicBezTo>
                <a:cubicBezTo>
                  <a:pt x="5667870" y="596207"/>
                  <a:pt x="5667078" y="591772"/>
                  <a:pt x="5665493" y="588344"/>
                </a:cubicBezTo>
                <a:cubicBezTo>
                  <a:pt x="5663908" y="584918"/>
                  <a:pt x="5662983" y="582134"/>
                  <a:pt x="5662716" y="579995"/>
                </a:cubicBezTo>
                <a:cubicBezTo>
                  <a:pt x="5662583" y="578926"/>
                  <a:pt x="5662055" y="577280"/>
                  <a:pt x="5661133" y="575058"/>
                </a:cubicBezTo>
                <a:lnTo>
                  <a:pt x="5660625" y="573978"/>
                </a:lnTo>
                <a:lnTo>
                  <a:pt x="5653896" y="585745"/>
                </a:lnTo>
                <a:cubicBezTo>
                  <a:pt x="5631814" y="595890"/>
                  <a:pt x="5616358" y="602301"/>
                  <a:pt x="5607526" y="604978"/>
                </a:cubicBezTo>
                <a:cubicBezTo>
                  <a:pt x="5598695" y="607654"/>
                  <a:pt x="5586023" y="614471"/>
                  <a:pt x="5569512" y="625428"/>
                </a:cubicBezTo>
                <a:cubicBezTo>
                  <a:pt x="5570062" y="635487"/>
                  <a:pt x="5568798" y="642236"/>
                  <a:pt x="5565721" y="645676"/>
                </a:cubicBezTo>
                <a:cubicBezTo>
                  <a:pt x="5562643" y="649116"/>
                  <a:pt x="5558188" y="655691"/>
                  <a:pt x="5552356" y="665400"/>
                </a:cubicBezTo>
                <a:cubicBezTo>
                  <a:pt x="5543773" y="667557"/>
                  <a:pt x="5537447" y="669213"/>
                  <a:pt x="5533378" y="670370"/>
                </a:cubicBezTo>
                <a:cubicBezTo>
                  <a:pt x="5529310" y="671527"/>
                  <a:pt x="5525280" y="671010"/>
                  <a:pt x="5521290" y="668818"/>
                </a:cubicBezTo>
                <a:cubicBezTo>
                  <a:pt x="5517300" y="666627"/>
                  <a:pt x="5513292" y="665666"/>
                  <a:pt x="5509267" y="665937"/>
                </a:cubicBezTo>
                <a:cubicBezTo>
                  <a:pt x="5505242" y="666208"/>
                  <a:pt x="5501826" y="665594"/>
                  <a:pt x="5499018" y="664097"/>
                </a:cubicBezTo>
                <a:cubicBezTo>
                  <a:pt x="5496212" y="662599"/>
                  <a:pt x="5493234" y="661534"/>
                  <a:pt x="5490086" y="660901"/>
                </a:cubicBezTo>
                <a:cubicBezTo>
                  <a:pt x="5486939" y="660268"/>
                  <a:pt x="5478262" y="653159"/>
                  <a:pt x="5464057" y="639573"/>
                </a:cubicBezTo>
                <a:cubicBezTo>
                  <a:pt x="5456059" y="625297"/>
                  <a:pt x="5450418" y="615776"/>
                  <a:pt x="5447135" y="611009"/>
                </a:cubicBezTo>
                <a:cubicBezTo>
                  <a:pt x="5443852" y="606241"/>
                  <a:pt x="5441493" y="600990"/>
                  <a:pt x="5440056" y="595253"/>
                </a:cubicBezTo>
                <a:cubicBezTo>
                  <a:pt x="5438620" y="589517"/>
                  <a:pt x="5437103" y="584116"/>
                  <a:pt x="5435505" y="579052"/>
                </a:cubicBezTo>
                <a:cubicBezTo>
                  <a:pt x="5433907" y="573988"/>
                  <a:pt x="5428245" y="544917"/>
                  <a:pt x="5418519" y="491840"/>
                </a:cubicBezTo>
                <a:cubicBezTo>
                  <a:pt x="5408792" y="438763"/>
                  <a:pt x="5403392" y="405506"/>
                  <a:pt x="5402318" y="392068"/>
                </a:cubicBezTo>
                <a:cubicBezTo>
                  <a:pt x="5401244" y="378631"/>
                  <a:pt x="5399733" y="364621"/>
                  <a:pt x="5397786" y="350040"/>
                </a:cubicBezTo>
                <a:cubicBezTo>
                  <a:pt x="5395839" y="335459"/>
                  <a:pt x="5395140" y="322775"/>
                  <a:pt x="5395691" y="311987"/>
                </a:cubicBezTo>
                <a:cubicBezTo>
                  <a:pt x="5396241" y="301200"/>
                  <a:pt x="5396516" y="290777"/>
                  <a:pt x="5396516" y="280718"/>
                </a:cubicBezTo>
                <a:cubicBezTo>
                  <a:pt x="5396516" y="270660"/>
                  <a:pt x="5398024" y="260097"/>
                  <a:pt x="5401041" y="249031"/>
                </a:cubicBezTo>
                <a:cubicBezTo>
                  <a:pt x="5404057" y="237964"/>
                  <a:pt x="5406535" y="226626"/>
                  <a:pt x="5408473" y="215018"/>
                </a:cubicBezTo>
                <a:cubicBezTo>
                  <a:pt x="5410412" y="203410"/>
                  <a:pt x="5413317" y="192629"/>
                  <a:pt x="5417189" y="182675"/>
                </a:cubicBezTo>
                <a:cubicBezTo>
                  <a:pt x="5421061" y="172722"/>
                  <a:pt x="5424462" y="162908"/>
                  <a:pt x="5427392" y="153234"/>
                </a:cubicBezTo>
                <a:cubicBezTo>
                  <a:pt x="5430321" y="143559"/>
                  <a:pt x="5435968" y="135509"/>
                  <a:pt x="5444333" y="129083"/>
                </a:cubicBezTo>
                <a:close/>
                <a:moveTo>
                  <a:pt x="3748882" y="129083"/>
                </a:moveTo>
                <a:lnTo>
                  <a:pt x="3754489" y="135587"/>
                </a:lnTo>
                <a:lnTo>
                  <a:pt x="3754213" y="134845"/>
                </a:lnTo>
                <a:cubicBezTo>
                  <a:pt x="3755418" y="133195"/>
                  <a:pt x="3758013" y="133383"/>
                  <a:pt x="3761999" y="135409"/>
                </a:cubicBezTo>
                <a:cubicBezTo>
                  <a:pt x="3765985" y="137434"/>
                  <a:pt x="3769237" y="138589"/>
                  <a:pt x="3771756" y="138873"/>
                </a:cubicBezTo>
                <a:cubicBezTo>
                  <a:pt x="3774275" y="139157"/>
                  <a:pt x="3780542" y="141970"/>
                  <a:pt x="3790557" y="147314"/>
                </a:cubicBezTo>
                <a:lnTo>
                  <a:pt x="3825054" y="188294"/>
                </a:lnTo>
                <a:cubicBezTo>
                  <a:pt x="3842883" y="178794"/>
                  <a:pt x="3853223" y="173783"/>
                  <a:pt x="3856074" y="173259"/>
                </a:cubicBezTo>
                <a:cubicBezTo>
                  <a:pt x="3858924" y="172735"/>
                  <a:pt x="3869175" y="170482"/>
                  <a:pt x="3886825" y="166501"/>
                </a:cubicBezTo>
                <a:cubicBezTo>
                  <a:pt x="3904475" y="162519"/>
                  <a:pt x="3916806" y="159546"/>
                  <a:pt x="3923817" y="157582"/>
                </a:cubicBezTo>
                <a:cubicBezTo>
                  <a:pt x="3930828" y="155617"/>
                  <a:pt x="3940023" y="154916"/>
                  <a:pt x="3951399" y="155480"/>
                </a:cubicBezTo>
                <a:cubicBezTo>
                  <a:pt x="3962776" y="156043"/>
                  <a:pt x="3974103" y="156043"/>
                  <a:pt x="3985379" y="155480"/>
                </a:cubicBezTo>
                <a:cubicBezTo>
                  <a:pt x="3996656" y="154916"/>
                  <a:pt x="4005393" y="155477"/>
                  <a:pt x="4011593" y="157163"/>
                </a:cubicBezTo>
                <a:cubicBezTo>
                  <a:pt x="4017792" y="158848"/>
                  <a:pt x="4023698" y="160005"/>
                  <a:pt x="4029313" y="160633"/>
                </a:cubicBezTo>
                <a:cubicBezTo>
                  <a:pt x="4034927" y="161262"/>
                  <a:pt x="4039707" y="163093"/>
                  <a:pt x="4043654" y="166127"/>
                </a:cubicBezTo>
                <a:cubicBezTo>
                  <a:pt x="4047601" y="169161"/>
                  <a:pt x="4060673" y="177670"/>
                  <a:pt x="4082873" y="191653"/>
                </a:cubicBezTo>
                <a:cubicBezTo>
                  <a:pt x="4105072" y="205636"/>
                  <a:pt x="4120808" y="216186"/>
                  <a:pt x="4130080" y="223302"/>
                </a:cubicBezTo>
                <a:cubicBezTo>
                  <a:pt x="4132508" y="239673"/>
                  <a:pt x="4134300" y="250273"/>
                  <a:pt x="4135457" y="255101"/>
                </a:cubicBezTo>
                <a:cubicBezTo>
                  <a:pt x="4136613" y="259929"/>
                  <a:pt x="4135513" y="270289"/>
                  <a:pt x="4132156" y="286180"/>
                </a:cubicBezTo>
                <a:cubicBezTo>
                  <a:pt x="4128799" y="302071"/>
                  <a:pt x="4126297" y="319092"/>
                  <a:pt x="4124652" y="337245"/>
                </a:cubicBezTo>
                <a:cubicBezTo>
                  <a:pt x="4123006" y="355397"/>
                  <a:pt x="4121120" y="373372"/>
                  <a:pt x="4118994" y="391171"/>
                </a:cubicBezTo>
                <a:cubicBezTo>
                  <a:pt x="4116868" y="408970"/>
                  <a:pt x="4115942" y="440175"/>
                  <a:pt x="4116217" y="484788"/>
                </a:cubicBezTo>
                <a:cubicBezTo>
                  <a:pt x="4116492" y="529400"/>
                  <a:pt x="4115396" y="559379"/>
                  <a:pt x="4112930" y="574724"/>
                </a:cubicBezTo>
                <a:cubicBezTo>
                  <a:pt x="4110463" y="590069"/>
                  <a:pt x="4109230" y="603393"/>
                  <a:pt x="4109230" y="614695"/>
                </a:cubicBezTo>
                <a:cubicBezTo>
                  <a:pt x="4109230" y="625998"/>
                  <a:pt x="4108881" y="634454"/>
                  <a:pt x="4108182" y="640064"/>
                </a:cubicBezTo>
                <a:cubicBezTo>
                  <a:pt x="4107484" y="645674"/>
                  <a:pt x="4103629" y="652373"/>
                  <a:pt x="4096618" y="660161"/>
                </a:cubicBezTo>
                <a:lnTo>
                  <a:pt x="4084084" y="664863"/>
                </a:lnTo>
                <a:lnTo>
                  <a:pt x="4068407" y="686813"/>
                </a:lnTo>
                <a:lnTo>
                  <a:pt x="4055336" y="695955"/>
                </a:lnTo>
                <a:cubicBezTo>
                  <a:pt x="4043069" y="694759"/>
                  <a:pt x="4031561" y="691808"/>
                  <a:pt x="4020813" y="687101"/>
                </a:cubicBezTo>
                <a:cubicBezTo>
                  <a:pt x="4014369" y="680082"/>
                  <a:pt x="4009862" y="675605"/>
                  <a:pt x="4007290" y="673671"/>
                </a:cubicBezTo>
                <a:cubicBezTo>
                  <a:pt x="4004719" y="671737"/>
                  <a:pt x="4000971" y="664832"/>
                  <a:pt x="3996047" y="652958"/>
                </a:cubicBezTo>
                <a:cubicBezTo>
                  <a:pt x="3991122" y="641083"/>
                  <a:pt x="3987619" y="633197"/>
                  <a:pt x="3985536" y="629298"/>
                </a:cubicBezTo>
                <a:cubicBezTo>
                  <a:pt x="3983454" y="625400"/>
                  <a:pt x="3980747" y="621178"/>
                  <a:pt x="3977416" y="616634"/>
                </a:cubicBezTo>
                <a:cubicBezTo>
                  <a:pt x="3974085" y="612089"/>
                  <a:pt x="3972420" y="607095"/>
                  <a:pt x="3972420" y="601651"/>
                </a:cubicBezTo>
                <a:cubicBezTo>
                  <a:pt x="3972420" y="596207"/>
                  <a:pt x="3971627" y="591772"/>
                  <a:pt x="3970043" y="588344"/>
                </a:cubicBezTo>
                <a:cubicBezTo>
                  <a:pt x="3968458" y="584918"/>
                  <a:pt x="3967533" y="582134"/>
                  <a:pt x="3967266" y="579995"/>
                </a:cubicBezTo>
                <a:cubicBezTo>
                  <a:pt x="3967133" y="578926"/>
                  <a:pt x="3966605" y="577280"/>
                  <a:pt x="3965683" y="575058"/>
                </a:cubicBezTo>
                <a:lnTo>
                  <a:pt x="3965175" y="573978"/>
                </a:lnTo>
                <a:lnTo>
                  <a:pt x="3958445" y="585745"/>
                </a:lnTo>
                <a:cubicBezTo>
                  <a:pt x="3936364" y="595890"/>
                  <a:pt x="3920908" y="602301"/>
                  <a:pt x="3912076" y="604978"/>
                </a:cubicBezTo>
                <a:cubicBezTo>
                  <a:pt x="3903244" y="607654"/>
                  <a:pt x="3890573" y="614471"/>
                  <a:pt x="3874062" y="625428"/>
                </a:cubicBezTo>
                <a:cubicBezTo>
                  <a:pt x="3874612" y="635487"/>
                  <a:pt x="3873349" y="642236"/>
                  <a:pt x="3870271" y="645676"/>
                </a:cubicBezTo>
                <a:cubicBezTo>
                  <a:pt x="3867193" y="649116"/>
                  <a:pt x="3862738" y="655691"/>
                  <a:pt x="3856905" y="665400"/>
                </a:cubicBezTo>
                <a:cubicBezTo>
                  <a:pt x="3848323" y="667557"/>
                  <a:pt x="3841997" y="669213"/>
                  <a:pt x="3837928" y="670370"/>
                </a:cubicBezTo>
                <a:cubicBezTo>
                  <a:pt x="3833859" y="671527"/>
                  <a:pt x="3829830" y="671010"/>
                  <a:pt x="3825840" y="668818"/>
                </a:cubicBezTo>
                <a:cubicBezTo>
                  <a:pt x="3821850" y="666627"/>
                  <a:pt x="3817842" y="665666"/>
                  <a:pt x="3813817" y="665937"/>
                </a:cubicBezTo>
                <a:cubicBezTo>
                  <a:pt x="3809792" y="666208"/>
                  <a:pt x="3806376" y="665594"/>
                  <a:pt x="3803568" y="664097"/>
                </a:cubicBezTo>
                <a:cubicBezTo>
                  <a:pt x="3800761" y="662599"/>
                  <a:pt x="3797784" y="661534"/>
                  <a:pt x="3794636" y="660901"/>
                </a:cubicBezTo>
                <a:cubicBezTo>
                  <a:pt x="3791489" y="660268"/>
                  <a:pt x="3782812" y="653159"/>
                  <a:pt x="3768606" y="639573"/>
                </a:cubicBezTo>
                <a:cubicBezTo>
                  <a:pt x="3760609" y="625297"/>
                  <a:pt x="3754968" y="615776"/>
                  <a:pt x="3751685" y="611009"/>
                </a:cubicBezTo>
                <a:cubicBezTo>
                  <a:pt x="3748402" y="606241"/>
                  <a:pt x="3746043" y="600990"/>
                  <a:pt x="3744606" y="595253"/>
                </a:cubicBezTo>
                <a:cubicBezTo>
                  <a:pt x="3743170" y="589517"/>
                  <a:pt x="3741653" y="584116"/>
                  <a:pt x="3740055" y="579052"/>
                </a:cubicBezTo>
                <a:cubicBezTo>
                  <a:pt x="3738457" y="573988"/>
                  <a:pt x="3732795" y="544917"/>
                  <a:pt x="3723068" y="491840"/>
                </a:cubicBezTo>
                <a:cubicBezTo>
                  <a:pt x="3713342" y="438763"/>
                  <a:pt x="3707941" y="405506"/>
                  <a:pt x="3706868" y="392068"/>
                </a:cubicBezTo>
                <a:cubicBezTo>
                  <a:pt x="3705794" y="378631"/>
                  <a:pt x="3704283" y="364621"/>
                  <a:pt x="3702336" y="350040"/>
                </a:cubicBezTo>
                <a:cubicBezTo>
                  <a:pt x="3700389" y="335459"/>
                  <a:pt x="3699691" y="322775"/>
                  <a:pt x="3700240" y="311987"/>
                </a:cubicBezTo>
                <a:cubicBezTo>
                  <a:pt x="3700791" y="301200"/>
                  <a:pt x="3701066" y="290777"/>
                  <a:pt x="3701066" y="280718"/>
                </a:cubicBezTo>
                <a:cubicBezTo>
                  <a:pt x="3701066" y="270660"/>
                  <a:pt x="3702574" y="260097"/>
                  <a:pt x="3705591" y="249031"/>
                </a:cubicBezTo>
                <a:cubicBezTo>
                  <a:pt x="3708607" y="237964"/>
                  <a:pt x="3711085" y="226626"/>
                  <a:pt x="3713023" y="215018"/>
                </a:cubicBezTo>
                <a:cubicBezTo>
                  <a:pt x="3714961" y="203410"/>
                  <a:pt x="3717867" y="192629"/>
                  <a:pt x="3721739" y="182675"/>
                </a:cubicBezTo>
                <a:cubicBezTo>
                  <a:pt x="3725611" y="172722"/>
                  <a:pt x="3729012" y="162908"/>
                  <a:pt x="3731941" y="153234"/>
                </a:cubicBezTo>
                <a:cubicBezTo>
                  <a:pt x="3734871" y="143559"/>
                  <a:pt x="3740518" y="135509"/>
                  <a:pt x="3748882" y="129083"/>
                </a:cubicBezTo>
                <a:close/>
                <a:moveTo>
                  <a:pt x="2071264" y="84999"/>
                </a:moveTo>
                <a:lnTo>
                  <a:pt x="2065253" y="88090"/>
                </a:lnTo>
                <a:cubicBezTo>
                  <a:pt x="2052217" y="105963"/>
                  <a:pt x="2045298" y="116364"/>
                  <a:pt x="2044494" y="119293"/>
                </a:cubicBezTo>
                <a:cubicBezTo>
                  <a:pt x="2043691" y="122222"/>
                  <a:pt x="2042591" y="124783"/>
                  <a:pt x="2041194" y="126974"/>
                </a:cubicBezTo>
                <a:cubicBezTo>
                  <a:pt x="2039797" y="129166"/>
                  <a:pt x="2039862" y="131960"/>
                  <a:pt x="2041390" y="135356"/>
                </a:cubicBezTo>
                <a:cubicBezTo>
                  <a:pt x="2044761" y="136133"/>
                  <a:pt x="2053121" y="136133"/>
                  <a:pt x="2066471" y="135356"/>
                </a:cubicBezTo>
                <a:cubicBezTo>
                  <a:pt x="2069387" y="122879"/>
                  <a:pt x="2070846" y="111496"/>
                  <a:pt x="2070846" y="101206"/>
                </a:cubicBezTo>
                <a:cubicBezTo>
                  <a:pt x="2070846" y="90916"/>
                  <a:pt x="2070985" y="85514"/>
                  <a:pt x="2071264" y="84999"/>
                </a:cubicBezTo>
                <a:close/>
                <a:moveTo>
                  <a:pt x="2674916" y="73997"/>
                </a:moveTo>
                <a:cubicBezTo>
                  <a:pt x="2684975" y="76966"/>
                  <a:pt x="2693813" y="79810"/>
                  <a:pt x="2701431" y="82530"/>
                </a:cubicBezTo>
                <a:cubicBezTo>
                  <a:pt x="2709049" y="85250"/>
                  <a:pt x="2714933" y="86887"/>
                  <a:pt x="2719085" y="87441"/>
                </a:cubicBezTo>
                <a:cubicBezTo>
                  <a:pt x="2723237" y="87996"/>
                  <a:pt x="2733642" y="91735"/>
                  <a:pt x="2750302" y="98659"/>
                </a:cubicBezTo>
                <a:lnTo>
                  <a:pt x="2754585" y="97834"/>
                </a:lnTo>
                <a:lnTo>
                  <a:pt x="2769331" y="105142"/>
                </a:lnTo>
                <a:cubicBezTo>
                  <a:pt x="2780665" y="116475"/>
                  <a:pt x="2787145" y="124425"/>
                  <a:pt x="2788774" y="128991"/>
                </a:cubicBezTo>
                <a:cubicBezTo>
                  <a:pt x="2790402" y="133558"/>
                  <a:pt x="2791561" y="140630"/>
                  <a:pt x="2792251" y="150208"/>
                </a:cubicBezTo>
                <a:lnTo>
                  <a:pt x="2788830" y="154332"/>
                </a:lnTo>
                <a:lnTo>
                  <a:pt x="2824182" y="164706"/>
                </a:lnTo>
                <a:cubicBezTo>
                  <a:pt x="2837007" y="168330"/>
                  <a:pt x="2845889" y="171650"/>
                  <a:pt x="2850827" y="174667"/>
                </a:cubicBezTo>
                <a:cubicBezTo>
                  <a:pt x="2855764" y="177683"/>
                  <a:pt x="2862071" y="180289"/>
                  <a:pt x="2869745" y="182485"/>
                </a:cubicBezTo>
                <a:cubicBezTo>
                  <a:pt x="2873582" y="183583"/>
                  <a:pt x="2877404" y="185164"/>
                  <a:pt x="2881208" y="187228"/>
                </a:cubicBezTo>
                <a:lnTo>
                  <a:pt x="2889792" y="192999"/>
                </a:lnTo>
                <a:lnTo>
                  <a:pt x="2889769" y="192958"/>
                </a:lnTo>
                <a:cubicBezTo>
                  <a:pt x="2889100" y="190754"/>
                  <a:pt x="2888696" y="186984"/>
                  <a:pt x="2888559" y="181647"/>
                </a:cubicBezTo>
                <a:cubicBezTo>
                  <a:pt x="2888284" y="170973"/>
                  <a:pt x="2888284" y="165291"/>
                  <a:pt x="2888559" y="164602"/>
                </a:cubicBezTo>
                <a:cubicBezTo>
                  <a:pt x="2888834" y="163912"/>
                  <a:pt x="2887858" y="162831"/>
                  <a:pt x="2885632" y="161360"/>
                </a:cubicBezTo>
                <a:cubicBezTo>
                  <a:pt x="2883405" y="159889"/>
                  <a:pt x="2878215" y="154486"/>
                  <a:pt x="2870059" y="145153"/>
                </a:cubicBezTo>
                <a:cubicBezTo>
                  <a:pt x="2870601" y="140857"/>
                  <a:pt x="2867859" y="125093"/>
                  <a:pt x="2861835" y="97860"/>
                </a:cubicBezTo>
                <a:cubicBezTo>
                  <a:pt x="2877490" y="97860"/>
                  <a:pt x="2889563" y="96349"/>
                  <a:pt x="2898054" y="93328"/>
                </a:cubicBezTo>
                <a:cubicBezTo>
                  <a:pt x="2906546" y="90307"/>
                  <a:pt x="2913592" y="89515"/>
                  <a:pt x="2919192" y="90951"/>
                </a:cubicBezTo>
                <a:cubicBezTo>
                  <a:pt x="2924794" y="92388"/>
                  <a:pt x="2930194" y="93392"/>
                  <a:pt x="2935393" y="93964"/>
                </a:cubicBezTo>
                <a:cubicBezTo>
                  <a:pt x="2940593" y="94535"/>
                  <a:pt x="2951029" y="98270"/>
                  <a:pt x="2966702" y="105168"/>
                </a:cubicBezTo>
                <a:cubicBezTo>
                  <a:pt x="2971853" y="110319"/>
                  <a:pt x="2975461" y="113753"/>
                  <a:pt x="2977526" y="115469"/>
                </a:cubicBezTo>
                <a:cubicBezTo>
                  <a:pt x="2979591" y="117184"/>
                  <a:pt x="2981023" y="119767"/>
                  <a:pt x="2981822" y="123215"/>
                </a:cubicBezTo>
                <a:cubicBezTo>
                  <a:pt x="2982621" y="126664"/>
                  <a:pt x="2983291" y="129231"/>
                  <a:pt x="2983832" y="130916"/>
                </a:cubicBezTo>
                <a:cubicBezTo>
                  <a:pt x="2984373" y="132602"/>
                  <a:pt x="2984184" y="139755"/>
                  <a:pt x="2983262" y="152376"/>
                </a:cubicBezTo>
                <a:cubicBezTo>
                  <a:pt x="2982802" y="158686"/>
                  <a:pt x="2982087" y="163863"/>
                  <a:pt x="2981116" y="167905"/>
                </a:cubicBezTo>
                <a:lnTo>
                  <a:pt x="2977566" y="176334"/>
                </a:lnTo>
                <a:lnTo>
                  <a:pt x="2983711" y="168088"/>
                </a:lnTo>
                <a:cubicBezTo>
                  <a:pt x="2993886" y="154930"/>
                  <a:pt x="3000455" y="148106"/>
                  <a:pt x="3003418" y="147615"/>
                </a:cubicBezTo>
                <a:cubicBezTo>
                  <a:pt x="3007369" y="146960"/>
                  <a:pt x="3011015" y="145901"/>
                  <a:pt x="3014354" y="144439"/>
                </a:cubicBezTo>
                <a:cubicBezTo>
                  <a:pt x="3017695" y="142976"/>
                  <a:pt x="3020966" y="142529"/>
                  <a:pt x="3024171" y="143097"/>
                </a:cubicBezTo>
                <a:cubicBezTo>
                  <a:pt x="3027375" y="143664"/>
                  <a:pt x="3031062" y="143664"/>
                  <a:pt x="3035231" y="143097"/>
                </a:cubicBezTo>
                <a:cubicBezTo>
                  <a:pt x="3039400" y="142529"/>
                  <a:pt x="3044591" y="144683"/>
                  <a:pt x="3050803" y="149560"/>
                </a:cubicBezTo>
                <a:cubicBezTo>
                  <a:pt x="3057015" y="154436"/>
                  <a:pt x="3066377" y="160576"/>
                  <a:pt x="3078889" y="167981"/>
                </a:cubicBezTo>
                <a:cubicBezTo>
                  <a:pt x="3085630" y="175847"/>
                  <a:pt x="3090818" y="181599"/>
                  <a:pt x="3094455" y="185236"/>
                </a:cubicBezTo>
                <a:cubicBezTo>
                  <a:pt x="3098091" y="188872"/>
                  <a:pt x="3100406" y="192825"/>
                  <a:pt x="3101396" y="197095"/>
                </a:cubicBezTo>
                <a:cubicBezTo>
                  <a:pt x="3102388" y="201365"/>
                  <a:pt x="3104319" y="208974"/>
                  <a:pt x="3107192" y="219923"/>
                </a:cubicBezTo>
                <a:cubicBezTo>
                  <a:pt x="3098766" y="228095"/>
                  <a:pt x="3091530" y="232181"/>
                  <a:pt x="3085484" y="232181"/>
                </a:cubicBezTo>
                <a:cubicBezTo>
                  <a:pt x="3079437" y="232181"/>
                  <a:pt x="3074807" y="232718"/>
                  <a:pt x="3071594" y="233792"/>
                </a:cubicBezTo>
                <a:cubicBezTo>
                  <a:pt x="3068381" y="234866"/>
                  <a:pt x="3063097" y="235665"/>
                  <a:pt x="3055740" y="236189"/>
                </a:cubicBezTo>
                <a:cubicBezTo>
                  <a:pt x="3048385" y="236713"/>
                  <a:pt x="3043307" y="237866"/>
                  <a:pt x="3040509" y="239647"/>
                </a:cubicBezTo>
                <a:cubicBezTo>
                  <a:pt x="3037711" y="241428"/>
                  <a:pt x="3029147" y="244383"/>
                  <a:pt x="3014820" y="248513"/>
                </a:cubicBezTo>
                <a:cubicBezTo>
                  <a:pt x="3000491" y="252643"/>
                  <a:pt x="2984588" y="258724"/>
                  <a:pt x="2967107" y="266757"/>
                </a:cubicBezTo>
                <a:cubicBezTo>
                  <a:pt x="2965658" y="273838"/>
                  <a:pt x="2965405" y="280430"/>
                  <a:pt x="2966348" y="286534"/>
                </a:cubicBezTo>
                <a:cubicBezTo>
                  <a:pt x="2975280" y="286865"/>
                  <a:pt x="2982451" y="286219"/>
                  <a:pt x="2987860" y="284595"/>
                </a:cubicBezTo>
                <a:cubicBezTo>
                  <a:pt x="2993268" y="282971"/>
                  <a:pt x="2999060" y="281042"/>
                  <a:pt x="3005233" y="278806"/>
                </a:cubicBezTo>
                <a:cubicBezTo>
                  <a:pt x="3011406" y="276571"/>
                  <a:pt x="3017175" y="276174"/>
                  <a:pt x="3022540" y="277615"/>
                </a:cubicBezTo>
                <a:cubicBezTo>
                  <a:pt x="3027905" y="279055"/>
                  <a:pt x="3032651" y="279924"/>
                  <a:pt x="3036776" y="280221"/>
                </a:cubicBezTo>
                <a:cubicBezTo>
                  <a:pt x="3040902" y="280518"/>
                  <a:pt x="3044975" y="281670"/>
                  <a:pt x="3048996" y="283678"/>
                </a:cubicBezTo>
                <a:cubicBezTo>
                  <a:pt x="3053017" y="285687"/>
                  <a:pt x="3057908" y="288935"/>
                  <a:pt x="3063671" y="293422"/>
                </a:cubicBezTo>
                <a:cubicBezTo>
                  <a:pt x="3070909" y="302878"/>
                  <a:pt x="3076622" y="309379"/>
                  <a:pt x="3080808" y="312924"/>
                </a:cubicBezTo>
                <a:cubicBezTo>
                  <a:pt x="3084995" y="316469"/>
                  <a:pt x="3087265" y="320356"/>
                  <a:pt x="3087618" y="324586"/>
                </a:cubicBezTo>
                <a:cubicBezTo>
                  <a:pt x="3087972" y="328817"/>
                  <a:pt x="3088464" y="335590"/>
                  <a:pt x="3089091" y="344906"/>
                </a:cubicBezTo>
                <a:lnTo>
                  <a:pt x="3074908" y="357178"/>
                </a:lnTo>
                <a:lnTo>
                  <a:pt x="3057384" y="353891"/>
                </a:lnTo>
                <a:cubicBezTo>
                  <a:pt x="3050914" y="357855"/>
                  <a:pt x="3044606" y="362500"/>
                  <a:pt x="3038459" y="367826"/>
                </a:cubicBezTo>
                <a:lnTo>
                  <a:pt x="3031937" y="372094"/>
                </a:lnTo>
                <a:lnTo>
                  <a:pt x="3039854" y="376350"/>
                </a:lnTo>
                <a:cubicBezTo>
                  <a:pt x="3043761" y="378331"/>
                  <a:pt x="3048653" y="380722"/>
                  <a:pt x="3054529" y="383522"/>
                </a:cubicBezTo>
                <a:cubicBezTo>
                  <a:pt x="3066282" y="389124"/>
                  <a:pt x="3075624" y="394343"/>
                  <a:pt x="3082556" y="399180"/>
                </a:cubicBezTo>
                <a:lnTo>
                  <a:pt x="3087703" y="409500"/>
                </a:lnTo>
                <a:lnTo>
                  <a:pt x="3094029" y="409500"/>
                </a:lnTo>
                <a:lnTo>
                  <a:pt x="3089917" y="425085"/>
                </a:lnTo>
                <a:cubicBezTo>
                  <a:pt x="3091017" y="432149"/>
                  <a:pt x="3091840" y="437187"/>
                  <a:pt x="3092385" y="440199"/>
                </a:cubicBezTo>
                <a:cubicBezTo>
                  <a:pt x="3092931" y="443211"/>
                  <a:pt x="3090877" y="449917"/>
                  <a:pt x="3086224" y="460316"/>
                </a:cubicBezTo>
                <a:cubicBezTo>
                  <a:pt x="3074340" y="465913"/>
                  <a:pt x="3066620" y="469344"/>
                  <a:pt x="3063062" y="470610"/>
                </a:cubicBezTo>
                <a:cubicBezTo>
                  <a:pt x="3059504" y="471876"/>
                  <a:pt x="3046907" y="478326"/>
                  <a:pt x="3025270" y="489961"/>
                </a:cubicBezTo>
                <a:cubicBezTo>
                  <a:pt x="3003634" y="501595"/>
                  <a:pt x="2990642" y="508364"/>
                  <a:pt x="2986295" y="510267"/>
                </a:cubicBezTo>
                <a:cubicBezTo>
                  <a:pt x="2981946" y="512171"/>
                  <a:pt x="2977485" y="514266"/>
                  <a:pt x="2972909" y="516554"/>
                </a:cubicBezTo>
                <a:cubicBezTo>
                  <a:pt x="2968334" y="518842"/>
                  <a:pt x="2964231" y="519985"/>
                  <a:pt x="2960598" y="519985"/>
                </a:cubicBezTo>
                <a:cubicBezTo>
                  <a:pt x="2956966" y="519985"/>
                  <a:pt x="2954024" y="521112"/>
                  <a:pt x="2951771" y="523364"/>
                </a:cubicBezTo>
                <a:cubicBezTo>
                  <a:pt x="2950758" y="527966"/>
                  <a:pt x="2948246" y="532672"/>
                  <a:pt x="2944233" y="537483"/>
                </a:cubicBezTo>
                <a:cubicBezTo>
                  <a:pt x="2940221" y="542294"/>
                  <a:pt x="2938124" y="545513"/>
                  <a:pt x="2937941" y="547142"/>
                </a:cubicBezTo>
                <a:cubicBezTo>
                  <a:pt x="2937757" y="548770"/>
                  <a:pt x="2936996" y="556674"/>
                  <a:pt x="2935655" y="570854"/>
                </a:cubicBezTo>
                <a:cubicBezTo>
                  <a:pt x="2934315" y="585033"/>
                  <a:pt x="2933926" y="594511"/>
                  <a:pt x="2934490" y="599287"/>
                </a:cubicBezTo>
                <a:cubicBezTo>
                  <a:pt x="2935053" y="604063"/>
                  <a:pt x="2935334" y="608680"/>
                  <a:pt x="2935334" y="613137"/>
                </a:cubicBezTo>
                <a:cubicBezTo>
                  <a:pt x="2935334" y="617594"/>
                  <a:pt x="2936260" y="621246"/>
                  <a:pt x="2938111" y="624092"/>
                </a:cubicBezTo>
                <a:cubicBezTo>
                  <a:pt x="2953050" y="620399"/>
                  <a:pt x="2982457" y="615123"/>
                  <a:pt x="3026331" y="608265"/>
                </a:cubicBezTo>
                <a:cubicBezTo>
                  <a:pt x="3070206" y="601406"/>
                  <a:pt x="3094040" y="597859"/>
                  <a:pt x="3097834" y="597624"/>
                </a:cubicBezTo>
                <a:cubicBezTo>
                  <a:pt x="3101628" y="597388"/>
                  <a:pt x="3106231" y="595140"/>
                  <a:pt x="3111645" y="590879"/>
                </a:cubicBezTo>
                <a:cubicBezTo>
                  <a:pt x="3114648" y="585387"/>
                  <a:pt x="3116796" y="581846"/>
                  <a:pt x="3118088" y="580257"/>
                </a:cubicBezTo>
                <a:cubicBezTo>
                  <a:pt x="3119380" y="578668"/>
                  <a:pt x="3119751" y="575671"/>
                  <a:pt x="3119202" y="571266"/>
                </a:cubicBezTo>
                <a:cubicBezTo>
                  <a:pt x="3118651" y="566861"/>
                  <a:pt x="3118514" y="562421"/>
                  <a:pt x="3118789" y="557947"/>
                </a:cubicBezTo>
                <a:cubicBezTo>
                  <a:pt x="3119064" y="553472"/>
                  <a:pt x="3116951" y="543069"/>
                  <a:pt x="3112450" y="526737"/>
                </a:cubicBezTo>
                <a:cubicBezTo>
                  <a:pt x="3107949" y="510405"/>
                  <a:pt x="3104714" y="500135"/>
                  <a:pt x="3102745" y="495926"/>
                </a:cubicBezTo>
                <a:cubicBezTo>
                  <a:pt x="3100776" y="491718"/>
                  <a:pt x="3099137" y="483188"/>
                  <a:pt x="3097828" y="470335"/>
                </a:cubicBezTo>
                <a:cubicBezTo>
                  <a:pt x="3114364" y="478115"/>
                  <a:pt x="3123209" y="482194"/>
                  <a:pt x="3124362" y="482574"/>
                </a:cubicBezTo>
                <a:cubicBezTo>
                  <a:pt x="3125514" y="482954"/>
                  <a:pt x="3126208" y="483257"/>
                  <a:pt x="3126444" y="483484"/>
                </a:cubicBezTo>
                <a:cubicBezTo>
                  <a:pt x="3129543" y="480743"/>
                  <a:pt x="3132268" y="479922"/>
                  <a:pt x="3134616" y="481022"/>
                </a:cubicBezTo>
                <a:lnTo>
                  <a:pt x="3136934" y="476910"/>
                </a:lnTo>
                <a:cubicBezTo>
                  <a:pt x="3143989" y="478778"/>
                  <a:pt x="3149726" y="479972"/>
                  <a:pt x="3154144" y="480492"/>
                </a:cubicBezTo>
                <a:cubicBezTo>
                  <a:pt x="3158562" y="481011"/>
                  <a:pt x="3166193" y="483305"/>
                  <a:pt x="3177037" y="487374"/>
                </a:cubicBezTo>
                <a:lnTo>
                  <a:pt x="3181660" y="491984"/>
                </a:lnTo>
                <a:lnTo>
                  <a:pt x="3184005" y="500759"/>
                </a:lnTo>
                <a:lnTo>
                  <a:pt x="3183559" y="496660"/>
                </a:lnTo>
                <a:lnTo>
                  <a:pt x="3197272" y="496660"/>
                </a:lnTo>
                <a:lnTo>
                  <a:pt x="3198610" y="499598"/>
                </a:lnTo>
                <a:lnTo>
                  <a:pt x="3198136" y="495822"/>
                </a:lnTo>
                <a:cubicBezTo>
                  <a:pt x="3212936" y="505251"/>
                  <a:pt x="3220639" y="512544"/>
                  <a:pt x="3221246" y="517700"/>
                </a:cubicBezTo>
                <a:cubicBezTo>
                  <a:pt x="3221853" y="522856"/>
                  <a:pt x="3222730" y="528151"/>
                  <a:pt x="3223878" y="533586"/>
                </a:cubicBezTo>
                <a:cubicBezTo>
                  <a:pt x="3225026" y="539022"/>
                  <a:pt x="3225601" y="544553"/>
                  <a:pt x="3225601" y="550180"/>
                </a:cubicBezTo>
                <a:cubicBezTo>
                  <a:pt x="3225601" y="555808"/>
                  <a:pt x="3225727" y="560810"/>
                  <a:pt x="3225980" y="565189"/>
                </a:cubicBezTo>
                <a:cubicBezTo>
                  <a:pt x="3226234" y="569568"/>
                  <a:pt x="3220139" y="595463"/>
                  <a:pt x="3207697" y="642873"/>
                </a:cubicBezTo>
                <a:lnTo>
                  <a:pt x="3197534" y="647104"/>
                </a:lnTo>
                <a:cubicBezTo>
                  <a:pt x="3195604" y="652884"/>
                  <a:pt x="3190304" y="658935"/>
                  <a:pt x="3181634" y="665256"/>
                </a:cubicBezTo>
                <a:cubicBezTo>
                  <a:pt x="3173645" y="666400"/>
                  <a:pt x="3167778" y="667965"/>
                  <a:pt x="3164032" y="669951"/>
                </a:cubicBezTo>
                <a:cubicBezTo>
                  <a:pt x="3160286" y="671937"/>
                  <a:pt x="3154949" y="672793"/>
                  <a:pt x="3148021" y="672518"/>
                </a:cubicBezTo>
                <a:cubicBezTo>
                  <a:pt x="3141093" y="672243"/>
                  <a:pt x="3133689" y="672378"/>
                  <a:pt x="3125809" y="672924"/>
                </a:cubicBezTo>
                <a:cubicBezTo>
                  <a:pt x="3117929" y="673470"/>
                  <a:pt x="3104518" y="672640"/>
                  <a:pt x="3085575" y="670436"/>
                </a:cubicBezTo>
                <a:cubicBezTo>
                  <a:pt x="3066633" y="668231"/>
                  <a:pt x="3044063" y="666721"/>
                  <a:pt x="3017864" y="665904"/>
                </a:cubicBezTo>
                <a:cubicBezTo>
                  <a:pt x="2991666" y="665088"/>
                  <a:pt x="2977325" y="664547"/>
                  <a:pt x="2974841" y="664280"/>
                </a:cubicBezTo>
                <a:cubicBezTo>
                  <a:pt x="2972357" y="664014"/>
                  <a:pt x="2968749" y="664959"/>
                  <a:pt x="2964016" y="667116"/>
                </a:cubicBezTo>
                <a:cubicBezTo>
                  <a:pt x="2959284" y="669272"/>
                  <a:pt x="2954816" y="670492"/>
                  <a:pt x="2950612" y="670776"/>
                </a:cubicBezTo>
                <a:cubicBezTo>
                  <a:pt x="2946408" y="671060"/>
                  <a:pt x="2941599" y="671617"/>
                  <a:pt x="2936186" y="672446"/>
                </a:cubicBezTo>
                <a:lnTo>
                  <a:pt x="2931942" y="677292"/>
                </a:lnTo>
                <a:lnTo>
                  <a:pt x="2918662" y="685255"/>
                </a:lnTo>
                <a:lnTo>
                  <a:pt x="2901466" y="678654"/>
                </a:lnTo>
                <a:cubicBezTo>
                  <a:pt x="2891870" y="664256"/>
                  <a:pt x="2885104" y="654785"/>
                  <a:pt x="2881166" y="650240"/>
                </a:cubicBezTo>
                <a:cubicBezTo>
                  <a:pt x="2877228" y="645696"/>
                  <a:pt x="2874812" y="639093"/>
                  <a:pt x="2873917" y="630431"/>
                </a:cubicBezTo>
                <a:cubicBezTo>
                  <a:pt x="2873022" y="621770"/>
                  <a:pt x="2871605" y="613602"/>
                  <a:pt x="2869666" y="605927"/>
                </a:cubicBezTo>
                <a:cubicBezTo>
                  <a:pt x="2867728" y="598252"/>
                  <a:pt x="2867178" y="590556"/>
                  <a:pt x="2868016" y="582837"/>
                </a:cubicBezTo>
                <a:cubicBezTo>
                  <a:pt x="2868855" y="575119"/>
                  <a:pt x="2870234" y="550134"/>
                  <a:pt x="2872155" y="507884"/>
                </a:cubicBezTo>
                <a:cubicBezTo>
                  <a:pt x="2874076" y="465633"/>
                  <a:pt x="2875440" y="441642"/>
                  <a:pt x="2876248" y="435910"/>
                </a:cubicBezTo>
                <a:cubicBezTo>
                  <a:pt x="2876854" y="431611"/>
                  <a:pt x="2874764" y="418893"/>
                  <a:pt x="2869980" y="397755"/>
                </a:cubicBezTo>
                <a:lnTo>
                  <a:pt x="2866038" y="381144"/>
                </a:lnTo>
                <a:lnTo>
                  <a:pt x="2863529" y="385524"/>
                </a:lnTo>
                <a:cubicBezTo>
                  <a:pt x="2859972" y="391596"/>
                  <a:pt x="2856046" y="398178"/>
                  <a:pt x="2851750" y="405270"/>
                </a:cubicBezTo>
                <a:cubicBezTo>
                  <a:pt x="2834567" y="433638"/>
                  <a:pt x="2825325" y="449766"/>
                  <a:pt x="2824024" y="453656"/>
                </a:cubicBezTo>
                <a:cubicBezTo>
                  <a:pt x="2822723" y="457546"/>
                  <a:pt x="2821625" y="460499"/>
                  <a:pt x="2820730" y="462516"/>
                </a:cubicBezTo>
                <a:cubicBezTo>
                  <a:pt x="2819836" y="464533"/>
                  <a:pt x="2819388" y="467783"/>
                  <a:pt x="2819388" y="472267"/>
                </a:cubicBezTo>
                <a:cubicBezTo>
                  <a:pt x="2819388" y="476750"/>
                  <a:pt x="2819230" y="482293"/>
                  <a:pt x="2818916" y="488893"/>
                </a:cubicBezTo>
                <a:cubicBezTo>
                  <a:pt x="2818602" y="495494"/>
                  <a:pt x="2818986" y="517842"/>
                  <a:pt x="2820069" y="555936"/>
                </a:cubicBezTo>
                <a:cubicBezTo>
                  <a:pt x="2821152" y="594031"/>
                  <a:pt x="2822643" y="619460"/>
                  <a:pt x="2824542" y="632226"/>
                </a:cubicBezTo>
                <a:cubicBezTo>
                  <a:pt x="2826440" y="644991"/>
                  <a:pt x="2827936" y="657915"/>
                  <a:pt x="2829027" y="670999"/>
                </a:cubicBezTo>
                <a:cubicBezTo>
                  <a:pt x="2830119" y="684083"/>
                  <a:pt x="2832072" y="698642"/>
                  <a:pt x="2834888" y="714677"/>
                </a:cubicBezTo>
                <a:cubicBezTo>
                  <a:pt x="2837704" y="730712"/>
                  <a:pt x="2838365" y="747731"/>
                  <a:pt x="2836872" y="765735"/>
                </a:cubicBezTo>
                <a:cubicBezTo>
                  <a:pt x="2822832" y="769428"/>
                  <a:pt x="2814023" y="771740"/>
                  <a:pt x="2810443" y="772670"/>
                </a:cubicBezTo>
                <a:cubicBezTo>
                  <a:pt x="2806863" y="773600"/>
                  <a:pt x="2803737" y="773154"/>
                  <a:pt x="2801065" y="771334"/>
                </a:cubicBezTo>
                <a:cubicBezTo>
                  <a:pt x="2798393" y="769514"/>
                  <a:pt x="2796202" y="768178"/>
                  <a:pt x="2794491" y="767326"/>
                </a:cubicBezTo>
                <a:cubicBezTo>
                  <a:pt x="2792779" y="766475"/>
                  <a:pt x="2790186" y="764312"/>
                  <a:pt x="2786711" y="760837"/>
                </a:cubicBezTo>
                <a:cubicBezTo>
                  <a:pt x="2783237" y="757362"/>
                  <a:pt x="2777410" y="753909"/>
                  <a:pt x="2769234" y="750477"/>
                </a:cubicBezTo>
                <a:cubicBezTo>
                  <a:pt x="2761056" y="747046"/>
                  <a:pt x="2743452" y="736123"/>
                  <a:pt x="2716420" y="717709"/>
                </a:cubicBezTo>
                <a:cubicBezTo>
                  <a:pt x="2710055" y="710733"/>
                  <a:pt x="2705521" y="705732"/>
                  <a:pt x="2702819" y="702706"/>
                </a:cubicBezTo>
                <a:cubicBezTo>
                  <a:pt x="2700792" y="700437"/>
                  <a:pt x="2697621" y="694594"/>
                  <a:pt x="2693302" y="685177"/>
                </a:cubicBezTo>
                <a:lnTo>
                  <a:pt x="2690933" y="679829"/>
                </a:lnTo>
                <a:lnTo>
                  <a:pt x="2688229" y="685890"/>
                </a:lnTo>
                <a:cubicBezTo>
                  <a:pt x="2685802" y="690980"/>
                  <a:pt x="2682251" y="697889"/>
                  <a:pt x="2677575" y="706616"/>
                </a:cubicBezTo>
                <a:lnTo>
                  <a:pt x="2663417" y="714042"/>
                </a:lnTo>
                <a:lnTo>
                  <a:pt x="2639528" y="697618"/>
                </a:lnTo>
                <a:cubicBezTo>
                  <a:pt x="2630221" y="683954"/>
                  <a:pt x="2623601" y="670802"/>
                  <a:pt x="2619667" y="658164"/>
                </a:cubicBezTo>
                <a:cubicBezTo>
                  <a:pt x="2615733" y="645525"/>
                  <a:pt x="2611257" y="632865"/>
                  <a:pt x="2606236" y="620183"/>
                </a:cubicBezTo>
                <a:cubicBezTo>
                  <a:pt x="2601216" y="607501"/>
                  <a:pt x="2603791" y="580759"/>
                  <a:pt x="2613964" y="539958"/>
                </a:cubicBezTo>
                <a:cubicBezTo>
                  <a:pt x="2624135" y="499157"/>
                  <a:pt x="2629892" y="472383"/>
                  <a:pt x="2631231" y="459635"/>
                </a:cubicBezTo>
                <a:cubicBezTo>
                  <a:pt x="2632572" y="446887"/>
                  <a:pt x="2634475" y="433699"/>
                  <a:pt x="2636942" y="420069"/>
                </a:cubicBezTo>
                <a:cubicBezTo>
                  <a:pt x="2639408" y="406440"/>
                  <a:pt x="2640218" y="392326"/>
                  <a:pt x="2639371" y="377727"/>
                </a:cubicBezTo>
                <a:cubicBezTo>
                  <a:pt x="2643414" y="379613"/>
                  <a:pt x="2638622" y="384059"/>
                  <a:pt x="2624997" y="391066"/>
                </a:cubicBezTo>
                <a:cubicBezTo>
                  <a:pt x="2611372" y="398073"/>
                  <a:pt x="2602899" y="401153"/>
                  <a:pt x="2599576" y="400306"/>
                </a:cubicBezTo>
                <a:cubicBezTo>
                  <a:pt x="2596254" y="399459"/>
                  <a:pt x="2593264" y="398887"/>
                  <a:pt x="2590605" y="398590"/>
                </a:cubicBezTo>
                <a:cubicBezTo>
                  <a:pt x="2587946" y="398294"/>
                  <a:pt x="2582313" y="396351"/>
                  <a:pt x="2573703" y="392762"/>
                </a:cubicBezTo>
                <a:cubicBezTo>
                  <a:pt x="2563025" y="378513"/>
                  <a:pt x="2555274" y="369127"/>
                  <a:pt x="2550450" y="364604"/>
                </a:cubicBezTo>
                <a:cubicBezTo>
                  <a:pt x="2545626" y="360081"/>
                  <a:pt x="2542751" y="354744"/>
                  <a:pt x="2541825" y="348593"/>
                </a:cubicBezTo>
                <a:cubicBezTo>
                  <a:pt x="2540900" y="342442"/>
                  <a:pt x="2539595" y="336793"/>
                  <a:pt x="2537910" y="331646"/>
                </a:cubicBezTo>
                <a:cubicBezTo>
                  <a:pt x="2536225" y="326499"/>
                  <a:pt x="2536072" y="321050"/>
                  <a:pt x="2537452" y="315301"/>
                </a:cubicBezTo>
                <a:cubicBezTo>
                  <a:pt x="2538831" y="309551"/>
                  <a:pt x="2539839" y="303511"/>
                  <a:pt x="2540477" y="297181"/>
                </a:cubicBezTo>
                <a:cubicBezTo>
                  <a:pt x="2541114" y="290851"/>
                  <a:pt x="2543229" y="286217"/>
                  <a:pt x="2546822" y="283279"/>
                </a:cubicBezTo>
                <a:cubicBezTo>
                  <a:pt x="2550415" y="280341"/>
                  <a:pt x="2555630" y="275449"/>
                  <a:pt x="2562466" y="268604"/>
                </a:cubicBezTo>
                <a:lnTo>
                  <a:pt x="2576441" y="258179"/>
                </a:lnTo>
                <a:lnTo>
                  <a:pt x="2592864" y="263116"/>
                </a:lnTo>
                <a:lnTo>
                  <a:pt x="2604049" y="254093"/>
                </a:lnTo>
                <a:cubicBezTo>
                  <a:pt x="2636730" y="179458"/>
                  <a:pt x="2654288" y="140248"/>
                  <a:pt x="2656725" y="136463"/>
                </a:cubicBezTo>
                <a:cubicBezTo>
                  <a:pt x="2659161" y="132678"/>
                  <a:pt x="2660051" y="129897"/>
                  <a:pt x="2659396" y="128120"/>
                </a:cubicBezTo>
                <a:cubicBezTo>
                  <a:pt x="2658741" y="126343"/>
                  <a:pt x="2658109" y="123925"/>
                  <a:pt x="2657497" y="120865"/>
                </a:cubicBezTo>
                <a:cubicBezTo>
                  <a:pt x="2656886" y="117804"/>
                  <a:pt x="2654280" y="107923"/>
                  <a:pt x="2649678" y="91220"/>
                </a:cubicBezTo>
                <a:lnTo>
                  <a:pt x="2658702" y="77180"/>
                </a:lnTo>
                <a:close/>
                <a:moveTo>
                  <a:pt x="288351" y="43573"/>
                </a:moveTo>
                <a:lnTo>
                  <a:pt x="291359" y="43948"/>
                </a:lnTo>
                <a:lnTo>
                  <a:pt x="292479" y="43573"/>
                </a:lnTo>
                <a:cubicBezTo>
                  <a:pt x="307567" y="46324"/>
                  <a:pt x="318612" y="47699"/>
                  <a:pt x="325614" y="47699"/>
                </a:cubicBezTo>
                <a:cubicBezTo>
                  <a:pt x="332617" y="47699"/>
                  <a:pt x="338764" y="48873"/>
                  <a:pt x="344055" y="51222"/>
                </a:cubicBezTo>
                <a:cubicBezTo>
                  <a:pt x="349346" y="53571"/>
                  <a:pt x="354495" y="55481"/>
                  <a:pt x="359502" y="56952"/>
                </a:cubicBezTo>
                <a:cubicBezTo>
                  <a:pt x="364510" y="58423"/>
                  <a:pt x="374439" y="64323"/>
                  <a:pt x="389291" y="74652"/>
                </a:cubicBezTo>
                <a:cubicBezTo>
                  <a:pt x="392373" y="83899"/>
                  <a:pt x="394676" y="90200"/>
                  <a:pt x="396200" y="93558"/>
                </a:cubicBezTo>
                <a:cubicBezTo>
                  <a:pt x="397724" y="96915"/>
                  <a:pt x="398802" y="100763"/>
                  <a:pt x="399435" y="105102"/>
                </a:cubicBezTo>
                <a:cubicBezTo>
                  <a:pt x="400068" y="109442"/>
                  <a:pt x="400657" y="112751"/>
                  <a:pt x="401203" y="115030"/>
                </a:cubicBezTo>
                <a:cubicBezTo>
                  <a:pt x="401476" y="116169"/>
                  <a:pt x="401270" y="120034"/>
                  <a:pt x="400586" y="126624"/>
                </a:cubicBezTo>
                <a:lnTo>
                  <a:pt x="397188" y="153841"/>
                </a:lnTo>
                <a:lnTo>
                  <a:pt x="413341" y="151053"/>
                </a:lnTo>
                <a:cubicBezTo>
                  <a:pt x="419667" y="150778"/>
                  <a:pt x="426119" y="150341"/>
                  <a:pt x="432698" y="149743"/>
                </a:cubicBezTo>
                <a:lnTo>
                  <a:pt x="434460" y="149903"/>
                </a:lnTo>
                <a:lnTo>
                  <a:pt x="436826" y="149743"/>
                </a:lnTo>
                <a:cubicBezTo>
                  <a:pt x="443405" y="149145"/>
                  <a:pt x="455852" y="150276"/>
                  <a:pt x="474166" y="153135"/>
                </a:cubicBezTo>
                <a:cubicBezTo>
                  <a:pt x="492479" y="155995"/>
                  <a:pt x="504232" y="158721"/>
                  <a:pt x="509422" y="161314"/>
                </a:cubicBezTo>
                <a:cubicBezTo>
                  <a:pt x="514613" y="163907"/>
                  <a:pt x="520675" y="166647"/>
                  <a:pt x="527607" y="169533"/>
                </a:cubicBezTo>
                <a:cubicBezTo>
                  <a:pt x="534540" y="172418"/>
                  <a:pt x="550885" y="185247"/>
                  <a:pt x="576642" y="208018"/>
                </a:cubicBezTo>
                <a:cubicBezTo>
                  <a:pt x="579183" y="222651"/>
                  <a:pt x="580453" y="231553"/>
                  <a:pt x="580453" y="234722"/>
                </a:cubicBezTo>
                <a:cubicBezTo>
                  <a:pt x="580453" y="237892"/>
                  <a:pt x="580591" y="241456"/>
                  <a:pt x="580866" y="245416"/>
                </a:cubicBezTo>
                <a:cubicBezTo>
                  <a:pt x="581141" y="249375"/>
                  <a:pt x="580023" y="252438"/>
                  <a:pt x="577513" y="254603"/>
                </a:cubicBezTo>
                <a:cubicBezTo>
                  <a:pt x="575003" y="256769"/>
                  <a:pt x="571639" y="260314"/>
                  <a:pt x="567422" y="265238"/>
                </a:cubicBezTo>
                <a:cubicBezTo>
                  <a:pt x="560690" y="266460"/>
                  <a:pt x="553496" y="267836"/>
                  <a:pt x="545838" y="269363"/>
                </a:cubicBezTo>
                <a:cubicBezTo>
                  <a:pt x="538181" y="270891"/>
                  <a:pt x="531779" y="271245"/>
                  <a:pt x="526632" y="270424"/>
                </a:cubicBezTo>
                <a:cubicBezTo>
                  <a:pt x="521485" y="269604"/>
                  <a:pt x="515263" y="271660"/>
                  <a:pt x="507968" y="276593"/>
                </a:cubicBezTo>
                <a:cubicBezTo>
                  <a:pt x="500674" y="281526"/>
                  <a:pt x="495564" y="283855"/>
                  <a:pt x="492639" y="283580"/>
                </a:cubicBezTo>
                <a:cubicBezTo>
                  <a:pt x="489714" y="283305"/>
                  <a:pt x="485848" y="285754"/>
                  <a:pt x="481041" y="290927"/>
                </a:cubicBezTo>
                <a:cubicBezTo>
                  <a:pt x="476235" y="296101"/>
                  <a:pt x="471592" y="299375"/>
                  <a:pt x="467113" y="300750"/>
                </a:cubicBezTo>
                <a:cubicBezTo>
                  <a:pt x="462634" y="302125"/>
                  <a:pt x="457231" y="304153"/>
                  <a:pt x="450906" y="306834"/>
                </a:cubicBezTo>
                <a:cubicBezTo>
                  <a:pt x="444580" y="309514"/>
                  <a:pt x="437274" y="314166"/>
                  <a:pt x="428988" y="320788"/>
                </a:cubicBezTo>
                <a:cubicBezTo>
                  <a:pt x="420702" y="327411"/>
                  <a:pt x="414939" y="331532"/>
                  <a:pt x="411700" y="333152"/>
                </a:cubicBezTo>
                <a:lnTo>
                  <a:pt x="357489" y="351415"/>
                </a:lnTo>
                <a:lnTo>
                  <a:pt x="381725" y="349222"/>
                </a:lnTo>
                <a:cubicBezTo>
                  <a:pt x="390915" y="347829"/>
                  <a:pt x="416360" y="346856"/>
                  <a:pt x="458060" y="346301"/>
                </a:cubicBezTo>
                <a:lnTo>
                  <a:pt x="461189" y="346339"/>
                </a:lnTo>
                <a:lnTo>
                  <a:pt x="462188" y="346301"/>
                </a:lnTo>
                <a:cubicBezTo>
                  <a:pt x="503889" y="345747"/>
                  <a:pt x="528188" y="346043"/>
                  <a:pt x="535085" y="347192"/>
                </a:cubicBezTo>
                <a:cubicBezTo>
                  <a:pt x="541983" y="348340"/>
                  <a:pt x="549433" y="349326"/>
                  <a:pt x="557436" y="350152"/>
                </a:cubicBezTo>
                <a:cubicBezTo>
                  <a:pt x="565438" y="350977"/>
                  <a:pt x="574154" y="353469"/>
                  <a:pt x="583583" y="357630"/>
                </a:cubicBezTo>
                <a:cubicBezTo>
                  <a:pt x="593013" y="361790"/>
                  <a:pt x="604726" y="366392"/>
                  <a:pt x="618722" y="371434"/>
                </a:cubicBezTo>
                <a:cubicBezTo>
                  <a:pt x="632719" y="376476"/>
                  <a:pt x="644576" y="381425"/>
                  <a:pt x="654293" y="386279"/>
                </a:cubicBezTo>
                <a:cubicBezTo>
                  <a:pt x="659122" y="397743"/>
                  <a:pt x="662824" y="405490"/>
                  <a:pt x="665400" y="409520"/>
                </a:cubicBezTo>
                <a:cubicBezTo>
                  <a:pt x="667975" y="413549"/>
                  <a:pt x="668693" y="418838"/>
                  <a:pt x="667554" y="425387"/>
                </a:cubicBezTo>
                <a:cubicBezTo>
                  <a:pt x="666414" y="431935"/>
                  <a:pt x="665705" y="445503"/>
                  <a:pt x="665426" y="466092"/>
                </a:cubicBezTo>
                <a:cubicBezTo>
                  <a:pt x="665146" y="486680"/>
                  <a:pt x="664162" y="505131"/>
                  <a:pt x="662472" y="521446"/>
                </a:cubicBezTo>
                <a:cubicBezTo>
                  <a:pt x="660783" y="537760"/>
                  <a:pt x="658851" y="553544"/>
                  <a:pt x="656677" y="568797"/>
                </a:cubicBezTo>
                <a:cubicBezTo>
                  <a:pt x="654503" y="584051"/>
                  <a:pt x="652868" y="598254"/>
                  <a:pt x="651772" y="611408"/>
                </a:cubicBezTo>
                <a:cubicBezTo>
                  <a:pt x="650676" y="624562"/>
                  <a:pt x="647042" y="641518"/>
                  <a:pt x="640869" y="662276"/>
                </a:cubicBezTo>
                <a:cubicBezTo>
                  <a:pt x="634696" y="683035"/>
                  <a:pt x="629800" y="696197"/>
                  <a:pt x="626181" y="701763"/>
                </a:cubicBezTo>
                <a:cubicBezTo>
                  <a:pt x="622562" y="707330"/>
                  <a:pt x="620008" y="712348"/>
                  <a:pt x="618519" y="716818"/>
                </a:cubicBezTo>
                <a:cubicBezTo>
                  <a:pt x="617031" y="721289"/>
                  <a:pt x="614979" y="724831"/>
                  <a:pt x="612364" y="727446"/>
                </a:cubicBezTo>
                <a:cubicBezTo>
                  <a:pt x="609749" y="730061"/>
                  <a:pt x="605364" y="735564"/>
                  <a:pt x="599208" y="743955"/>
                </a:cubicBezTo>
                <a:cubicBezTo>
                  <a:pt x="582776" y="754162"/>
                  <a:pt x="571995" y="758855"/>
                  <a:pt x="566865" y="758034"/>
                </a:cubicBezTo>
                <a:lnTo>
                  <a:pt x="563505" y="757847"/>
                </a:lnTo>
                <a:lnTo>
                  <a:pt x="562737" y="758034"/>
                </a:lnTo>
                <a:cubicBezTo>
                  <a:pt x="557607" y="757213"/>
                  <a:pt x="552666" y="756938"/>
                  <a:pt x="547911" y="757209"/>
                </a:cubicBezTo>
                <a:cubicBezTo>
                  <a:pt x="543157" y="757480"/>
                  <a:pt x="531145" y="753175"/>
                  <a:pt x="511875" y="744296"/>
                </a:cubicBezTo>
                <a:lnTo>
                  <a:pt x="513512" y="739921"/>
                </a:lnTo>
                <a:cubicBezTo>
                  <a:pt x="507121" y="736568"/>
                  <a:pt x="499608" y="730884"/>
                  <a:pt x="490973" y="722869"/>
                </a:cubicBezTo>
                <a:cubicBezTo>
                  <a:pt x="480958" y="711073"/>
                  <a:pt x="475226" y="703291"/>
                  <a:pt x="473777" y="699524"/>
                </a:cubicBezTo>
                <a:cubicBezTo>
                  <a:pt x="472327" y="695756"/>
                  <a:pt x="470088" y="691493"/>
                  <a:pt x="467058" y="686735"/>
                </a:cubicBezTo>
                <a:lnTo>
                  <a:pt x="428370" y="654647"/>
                </a:lnTo>
                <a:lnTo>
                  <a:pt x="425043" y="649081"/>
                </a:lnTo>
                <a:lnTo>
                  <a:pt x="423668" y="649081"/>
                </a:lnTo>
                <a:lnTo>
                  <a:pt x="417586" y="640716"/>
                </a:lnTo>
                <a:lnTo>
                  <a:pt x="392860" y="640424"/>
                </a:lnTo>
                <a:cubicBezTo>
                  <a:pt x="377279" y="641228"/>
                  <a:pt x="364403" y="642729"/>
                  <a:pt x="354231" y="644930"/>
                </a:cubicBezTo>
                <a:cubicBezTo>
                  <a:pt x="344059" y="647130"/>
                  <a:pt x="336210" y="648983"/>
                  <a:pt x="330683" y="650489"/>
                </a:cubicBezTo>
                <a:cubicBezTo>
                  <a:pt x="325156" y="651995"/>
                  <a:pt x="317468" y="654390"/>
                  <a:pt x="307619" y="657673"/>
                </a:cubicBezTo>
                <a:cubicBezTo>
                  <a:pt x="306781" y="666002"/>
                  <a:pt x="304131" y="676227"/>
                  <a:pt x="299669" y="688346"/>
                </a:cubicBezTo>
                <a:cubicBezTo>
                  <a:pt x="293095" y="693960"/>
                  <a:pt x="288221" y="696767"/>
                  <a:pt x="285047" y="696767"/>
                </a:cubicBezTo>
                <a:cubicBezTo>
                  <a:pt x="281873" y="696767"/>
                  <a:pt x="278655" y="696905"/>
                  <a:pt x="275394" y="697180"/>
                </a:cubicBezTo>
                <a:lnTo>
                  <a:pt x="274777" y="697030"/>
                </a:lnTo>
                <a:lnTo>
                  <a:pt x="271266" y="697180"/>
                </a:lnTo>
                <a:cubicBezTo>
                  <a:pt x="268005" y="697455"/>
                  <a:pt x="263836" y="696442"/>
                  <a:pt x="258758" y="694141"/>
                </a:cubicBezTo>
                <a:cubicBezTo>
                  <a:pt x="253681" y="691840"/>
                  <a:pt x="249501" y="690360"/>
                  <a:pt x="246218" y="689701"/>
                </a:cubicBezTo>
                <a:cubicBezTo>
                  <a:pt x="242935" y="689042"/>
                  <a:pt x="237264" y="684683"/>
                  <a:pt x="229205" y="676624"/>
                </a:cubicBezTo>
                <a:cubicBezTo>
                  <a:pt x="221147" y="668565"/>
                  <a:pt x="212586" y="661746"/>
                  <a:pt x="203523" y="656167"/>
                </a:cubicBezTo>
                <a:cubicBezTo>
                  <a:pt x="203523" y="651810"/>
                  <a:pt x="198788" y="640843"/>
                  <a:pt x="189319" y="623267"/>
                </a:cubicBezTo>
                <a:cubicBezTo>
                  <a:pt x="179850" y="605691"/>
                  <a:pt x="174116" y="592608"/>
                  <a:pt x="172116" y="584016"/>
                </a:cubicBezTo>
                <a:cubicBezTo>
                  <a:pt x="170117" y="575424"/>
                  <a:pt x="168008" y="567802"/>
                  <a:pt x="165790" y="561149"/>
                </a:cubicBezTo>
                <a:cubicBezTo>
                  <a:pt x="163573" y="554496"/>
                  <a:pt x="161929" y="539790"/>
                  <a:pt x="160859" y="517032"/>
                </a:cubicBezTo>
                <a:cubicBezTo>
                  <a:pt x="159790" y="494274"/>
                  <a:pt x="158923" y="482506"/>
                  <a:pt x="158260" y="481729"/>
                </a:cubicBezTo>
                <a:lnTo>
                  <a:pt x="152746" y="480944"/>
                </a:lnTo>
                <a:lnTo>
                  <a:pt x="144626" y="472824"/>
                </a:lnTo>
                <a:lnTo>
                  <a:pt x="134542" y="463563"/>
                </a:lnTo>
                <a:lnTo>
                  <a:pt x="124093" y="464428"/>
                </a:lnTo>
                <a:cubicBezTo>
                  <a:pt x="126188" y="473526"/>
                  <a:pt x="127378" y="494010"/>
                  <a:pt x="127661" y="525879"/>
                </a:cubicBezTo>
                <a:cubicBezTo>
                  <a:pt x="127945" y="557748"/>
                  <a:pt x="127284" y="579030"/>
                  <a:pt x="125677" y="589726"/>
                </a:cubicBezTo>
                <a:cubicBezTo>
                  <a:pt x="124071" y="600422"/>
                  <a:pt x="123268" y="609568"/>
                  <a:pt x="123268" y="617164"/>
                </a:cubicBezTo>
                <a:cubicBezTo>
                  <a:pt x="123268" y="624760"/>
                  <a:pt x="122995" y="630615"/>
                  <a:pt x="122449" y="634727"/>
                </a:cubicBezTo>
                <a:lnTo>
                  <a:pt x="121739" y="649308"/>
                </a:lnTo>
                <a:lnTo>
                  <a:pt x="128320" y="631492"/>
                </a:lnTo>
                <a:lnTo>
                  <a:pt x="131258" y="634714"/>
                </a:lnTo>
                <a:lnTo>
                  <a:pt x="132448" y="631492"/>
                </a:lnTo>
                <a:cubicBezTo>
                  <a:pt x="142978" y="640171"/>
                  <a:pt x="148603" y="646340"/>
                  <a:pt x="149324" y="649998"/>
                </a:cubicBezTo>
                <a:cubicBezTo>
                  <a:pt x="150044" y="653656"/>
                  <a:pt x="149536" y="662340"/>
                  <a:pt x="147798" y="676048"/>
                </a:cubicBezTo>
                <a:cubicBezTo>
                  <a:pt x="146061" y="689756"/>
                  <a:pt x="139892" y="707629"/>
                  <a:pt x="129292" y="729666"/>
                </a:cubicBezTo>
                <a:lnTo>
                  <a:pt x="125164" y="729666"/>
                </a:lnTo>
                <a:lnTo>
                  <a:pt x="109424" y="729666"/>
                </a:lnTo>
                <a:lnTo>
                  <a:pt x="105296" y="729666"/>
                </a:lnTo>
                <a:cubicBezTo>
                  <a:pt x="93552" y="726951"/>
                  <a:pt x="78687" y="717495"/>
                  <a:pt x="60701" y="701298"/>
                </a:cubicBezTo>
                <a:cubicBezTo>
                  <a:pt x="54223" y="689511"/>
                  <a:pt x="48689" y="680232"/>
                  <a:pt x="44101" y="673461"/>
                </a:cubicBezTo>
                <a:cubicBezTo>
                  <a:pt x="39513" y="666690"/>
                  <a:pt x="35800" y="658478"/>
                  <a:pt x="32962" y="648826"/>
                </a:cubicBezTo>
                <a:cubicBezTo>
                  <a:pt x="30124" y="639174"/>
                  <a:pt x="27199" y="630106"/>
                  <a:pt x="24187" y="621624"/>
                </a:cubicBezTo>
                <a:cubicBezTo>
                  <a:pt x="21175" y="613141"/>
                  <a:pt x="17012" y="594077"/>
                  <a:pt x="11699" y="564430"/>
                </a:cubicBezTo>
                <a:cubicBezTo>
                  <a:pt x="6386" y="534783"/>
                  <a:pt x="3459" y="514675"/>
                  <a:pt x="2918" y="504105"/>
                </a:cubicBezTo>
                <a:cubicBezTo>
                  <a:pt x="2376" y="493536"/>
                  <a:pt x="1551" y="482531"/>
                  <a:pt x="442" y="471088"/>
                </a:cubicBezTo>
                <a:cubicBezTo>
                  <a:pt x="-666" y="459646"/>
                  <a:pt x="311" y="441697"/>
                  <a:pt x="3376" y="417240"/>
                </a:cubicBezTo>
                <a:lnTo>
                  <a:pt x="32818" y="403384"/>
                </a:lnTo>
                <a:lnTo>
                  <a:pt x="40624" y="388663"/>
                </a:lnTo>
                <a:lnTo>
                  <a:pt x="64355" y="383162"/>
                </a:lnTo>
                <a:lnTo>
                  <a:pt x="64695" y="384040"/>
                </a:lnTo>
                <a:lnTo>
                  <a:pt x="68483" y="383162"/>
                </a:lnTo>
                <a:lnTo>
                  <a:pt x="73486" y="396076"/>
                </a:lnTo>
                <a:cubicBezTo>
                  <a:pt x="93961" y="409408"/>
                  <a:pt x="105692" y="416075"/>
                  <a:pt x="108678" y="416075"/>
                </a:cubicBezTo>
                <a:lnTo>
                  <a:pt x="109122" y="416510"/>
                </a:lnTo>
                <a:lnTo>
                  <a:pt x="117281" y="415341"/>
                </a:lnTo>
                <a:cubicBezTo>
                  <a:pt x="129339" y="413685"/>
                  <a:pt x="137806" y="412755"/>
                  <a:pt x="142681" y="412552"/>
                </a:cubicBezTo>
                <a:cubicBezTo>
                  <a:pt x="145931" y="412416"/>
                  <a:pt x="150022" y="411934"/>
                  <a:pt x="154954" y="411104"/>
                </a:cubicBezTo>
                <a:lnTo>
                  <a:pt x="159130" y="410253"/>
                </a:lnTo>
                <a:lnTo>
                  <a:pt x="149858" y="406612"/>
                </a:lnTo>
                <a:cubicBezTo>
                  <a:pt x="142319" y="402845"/>
                  <a:pt x="138029" y="400441"/>
                  <a:pt x="136990" y="399402"/>
                </a:cubicBezTo>
                <a:cubicBezTo>
                  <a:pt x="135951" y="398363"/>
                  <a:pt x="133712" y="397556"/>
                  <a:pt x="130272" y="396979"/>
                </a:cubicBezTo>
                <a:cubicBezTo>
                  <a:pt x="122326" y="387812"/>
                  <a:pt x="116788" y="381663"/>
                  <a:pt x="113658" y="378533"/>
                </a:cubicBezTo>
                <a:cubicBezTo>
                  <a:pt x="110528" y="375402"/>
                  <a:pt x="105809" y="367806"/>
                  <a:pt x="99501" y="355744"/>
                </a:cubicBezTo>
                <a:cubicBezTo>
                  <a:pt x="93192" y="343682"/>
                  <a:pt x="89798" y="337410"/>
                  <a:pt x="89318" y="336930"/>
                </a:cubicBezTo>
                <a:cubicBezTo>
                  <a:pt x="88837" y="336450"/>
                  <a:pt x="82778" y="329897"/>
                  <a:pt x="71139" y="317272"/>
                </a:cubicBezTo>
                <a:cubicBezTo>
                  <a:pt x="73374" y="292449"/>
                  <a:pt x="76579" y="270852"/>
                  <a:pt x="80752" y="252482"/>
                </a:cubicBezTo>
                <a:cubicBezTo>
                  <a:pt x="84926" y="234111"/>
                  <a:pt x="88408" y="221855"/>
                  <a:pt x="91197" y="215712"/>
                </a:cubicBezTo>
                <a:cubicBezTo>
                  <a:pt x="93987" y="209570"/>
                  <a:pt x="96693" y="202853"/>
                  <a:pt x="99317" y="195563"/>
                </a:cubicBezTo>
                <a:cubicBezTo>
                  <a:pt x="101941" y="188272"/>
                  <a:pt x="106772" y="180912"/>
                  <a:pt x="113809" y="173481"/>
                </a:cubicBezTo>
                <a:lnTo>
                  <a:pt x="117209" y="174591"/>
                </a:lnTo>
                <a:lnTo>
                  <a:pt x="117937" y="173481"/>
                </a:lnTo>
                <a:cubicBezTo>
                  <a:pt x="134980" y="175358"/>
                  <a:pt x="149536" y="180108"/>
                  <a:pt x="161602" y="187731"/>
                </a:cubicBezTo>
                <a:cubicBezTo>
                  <a:pt x="168989" y="196357"/>
                  <a:pt x="176236" y="206215"/>
                  <a:pt x="183343" y="217303"/>
                </a:cubicBezTo>
                <a:lnTo>
                  <a:pt x="197539" y="246510"/>
                </a:lnTo>
                <a:lnTo>
                  <a:pt x="246520" y="219281"/>
                </a:lnTo>
                <a:cubicBezTo>
                  <a:pt x="249121" y="171853"/>
                  <a:pt x="250553" y="146938"/>
                  <a:pt x="250815" y="144537"/>
                </a:cubicBezTo>
                <a:cubicBezTo>
                  <a:pt x="251077" y="142136"/>
                  <a:pt x="249920" y="138491"/>
                  <a:pt x="247345" y="133601"/>
                </a:cubicBezTo>
                <a:cubicBezTo>
                  <a:pt x="238247" y="127847"/>
                  <a:pt x="227992" y="120273"/>
                  <a:pt x="216580" y="110878"/>
                </a:cubicBezTo>
                <a:cubicBezTo>
                  <a:pt x="214904" y="102514"/>
                  <a:pt x="211485" y="96000"/>
                  <a:pt x="206325" y="91338"/>
                </a:cubicBezTo>
                <a:cubicBezTo>
                  <a:pt x="201165" y="86675"/>
                  <a:pt x="198723" y="81899"/>
                  <a:pt x="198998" y="77010"/>
                </a:cubicBezTo>
                <a:cubicBezTo>
                  <a:pt x="199273" y="72120"/>
                  <a:pt x="197764" y="64681"/>
                  <a:pt x="194473" y="54693"/>
                </a:cubicBezTo>
                <a:cubicBezTo>
                  <a:pt x="200855" y="52379"/>
                  <a:pt x="206094" y="50633"/>
                  <a:pt x="210189" y="49454"/>
                </a:cubicBezTo>
                <a:lnTo>
                  <a:pt x="213276" y="49801"/>
                </a:lnTo>
                <a:lnTo>
                  <a:pt x="214317" y="49454"/>
                </a:lnTo>
                <a:cubicBezTo>
                  <a:pt x="218412" y="48275"/>
                  <a:pt x="223288" y="48823"/>
                  <a:pt x="228946" y="51098"/>
                </a:cubicBezTo>
                <a:cubicBezTo>
                  <a:pt x="234604" y="53372"/>
                  <a:pt x="238963" y="55291"/>
                  <a:pt x="242023" y="56854"/>
                </a:cubicBezTo>
                <a:lnTo>
                  <a:pt x="246139" y="57688"/>
                </a:lnTo>
                <a:close/>
                <a:moveTo>
                  <a:pt x="2095441" y="39461"/>
                </a:moveTo>
                <a:cubicBezTo>
                  <a:pt x="2106312" y="41818"/>
                  <a:pt x="2113504" y="43132"/>
                  <a:pt x="2117019" y="43403"/>
                </a:cubicBezTo>
                <a:cubicBezTo>
                  <a:pt x="2120533" y="43674"/>
                  <a:pt x="2125160" y="44905"/>
                  <a:pt x="2130902" y="47096"/>
                </a:cubicBezTo>
                <a:cubicBezTo>
                  <a:pt x="2136642" y="49288"/>
                  <a:pt x="2141499" y="50526"/>
                  <a:pt x="2145471" y="50809"/>
                </a:cubicBezTo>
                <a:cubicBezTo>
                  <a:pt x="2149444" y="51093"/>
                  <a:pt x="2157909" y="53885"/>
                  <a:pt x="2170866" y="59185"/>
                </a:cubicBezTo>
                <a:cubicBezTo>
                  <a:pt x="2183824" y="64485"/>
                  <a:pt x="2197182" y="74220"/>
                  <a:pt x="2210943" y="88391"/>
                </a:cubicBezTo>
                <a:lnTo>
                  <a:pt x="2205874" y="114637"/>
                </a:lnTo>
                <a:lnTo>
                  <a:pt x="2192594" y="124106"/>
                </a:lnTo>
                <a:cubicBezTo>
                  <a:pt x="2187766" y="129655"/>
                  <a:pt x="2184071" y="133562"/>
                  <a:pt x="2181511" y="135828"/>
                </a:cubicBezTo>
                <a:lnTo>
                  <a:pt x="2179428" y="137338"/>
                </a:lnTo>
                <a:lnTo>
                  <a:pt x="2188966" y="135762"/>
                </a:lnTo>
                <a:cubicBezTo>
                  <a:pt x="2194764" y="134732"/>
                  <a:pt x="2202366" y="133636"/>
                  <a:pt x="2211774" y="132475"/>
                </a:cubicBezTo>
                <a:cubicBezTo>
                  <a:pt x="2221182" y="131314"/>
                  <a:pt x="2231649" y="133147"/>
                  <a:pt x="2243175" y="137976"/>
                </a:cubicBezTo>
                <a:cubicBezTo>
                  <a:pt x="2265543" y="164580"/>
                  <a:pt x="2276728" y="184570"/>
                  <a:pt x="2276728" y="197946"/>
                </a:cubicBezTo>
                <a:cubicBezTo>
                  <a:pt x="2265971" y="204329"/>
                  <a:pt x="2259019" y="207245"/>
                  <a:pt x="2255871" y="206695"/>
                </a:cubicBezTo>
                <a:cubicBezTo>
                  <a:pt x="2252724" y="206145"/>
                  <a:pt x="2249980" y="205870"/>
                  <a:pt x="2247640" y="205870"/>
                </a:cubicBezTo>
                <a:cubicBezTo>
                  <a:pt x="2245300" y="205870"/>
                  <a:pt x="2237505" y="203111"/>
                  <a:pt x="2224256" y="197593"/>
                </a:cubicBezTo>
                <a:cubicBezTo>
                  <a:pt x="2211006" y="192074"/>
                  <a:pt x="2202515" y="189182"/>
                  <a:pt x="2198782" y="188916"/>
                </a:cubicBezTo>
                <a:cubicBezTo>
                  <a:pt x="2195050" y="188650"/>
                  <a:pt x="2187899" y="187571"/>
                  <a:pt x="2177330" y="185681"/>
                </a:cubicBezTo>
                <a:cubicBezTo>
                  <a:pt x="2166760" y="183791"/>
                  <a:pt x="2160476" y="183110"/>
                  <a:pt x="2158477" y="183638"/>
                </a:cubicBezTo>
                <a:cubicBezTo>
                  <a:pt x="2156477" y="184166"/>
                  <a:pt x="2154281" y="184583"/>
                  <a:pt x="2151889" y="184889"/>
                </a:cubicBezTo>
                <a:cubicBezTo>
                  <a:pt x="2145044" y="193498"/>
                  <a:pt x="2140294" y="199289"/>
                  <a:pt x="2137639" y="202262"/>
                </a:cubicBezTo>
                <a:cubicBezTo>
                  <a:pt x="2134985" y="205235"/>
                  <a:pt x="2128819" y="213342"/>
                  <a:pt x="2119141" y="226583"/>
                </a:cubicBezTo>
                <a:cubicBezTo>
                  <a:pt x="2109462" y="239823"/>
                  <a:pt x="2102623" y="248299"/>
                  <a:pt x="2098624" y="252010"/>
                </a:cubicBezTo>
                <a:lnTo>
                  <a:pt x="2091509" y="257209"/>
                </a:lnTo>
                <a:lnTo>
                  <a:pt x="2103601" y="253660"/>
                </a:lnTo>
                <a:cubicBezTo>
                  <a:pt x="2120129" y="250098"/>
                  <a:pt x="2131368" y="249033"/>
                  <a:pt x="2137318" y="250465"/>
                </a:cubicBezTo>
                <a:cubicBezTo>
                  <a:pt x="2143269" y="251897"/>
                  <a:pt x="2149660" y="252768"/>
                  <a:pt x="2156492" y="253078"/>
                </a:cubicBezTo>
                <a:cubicBezTo>
                  <a:pt x="2163325" y="253387"/>
                  <a:pt x="2168937" y="255581"/>
                  <a:pt x="2173329" y="259659"/>
                </a:cubicBezTo>
                <a:cubicBezTo>
                  <a:pt x="2177720" y="263736"/>
                  <a:pt x="2181951" y="267176"/>
                  <a:pt x="2186019" y="269979"/>
                </a:cubicBezTo>
                <a:cubicBezTo>
                  <a:pt x="2190089" y="272782"/>
                  <a:pt x="2194408" y="275325"/>
                  <a:pt x="2198979" y="277608"/>
                </a:cubicBezTo>
                <a:cubicBezTo>
                  <a:pt x="2203549" y="279891"/>
                  <a:pt x="2212318" y="284918"/>
                  <a:pt x="2225284" y="292689"/>
                </a:cubicBezTo>
                <a:cubicBezTo>
                  <a:pt x="2228942" y="297823"/>
                  <a:pt x="2231441" y="301252"/>
                  <a:pt x="2232782" y="302977"/>
                </a:cubicBezTo>
                <a:cubicBezTo>
                  <a:pt x="2234122" y="304701"/>
                  <a:pt x="2234644" y="307427"/>
                  <a:pt x="2234347" y="311156"/>
                </a:cubicBezTo>
                <a:cubicBezTo>
                  <a:pt x="2234050" y="314884"/>
                  <a:pt x="2234050" y="318503"/>
                  <a:pt x="2234347" y="322013"/>
                </a:cubicBezTo>
                <a:cubicBezTo>
                  <a:pt x="2234644" y="325523"/>
                  <a:pt x="2233456" y="329247"/>
                  <a:pt x="2230785" y="333185"/>
                </a:cubicBezTo>
                <a:cubicBezTo>
                  <a:pt x="2228113" y="337122"/>
                  <a:pt x="2226380" y="340822"/>
                  <a:pt x="2225585" y="344284"/>
                </a:cubicBezTo>
                <a:cubicBezTo>
                  <a:pt x="2224790" y="347746"/>
                  <a:pt x="2223461" y="350942"/>
                  <a:pt x="2221597" y="353871"/>
                </a:cubicBezTo>
                <a:cubicBezTo>
                  <a:pt x="2219733" y="356800"/>
                  <a:pt x="2218687" y="359173"/>
                  <a:pt x="2218460" y="360989"/>
                </a:cubicBezTo>
                <a:cubicBezTo>
                  <a:pt x="2218234" y="362805"/>
                  <a:pt x="2215358" y="373241"/>
                  <a:pt x="2209836" y="392297"/>
                </a:cubicBezTo>
                <a:cubicBezTo>
                  <a:pt x="2204313" y="411353"/>
                  <a:pt x="2195986" y="435820"/>
                  <a:pt x="2184854" y="465699"/>
                </a:cubicBezTo>
                <a:lnTo>
                  <a:pt x="2152709" y="493823"/>
                </a:lnTo>
                <a:lnTo>
                  <a:pt x="2158260" y="494185"/>
                </a:lnTo>
                <a:cubicBezTo>
                  <a:pt x="2164324" y="494185"/>
                  <a:pt x="2180279" y="497839"/>
                  <a:pt x="2206123" y="505147"/>
                </a:cubicBezTo>
                <a:cubicBezTo>
                  <a:pt x="2231968" y="512455"/>
                  <a:pt x="2249978" y="518289"/>
                  <a:pt x="2260154" y="522651"/>
                </a:cubicBezTo>
                <a:cubicBezTo>
                  <a:pt x="2270330" y="527012"/>
                  <a:pt x="2276947" y="530162"/>
                  <a:pt x="2280002" y="532100"/>
                </a:cubicBezTo>
                <a:cubicBezTo>
                  <a:pt x="2283058" y="534038"/>
                  <a:pt x="2288123" y="537762"/>
                  <a:pt x="2295195" y="543272"/>
                </a:cubicBezTo>
                <a:cubicBezTo>
                  <a:pt x="2296592" y="556368"/>
                  <a:pt x="2295230" y="568837"/>
                  <a:pt x="2291108" y="580676"/>
                </a:cubicBezTo>
                <a:lnTo>
                  <a:pt x="2274044" y="595044"/>
                </a:lnTo>
                <a:cubicBezTo>
                  <a:pt x="2269669" y="600501"/>
                  <a:pt x="2266714" y="603888"/>
                  <a:pt x="2265177" y="605207"/>
                </a:cubicBezTo>
                <a:cubicBezTo>
                  <a:pt x="2263640" y="606525"/>
                  <a:pt x="2256804" y="618120"/>
                  <a:pt x="2244667" y="639992"/>
                </a:cubicBezTo>
                <a:cubicBezTo>
                  <a:pt x="2262749" y="642690"/>
                  <a:pt x="2280605" y="644591"/>
                  <a:pt x="2298233" y="645696"/>
                </a:cubicBezTo>
                <a:cubicBezTo>
                  <a:pt x="2315862" y="646800"/>
                  <a:pt x="2330530" y="649422"/>
                  <a:pt x="2342239" y="653560"/>
                </a:cubicBezTo>
                <a:cubicBezTo>
                  <a:pt x="2346657" y="660502"/>
                  <a:pt x="2354740" y="669846"/>
                  <a:pt x="2366488" y="681594"/>
                </a:cubicBezTo>
                <a:cubicBezTo>
                  <a:pt x="2378235" y="693342"/>
                  <a:pt x="2386415" y="704760"/>
                  <a:pt x="2391025" y="715849"/>
                </a:cubicBezTo>
                <a:lnTo>
                  <a:pt x="2380875" y="736660"/>
                </a:lnTo>
                <a:cubicBezTo>
                  <a:pt x="2369733" y="739672"/>
                  <a:pt x="2358365" y="740083"/>
                  <a:pt x="2346770" y="737891"/>
                </a:cubicBezTo>
                <a:cubicBezTo>
                  <a:pt x="2335176" y="735700"/>
                  <a:pt x="2327913" y="734877"/>
                  <a:pt x="2324984" y="735422"/>
                </a:cubicBezTo>
                <a:cubicBezTo>
                  <a:pt x="2322054" y="735968"/>
                  <a:pt x="2317004" y="734534"/>
                  <a:pt x="2309831" y="731120"/>
                </a:cubicBezTo>
                <a:cubicBezTo>
                  <a:pt x="2302658" y="727706"/>
                  <a:pt x="2296716" y="725504"/>
                  <a:pt x="2292006" y="724513"/>
                </a:cubicBezTo>
                <a:cubicBezTo>
                  <a:pt x="2287295" y="723522"/>
                  <a:pt x="2282081" y="722756"/>
                  <a:pt x="2276362" y="722214"/>
                </a:cubicBezTo>
                <a:cubicBezTo>
                  <a:pt x="2270643" y="721673"/>
                  <a:pt x="2261501" y="719763"/>
                  <a:pt x="2248937" y="716484"/>
                </a:cubicBezTo>
                <a:cubicBezTo>
                  <a:pt x="2236373" y="713206"/>
                  <a:pt x="2226118" y="711019"/>
                  <a:pt x="2218172" y="709923"/>
                </a:cubicBezTo>
                <a:cubicBezTo>
                  <a:pt x="2210227" y="708827"/>
                  <a:pt x="2201517" y="707585"/>
                  <a:pt x="2192044" y="706197"/>
                </a:cubicBezTo>
                <a:cubicBezTo>
                  <a:pt x="2182570" y="704808"/>
                  <a:pt x="2171949" y="703846"/>
                  <a:pt x="2160179" y="703309"/>
                </a:cubicBezTo>
                <a:cubicBezTo>
                  <a:pt x="2148409" y="702772"/>
                  <a:pt x="2137192" y="702097"/>
                  <a:pt x="2126527" y="701285"/>
                </a:cubicBezTo>
                <a:cubicBezTo>
                  <a:pt x="2115861" y="700473"/>
                  <a:pt x="2097783" y="701259"/>
                  <a:pt x="2072292" y="703643"/>
                </a:cubicBezTo>
                <a:cubicBezTo>
                  <a:pt x="2046802" y="706026"/>
                  <a:pt x="2032260" y="708735"/>
                  <a:pt x="2028667" y="711769"/>
                </a:cubicBezTo>
                <a:cubicBezTo>
                  <a:pt x="2025074" y="714804"/>
                  <a:pt x="2021088" y="716467"/>
                  <a:pt x="2016709" y="716759"/>
                </a:cubicBezTo>
                <a:cubicBezTo>
                  <a:pt x="2012331" y="717052"/>
                  <a:pt x="2009255" y="717705"/>
                  <a:pt x="2007483" y="718717"/>
                </a:cubicBezTo>
                <a:cubicBezTo>
                  <a:pt x="2005710" y="719730"/>
                  <a:pt x="2002137" y="720802"/>
                  <a:pt x="1996763" y="721933"/>
                </a:cubicBezTo>
                <a:cubicBezTo>
                  <a:pt x="1991389" y="723063"/>
                  <a:pt x="1986008" y="724707"/>
                  <a:pt x="1980621" y="726864"/>
                </a:cubicBezTo>
                <a:cubicBezTo>
                  <a:pt x="1975234" y="729020"/>
                  <a:pt x="1969917" y="730847"/>
                  <a:pt x="1964669" y="732345"/>
                </a:cubicBezTo>
                <a:cubicBezTo>
                  <a:pt x="1959421" y="733842"/>
                  <a:pt x="1953369" y="737610"/>
                  <a:pt x="1946510" y="743647"/>
                </a:cubicBezTo>
                <a:cubicBezTo>
                  <a:pt x="1939652" y="749685"/>
                  <a:pt x="1934657" y="753173"/>
                  <a:pt x="1931528" y="754112"/>
                </a:cubicBezTo>
                <a:cubicBezTo>
                  <a:pt x="1928397" y="755050"/>
                  <a:pt x="1925634" y="756118"/>
                  <a:pt x="1923237" y="757314"/>
                </a:cubicBezTo>
                <a:cubicBezTo>
                  <a:pt x="1920840" y="758510"/>
                  <a:pt x="1918219" y="759250"/>
                  <a:pt x="1915372" y="759534"/>
                </a:cubicBezTo>
                <a:cubicBezTo>
                  <a:pt x="1912526" y="759818"/>
                  <a:pt x="1909514" y="760529"/>
                  <a:pt x="1906336" y="761669"/>
                </a:cubicBezTo>
                <a:cubicBezTo>
                  <a:pt x="1903158" y="762808"/>
                  <a:pt x="1893544" y="760160"/>
                  <a:pt x="1877496" y="753725"/>
                </a:cubicBezTo>
                <a:lnTo>
                  <a:pt x="1855755" y="726407"/>
                </a:lnTo>
                <a:lnTo>
                  <a:pt x="1855980" y="728792"/>
                </a:lnTo>
                <a:cubicBezTo>
                  <a:pt x="1855832" y="731401"/>
                  <a:pt x="1855018" y="735263"/>
                  <a:pt x="1853536" y="740380"/>
                </a:cubicBezTo>
                <a:cubicBezTo>
                  <a:pt x="1850571" y="750613"/>
                  <a:pt x="1845557" y="760230"/>
                  <a:pt x="1838494" y="769232"/>
                </a:cubicBezTo>
                <a:cubicBezTo>
                  <a:pt x="1827824" y="776837"/>
                  <a:pt x="1820730" y="780504"/>
                  <a:pt x="1817211" y="780233"/>
                </a:cubicBezTo>
                <a:cubicBezTo>
                  <a:pt x="1813692" y="779963"/>
                  <a:pt x="1808017" y="780098"/>
                  <a:pt x="1800185" y="780639"/>
                </a:cubicBezTo>
                <a:cubicBezTo>
                  <a:pt x="1783980" y="762024"/>
                  <a:pt x="1775734" y="751108"/>
                  <a:pt x="1775445" y="747891"/>
                </a:cubicBezTo>
                <a:cubicBezTo>
                  <a:pt x="1775157" y="744673"/>
                  <a:pt x="1773093" y="739991"/>
                  <a:pt x="1769251" y="733844"/>
                </a:cubicBezTo>
                <a:cubicBezTo>
                  <a:pt x="1765409" y="727697"/>
                  <a:pt x="1762883" y="723264"/>
                  <a:pt x="1761674" y="720544"/>
                </a:cubicBezTo>
                <a:cubicBezTo>
                  <a:pt x="1760465" y="717825"/>
                  <a:pt x="1759203" y="714797"/>
                  <a:pt x="1757889" y="711462"/>
                </a:cubicBezTo>
                <a:cubicBezTo>
                  <a:pt x="1756576" y="708126"/>
                  <a:pt x="1756328" y="704472"/>
                  <a:pt x="1757149" y="700500"/>
                </a:cubicBezTo>
                <a:cubicBezTo>
                  <a:pt x="1757970" y="696527"/>
                  <a:pt x="1758380" y="692434"/>
                  <a:pt x="1758380" y="688221"/>
                </a:cubicBezTo>
                <a:cubicBezTo>
                  <a:pt x="1758380" y="684008"/>
                  <a:pt x="1759605" y="680854"/>
                  <a:pt x="1762054" y="678759"/>
                </a:cubicBezTo>
                <a:cubicBezTo>
                  <a:pt x="1764503" y="676663"/>
                  <a:pt x="1767819" y="672481"/>
                  <a:pt x="1772001" y="666212"/>
                </a:cubicBezTo>
                <a:lnTo>
                  <a:pt x="1776126" y="665387"/>
                </a:lnTo>
                <a:cubicBezTo>
                  <a:pt x="1784168" y="652823"/>
                  <a:pt x="1789808" y="644382"/>
                  <a:pt x="1793048" y="640064"/>
                </a:cubicBezTo>
                <a:cubicBezTo>
                  <a:pt x="1796287" y="635746"/>
                  <a:pt x="1803128" y="624839"/>
                  <a:pt x="1813570" y="607342"/>
                </a:cubicBezTo>
                <a:cubicBezTo>
                  <a:pt x="1824013" y="589844"/>
                  <a:pt x="1829496" y="579013"/>
                  <a:pt x="1830020" y="574848"/>
                </a:cubicBezTo>
                <a:cubicBezTo>
                  <a:pt x="1830544" y="570683"/>
                  <a:pt x="1831480" y="566728"/>
                  <a:pt x="1832829" y="562982"/>
                </a:cubicBezTo>
                <a:lnTo>
                  <a:pt x="1833301" y="559286"/>
                </a:lnTo>
                <a:lnTo>
                  <a:pt x="1821609" y="574306"/>
                </a:lnTo>
                <a:cubicBezTo>
                  <a:pt x="1817341" y="580249"/>
                  <a:pt x="1813950" y="585526"/>
                  <a:pt x="1811436" y="590139"/>
                </a:cubicBezTo>
                <a:cubicBezTo>
                  <a:pt x="1806406" y="599363"/>
                  <a:pt x="1801604" y="606263"/>
                  <a:pt x="1797029" y="610838"/>
                </a:cubicBezTo>
                <a:lnTo>
                  <a:pt x="1780095" y="612895"/>
                </a:lnTo>
                <a:lnTo>
                  <a:pt x="1758681" y="596301"/>
                </a:lnTo>
                <a:cubicBezTo>
                  <a:pt x="1753862" y="581851"/>
                  <a:pt x="1750413" y="572091"/>
                  <a:pt x="1748335" y="567023"/>
                </a:cubicBezTo>
                <a:cubicBezTo>
                  <a:pt x="1746257" y="561954"/>
                  <a:pt x="1745766" y="556637"/>
                  <a:pt x="1746861" y="551071"/>
                </a:cubicBezTo>
                <a:cubicBezTo>
                  <a:pt x="1747957" y="545505"/>
                  <a:pt x="1748505" y="540017"/>
                  <a:pt x="1748505" y="534608"/>
                </a:cubicBezTo>
                <a:cubicBezTo>
                  <a:pt x="1748505" y="529199"/>
                  <a:pt x="1750751" y="524571"/>
                  <a:pt x="1755244" y="520725"/>
                </a:cubicBezTo>
                <a:cubicBezTo>
                  <a:pt x="1759736" y="516879"/>
                  <a:pt x="1763187" y="513509"/>
                  <a:pt x="1765597" y="510615"/>
                </a:cubicBezTo>
                <a:cubicBezTo>
                  <a:pt x="1768006" y="507720"/>
                  <a:pt x="1775354" y="496601"/>
                  <a:pt x="1787639" y="477257"/>
                </a:cubicBezTo>
                <a:cubicBezTo>
                  <a:pt x="1793781" y="467585"/>
                  <a:pt x="1798444" y="460553"/>
                  <a:pt x="1801626" y="456163"/>
                </a:cubicBezTo>
                <a:lnTo>
                  <a:pt x="1804463" y="452597"/>
                </a:lnTo>
                <a:lnTo>
                  <a:pt x="1761196" y="484689"/>
                </a:lnTo>
                <a:lnTo>
                  <a:pt x="1746947" y="500707"/>
                </a:lnTo>
                <a:lnTo>
                  <a:pt x="1725586" y="502711"/>
                </a:lnTo>
                <a:cubicBezTo>
                  <a:pt x="1719334" y="496110"/>
                  <a:pt x="1714888" y="491866"/>
                  <a:pt x="1712246" y="489980"/>
                </a:cubicBezTo>
                <a:cubicBezTo>
                  <a:pt x="1709605" y="488095"/>
                  <a:pt x="1707863" y="485324"/>
                  <a:pt x="1707021" y="481670"/>
                </a:cubicBezTo>
                <a:cubicBezTo>
                  <a:pt x="1706178" y="478016"/>
                  <a:pt x="1703838" y="470217"/>
                  <a:pt x="1700001" y="458273"/>
                </a:cubicBezTo>
                <a:cubicBezTo>
                  <a:pt x="1696164" y="446329"/>
                  <a:pt x="1694382" y="437824"/>
                  <a:pt x="1694657" y="432760"/>
                </a:cubicBezTo>
                <a:cubicBezTo>
                  <a:pt x="1694932" y="427696"/>
                  <a:pt x="1694245" y="420065"/>
                  <a:pt x="1692595" y="409867"/>
                </a:cubicBezTo>
                <a:cubicBezTo>
                  <a:pt x="1737560" y="365617"/>
                  <a:pt x="1780859" y="322938"/>
                  <a:pt x="1822489" y="281832"/>
                </a:cubicBezTo>
                <a:cubicBezTo>
                  <a:pt x="1825510" y="273293"/>
                  <a:pt x="1829047" y="263287"/>
                  <a:pt x="1833098" y="251814"/>
                </a:cubicBezTo>
                <a:cubicBezTo>
                  <a:pt x="1845592" y="247291"/>
                  <a:pt x="1858750" y="247025"/>
                  <a:pt x="1872572" y="251015"/>
                </a:cubicBezTo>
                <a:lnTo>
                  <a:pt x="1884909" y="264164"/>
                </a:lnTo>
                <a:cubicBezTo>
                  <a:pt x="1888092" y="264911"/>
                  <a:pt x="1891568" y="265334"/>
                  <a:pt x="1895337" y="265434"/>
                </a:cubicBezTo>
                <a:lnTo>
                  <a:pt x="1898292" y="265273"/>
                </a:lnTo>
                <a:lnTo>
                  <a:pt x="1891216" y="248559"/>
                </a:lnTo>
                <a:cubicBezTo>
                  <a:pt x="1888500" y="241076"/>
                  <a:pt x="1885935" y="232880"/>
                  <a:pt x="1883521" y="223970"/>
                </a:cubicBezTo>
                <a:cubicBezTo>
                  <a:pt x="1865080" y="238062"/>
                  <a:pt x="1853311" y="245532"/>
                  <a:pt x="1848212" y="246378"/>
                </a:cubicBezTo>
                <a:cubicBezTo>
                  <a:pt x="1843113" y="247225"/>
                  <a:pt x="1837920" y="248635"/>
                  <a:pt x="1832633" y="250609"/>
                </a:cubicBezTo>
                <a:cubicBezTo>
                  <a:pt x="1827346" y="252582"/>
                  <a:pt x="1822389" y="252960"/>
                  <a:pt x="1817761" y="251742"/>
                </a:cubicBezTo>
                <a:cubicBezTo>
                  <a:pt x="1813134" y="250524"/>
                  <a:pt x="1806236" y="249055"/>
                  <a:pt x="1797068" y="247335"/>
                </a:cubicBezTo>
                <a:cubicBezTo>
                  <a:pt x="1787901" y="245614"/>
                  <a:pt x="1778231" y="240009"/>
                  <a:pt x="1768059" y="230518"/>
                </a:cubicBezTo>
                <a:cubicBezTo>
                  <a:pt x="1763981" y="221874"/>
                  <a:pt x="1760829" y="215321"/>
                  <a:pt x="1758603" y="210860"/>
                </a:cubicBezTo>
                <a:cubicBezTo>
                  <a:pt x="1756376" y="206398"/>
                  <a:pt x="1754656" y="197099"/>
                  <a:pt x="1753443" y="182963"/>
                </a:cubicBezTo>
                <a:lnTo>
                  <a:pt x="1779296" y="161799"/>
                </a:lnTo>
                <a:lnTo>
                  <a:pt x="1780868" y="150470"/>
                </a:lnTo>
                <a:lnTo>
                  <a:pt x="1800775" y="154622"/>
                </a:lnTo>
                <a:lnTo>
                  <a:pt x="1809812" y="185059"/>
                </a:lnTo>
                <a:cubicBezTo>
                  <a:pt x="1811331" y="185487"/>
                  <a:pt x="1812750" y="185995"/>
                  <a:pt x="1814069" y="186585"/>
                </a:cubicBezTo>
                <a:cubicBezTo>
                  <a:pt x="1815387" y="187174"/>
                  <a:pt x="1816939" y="187235"/>
                  <a:pt x="1818724" y="186768"/>
                </a:cubicBezTo>
                <a:cubicBezTo>
                  <a:pt x="1820510" y="186301"/>
                  <a:pt x="1829728" y="184958"/>
                  <a:pt x="1846378" y="182741"/>
                </a:cubicBezTo>
                <a:cubicBezTo>
                  <a:pt x="1863029" y="180523"/>
                  <a:pt x="1871520" y="179462"/>
                  <a:pt x="1871852" y="179558"/>
                </a:cubicBezTo>
                <a:cubicBezTo>
                  <a:pt x="1869110" y="165580"/>
                  <a:pt x="1867058" y="155394"/>
                  <a:pt x="1865696" y="149003"/>
                </a:cubicBezTo>
                <a:cubicBezTo>
                  <a:pt x="1864334" y="142612"/>
                  <a:pt x="1863138" y="123857"/>
                  <a:pt x="1862108" y="92739"/>
                </a:cubicBezTo>
                <a:lnTo>
                  <a:pt x="1854092" y="84724"/>
                </a:lnTo>
                <a:cubicBezTo>
                  <a:pt x="1853324" y="75215"/>
                  <a:pt x="1856769" y="66986"/>
                  <a:pt x="1864426" y="60036"/>
                </a:cubicBezTo>
                <a:cubicBezTo>
                  <a:pt x="1870686" y="60036"/>
                  <a:pt x="1875052" y="59076"/>
                  <a:pt x="1877522" y="57155"/>
                </a:cubicBezTo>
                <a:cubicBezTo>
                  <a:pt x="1879993" y="55234"/>
                  <a:pt x="1882855" y="54273"/>
                  <a:pt x="1886107" y="54273"/>
                </a:cubicBezTo>
                <a:cubicBezTo>
                  <a:pt x="1889360" y="54273"/>
                  <a:pt x="1892326" y="53859"/>
                  <a:pt x="1895007" y="53029"/>
                </a:cubicBezTo>
                <a:cubicBezTo>
                  <a:pt x="1897687" y="52200"/>
                  <a:pt x="1909304" y="54071"/>
                  <a:pt x="1929858" y="58641"/>
                </a:cubicBezTo>
                <a:cubicBezTo>
                  <a:pt x="1950411" y="63212"/>
                  <a:pt x="1962740" y="66672"/>
                  <a:pt x="1966843" y="69021"/>
                </a:cubicBezTo>
                <a:cubicBezTo>
                  <a:pt x="1970947" y="71369"/>
                  <a:pt x="1975319" y="73561"/>
                  <a:pt x="1979960" y="75595"/>
                </a:cubicBezTo>
                <a:cubicBezTo>
                  <a:pt x="1984600" y="77630"/>
                  <a:pt x="1991155" y="82109"/>
                  <a:pt x="1999625" y="89033"/>
                </a:cubicBezTo>
                <a:cubicBezTo>
                  <a:pt x="1999625" y="96969"/>
                  <a:pt x="2000026" y="101339"/>
                  <a:pt x="2000830" y="102143"/>
                </a:cubicBezTo>
                <a:cubicBezTo>
                  <a:pt x="2001633" y="102946"/>
                  <a:pt x="2003698" y="106408"/>
                  <a:pt x="2007024" y="112528"/>
                </a:cubicBezTo>
                <a:lnTo>
                  <a:pt x="2005023" y="128027"/>
                </a:lnTo>
                <a:lnTo>
                  <a:pt x="2006186" y="126922"/>
                </a:lnTo>
                <a:cubicBezTo>
                  <a:pt x="2028861" y="97035"/>
                  <a:pt x="2043346" y="79208"/>
                  <a:pt x="2049642" y="73441"/>
                </a:cubicBezTo>
                <a:cubicBezTo>
                  <a:pt x="2055937" y="67674"/>
                  <a:pt x="2062455" y="58665"/>
                  <a:pt x="2069195" y="46415"/>
                </a:cubicBezTo>
                <a:close/>
                <a:moveTo>
                  <a:pt x="4856672" y="29586"/>
                </a:moveTo>
                <a:cubicBezTo>
                  <a:pt x="4879749" y="31943"/>
                  <a:pt x="4902302" y="36392"/>
                  <a:pt x="4924331" y="42932"/>
                </a:cubicBezTo>
                <a:cubicBezTo>
                  <a:pt x="4932424" y="50301"/>
                  <a:pt x="4936797" y="55284"/>
                  <a:pt x="4937447" y="57882"/>
                </a:cubicBezTo>
                <a:cubicBezTo>
                  <a:pt x="4938097" y="60479"/>
                  <a:pt x="4939183" y="63192"/>
                  <a:pt x="4940702" y="66021"/>
                </a:cubicBezTo>
                <a:cubicBezTo>
                  <a:pt x="4942221" y="68850"/>
                  <a:pt x="4942391" y="72223"/>
                  <a:pt x="4941212" y="76139"/>
                </a:cubicBezTo>
                <a:cubicBezTo>
                  <a:pt x="4940034" y="80055"/>
                  <a:pt x="4938921" y="85680"/>
                  <a:pt x="4937873" y="93014"/>
                </a:cubicBezTo>
                <a:cubicBezTo>
                  <a:pt x="4936825" y="100348"/>
                  <a:pt x="4935332" y="107759"/>
                  <a:pt x="4933394" y="115246"/>
                </a:cubicBezTo>
                <a:cubicBezTo>
                  <a:pt x="4931455" y="122733"/>
                  <a:pt x="4930264" y="131283"/>
                  <a:pt x="4929818" y="140896"/>
                </a:cubicBezTo>
                <a:cubicBezTo>
                  <a:pt x="4932001" y="140695"/>
                  <a:pt x="4937104" y="139499"/>
                  <a:pt x="4945128" y="137308"/>
                </a:cubicBezTo>
                <a:cubicBezTo>
                  <a:pt x="4953152" y="135116"/>
                  <a:pt x="4959502" y="134599"/>
                  <a:pt x="4964178" y="135756"/>
                </a:cubicBezTo>
                <a:cubicBezTo>
                  <a:pt x="4968854" y="136913"/>
                  <a:pt x="4972948" y="137637"/>
                  <a:pt x="4976462" y="137930"/>
                </a:cubicBezTo>
                <a:cubicBezTo>
                  <a:pt x="4979977" y="138222"/>
                  <a:pt x="4991657" y="142088"/>
                  <a:pt x="5011503" y="149527"/>
                </a:cubicBezTo>
                <a:lnTo>
                  <a:pt x="5027678" y="174215"/>
                </a:lnTo>
                <a:cubicBezTo>
                  <a:pt x="5020361" y="182274"/>
                  <a:pt x="5011981" y="189252"/>
                  <a:pt x="5002539" y="195150"/>
                </a:cubicBezTo>
                <a:cubicBezTo>
                  <a:pt x="4993096" y="201048"/>
                  <a:pt x="4986111" y="204279"/>
                  <a:pt x="4981584" y="204842"/>
                </a:cubicBezTo>
                <a:cubicBezTo>
                  <a:pt x="4977057" y="205405"/>
                  <a:pt x="4971527" y="207387"/>
                  <a:pt x="4964996" y="210788"/>
                </a:cubicBezTo>
                <a:cubicBezTo>
                  <a:pt x="4958465" y="214189"/>
                  <a:pt x="4952223" y="217181"/>
                  <a:pt x="4946268" y="219766"/>
                </a:cubicBezTo>
                <a:cubicBezTo>
                  <a:pt x="4940313" y="222350"/>
                  <a:pt x="4931088" y="228274"/>
                  <a:pt x="4918594" y="237538"/>
                </a:cubicBezTo>
                <a:lnTo>
                  <a:pt x="4917494" y="239267"/>
                </a:lnTo>
                <a:cubicBezTo>
                  <a:pt x="4919581" y="238341"/>
                  <a:pt x="4922669" y="237468"/>
                  <a:pt x="4926760" y="236647"/>
                </a:cubicBezTo>
                <a:cubicBezTo>
                  <a:pt x="4930851" y="235827"/>
                  <a:pt x="4934278" y="235141"/>
                  <a:pt x="4937041" y="234591"/>
                </a:cubicBezTo>
                <a:cubicBezTo>
                  <a:pt x="4939805" y="234041"/>
                  <a:pt x="4943199" y="233312"/>
                  <a:pt x="4947224" y="232404"/>
                </a:cubicBezTo>
                <a:cubicBezTo>
                  <a:pt x="4951249" y="231496"/>
                  <a:pt x="4955464" y="232234"/>
                  <a:pt x="4959869" y="234617"/>
                </a:cubicBezTo>
                <a:cubicBezTo>
                  <a:pt x="4964274" y="237001"/>
                  <a:pt x="4968832" y="238929"/>
                  <a:pt x="4973542" y="240400"/>
                </a:cubicBezTo>
                <a:cubicBezTo>
                  <a:pt x="4978252" y="241871"/>
                  <a:pt x="4986428" y="247212"/>
                  <a:pt x="4998066" y="256424"/>
                </a:cubicBezTo>
                <a:cubicBezTo>
                  <a:pt x="4995656" y="267635"/>
                  <a:pt x="4990601" y="276231"/>
                  <a:pt x="4982900" y="282212"/>
                </a:cubicBezTo>
                <a:cubicBezTo>
                  <a:pt x="4970065" y="282796"/>
                  <a:pt x="4947067" y="289768"/>
                  <a:pt x="4913905" y="303127"/>
                </a:cubicBezTo>
                <a:lnTo>
                  <a:pt x="4910081" y="314914"/>
                </a:lnTo>
                <a:cubicBezTo>
                  <a:pt x="4932870" y="313832"/>
                  <a:pt x="4955942" y="313290"/>
                  <a:pt x="4979298" y="313290"/>
                </a:cubicBezTo>
                <a:lnTo>
                  <a:pt x="4985663" y="304227"/>
                </a:lnTo>
                <a:cubicBezTo>
                  <a:pt x="5000358" y="307135"/>
                  <a:pt x="5023160" y="311540"/>
                  <a:pt x="5054068" y="317442"/>
                </a:cubicBezTo>
                <a:cubicBezTo>
                  <a:pt x="5084977" y="323344"/>
                  <a:pt x="5106875" y="331307"/>
                  <a:pt x="5119762" y="341331"/>
                </a:cubicBezTo>
                <a:cubicBezTo>
                  <a:pt x="5119762" y="348648"/>
                  <a:pt x="5121683" y="355641"/>
                  <a:pt x="5125525" y="362312"/>
                </a:cubicBezTo>
                <a:lnTo>
                  <a:pt x="5109900" y="383660"/>
                </a:lnTo>
                <a:lnTo>
                  <a:pt x="5111551" y="395814"/>
                </a:lnTo>
                <a:cubicBezTo>
                  <a:pt x="5088535" y="394076"/>
                  <a:pt x="5072819" y="391243"/>
                  <a:pt x="5064402" y="387314"/>
                </a:cubicBezTo>
                <a:cubicBezTo>
                  <a:pt x="5055985" y="383385"/>
                  <a:pt x="5049932" y="380899"/>
                  <a:pt x="5046243" y="379855"/>
                </a:cubicBezTo>
                <a:cubicBezTo>
                  <a:pt x="5042554" y="378812"/>
                  <a:pt x="5027837" y="374359"/>
                  <a:pt x="5002093" y="366496"/>
                </a:cubicBezTo>
                <a:cubicBezTo>
                  <a:pt x="4976349" y="358634"/>
                  <a:pt x="4960917" y="355115"/>
                  <a:pt x="4955796" y="355940"/>
                </a:cubicBezTo>
                <a:cubicBezTo>
                  <a:pt x="4950675" y="356765"/>
                  <a:pt x="4944734" y="357178"/>
                  <a:pt x="4937971" y="357178"/>
                </a:cubicBezTo>
                <a:cubicBezTo>
                  <a:pt x="4931209" y="357178"/>
                  <a:pt x="4924270" y="358363"/>
                  <a:pt x="4917153" y="360734"/>
                </a:cubicBezTo>
                <a:cubicBezTo>
                  <a:pt x="4910037" y="363104"/>
                  <a:pt x="4902651" y="365082"/>
                  <a:pt x="4894994" y="366667"/>
                </a:cubicBezTo>
                <a:cubicBezTo>
                  <a:pt x="4887336" y="368251"/>
                  <a:pt x="4879493" y="371377"/>
                  <a:pt x="4871465" y="376044"/>
                </a:cubicBezTo>
                <a:cubicBezTo>
                  <a:pt x="4863437" y="380711"/>
                  <a:pt x="4854109" y="384760"/>
                  <a:pt x="4843483" y="388191"/>
                </a:cubicBezTo>
                <a:cubicBezTo>
                  <a:pt x="4851420" y="388680"/>
                  <a:pt x="4855847" y="388685"/>
                  <a:pt x="4856764" y="388205"/>
                </a:cubicBezTo>
                <a:cubicBezTo>
                  <a:pt x="4857681" y="387724"/>
                  <a:pt x="4864829" y="384575"/>
                  <a:pt x="4878210" y="378755"/>
                </a:cubicBezTo>
                <a:cubicBezTo>
                  <a:pt x="4891590" y="372936"/>
                  <a:pt x="4901200" y="370026"/>
                  <a:pt x="4907036" y="370026"/>
                </a:cubicBezTo>
                <a:cubicBezTo>
                  <a:pt x="4912873" y="370026"/>
                  <a:pt x="4919201" y="369201"/>
                  <a:pt x="4926020" y="367551"/>
                </a:cubicBezTo>
                <a:cubicBezTo>
                  <a:pt x="4932839" y="365901"/>
                  <a:pt x="4939556" y="366575"/>
                  <a:pt x="4946170" y="369574"/>
                </a:cubicBezTo>
                <a:cubicBezTo>
                  <a:pt x="4952784" y="372573"/>
                  <a:pt x="4960834" y="375610"/>
                  <a:pt x="4970320" y="378683"/>
                </a:cubicBezTo>
                <a:cubicBezTo>
                  <a:pt x="4979807" y="381757"/>
                  <a:pt x="4988243" y="385310"/>
                  <a:pt x="4995630" y="389344"/>
                </a:cubicBezTo>
                <a:lnTo>
                  <a:pt x="5007116" y="406972"/>
                </a:lnTo>
                <a:cubicBezTo>
                  <a:pt x="5001519" y="425649"/>
                  <a:pt x="4998313" y="437589"/>
                  <a:pt x="4997496" y="442792"/>
                </a:cubicBezTo>
                <a:cubicBezTo>
                  <a:pt x="4996680" y="447996"/>
                  <a:pt x="4995610" y="453510"/>
                  <a:pt x="4994288" y="459334"/>
                </a:cubicBezTo>
                <a:cubicBezTo>
                  <a:pt x="4992965" y="465157"/>
                  <a:pt x="4992690" y="472856"/>
                  <a:pt x="4993463" y="482430"/>
                </a:cubicBezTo>
                <a:cubicBezTo>
                  <a:pt x="4994235" y="492004"/>
                  <a:pt x="4994759" y="501669"/>
                  <a:pt x="4995034" y="511427"/>
                </a:cubicBezTo>
                <a:cubicBezTo>
                  <a:pt x="4995309" y="521184"/>
                  <a:pt x="4996123" y="531347"/>
                  <a:pt x="4997477" y="541916"/>
                </a:cubicBezTo>
                <a:cubicBezTo>
                  <a:pt x="4998830" y="552485"/>
                  <a:pt x="4999919" y="564619"/>
                  <a:pt x="5000744" y="578319"/>
                </a:cubicBezTo>
                <a:cubicBezTo>
                  <a:pt x="5001570" y="592018"/>
                  <a:pt x="5004446" y="615579"/>
                  <a:pt x="5009375" y="649003"/>
                </a:cubicBezTo>
                <a:cubicBezTo>
                  <a:pt x="5014304" y="682426"/>
                  <a:pt x="5018717" y="704007"/>
                  <a:pt x="5022616" y="713747"/>
                </a:cubicBezTo>
                <a:cubicBezTo>
                  <a:pt x="5026515" y="723487"/>
                  <a:pt x="5028326" y="730590"/>
                  <a:pt x="5028051" y="735056"/>
                </a:cubicBezTo>
                <a:cubicBezTo>
                  <a:pt x="5027776" y="739522"/>
                  <a:pt x="5028466" y="744429"/>
                  <a:pt x="5030121" y="749777"/>
                </a:cubicBezTo>
                <a:cubicBezTo>
                  <a:pt x="5031775" y="755124"/>
                  <a:pt x="5031917" y="759658"/>
                  <a:pt x="5030546" y="763378"/>
                </a:cubicBezTo>
                <a:cubicBezTo>
                  <a:pt x="5029175" y="767097"/>
                  <a:pt x="5028903" y="771806"/>
                  <a:pt x="5029728" y="777503"/>
                </a:cubicBezTo>
                <a:cubicBezTo>
                  <a:pt x="5030553" y="783200"/>
                  <a:pt x="5027333" y="790279"/>
                  <a:pt x="5020068" y="798739"/>
                </a:cubicBezTo>
                <a:lnTo>
                  <a:pt x="4997005" y="788039"/>
                </a:lnTo>
                <a:cubicBezTo>
                  <a:pt x="4992229" y="790239"/>
                  <a:pt x="4988427" y="790626"/>
                  <a:pt x="4985598" y="789198"/>
                </a:cubicBezTo>
                <a:cubicBezTo>
                  <a:pt x="4982769" y="787771"/>
                  <a:pt x="4977814" y="785714"/>
                  <a:pt x="4970733" y="783030"/>
                </a:cubicBezTo>
                <a:cubicBezTo>
                  <a:pt x="4963652" y="780345"/>
                  <a:pt x="4959300" y="779002"/>
                  <a:pt x="4957675" y="779002"/>
                </a:cubicBezTo>
                <a:cubicBezTo>
                  <a:pt x="4956051" y="779002"/>
                  <a:pt x="4948807" y="778433"/>
                  <a:pt x="4935941" y="777293"/>
                </a:cubicBezTo>
                <a:cubicBezTo>
                  <a:pt x="4923076" y="776154"/>
                  <a:pt x="4914026" y="774617"/>
                  <a:pt x="4908791" y="772683"/>
                </a:cubicBezTo>
                <a:cubicBezTo>
                  <a:pt x="4903557" y="770749"/>
                  <a:pt x="4897571" y="769197"/>
                  <a:pt x="4890835" y="768027"/>
                </a:cubicBezTo>
                <a:cubicBezTo>
                  <a:pt x="4884099" y="766857"/>
                  <a:pt x="4872349" y="758855"/>
                  <a:pt x="4855585" y="744021"/>
                </a:cubicBezTo>
                <a:cubicBezTo>
                  <a:pt x="4850477" y="725859"/>
                  <a:pt x="4846491" y="714823"/>
                  <a:pt x="4843628" y="710912"/>
                </a:cubicBezTo>
                <a:cubicBezTo>
                  <a:pt x="4841480" y="707978"/>
                  <a:pt x="4837463" y="698522"/>
                  <a:pt x="4831578" y="682544"/>
                </a:cubicBezTo>
                <a:lnTo>
                  <a:pt x="4829545" y="676875"/>
                </a:lnTo>
                <a:lnTo>
                  <a:pt x="4829791" y="680736"/>
                </a:lnTo>
                <a:cubicBezTo>
                  <a:pt x="4828887" y="683880"/>
                  <a:pt x="4828289" y="687067"/>
                  <a:pt x="4827996" y="690297"/>
                </a:cubicBezTo>
                <a:cubicBezTo>
                  <a:pt x="4827704" y="693528"/>
                  <a:pt x="4826611" y="696719"/>
                  <a:pt x="4824716" y="699871"/>
                </a:cubicBezTo>
                <a:cubicBezTo>
                  <a:pt x="4822821" y="703023"/>
                  <a:pt x="4819903" y="709248"/>
                  <a:pt x="4815961" y="718547"/>
                </a:cubicBezTo>
                <a:cubicBezTo>
                  <a:pt x="4812018" y="727846"/>
                  <a:pt x="4806083" y="738402"/>
                  <a:pt x="4798155" y="750215"/>
                </a:cubicBezTo>
                <a:lnTo>
                  <a:pt x="4778366" y="743615"/>
                </a:lnTo>
                <a:cubicBezTo>
                  <a:pt x="4772080" y="734176"/>
                  <a:pt x="4767508" y="727872"/>
                  <a:pt x="4764653" y="724703"/>
                </a:cubicBezTo>
                <a:cubicBezTo>
                  <a:pt x="4761798" y="721533"/>
                  <a:pt x="4760076" y="716989"/>
                  <a:pt x="4759487" y="711069"/>
                </a:cubicBezTo>
                <a:cubicBezTo>
                  <a:pt x="4758897" y="705149"/>
                  <a:pt x="4758171" y="699520"/>
                  <a:pt x="4757306" y="694180"/>
                </a:cubicBezTo>
                <a:cubicBezTo>
                  <a:pt x="4756442" y="688841"/>
                  <a:pt x="4756145" y="682967"/>
                  <a:pt x="4756415" y="676559"/>
                </a:cubicBezTo>
                <a:cubicBezTo>
                  <a:pt x="4756686" y="670150"/>
                  <a:pt x="4756549" y="658240"/>
                  <a:pt x="4756003" y="640830"/>
                </a:cubicBezTo>
                <a:cubicBezTo>
                  <a:pt x="4755457" y="623420"/>
                  <a:pt x="4755047" y="610607"/>
                  <a:pt x="4754772" y="602391"/>
                </a:cubicBezTo>
                <a:cubicBezTo>
                  <a:pt x="4754497" y="594175"/>
                  <a:pt x="4760113" y="536282"/>
                  <a:pt x="4771621" y="428713"/>
                </a:cubicBezTo>
                <a:cubicBezTo>
                  <a:pt x="4762209" y="433088"/>
                  <a:pt x="4756675" y="435390"/>
                  <a:pt x="4755021" y="435622"/>
                </a:cubicBezTo>
                <a:cubicBezTo>
                  <a:pt x="4753366" y="435853"/>
                  <a:pt x="4746578" y="436541"/>
                  <a:pt x="4734655" y="437685"/>
                </a:cubicBezTo>
                <a:cubicBezTo>
                  <a:pt x="4722733" y="438828"/>
                  <a:pt x="4714984" y="438628"/>
                  <a:pt x="4711408" y="437082"/>
                </a:cubicBezTo>
                <a:cubicBezTo>
                  <a:pt x="4707833" y="435537"/>
                  <a:pt x="4704432" y="434179"/>
                  <a:pt x="4701206" y="433009"/>
                </a:cubicBezTo>
                <a:cubicBezTo>
                  <a:pt x="4699593" y="432424"/>
                  <a:pt x="4697850" y="431500"/>
                  <a:pt x="4695978" y="430236"/>
                </a:cubicBezTo>
                <a:lnTo>
                  <a:pt x="4691835" y="426916"/>
                </a:lnTo>
                <a:lnTo>
                  <a:pt x="4682633" y="444651"/>
                </a:lnTo>
                <a:cubicBezTo>
                  <a:pt x="4673868" y="462285"/>
                  <a:pt x="4668732" y="475142"/>
                  <a:pt x="4667226" y="483222"/>
                </a:cubicBezTo>
                <a:lnTo>
                  <a:pt x="4663415" y="484742"/>
                </a:lnTo>
                <a:lnTo>
                  <a:pt x="4660874" y="492849"/>
                </a:lnTo>
                <a:lnTo>
                  <a:pt x="4656081" y="491198"/>
                </a:lnTo>
                <a:lnTo>
                  <a:pt x="4653618" y="496961"/>
                </a:lnTo>
                <a:lnTo>
                  <a:pt x="4654155" y="496136"/>
                </a:lnTo>
                <a:cubicBezTo>
                  <a:pt x="4655255" y="497428"/>
                  <a:pt x="4655140" y="498740"/>
                  <a:pt x="4653808" y="500072"/>
                </a:cubicBezTo>
                <a:cubicBezTo>
                  <a:pt x="4652477" y="501403"/>
                  <a:pt x="4647179" y="507661"/>
                  <a:pt x="4637915" y="518846"/>
                </a:cubicBezTo>
                <a:lnTo>
                  <a:pt x="4641202" y="517196"/>
                </a:lnTo>
                <a:cubicBezTo>
                  <a:pt x="4638845" y="529917"/>
                  <a:pt x="4637297" y="536577"/>
                  <a:pt x="4636560" y="537175"/>
                </a:cubicBezTo>
                <a:cubicBezTo>
                  <a:pt x="4635822" y="537773"/>
                  <a:pt x="4635863" y="539030"/>
                  <a:pt x="4636684" y="540947"/>
                </a:cubicBezTo>
                <a:cubicBezTo>
                  <a:pt x="4637505" y="542863"/>
                  <a:pt x="4637592" y="546934"/>
                  <a:pt x="4636946" y="553160"/>
                </a:cubicBezTo>
                <a:cubicBezTo>
                  <a:pt x="4636300" y="559385"/>
                  <a:pt x="4635745" y="564240"/>
                  <a:pt x="4635283" y="567724"/>
                </a:cubicBezTo>
                <a:cubicBezTo>
                  <a:pt x="4634820" y="571207"/>
                  <a:pt x="4635811" y="588445"/>
                  <a:pt x="4638256" y="619436"/>
                </a:cubicBezTo>
                <a:cubicBezTo>
                  <a:pt x="4640700" y="650428"/>
                  <a:pt x="4641803" y="668801"/>
                  <a:pt x="4641563" y="674555"/>
                </a:cubicBezTo>
                <a:cubicBezTo>
                  <a:pt x="4641322" y="680309"/>
                  <a:pt x="4641202" y="687025"/>
                  <a:pt x="4641202" y="694704"/>
                </a:cubicBezTo>
                <a:cubicBezTo>
                  <a:pt x="4641202" y="702383"/>
                  <a:pt x="4640486" y="709665"/>
                  <a:pt x="4639055" y="716550"/>
                </a:cubicBezTo>
                <a:cubicBezTo>
                  <a:pt x="4637623" y="723434"/>
                  <a:pt x="4635972" y="736547"/>
                  <a:pt x="4634104" y="755886"/>
                </a:cubicBezTo>
                <a:lnTo>
                  <a:pt x="4617301" y="764203"/>
                </a:lnTo>
                <a:lnTo>
                  <a:pt x="4594695" y="747897"/>
                </a:lnTo>
                <a:cubicBezTo>
                  <a:pt x="4587064" y="732626"/>
                  <a:pt x="4581714" y="722618"/>
                  <a:pt x="4578645" y="717873"/>
                </a:cubicBezTo>
                <a:cubicBezTo>
                  <a:pt x="4575576" y="713127"/>
                  <a:pt x="4573356" y="708148"/>
                  <a:pt x="4571985" y="702936"/>
                </a:cubicBezTo>
                <a:cubicBezTo>
                  <a:pt x="4570615" y="697723"/>
                  <a:pt x="4568873" y="691875"/>
                  <a:pt x="4566760" y="685392"/>
                </a:cubicBezTo>
                <a:cubicBezTo>
                  <a:pt x="4564647" y="678909"/>
                  <a:pt x="4564985" y="671106"/>
                  <a:pt x="4567775" y="661982"/>
                </a:cubicBezTo>
                <a:cubicBezTo>
                  <a:pt x="4570565" y="652858"/>
                  <a:pt x="4573175" y="643838"/>
                  <a:pt x="4575607" y="634924"/>
                </a:cubicBezTo>
                <a:cubicBezTo>
                  <a:pt x="4578038" y="626009"/>
                  <a:pt x="4580337" y="611266"/>
                  <a:pt x="4582502" y="590695"/>
                </a:cubicBezTo>
                <a:cubicBezTo>
                  <a:pt x="4580625" y="600020"/>
                  <a:pt x="4579346" y="604408"/>
                  <a:pt x="4578665" y="603858"/>
                </a:cubicBezTo>
                <a:lnTo>
                  <a:pt x="4575967" y="609607"/>
                </a:lnTo>
                <a:lnTo>
                  <a:pt x="4573609" y="607970"/>
                </a:lnTo>
                <a:cubicBezTo>
                  <a:pt x="4574273" y="607970"/>
                  <a:pt x="4575151" y="609782"/>
                  <a:pt x="4576242" y="613405"/>
                </a:cubicBezTo>
                <a:cubicBezTo>
                  <a:pt x="4566882" y="625097"/>
                  <a:pt x="4558404" y="636491"/>
                  <a:pt x="4550808" y="647588"/>
                </a:cubicBezTo>
                <a:lnTo>
                  <a:pt x="4520200" y="664706"/>
                </a:lnTo>
                <a:lnTo>
                  <a:pt x="4517660" y="663056"/>
                </a:lnTo>
                <a:cubicBezTo>
                  <a:pt x="4515180" y="663606"/>
                  <a:pt x="4512982" y="663470"/>
                  <a:pt x="4511065" y="662650"/>
                </a:cubicBezTo>
                <a:cubicBezTo>
                  <a:pt x="4509149" y="661829"/>
                  <a:pt x="4505078" y="661694"/>
                  <a:pt x="4498853" y="662244"/>
                </a:cubicBezTo>
                <a:lnTo>
                  <a:pt x="4490968" y="654792"/>
                </a:lnTo>
                <a:cubicBezTo>
                  <a:pt x="4484018" y="638997"/>
                  <a:pt x="4480543" y="628947"/>
                  <a:pt x="4480543" y="624642"/>
                </a:cubicBezTo>
                <a:cubicBezTo>
                  <a:pt x="4480543" y="620338"/>
                  <a:pt x="4479871" y="613903"/>
                  <a:pt x="4478526" y="605338"/>
                </a:cubicBezTo>
                <a:lnTo>
                  <a:pt x="4474374" y="601186"/>
                </a:lnTo>
                <a:cubicBezTo>
                  <a:pt x="4472506" y="588229"/>
                  <a:pt x="4471148" y="579832"/>
                  <a:pt x="4470301" y="575994"/>
                </a:cubicBezTo>
                <a:cubicBezTo>
                  <a:pt x="4469454" y="572157"/>
                  <a:pt x="4472432" y="565715"/>
                  <a:pt x="4479233" y="556670"/>
                </a:cubicBezTo>
                <a:lnTo>
                  <a:pt x="4508007" y="543520"/>
                </a:lnTo>
                <a:cubicBezTo>
                  <a:pt x="4514687" y="535304"/>
                  <a:pt x="4519301" y="529922"/>
                  <a:pt x="4521851" y="527372"/>
                </a:cubicBezTo>
                <a:cubicBezTo>
                  <a:pt x="4524081" y="525141"/>
                  <a:pt x="4538579" y="504343"/>
                  <a:pt x="4565343" y="464978"/>
                </a:cubicBezTo>
                <a:lnTo>
                  <a:pt x="4568775" y="459922"/>
                </a:lnTo>
                <a:lnTo>
                  <a:pt x="4547818" y="472123"/>
                </a:lnTo>
                <a:cubicBezTo>
                  <a:pt x="4538282" y="477741"/>
                  <a:pt x="4530407" y="482458"/>
                  <a:pt x="4524195" y="486274"/>
                </a:cubicBezTo>
                <a:lnTo>
                  <a:pt x="4522322" y="483799"/>
                </a:lnTo>
                <a:cubicBezTo>
                  <a:pt x="4514988" y="492574"/>
                  <a:pt x="4510170" y="496824"/>
                  <a:pt x="4507870" y="496548"/>
                </a:cubicBezTo>
                <a:cubicBezTo>
                  <a:pt x="4505569" y="496274"/>
                  <a:pt x="4485664" y="505732"/>
                  <a:pt x="4448155" y="524923"/>
                </a:cubicBezTo>
                <a:cubicBezTo>
                  <a:pt x="4440480" y="517135"/>
                  <a:pt x="4435027" y="511948"/>
                  <a:pt x="4431797" y="509364"/>
                </a:cubicBezTo>
                <a:cubicBezTo>
                  <a:pt x="4428566" y="506779"/>
                  <a:pt x="4426337" y="502115"/>
                  <a:pt x="4425111" y="495370"/>
                </a:cubicBezTo>
                <a:cubicBezTo>
                  <a:pt x="4423884" y="488625"/>
                  <a:pt x="4422264" y="482048"/>
                  <a:pt x="4420252" y="475639"/>
                </a:cubicBezTo>
                <a:cubicBezTo>
                  <a:pt x="4418239" y="469231"/>
                  <a:pt x="4417781" y="463771"/>
                  <a:pt x="4418876" y="459262"/>
                </a:cubicBezTo>
                <a:cubicBezTo>
                  <a:pt x="4419972" y="454752"/>
                  <a:pt x="4420828" y="450284"/>
                  <a:pt x="4421443" y="445857"/>
                </a:cubicBezTo>
                <a:cubicBezTo>
                  <a:pt x="4422059" y="441430"/>
                  <a:pt x="4423655" y="437449"/>
                  <a:pt x="4426230" y="433913"/>
                </a:cubicBezTo>
                <a:cubicBezTo>
                  <a:pt x="4428806" y="430377"/>
                  <a:pt x="4432678" y="424300"/>
                  <a:pt x="4437847" y="415682"/>
                </a:cubicBezTo>
                <a:cubicBezTo>
                  <a:pt x="4450944" y="402585"/>
                  <a:pt x="4462821" y="393878"/>
                  <a:pt x="4473477" y="389560"/>
                </a:cubicBezTo>
                <a:cubicBezTo>
                  <a:pt x="4484134" y="385242"/>
                  <a:pt x="4515817" y="367900"/>
                  <a:pt x="4568528" y="337533"/>
                </a:cubicBezTo>
                <a:cubicBezTo>
                  <a:pt x="4578150" y="325789"/>
                  <a:pt x="4584803" y="318446"/>
                  <a:pt x="4588488" y="315504"/>
                </a:cubicBezTo>
                <a:cubicBezTo>
                  <a:pt x="4592172" y="312561"/>
                  <a:pt x="4593877" y="309019"/>
                  <a:pt x="4593602" y="304876"/>
                </a:cubicBezTo>
                <a:cubicBezTo>
                  <a:pt x="4593361" y="301251"/>
                  <a:pt x="4594486" y="277840"/>
                  <a:pt x="4596976" y="234644"/>
                </a:cubicBezTo>
                <a:lnTo>
                  <a:pt x="4597470" y="226182"/>
                </a:lnTo>
                <a:lnTo>
                  <a:pt x="4589808" y="235299"/>
                </a:lnTo>
                <a:cubicBezTo>
                  <a:pt x="4575015" y="253085"/>
                  <a:pt x="4566933" y="263447"/>
                  <a:pt x="4565561" y="266384"/>
                </a:cubicBezTo>
                <a:cubicBezTo>
                  <a:pt x="4563732" y="270300"/>
                  <a:pt x="4561846" y="273958"/>
                  <a:pt x="4559904" y="277359"/>
                </a:cubicBezTo>
                <a:cubicBezTo>
                  <a:pt x="4557961" y="280760"/>
                  <a:pt x="4556297" y="286603"/>
                  <a:pt x="4554914" y="294889"/>
                </a:cubicBezTo>
                <a:cubicBezTo>
                  <a:pt x="4553530" y="303175"/>
                  <a:pt x="4550618" y="310931"/>
                  <a:pt x="4546178" y="318156"/>
                </a:cubicBezTo>
                <a:cubicBezTo>
                  <a:pt x="4541738" y="325381"/>
                  <a:pt x="4538938" y="331755"/>
                  <a:pt x="4537776" y="337277"/>
                </a:cubicBezTo>
                <a:cubicBezTo>
                  <a:pt x="4536615" y="342800"/>
                  <a:pt x="4532040" y="349883"/>
                  <a:pt x="4524051" y="358527"/>
                </a:cubicBezTo>
                <a:cubicBezTo>
                  <a:pt x="4520646" y="360788"/>
                  <a:pt x="4517635" y="363048"/>
                  <a:pt x="4515021" y="365305"/>
                </a:cubicBezTo>
                <a:cubicBezTo>
                  <a:pt x="4512406" y="367562"/>
                  <a:pt x="4509492" y="368415"/>
                  <a:pt x="4506278" y="367865"/>
                </a:cubicBezTo>
                <a:cubicBezTo>
                  <a:pt x="4503065" y="367315"/>
                  <a:pt x="4500352" y="367040"/>
                  <a:pt x="4498139" y="367040"/>
                </a:cubicBezTo>
                <a:cubicBezTo>
                  <a:pt x="4495925" y="367040"/>
                  <a:pt x="4490540" y="363482"/>
                  <a:pt x="4481984" y="356366"/>
                </a:cubicBezTo>
                <a:cubicBezTo>
                  <a:pt x="4474335" y="345976"/>
                  <a:pt x="4468464" y="338733"/>
                  <a:pt x="4464368" y="334638"/>
                </a:cubicBezTo>
                <a:cubicBezTo>
                  <a:pt x="4460274" y="330543"/>
                  <a:pt x="4457327" y="324752"/>
                  <a:pt x="4455528" y="317265"/>
                </a:cubicBezTo>
                <a:cubicBezTo>
                  <a:pt x="4453729" y="309778"/>
                  <a:pt x="4451693" y="303188"/>
                  <a:pt x="4449418" y="297496"/>
                </a:cubicBezTo>
                <a:cubicBezTo>
                  <a:pt x="4447144" y="291803"/>
                  <a:pt x="4446006" y="286990"/>
                  <a:pt x="4446006" y="283056"/>
                </a:cubicBezTo>
                <a:cubicBezTo>
                  <a:pt x="4446006" y="279123"/>
                  <a:pt x="4445869" y="275451"/>
                  <a:pt x="4445594" y="272042"/>
                </a:cubicBezTo>
                <a:cubicBezTo>
                  <a:pt x="4445319" y="268632"/>
                  <a:pt x="4445893" y="262400"/>
                  <a:pt x="4447316" y="253346"/>
                </a:cubicBezTo>
                <a:cubicBezTo>
                  <a:pt x="4448739" y="244292"/>
                  <a:pt x="4451151" y="236645"/>
                  <a:pt x="4454552" y="230407"/>
                </a:cubicBezTo>
                <a:cubicBezTo>
                  <a:pt x="4457953" y="224168"/>
                  <a:pt x="4460784" y="217943"/>
                  <a:pt x="4463046" y="211731"/>
                </a:cubicBezTo>
                <a:cubicBezTo>
                  <a:pt x="4465307" y="205518"/>
                  <a:pt x="4478613" y="187338"/>
                  <a:pt x="4502965" y="157189"/>
                </a:cubicBezTo>
                <a:lnTo>
                  <a:pt x="4514124" y="152932"/>
                </a:lnTo>
                <a:cubicBezTo>
                  <a:pt x="4523719" y="163392"/>
                  <a:pt x="4529050" y="170222"/>
                  <a:pt x="4530115" y="173422"/>
                </a:cubicBezTo>
                <a:cubicBezTo>
                  <a:pt x="4531180" y="176622"/>
                  <a:pt x="4532411" y="180139"/>
                  <a:pt x="4533808" y="183972"/>
                </a:cubicBezTo>
                <a:cubicBezTo>
                  <a:pt x="4535205" y="187805"/>
                  <a:pt x="4535371" y="199933"/>
                  <a:pt x="4534306" y="220355"/>
                </a:cubicBezTo>
                <a:cubicBezTo>
                  <a:pt x="4532839" y="220573"/>
                  <a:pt x="4533310" y="219960"/>
                  <a:pt x="4535720" y="218515"/>
                </a:cubicBezTo>
                <a:cubicBezTo>
                  <a:pt x="4538130" y="217070"/>
                  <a:pt x="4558657" y="206433"/>
                  <a:pt x="4597302" y="186604"/>
                </a:cubicBezTo>
                <a:cubicBezTo>
                  <a:pt x="4597302" y="173315"/>
                  <a:pt x="4596651" y="156145"/>
                  <a:pt x="4595350" y="135094"/>
                </a:cubicBezTo>
                <a:cubicBezTo>
                  <a:pt x="4594049" y="114043"/>
                  <a:pt x="4590816" y="100935"/>
                  <a:pt x="4585652" y="95771"/>
                </a:cubicBezTo>
                <a:cubicBezTo>
                  <a:pt x="4580487" y="90606"/>
                  <a:pt x="4577724" y="86370"/>
                  <a:pt x="4577362" y="83060"/>
                </a:cubicBezTo>
                <a:cubicBezTo>
                  <a:pt x="4576999" y="79751"/>
                  <a:pt x="4575971" y="72954"/>
                  <a:pt x="4574277" y="62669"/>
                </a:cubicBezTo>
                <a:lnTo>
                  <a:pt x="4592102" y="56723"/>
                </a:lnTo>
                <a:cubicBezTo>
                  <a:pt x="4598450" y="60564"/>
                  <a:pt x="4605398" y="61662"/>
                  <a:pt x="4612946" y="60016"/>
                </a:cubicBezTo>
                <a:cubicBezTo>
                  <a:pt x="4620494" y="58371"/>
                  <a:pt x="4626300" y="58275"/>
                  <a:pt x="4630365" y="59728"/>
                </a:cubicBezTo>
                <a:cubicBezTo>
                  <a:pt x="4634429" y="61182"/>
                  <a:pt x="4638225" y="62070"/>
                  <a:pt x="4641753" y="62394"/>
                </a:cubicBezTo>
                <a:cubicBezTo>
                  <a:pt x="4645280" y="62717"/>
                  <a:pt x="4655836" y="70095"/>
                  <a:pt x="4673421" y="84527"/>
                </a:cubicBezTo>
                <a:cubicBezTo>
                  <a:pt x="4678808" y="96245"/>
                  <a:pt x="4680751" y="107381"/>
                  <a:pt x="4679249" y="117937"/>
                </a:cubicBezTo>
                <a:lnTo>
                  <a:pt x="4669754" y="126581"/>
                </a:lnTo>
                <a:cubicBezTo>
                  <a:pt x="4663205" y="150269"/>
                  <a:pt x="4659717" y="163165"/>
                  <a:pt x="4659289" y="165270"/>
                </a:cubicBezTo>
                <a:cubicBezTo>
                  <a:pt x="4662712" y="164073"/>
                  <a:pt x="4667599" y="162681"/>
                  <a:pt x="4673951" y="161092"/>
                </a:cubicBezTo>
                <a:cubicBezTo>
                  <a:pt x="4680303" y="159503"/>
                  <a:pt x="4684719" y="158708"/>
                  <a:pt x="4687199" y="158708"/>
                </a:cubicBezTo>
                <a:cubicBezTo>
                  <a:pt x="4689678" y="158708"/>
                  <a:pt x="4694083" y="158018"/>
                  <a:pt x="4700414" y="156639"/>
                </a:cubicBezTo>
                <a:cubicBezTo>
                  <a:pt x="4706743" y="155259"/>
                  <a:pt x="4721709" y="158957"/>
                  <a:pt x="4745310" y="167732"/>
                </a:cubicBezTo>
                <a:cubicBezTo>
                  <a:pt x="4742027" y="161751"/>
                  <a:pt x="4741708" y="147772"/>
                  <a:pt x="4744353" y="125796"/>
                </a:cubicBezTo>
                <a:cubicBezTo>
                  <a:pt x="4760323" y="133724"/>
                  <a:pt x="4770267" y="138949"/>
                  <a:pt x="4774188" y="141473"/>
                </a:cubicBezTo>
                <a:cubicBezTo>
                  <a:pt x="4778108" y="143996"/>
                  <a:pt x="4781876" y="146925"/>
                  <a:pt x="4785490" y="150261"/>
                </a:cubicBezTo>
                <a:cubicBezTo>
                  <a:pt x="4789105" y="153596"/>
                  <a:pt x="4792375" y="156726"/>
                  <a:pt x="4795300" y="159651"/>
                </a:cubicBezTo>
                <a:cubicBezTo>
                  <a:pt x="4798225" y="162576"/>
                  <a:pt x="4801054" y="164495"/>
                  <a:pt x="4803787" y="165407"/>
                </a:cubicBezTo>
                <a:cubicBezTo>
                  <a:pt x="4806520" y="166319"/>
                  <a:pt x="4808759" y="167073"/>
                  <a:pt x="4810506" y="167666"/>
                </a:cubicBezTo>
                <a:cubicBezTo>
                  <a:pt x="4812252" y="168260"/>
                  <a:pt x="4814396" y="168186"/>
                  <a:pt x="4816936" y="167444"/>
                </a:cubicBezTo>
                <a:cubicBezTo>
                  <a:pt x="4819477" y="166701"/>
                  <a:pt x="4822408" y="166075"/>
                  <a:pt x="4825731" y="165564"/>
                </a:cubicBezTo>
                <a:cubicBezTo>
                  <a:pt x="4829053" y="165053"/>
                  <a:pt x="4835433" y="162633"/>
                  <a:pt x="4844872" y="158302"/>
                </a:cubicBezTo>
                <a:lnTo>
                  <a:pt x="4845631" y="104736"/>
                </a:lnTo>
                <a:lnTo>
                  <a:pt x="4835101" y="97061"/>
                </a:lnTo>
                <a:cubicBezTo>
                  <a:pt x="4821428" y="70893"/>
                  <a:pt x="4813701" y="48952"/>
                  <a:pt x="4811920" y="31236"/>
                </a:cubicBezTo>
                <a:cubicBezTo>
                  <a:pt x="4825969" y="33131"/>
                  <a:pt x="4833868" y="34563"/>
                  <a:pt x="4835619" y="35532"/>
                </a:cubicBezTo>
                <a:cubicBezTo>
                  <a:pt x="4837370" y="36501"/>
                  <a:pt x="4844387" y="34519"/>
                  <a:pt x="4856672" y="29586"/>
                </a:cubicBezTo>
                <a:close/>
                <a:moveTo>
                  <a:pt x="6296589" y="28774"/>
                </a:moveTo>
                <a:cubicBezTo>
                  <a:pt x="6300623" y="32607"/>
                  <a:pt x="6305997" y="33703"/>
                  <a:pt x="6312711" y="32061"/>
                </a:cubicBezTo>
                <a:lnTo>
                  <a:pt x="6321316" y="42788"/>
                </a:lnTo>
                <a:cubicBezTo>
                  <a:pt x="6328187" y="48803"/>
                  <a:pt x="6332776" y="51811"/>
                  <a:pt x="6335081" y="51811"/>
                </a:cubicBezTo>
                <a:cubicBezTo>
                  <a:pt x="6337386" y="51811"/>
                  <a:pt x="6339660" y="51944"/>
                  <a:pt x="6341904" y="52211"/>
                </a:cubicBezTo>
                <a:cubicBezTo>
                  <a:pt x="6344148" y="52477"/>
                  <a:pt x="6351183" y="50281"/>
                  <a:pt x="6363010" y="45623"/>
                </a:cubicBezTo>
                <a:cubicBezTo>
                  <a:pt x="6374836" y="40965"/>
                  <a:pt x="6383262" y="39668"/>
                  <a:pt x="6388287" y="41733"/>
                </a:cubicBezTo>
                <a:cubicBezTo>
                  <a:pt x="6393311" y="43798"/>
                  <a:pt x="6398587" y="45413"/>
                  <a:pt x="6404114" y="46579"/>
                </a:cubicBezTo>
                <a:cubicBezTo>
                  <a:pt x="6409641" y="47745"/>
                  <a:pt x="6422363" y="54859"/>
                  <a:pt x="6442278" y="67920"/>
                </a:cubicBezTo>
                <a:cubicBezTo>
                  <a:pt x="6446601" y="80232"/>
                  <a:pt x="6451411" y="92639"/>
                  <a:pt x="6456711" y="105142"/>
                </a:cubicBezTo>
                <a:lnTo>
                  <a:pt x="6427466" y="140909"/>
                </a:lnTo>
                <a:cubicBezTo>
                  <a:pt x="6420385" y="140909"/>
                  <a:pt x="6416445" y="140774"/>
                  <a:pt x="6415646" y="140503"/>
                </a:cubicBezTo>
                <a:cubicBezTo>
                  <a:pt x="6414847" y="140233"/>
                  <a:pt x="6413274" y="140604"/>
                  <a:pt x="6410924" y="141617"/>
                </a:cubicBezTo>
                <a:cubicBezTo>
                  <a:pt x="6408576" y="142629"/>
                  <a:pt x="6403281" y="146192"/>
                  <a:pt x="6395038" y="152304"/>
                </a:cubicBezTo>
                <a:lnTo>
                  <a:pt x="6384915" y="158671"/>
                </a:lnTo>
                <a:lnTo>
                  <a:pt x="6386856" y="158358"/>
                </a:lnTo>
                <a:cubicBezTo>
                  <a:pt x="6400348" y="156395"/>
                  <a:pt x="6413064" y="154775"/>
                  <a:pt x="6425004" y="153495"/>
                </a:cubicBezTo>
                <a:cubicBezTo>
                  <a:pt x="6448884" y="150937"/>
                  <a:pt x="6463908" y="150219"/>
                  <a:pt x="6470076" y="151341"/>
                </a:cubicBezTo>
                <a:cubicBezTo>
                  <a:pt x="6476245" y="152463"/>
                  <a:pt x="6482689" y="152734"/>
                  <a:pt x="6489408" y="152153"/>
                </a:cubicBezTo>
                <a:cubicBezTo>
                  <a:pt x="6496126" y="151572"/>
                  <a:pt x="6507186" y="156914"/>
                  <a:pt x="6522588" y="168177"/>
                </a:cubicBezTo>
                <a:cubicBezTo>
                  <a:pt x="6525810" y="175957"/>
                  <a:pt x="6526325" y="182894"/>
                  <a:pt x="6524134" y="188988"/>
                </a:cubicBezTo>
                <a:cubicBezTo>
                  <a:pt x="6530071" y="190883"/>
                  <a:pt x="6534605" y="192614"/>
                  <a:pt x="6537735" y="194181"/>
                </a:cubicBezTo>
                <a:cubicBezTo>
                  <a:pt x="6540865" y="195748"/>
                  <a:pt x="6543085" y="196532"/>
                  <a:pt x="6544395" y="196532"/>
                </a:cubicBezTo>
                <a:cubicBezTo>
                  <a:pt x="6545704" y="196532"/>
                  <a:pt x="6546912" y="196527"/>
                  <a:pt x="6548016" y="196519"/>
                </a:cubicBezTo>
                <a:cubicBezTo>
                  <a:pt x="6549121" y="196510"/>
                  <a:pt x="6550537" y="196012"/>
                  <a:pt x="6552266" y="195026"/>
                </a:cubicBezTo>
                <a:cubicBezTo>
                  <a:pt x="6553995" y="194039"/>
                  <a:pt x="6565335" y="188796"/>
                  <a:pt x="6586285" y="179296"/>
                </a:cubicBezTo>
                <a:cubicBezTo>
                  <a:pt x="6607236" y="169797"/>
                  <a:pt x="6620152" y="164329"/>
                  <a:pt x="6625032" y="162892"/>
                </a:cubicBezTo>
                <a:cubicBezTo>
                  <a:pt x="6629913" y="161456"/>
                  <a:pt x="6634977" y="159719"/>
                  <a:pt x="6640225" y="157680"/>
                </a:cubicBezTo>
                <a:cubicBezTo>
                  <a:pt x="6645472" y="155641"/>
                  <a:pt x="6651281" y="154766"/>
                  <a:pt x="6657650" y="155054"/>
                </a:cubicBezTo>
                <a:cubicBezTo>
                  <a:pt x="6664020" y="155342"/>
                  <a:pt x="6670896" y="154923"/>
                  <a:pt x="6678278" y="153797"/>
                </a:cubicBezTo>
                <a:cubicBezTo>
                  <a:pt x="6685660" y="152670"/>
                  <a:pt x="6693319" y="154414"/>
                  <a:pt x="6701256" y="159029"/>
                </a:cubicBezTo>
                <a:cubicBezTo>
                  <a:pt x="6709193" y="163643"/>
                  <a:pt x="6721268" y="169251"/>
                  <a:pt x="6737482" y="175852"/>
                </a:cubicBezTo>
                <a:cubicBezTo>
                  <a:pt x="6743446" y="183623"/>
                  <a:pt x="6747892" y="188647"/>
                  <a:pt x="6750821" y="190926"/>
                </a:cubicBezTo>
                <a:cubicBezTo>
                  <a:pt x="6753750" y="193205"/>
                  <a:pt x="6755564" y="195921"/>
                  <a:pt x="6756263" y="199073"/>
                </a:cubicBezTo>
                <a:cubicBezTo>
                  <a:pt x="6756961" y="202225"/>
                  <a:pt x="6757780" y="205014"/>
                  <a:pt x="6758719" y="207441"/>
                </a:cubicBezTo>
                <a:cubicBezTo>
                  <a:pt x="6759657" y="209869"/>
                  <a:pt x="6758551" y="217373"/>
                  <a:pt x="6755399" y="229955"/>
                </a:cubicBezTo>
                <a:cubicBezTo>
                  <a:pt x="6743568" y="235220"/>
                  <a:pt x="6735974" y="238970"/>
                  <a:pt x="6732616" y="241205"/>
                </a:cubicBezTo>
                <a:cubicBezTo>
                  <a:pt x="6729260" y="243440"/>
                  <a:pt x="6724641" y="245540"/>
                  <a:pt x="6718760" y="247505"/>
                </a:cubicBezTo>
                <a:cubicBezTo>
                  <a:pt x="6712880" y="249469"/>
                  <a:pt x="6705989" y="252036"/>
                  <a:pt x="6698086" y="255206"/>
                </a:cubicBezTo>
                <a:cubicBezTo>
                  <a:pt x="6692211" y="252473"/>
                  <a:pt x="6688618" y="251242"/>
                  <a:pt x="6687308" y="251512"/>
                </a:cubicBezTo>
                <a:cubicBezTo>
                  <a:pt x="6685998" y="251783"/>
                  <a:pt x="6684361" y="251783"/>
                  <a:pt x="6682397" y="251512"/>
                </a:cubicBezTo>
                <a:cubicBezTo>
                  <a:pt x="6680432" y="251242"/>
                  <a:pt x="6678814" y="251519"/>
                  <a:pt x="6677544" y="252344"/>
                </a:cubicBezTo>
                <a:cubicBezTo>
                  <a:pt x="6676274" y="253169"/>
                  <a:pt x="6668839" y="256164"/>
                  <a:pt x="6655240" y="261329"/>
                </a:cubicBezTo>
                <a:cubicBezTo>
                  <a:pt x="6641642" y="266493"/>
                  <a:pt x="6632017" y="271001"/>
                  <a:pt x="6626368" y="274851"/>
                </a:cubicBezTo>
                <a:cubicBezTo>
                  <a:pt x="6620719" y="278702"/>
                  <a:pt x="6615304" y="282642"/>
                  <a:pt x="6610121" y="286671"/>
                </a:cubicBezTo>
                <a:cubicBezTo>
                  <a:pt x="6604940" y="290700"/>
                  <a:pt x="6597856" y="294682"/>
                  <a:pt x="6588872" y="298615"/>
                </a:cubicBezTo>
                <a:cubicBezTo>
                  <a:pt x="6579887" y="302549"/>
                  <a:pt x="6572500" y="306358"/>
                  <a:pt x="6566712" y="310042"/>
                </a:cubicBezTo>
                <a:cubicBezTo>
                  <a:pt x="6560923" y="313727"/>
                  <a:pt x="6555226" y="316403"/>
                  <a:pt x="6549620" y="318071"/>
                </a:cubicBezTo>
                <a:cubicBezTo>
                  <a:pt x="6557007" y="320568"/>
                  <a:pt x="6565739" y="325911"/>
                  <a:pt x="6575814" y="334101"/>
                </a:cubicBezTo>
                <a:cubicBezTo>
                  <a:pt x="6579709" y="349023"/>
                  <a:pt x="6580695" y="369218"/>
                  <a:pt x="6578774" y="394688"/>
                </a:cubicBezTo>
                <a:cubicBezTo>
                  <a:pt x="6576853" y="420157"/>
                  <a:pt x="6575893" y="433585"/>
                  <a:pt x="6575893" y="434974"/>
                </a:cubicBezTo>
                <a:lnTo>
                  <a:pt x="6598276" y="424915"/>
                </a:lnTo>
                <a:lnTo>
                  <a:pt x="6599415" y="413586"/>
                </a:lnTo>
                <a:lnTo>
                  <a:pt x="6609159" y="414411"/>
                </a:lnTo>
                <a:lnTo>
                  <a:pt x="6618523" y="398787"/>
                </a:lnTo>
                <a:lnTo>
                  <a:pt x="6624220" y="401262"/>
                </a:lnTo>
                <a:cubicBezTo>
                  <a:pt x="6621968" y="402144"/>
                  <a:pt x="6620841" y="395840"/>
                  <a:pt x="6620841" y="382350"/>
                </a:cubicBezTo>
                <a:cubicBezTo>
                  <a:pt x="6664131" y="392767"/>
                  <a:pt x="6687760" y="397850"/>
                  <a:pt x="6691728" y="397602"/>
                </a:cubicBezTo>
                <a:cubicBezTo>
                  <a:pt x="6695696" y="397353"/>
                  <a:pt x="6699619" y="397215"/>
                  <a:pt x="6703495" y="397189"/>
                </a:cubicBezTo>
                <a:cubicBezTo>
                  <a:pt x="6707372" y="397163"/>
                  <a:pt x="6711873" y="395353"/>
                  <a:pt x="6716999" y="391760"/>
                </a:cubicBezTo>
                <a:cubicBezTo>
                  <a:pt x="6722124" y="388167"/>
                  <a:pt x="6726134" y="386009"/>
                  <a:pt x="6729028" y="385284"/>
                </a:cubicBezTo>
                <a:cubicBezTo>
                  <a:pt x="6731922" y="384559"/>
                  <a:pt x="6734625" y="383752"/>
                  <a:pt x="6737135" y="382861"/>
                </a:cubicBezTo>
                <a:cubicBezTo>
                  <a:pt x="6739646" y="381970"/>
                  <a:pt x="6742365" y="382283"/>
                  <a:pt x="6745295" y="383797"/>
                </a:cubicBezTo>
                <a:cubicBezTo>
                  <a:pt x="6748223" y="385312"/>
                  <a:pt x="6750044" y="386271"/>
                  <a:pt x="6750756" y="386672"/>
                </a:cubicBezTo>
                <a:cubicBezTo>
                  <a:pt x="6751467" y="387074"/>
                  <a:pt x="6751922" y="387290"/>
                  <a:pt x="6752118" y="387321"/>
                </a:cubicBezTo>
                <a:cubicBezTo>
                  <a:pt x="6752315" y="387351"/>
                  <a:pt x="6752413" y="385965"/>
                  <a:pt x="6752413" y="383162"/>
                </a:cubicBezTo>
                <a:cubicBezTo>
                  <a:pt x="6762227" y="385511"/>
                  <a:pt x="6782780" y="390806"/>
                  <a:pt x="6814072" y="399049"/>
                </a:cubicBezTo>
                <a:cubicBezTo>
                  <a:pt x="6820900" y="406636"/>
                  <a:pt x="6824716" y="411975"/>
                  <a:pt x="6825519" y="415066"/>
                </a:cubicBezTo>
                <a:cubicBezTo>
                  <a:pt x="6826323" y="418157"/>
                  <a:pt x="6824328" y="428202"/>
                  <a:pt x="6819534" y="445202"/>
                </a:cubicBezTo>
                <a:lnTo>
                  <a:pt x="6808113" y="450912"/>
                </a:lnTo>
                <a:lnTo>
                  <a:pt x="6800347" y="461599"/>
                </a:lnTo>
                <a:cubicBezTo>
                  <a:pt x="6794497" y="461599"/>
                  <a:pt x="6791317" y="461462"/>
                  <a:pt x="6790806" y="461187"/>
                </a:cubicBezTo>
                <a:cubicBezTo>
                  <a:pt x="6790295" y="460912"/>
                  <a:pt x="6788459" y="462283"/>
                  <a:pt x="6785299" y="465299"/>
                </a:cubicBezTo>
                <a:cubicBezTo>
                  <a:pt x="6782138" y="468316"/>
                  <a:pt x="6778434" y="469414"/>
                  <a:pt x="6774186" y="468593"/>
                </a:cubicBezTo>
                <a:cubicBezTo>
                  <a:pt x="6769938" y="467772"/>
                  <a:pt x="6757529" y="465854"/>
                  <a:pt x="6736958" y="462837"/>
                </a:cubicBezTo>
                <a:cubicBezTo>
                  <a:pt x="6716388" y="459820"/>
                  <a:pt x="6703533" y="458587"/>
                  <a:pt x="6698395" y="459137"/>
                </a:cubicBezTo>
                <a:cubicBezTo>
                  <a:pt x="6693256" y="459687"/>
                  <a:pt x="6688772" y="459687"/>
                  <a:pt x="6684944" y="459137"/>
                </a:cubicBezTo>
                <a:cubicBezTo>
                  <a:pt x="6681115" y="458587"/>
                  <a:pt x="6678745" y="458703"/>
                  <a:pt x="6677832" y="459484"/>
                </a:cubicBezTo>
                <a:cubicBezTo>
                  <a:pt x="6676920" y="460266"/>
                  <a:pt x="6676669" y="460451"/>
                  <a:pt x="6677079" y="460041"/>
                </a:cubicBezTo>
                <a:cubicBezTo>
                  <a:pt x="6677079" y="466982"/>
                  <a:pt x="6675571" y="473819"/>
                  <a:pt x="6672554" y="480551"/>
                </a:cubicBezTo>
                <a:cubicBezTo>
                  <a:pt x="6669538" y="487282"/>
                  <a:pt x="6668429" y="493375"/>
                  <a:pt x="6669228" y="498827"/>
                </a:cubicBezTo>
                <a:cubicBezTo>
                  <a:pt x="6670027" y="504280"/>
                  <a:pt x="6670142" y="511571"/>
                  <a:pt x="6669575" y="520699"/>
                </a:cubicBezTo>
                <a:cubicBezTo>
                  <a:pt x="6669007" y="529828"/>
                  <a:pt x="6668591" y="536518"/>
                  <a:pt x="6668324" y="540770"/>
                </a:cubicBezTo>
                <a:cubicBezTo>
                  <a:pt x="6668058" y="545022"/>
                  <a:pt x="6668202" y="552793"/>
                  <a:pt x="6668756" y="564083"/>
                </a:cubicBezTo>
                <a:cubicBezTo>
                  <a:pt x="6669311" y="575372"/>
                  <a:pt x="6669180" y="585900"/>
                  <a:pt x="6668363" y="595666"/>
                </a:cubicBezTo>
                <a:cubicBezTo>
                  <a:pt x="6667547" y="605432"/>
                  <a:pt x="6667949" y="619227"/>
                  <a:pt x="6669568" y="637052"/>
                </a:cubicBezTo>
                <a:cubicBezTo>
                  <a:pt x="6671188" y="654877"/>
                  <a:pt x="6672277" y="680154"/>
                  <a:pt x="6672836" y="712883"/>
                </a:cubicBezTo>
                <a:cubicBezTo>
                  <a:pt x="6673395" y="745612"/>
                  <a:pt x="6672421" y="783508"/>
                  <a:pt x="6669915" y="826570"/>
                </a:cubicBezTo>
                <a:lnTo>
                  <a:pt x="6600279" y="827513"/>
                </a:lnTo>
                <a:lnTo>
                  <a:pt x="6604051" y="812818"/>
                </a:lnTo>
                <a:cubicBezTo>
                  <a:pt x="6606479" y="793452"/>
                  <a:pt x="6607692" y="775632"/>
                  <a:pt x="6607692" y="759357"/>
                </a:cubicBezTo>
                <a:cubicBezTo>
                  <a:pt x="6607692" y="743082"/>
                  <a:pt x="6609060" y="701825"/>
                  <a:pt x="6611798" y="635585"/>
                </a:cubicBezTo>
                <a:cubicBezTo>
                  <a:pt x="6614535" y="569345"/>
                  <a:pt x="6615450" y="518204"/>
                  <a:pt x="6614542" y="482162"/>
                </a:cubicBezTo>
                <a:cubicBezTo>
                  <a:pt x="6615293" y="483559"/>
                  <a:pt x="6611556" y="486442"/>
                  <a:pt x="6603331" y="490812"/>
                </a:cubicBezTo>
                <a:cubicBezTo>
                  <a:pt x="6595106" y="495182"/>
                  <a:pt x="6581939" y="504160"/>
                  <a:pt x="6563831" y="517746"/>
                </a:cubicBezTo>
                <a:cubicBezTo>
                  <a:pt x="6554846" y="545249"/>
                  <a:pt x="6547861" y="563574"/>
                  <a:pt x="6542876" y="572720"/>
                </a:cubicBezTo>
                <a:cubicBezTo>
                  <a:pt x="6537890" y="581866"/>
                  <a:pt x="6533658" y="588711"/>
                  <a:pt x="6530178" y="593256"/>
                </a:cubicBezTo>
                <a:cubicBezTo>
                  <a:pt x="6526699" y="597800"/>
                  <a:pt x="6520266" y="607110"/>
                  <a:pt x="6510880" y="621185"/>
                </a:cubicBezTo>
                <a:cubicBezTo>
                  <a:pt x="6486607" y="644890"/>
                  <a:pt x="6472691" y="657782"/>
                  <a:pt x="6469134" y="659860"/>
                </a:cubicBezTo>
                <a:cubicBezTo>
                  <a:pt x="6465576" y="661938"/>
                  <a:pt x="6462175" y="664223"/>
                  <a:pt x="6458931" y="666716"/>
                </a:cubicBezTo>
                <a:cubicBezTo>
                  <a:pt x="6455688" y="669209"/>
                  <a:pt x="6452680" y="670320"/>
                  <a:pt x="6449907" y="670049"/>
                </a:cubicBezTo>
                <a:cubicBezTo>
                  <a:pt x="6447135" y="669779"/>
                  <a:pt x="6445376" y="670076"/>
                  <a:pt x="6444629" y="670940"/>
                </a:cubicBezTo>
                <a:cubicBezTo>
                  <a:pt x="6443883" y="671804"/>
                  <a:pt x="6442080" y="672592"/>
                  <a:pt x="6439220" y="673304"/>
                </a:cubicBezTo>
                <a:cubicBezTo>
                  <a:pt x="6436361" y="674016"/>
                  <a:pt x="6433523" y="674952"/>
                  <a:pt x="6430707" y="676113"/>
                </a:cubicBezTo>
                <a:cubicBezTo>
                  <a:pt x="6427891" y="677274"/>
                  <a:pt x="6425154" y="677720"/>
                  <a:pt x="6422496" y="677449"/>
                </a:cubicBezTo>
                <a:cubicBezTo>
                  <a:pt x="6419837" y="677178"/>
                  <a:pt x="6416934" y="677178"/>
                  <a:pt x="6413786" y="677449"/>
                </a:cubicBezTo>
                <a:cubicBezTo>
                  <a:pt x="6410639" y="677720"/>
                  <a:pt x="6407899" y="677133"/>
                  <a:pt x="6405568" y="675688"/>
                </a:cubicBezTo>
                <a:cubicBezTo>
                  <a:pt x="6403237" y="674243"/>
                  <a:pt x="6398692" y="671835"/>
                  <a:pt x="6391934" y="668465"/>
                </a:cubicBezTo>
                <a:lnTo>
                  <a:pt x="6387019" y="649183"/>
                </a:lnTo>
                <a:lnTo>
                  <a:pt x="6386918" y="649638"/>
                </a:lnTo>
                <a:cubicBezTo>
                  <a:pt x="6384893" y="655029"/>
                  <a:pt x="6383081" y="658659"/>
                  <a:pt x="6381483" y="660528"/>
                </a:cubicBezTo>
                <a:cubicBezTo>
                  <a:pt x="6379885" y="662396"/>
                  <a:pt x="6376580" y="666422"/>
                  <a:pt x="6371569" y="672603"/>
                </a:cubicBezTo>
                <a:cubicBezTo>
                  <a:pt x="6357110" y="682138"/>
                  <a:pt x="6348090" y="686630"/>
                  <a:pt x="6344510" y="686080"/>
                </a:cubicBezTo>
                <a:cubicBezTo>
                  <a:pt x="6340930" y="685530"/>
                  <a:pt x="6336973" y="685530"/>
                  <a:pt x="6332638" y="686080"/>
                </a:cubicBezTo>
                <a:cubicBezTo>
                  <a:pt x="6328303" y="686630"/>
                  <a:pt x="6322363" y="683369"/>
                  <a:pt x="6314820" y="676297"/>
                </a:cubicBezTo>
                <a:cubicBezTo>
                  <a:pt x="6309380" y="664894"/>
                  <a:pt x="6304617" y="657302"/>
                  <a:pt x="6300531" y="653521"/>
                </a:cubicBezTo>
                <a:cubicBezTo>
                  <a:pt x="6296445" y="649740"/>
                  <a:pt x="6294402" y="645632"/>
                  <a:pt x="6294402" y="641197"/>
                </a:cubicBezTo>
                <a:cubicBezTo>
                  <a:pt x="6294402" y="636761"/>
                  <a:pt x="6293989" y="633040"/>
                  <a:pt x="6293164" y="630032"/>
                </a:cubicBezTo>
                <a:cubicBezTo>
                  <a:pt x="6292751" y="628528"/>
                  <a:pt x="6292442" y="625267"/>
                  <a:pt x="6292236" y="620250"/>
                </a:cubicBezTo>
                <a:lnTo>
                  <a:pt x="6292132" y="616306"/>
                </a:lnTo>
                <a:lnTo>
                  <a:pt x="6288839" y="623027"/>
                </a:lnTo>
                <a:cubicBezTo>
                  <a:pt x="6286305" y="628594"/>
                  <a:pt x="6285099" y="632243"/>
                  <a:pt x="6285221" y="633974"/>
                </a:cubicBezTo>
                <a:cubicBezTo>
                  <a:pt x="6285465" y="637436"/>
                  <a:pt x="6285463" y="641018"/>
                  <a:pt x="6285214" y="644720"/>
                </a:cubicBezTo>
                <a:cubicBezTo>
                  <a:pt x="6284965" y="648422"/>
                  <a:pt x="6286487" y="656442"/>
                  <a:pt x="6289778" y="668779"/>
                </a:cubicBezTo>
                <a:cubicBezTo>
                  <a:pt x="6280619" y="672699"/>
                  <a:pt x="6272927" y="676925"/>
                  <a:pt x="6266702" y="681457"/>
                </a:cubicBezTo>
                <a:cubicBezTo>
                  <a:pt x="6260477" y="685988"/>
                  <a:pt x="6252003" y="688900"/>
                  <a:pt x="6241281" y="690192"/>
                </a:cubicBezTo>
                <a:lnTo>
                  <a:pt x="6236631" y="685255"/>
                </a:lnTo>
                <a:lnTo>
                  <a:pt x="6227070" y="691843"/>
                </a:lnTo>
                <a:lnTo>
                  <a:pt x="6206207" y="679715"/>
                </a:lnTo>
                <a:lnTo>
                  <a:pt x="6198035" y="667469"/>
                </a:lnTo>
                <a:lnTo>
                  <a:pt x="6185632" y="659821"/>
                </a:lnTo>
                <a:cubicBezTo>
                  <a:pt x="6184479" y="652364"/>
                  <a:pt x="6181267" y="646165"/>
                  <a:pt x="6175993" y="641223"/>
                </a:cubicBezTo>
                <a:cubicBezTo>
                  <a:pt x="6178778" y="631165"/>
                  <a:pt x="6182066" y="614872"/>
                  <a:pt x="6185855" y="592346"/>
                </a:cubicBezTo>
                <a:lnTo>
                  <a:pt x="6157461" y="612895"/>
                </a:lnTo>
                <a:cubicBezTo>
                  <a:pt x="6150162" y="608511"/>
                  <a:pt x="6142277" y="606595"/>
                  <a:pt x="6133808" y="607145"/>
                </a:cubicBezTo>
                <a:cubicBezTo>
                  <a:pt x="6126282" y="595349"/>
                  <a:pt x="6117044" y="574857"/>
                  <a:pt x="6106095" y="545668"/>
                </a:cubicBezTo>
                <a:cubicBezTo>
                  <a:pt x="6113149" y="522164"/>
                  <a:pt x="6119336" y="507753"/>
                  <a:pt x="6124653" y="502436"/>
                </a:cubicBezTo>
                <a:cubicBezTo>
                  <a:pt x="6134345" y="500349"/>
                  <a:pt x="6141541" y="499061"/>
                  <a:pt x="6146243" y="498572"/>
                </a:cubicBezTo>
                <a:cubicBezTo>
                  <a:pt x="6150945" y="498083"/>
                  <a:pt x="6159292" y="494108"/>
                  <a:pt x="6171284" y="486647"/>
                </a:cubicBezTo>
                <a:cubicBezTo>
                  <a:pt x="6183277" y="479186"/>
                  <a:pt x="6195429" y="472171"/>
                  <a:pt x="6207740" y="465601"/>
                </a:cubicBezTo>
                <a:cubicBezTo>
                  <a:pt x="6210817" y="463958"/>
                  <a:pt x="6215247" y="461446"/>
                  <a:pt x="6221029" y="458064"/>
                </a:cubicBezTo>
                <a:lnTo>
                  <a:pt x="6233677" y="450525"/>
                </a:lnTo>
                <a:lnTo>
                  <a:pt x="6224294" y="450009"/>
                </a:lnTo>
                <a:cubicBezTo>
                  <a:pt x="6217230" y="438230"/>
                  <a:pt x="6212042" y="429861"/>
                  <a:pt x="6208728" y="424902"/>
                </a:cubicBezTo>
                <a:cubicBezTo>
                  <a:pt x="6205415" y="419943"/>
                  <a:pt x="6201628" y="409177"/>
                  <a:pt x="6197367" y="392605"/>
                </a:cubicBezTo>
                <a:lnTo>
                  <a:pt x="6213620" y="377923"/>
                </a:lnTo>
                <a:lnTo>
                  <a:pt x="6216894" y="364002"/>
                </a:lnTo>
                <a:lnTo>
                  <a:pt x="6226154" y="356968"/>
                </a:lnTo>
                <a:cubicBezTo>
                  <a:pt x="6216375" y="337087"/>
                  <a:pt x="6211343" y="325737"/>
                  <a:pt x="6211060" y="322917"/>
                </a:cubicBezTo>
                <a:cubicBezTo>
                  <a:pt x="6210776" y="320096"/>
                  <a:pt x="6210206" y="317102"/>
                  <a:pt x="6209351" y="313932"/>
                </a:cubicBezTo>
                <a:cubicBezTo>
                  <a:pt x="6208495" y="310763"/>
                  <a:pt x="6208888" y="306109"/>
                  <a:pt x="6210530" y="299971"/>
                </a:cubicBezTo>
                <a:cubicBezTo>
                  <a:pt x="6208119" y="299735"/>
                  <a:pt x="6204577" y="299617"/>
                  <a:pt x="6199901" y="299617"/>
                </a:cubicBezTo>
                <a:cubicBezTo>
                  <a:pt x="6195226" y="299617"/>
                  <a:pt x="6180175" y="292960"/>
                  <a:pt x="6154750" y="279645"/>
                </a:cubicBezTo>
                <a:cubicBezTo>
                  <a:pt x="6133612" y="249705"/>
                  <a:pt x="6122706" y="233229"/>
                  <a:pt x="6122034" y="230217"/>
                </a:cubicBezTo>
                <a:cubicBezTo>
                  <a:pt x="6121362" y="227205"/>
                  <a:pt x="6120161" y="220285"/>
                  <a:pt x="6118432" y="209458"/>
                </a:cubicBezTo>
                <a:lnTo>
                  <a:pt x="6136676" y="198981"/>
                </a:lnTo>
                <a:cubicBezTo>
                  <a:pt x="6144211" y="201827"/>
                  <a:pt x="6148786" y="203635"/>
                  <a:pt x="6150401" y="204403"/>
                </a:cubicBezTo>
                <a:cubicBezTo>
                  <a:pt x="6152017" y="205171"/>
                  <a:pt x="6155499" y="205038"/>
                  <a:pt x="6160847" y="204004"/>
                </a:cubicBezTo>
                <a:cubicBezTo>
                  <a:pt x="6166194" y="202969"/>
                  <a:pt x="6171985" y="202314"/>
                  <a:pt x="6178219" y="202039"/>
                </a:cubicBezTo>
                <a:cubicBezTo>
                  <a:pt x="6184453" y="201764"/>
                  <a:pt x="6198657" y="198990"/>
                  <a:pt x="6220830" y="193716"/>
                </a:cubicBezTo>
                <a:cubicBezTo>
                  <a:pt x="6243003" y="188442"/>
                  <a:pt x="6261926" y="178729"/>
                  <a:pt x="6277598" y="164575"/>
                </a:cubicBezTo>
                <a:lnTo>
                  <a:pt x="6306739" y="133929"/>
                </a:lnTo>
                <a:cubicBezTo>
                  <a:pt x="6295021" y="109944"/>
                  <a:pt x="6287067" y="92082"/>
                  <a:pt x="6282876" y="80343"/>
                </a:cubicBezTo>
                <a:cubicBezTo>
                  <a:pt x="6278685" y="68604"/>
                  <a:pt x="6273482" y="53038"/>
                  <a:pt x="6267265" y="33646"/>
                </a:cubicBezTo>
                <a:close/>
                <a:moveTo>
                  <a:pt x="1206291" y="0"/>
                </a:moveTo>
                <a:cubicBezTo>
                  <a:pt x="1215764" y="0"/>
                  <a:pt x="1221780" y="995"/>
                  <a:pt x="1224338" y="2986"/>
                </a:cubicBezTo>
                <a:cubicBezTo>
                  <a:pt x="1226897" y="4977"/>
                  <a:pt x="1232583" y="6103"/>
                  <a:pt x="1241397" y="6365"/>
                </a:cubicBezTo>
                <a:cubicBezTo>
                  <a:pt x="1250211" y="6627"/>
                  <a:pt x="1261686" y="8919"/>
                  <a:pt x="1275822" y="13241"/>
                </a:cubicBezTo>
                <a:cubicBezTo>
                  <a:pt x="1289958" y="17563"/>
                  <a:pt x="1306351" y="26255"/>
                  <a:pt x="1325001" y="39317"/>
                </a:cubicBezTo>
                <a:cubicBezTo>
                  <a:pt x="1327568" y="46398"/>
                  <a:pt x="1329646" y="51460"/>
                  <a:pt x="1331235" y="54503"/>
                </a:cubicBezTo>
                <a:cubicBezTo>
                  <a:pt x="1332824" y="57546"/>
                  <a:pt x="1332335" y="62263"/>
                  <a:pt x="1329768" y="68654"/>
                </a:cubicBezTo>
                <a:cubicBezTo>
                  <a:pt x="1327844" y="73447"/>
                  <a:pt x="1325618" y="81659"/>
                  <a:pt x="1323094" y="93289"/>
                </a:cubicBezTo>
                <a:lnTo>
                  <a:pt x="1320881" y="104058"/>
                </a:lnTo>
                <a:lnTo>
                  <a:pt x="1326939" y="112397"/>
                </a:lnTo>
                <a:cubicBezTo>
                  <a:pt x="1327306" y="112555"/>
                  <a:pt x="1331728" y="110992"/>
                  <a:pt x="1340206" y="107709"/>
                </a:cubicBezTo>
                <a:lnTo>
                  <a:pt x="1343847" y="113930"/>
                </a:lnTo>
                <a:cubicBezTo>
                  <a:pt x="1344380" y="114244"/>
                  <a:pt x="1350258" y="116506"/>
                  <a:pt x="1361482" y="120714"/>
                </a:cubicBezTo>
                <a:cubicBezTo>
                  <a:pt x="1372706" y="124922"/>
                  <a:pt x="1380682" y="128079"/>
                  <a:pt x="1385410" y="130183"/>
                </a:cubicBezTo>
                <a:cubicBezTo>
                  <a:pt x="1390138" y="132287"/>
                  <a:pt x="1396968" y="136085"/>
                  <a:pt x="1405900" y="141577"/>
                </a:cubicBezTo>
                <a:lnTo>
                  <a:pt x="1416666" y="165283"/>
                </a:lnTo>
                <a:lnTo>
                  <a:pt x="1405966" y="183592"/>
                </a:lnTo>
                <a:lnTo>
                  <a:pt x="1399011" y="185334"/>
                </a:lnTo>
                <a:lnTo>
                  <a:pt x="1396392" y="188464"/>
                </a:lnTo>
                <a:lnTo>
                  <a:pt x="1374127" y="207520"/>
                </a:lnTo>
                <a:cubicBezTo>
                  <a:pt x="1364209" y="204778"/>
                  <a:pt x="1357599" y="203818"/>
                  <a:pt x="1354299" y="204639"/>
                </a:cubicBezTo>
                <a:cubicBezTo>
                  <a:pt x="1350998" y="205459"/>
                  <a:pt x="1347674" y="205870"/>
                  <a:pt x="1344325" y="205870"/>
                </a:cubicBezTo>
                <a:cubicBezTo>
                  <a:pt x="1340977" y="205870"/>
                  <a:pt x="1329607" y="209995"/>
                  <a:pt x="1310215" y="218246"/>
                </a:cubicBezTo>
                <a:lnTo>
                  <a:pt x="1305513" y="224821"/>
                </a:lnTo>
                <a:lnTo>
                  <a:pt x="1294420" y="226903"/>
                </a:lnTo>
                <a:cubicBezTo>
                  <a:pt x="1294420" y="226912"/>
                  <a:pt x="1288028" y="235421"/>
                  <a:pt x="1275246" y="252429"/>
                </a:cubicBezTo>
                <a:cubicBezTo>
                  <a:pt x="1276783" y="252560"/>
                  <a:pt x="1279745" y="252331"/>
                  <a:pt x="1284133" y="251742"/>
                </a:cubicBezTo>
                <a:cubicBezTo>
                  <a:pt x="1288520" y="251152"/>
                  <a:pt x="1293890" y="250997"/>
                  <a:pt x="1300241" y="251277"/>
                </a:cubicBezTo>
                <a:cubicBezTo>
                  <a:pt x="1306593" y="251556"/>
                  <a:pt x="1313406" y="251133"/>
                  <a:pt x="1320679" y="250006"/>
                </a:cubicBezTo>
                <a:cubicBezTo>
                  <a:pt x="1327952" y="248880"/>
                  <a:pt x="1334621" y="249788"/>
                  <a:pt x="1340685" y="252730"/>
                </a:cubicBezTo>
                <a:cubicBezTo>
                  <a:pt x="1346748" y="255673"/>
                  <a:pt x="1352118" y="257832"/>
                  <a:pt x="1356794" y="259207"/>
                </a:cubicBezTo>
                <a:cubicBezTo>
                  <a:pt x="1361469" y="260582"/>
                  <a:pt x="1373553" y="266072"/>
                  <a:pt x="1393046" y="275676"/>
                </a:cubicBezTo>
                <a:cubicBezTo>
                  <a:pt x="1412538" y="285281"/>
                  <a:pt x="1428733" y="293959"/>
                  <a:pt x="1441629" y="301713"/>
                </a:cubicBezTo>
                <a:lnTo>
                  <a:pt x="1449565" y="314941"/>
                </a:lnTo>
                <a:cubicBezTo>
                  <a:pt x="1447461" y="324667"/>
                  <a:pt x="1440162" y="337563"/>
                  <a:pt x="1427668" y="353629"/>
                </a:cubicBezTo>
                <a:lnTo>
                  <a:pt x="1419377" y="360256"/>
                </a:lnTo>
                <a:cubicBezTo>
                  <a:pt x="1397566" y="390579"/>
                  <a:pt x="1378301" y="412469"/>
                  <a:pt x="1361581" y="425924"/>
                </a:cubicBezTo>
                <a:cubicBezTo>
                  <a:pt x="1373071" y="419419"/>
                  <a:pt x="1381108" y="415036"/>
                  <a:pt x="1385692" y="412774"/>
                </a:cubicBezTo>
                <a:cubicBezTo>
                  <a:pt x="1389368" y="414416"/>
                  <a:pt x="1393402" y="414141"/>
                  <a:pt x="1397793" y="411949"/>
                </a:cubicBezTo>
                <a:cubicBezTo>
                  <a:pt x="1409458" y="419074"/>
                  <a:pt x="1421311" y="424745"/>
                  <a:pt x="1433352" y="428962"/>
                </a:cubicBezTo>
                <a:cubicBezTo>
                  <a:pt x="1437883" y="434786"/>
                  <a:pt x="1441444" y="439014"/>
                  <a:pt x="1444032" y="441646"/>
                </a:cubicBezTo>
                <a:cubicBezTo>
                  <a:pt x="1446621" y="444279"/>
                  <a:pt x="1447509" y="451751"/>
                  <a:pt x="1446697" y="464062"/>
                </a:cubicBezTo>
                <a:cubicBezTo>
                  <a:pt x="1430963" y="477063"/>
                  <a:pt x="1419580" y="483871"/>
                  <a:pt x="1412547" y="484486"/>
                </a:cubicBezTo>
                <a:cubicBezTo>
                  <a:pt x="1405514" y="485102"/>
                  <a:pt x="1399583" y="485892"/>
                  <a:pt x="1394755" y="486857"/>
                </a:cubicBezTo>
                <a:cubicBezTo>
                  <a:pt x="1389927" y="487822"/>
                  <a:pt x="1384273" y="489009"/>
                  <a:pt x="1377795" y="490419"/>
                </a:cubicBezTo>
                <a:cubicBezTo>
                  <a:pt x="1371316" y="491829"/>
                  <a:pt x="1355041" y="496376"/>
                  <a:pt x="1328969" y="504060"/>
                </a:cubicBezTo>
                <a:cubicBezTo>
                  <a:pt x="1302898" y="511743"/>
                  <a:pt x="1280602" y="518807"/>
                  <a:pt x="1262084" y="525250"/>
                </a:cubicBezTo>
                <a:cubicBezTo>
                  <a:pt x="1265244" y="524569"/>
                  <a:pt x="1267397" y="525942"/>
                  <a:pt x="1268540" y="529369"/>
                </a:cubicBezTo>
                <a:cubicBezTo>
                  <a:pt x="1269684" y="532796"/>
                  <a:pt x="1270858" y="535232"/>
                  <a:pt x="1272063" y="536677"/>
                </a:cubicBezTo>
                <a:cubicBezTo>
                  <a:pt x="1273268" y="538122"/>
                  <a:pt x="1274141" y="539853"/>
                  <a:pt x="1274683" y="541870"/>
                </a:cubicBezTo>
                <a:cubicBezTo>
                  <a:pt x="1342996" y="511031"/>
                  <a:pt x="1379916" y="494885"/>
                  <a:pt x="1385443" y="493431"/>
                </a:cubicBezTo>
                <a:cubicBezTo>
                  <a:pt x="1390970" y="491978"/>
                  <a:pt x="1397001" y="490657"/>
                  <a:pt x="1403536" y="489470"/>
                </a:cubicBezTo>
                <a:cubicBezTo>
                  <a:pt x="1410072" y="488282"/>
                  <a:pt x="1416526" y="487833"/>
                  <a:pt x="1422900" y="488121"/>
                </a:cubicBezTo>
                <a:cubicBezTo>
                  <a:pt x="1429274" y="488409"/>
                  <a:pt x="1435344" y="488703"/>
                  <a:pt x="1441111" y="489005"/>
                </a:cubicBezTo>
                <a:cubicBezTo>
                  <a:pt x="1446878" y="489306"/>
                  <a:pt x="1454320" y="491074"/>
                  <a:pt x="1463435" y="494309"/>
                </a:cubicBezTo>
                <a:cubicBezTo>
                  <a:pt x="1472550" y="497544"/>
                  <a:pt x="1479778" y="500709"/>
                  <a:pt x="1485117" y="503804"/>
                </a:cubicBezTo>
                <a:cubicBezTo>
                  <a:pt x="1490456" y="506899"/>
                  <a:pt x="1496365" y="510916"/>
                  <a:pt x="1502843" y="515853"/>
                </a:cubicBezTo>
                <a:cubicBezTo>
                  <a:pt x="1509322" y="520791"/>
                  <a:pt x="1518494" y="528904"/>
                  <a:pt x="1530360" y="540194"/>
                </a:cubicBezTo>
                <a:cubicBezTo>
                  <a:pt x="1534787" y="549632"/>
                  <a:pt x="1538188" y="556554"/>
                  <a:pt x="1540563" y="560959"/>
                </a:cubicBezTo>
                <a:cubicBezTo>
                  <a:pt x="1542938" y="565364"/>
                  <a:pt x="1544125" y="569363"/>
                  <a:pt x="1544125" y="572956"/>
                </a:cubicBezTo>
                <a:cubicBezTo>
                  <a:pt x="1544125" y="576549"/>
                  <a:pt x="1544398" y="580028"/>
                  <a:pt x="1544943" y="583394"/>
                </a:cubicBezTo>
                <a:cubicBezTo>
                  <a:pt x="1545489" y="586760"/>
                  <a:pt x="1545127" y="589949"/>
                  <a:pt x="1543856" y="592961"/>
                </a:cubicBezTo>
                <a:cubicBezTo>
                  <a:pt x="1542586" y="595973"/>
                  <a:pt x="1540441" y="602758"/>
                  <a:pt x="1537419" y="613314"/>
                </a:cubicBezTo>
                <a:cubicBezTo>
                  <a:pt x="1524506" y="616186"/>
                  <a:pt x="1515632" y="618480"/>
                  <a:pt x="1510800" y="620196"/>
                </a:cubicBezTo>
                <a:cubicBezTo>
                  <a:pt x="1505967" y="621912"/>
                  <a:pt x="1497135" y="621879"/>
                  <a:pt x="1484305" y="620098"/>
                </a:cubicBezTo>
                <a:cubicBezTo>
                  <a:pt x="1471474" y="618317"/>
                  <a:pt x="1463699" y="616066"/>
                  <a:pt x="1460979" y="613346"/>
                </a:cubicBezTo>
                <a:cubicBezTo>
                  <a:pt x="1458260" y="610627"/>
                  <a:pt x="1453883" y="607346"/>
                  <a:pt x="1447850" y="603504"/>
                </a:cubicBezTo>
                <a:cubicBezTo>
                  <a:pt x="1441816" y="599662"/>
                  <a:pt x="1437289" y="596231"/>
                  <a:pt x="1434268" y="593210"/>
                </a:cubicBezTo>
                <a:cubicBezTo>
                  <a:pt x="1431247" y="590189"/>
                  <a:pt x="1428545" y="587233"/>
                  <a:pt x="1426161" y="584343"/>
                </a:cubicBezTo>
                <a:cubicBezTo>
                  <a:pt x="1423778" y="581453"/>
                  <a:pt x="1420514" y="580146"/>
                  <a:pt x="1416372" y="580421"/>
                </a:cubicBezTo>
                <a:cubicBezTo>
                  <a:pt x="1412228" y="580696"/>
                  <a:pt x="1407981" y="580558"/>
                  <a:pt x="1403628" y="580008"/>
                </a:cubicBezTo>
                <a:cubicBezTo>
                  <a:pt x="1399276" y="579458"/>
                  <a:pt x="1395724" y="579441"/>
                  <a:pt x="1392974" y="579956"/>
                </a:cubicBezTo>
                <a:cubicBezTo>
                  <a:pt x="1390224" y="580471"/>
                  <a:pt x="1382121" y="581039"/>
                  <a:pt x="1368666" y="581659"/>
                </a:cubicBezTo>
                <a:lnTo>
                  <a:pt x="1379275" y="558831"/>
                </a:lnTo>
                <a:cubicBezTo>
                  <a:pt x="1390739" y="551191"/>
                  <a:pt x="1401452" y="544590"/>
                  <a:pt x="1411414" y="539028"/>
                </a:cubicBezTo>
                <a:lnTo>
                  <a:pt x="1406438" y="536749"/>
                </a:lnTo>
                <a:cubicBezTo>
                  <a:pt x="1401810" y="533667"/>
                  <a:pt x="1399014" y="531474"/>
                  <a:pt x="1398049" y="530168"/>
                </a:cubicBezTo>
                <a:cubicBezTo>
                  <a:pt x="1397085" y="528863"/>
                  <a:pt x="1395556" y="528621"/>
                  <a:pt x="1393465" y="529441"/>
                </a:cubicBezTo>
                <a:cubicBezTo>
                  <a:pt x="1391374" y="530262"/>
                  <a:pt x="1388988" y="530535"/>
                  <a:pt x="1386308" y="530260"/>
                </a:cubicBezTo>
                <a:cubicBezTo>
                  <a:pt x="1383627" y="529985"/>
                  <a:pt x="1381776" y="530487"/>
                  <a:pt x="1380755" y="531766"/>
                </a:cubicBezTo>
                <a:cubicBezTo>
                  <a:pt x="1379733" y="533045"/>
                  <a:pt x="1364444" y="546310"/>
                  <a:pt x="1334889" y="571561"/>
                </a:cubicBezTo>
                <a:lnTo>
                  <a:pt x="1330829" y="584612"/>
                </a:lnTo>
                <a:lnTo>
                  <a:pt x="1331752" y="584370"/>
                </a:lnTo>
                <a:cubicBezTo>
                  <a:pt x="1333405" y="584204"/>
                  <a:pt x="1334935" y="584339"/>
                  <a:pt x="1336343" y="584776"/>
                </a:cubicBezTo>
                <a:cubicBezTo>
                  <a:pt x="1341974" y="586522"/>
                  <a:pt x="1347045" y="587679"/>
                  <a:pt x="1351555" y="588246"/>
                </a:cubicBezTo>
                <a:cubicBezTo>
                  <a:pt x="1356065" y="588814"/>
                  <a:pt x="1369814" y="594694"/>
                  <a:pt x="1392804" y="605888"/>
                </a:cubicBezTo>
                <a:lnTo>
                  <a:pt x="1453678" y="668412"/>
                </a:lnTo>
                <a:lnTo>
                  <a:pt x="1466107" y="674620"/>
                </a:lnTo>
                <a:lnTo>
                  <a:pt x="1471280" y="683264"/>
                </a:lnTo>
                <a:lnTo>
                  <a:pt x="1483500" y="690585"/>
                </a:lnTo>
                <a:lnTo>
                  <a:pt x="1488843" y="697710"/>
                </a:lnTo>
                <a:lnTo>
                  <a:pt x="1512051" y="720394"/>
                </a:lnTo>
                <a:cubicBezTo>
                  <a:pt x="1506803" y="728051"/>
                  <a:pt x="1503241" y="731391"/>
                  <a:pt x="1501363" y="730413"/>
                </a:cubicBezTo>
                <a:cubicBezTo>
                  <a:pt x="1501634" y="729225"/>
                  <a:pt x="1503005" y="735887"/>
                  <a:pt x="1505476" y="750399"/>
                </a:cubicBezTo>
                <a:lnTo>
                  <a:pt x="1490690" y="751473"/>
                </a:lnTo>
                <a:lnTo>
                  <a:pt x="1489524" y="756698"/>
                </a:lnTo>
                <a:cubicBezTo>
                  <a:pt x="1478741" y="762085"/>
                  <a:pt x="1471029" y="766327"/>
                  <a:pt x="1466388" y="769422"/>
                </a:cubicBezTo>
                <a:cubicBezTo>
                  <a:pt x="1461748" y="772517"/>
                  <a:pt x="1457157" y="774065"/>
                  <a:pt x="1452617" y="774065"/>
                </a:cubicBezTo>
                <a:cubicBezTo>
                  <a:pt x="1448077" y="774065"/>
                  <a:pt x="1433218" y="775025"/>
                  <a:pt x="1408042" y="776946"/>
                </a:cubicBezTo>
                <a:cubicBezTo>
                  <a:pt x="1382865" y="778867"/>
                  <a:pt x="1363966" y="779260"/>
                  <a:pt x="1351346" y="778125"/>
                </a:cubicBezTo>
                <a:cubicBezTo>
                  <a:pt x="1338725" y="776990"/>
                  <a:pt x="1329454" y="775438"/>
                  <a:pt x="1323534" y="773469"/>
                </a:cubicBezTo>
                <a:cubicBezTo>
                  <a:pt x="1317614" y="771500"/>
                  <a:pt x="1311140" y="769813"/>
                  <a:pt x="1304112" y="768407"/>
                </a:cubicBezTo>
                <a:cubicBezTo>
                  <a:pt x="1297083" y="767001"/>
                  <a:pt x="1288980" y="764375"/>
                  <a:pt x="1279804" y="760529"/>
                </a:cubicBezTo>
                <a:cubicBezTo>
                  <a:pt x="1270627" y="756683"/>
                  <a:pt x="1261951" y="753177"/>
                  <a:pt x="1253774" y="750012"/>
                </a:cubicBezTo>
                <a:cubicBezTo>
                  <a:pt x="1245597" y="746847"/>
                  <a:pt x="1238885" y="743748"/>
                  <a:pt x="1233637" y="740714"/>
                </a:cubicBezTo>
                <a:cubicBezTo>
                  <a:pt x="1228390" y="737679"/>
                  <a:pt x="1220938" y="732836"/>
                  <a:pt x="1211281" y="726183"/>
                </a:cubicBezTo>
                <a:cubicBezTo>
                  <a:pt x="1204034" y="718386"/>
                  <a:pt x="1198732" y="713112"/>
                  <a:pt x="1195375" y="710362"/>
                </a:cubicBezTo>
                <a:cubicBezTo>
                  <a:pt x="1192017" y="707611"/>
                  <a:pt x="1188911" y="703525"/>
                  <a:pt x="1186056" y="698103"/>
                </a:cubicBezTo>
                <a:cubicBezTo>
                  <a:pt x="1183201" y="692681"/>
                  <a:pt x="1179713" y="687320"/>
                  <a:pt x="1175592" y="682020"/>
                </a:cubicBezTo>
                <a:cubicBezTo>
                  <a:pt x="1171471" y="676720"/>
                  <a:pt x="1168681" y="670722"/>
                  <a:pt x="1167223" y="664025"/>
                </a:cubicBezTo>
                <a:cubicBezTo>
                  <a:pt x="1165765" y="657328"/>
                  <a:pt x="1164038" y="650705"/>
                  <a:pt x="1162043" y="644157"/>
                </a:cubicBezTo>
                <a:cubicBezTo>
                  <a:pt x="1160048" y="637608"/>
                  <a:pt x="1158911" y="631671"/>
                  <a:pt x="1158631" y="626345"/>
                </a:cubicBezTo>
                <a:lnTo>
                  <a:pt x="1158131" y="620160"/>
                </a:lnTo>
                <a:lnTo>
                  <a:pt x="1153831" y="629312"/>
                </a:lnTo>
                <a:cubicBezTo>
                  <a:pt x="1152011" y="633201"/>
                  <a:pt x="1149948" y="637621"/>
                  <a:pt x="1147643" y="642572"/>
                </a:cubicBezTo>
                <a:cubicBezTo>
                  <a:pt x="1138423" y="662375"/>
                  <a:pt x="1133813" y="677045"/>
                  <a:pt x="1133813" y="686584"/>
                </a:cubicBezTo>
                <a:cubicBezTo>
                  <a:pt x="1133813" y="696123"/>
                  <a:pt x="1132289" y="704245"/>
                  <a:pt x="1129242" y="710951"/>
                </a:cubicBezTo>
                <a:cubicBezTo>
                  <a:pt x="1126195" y="717657"/>
                  <a:pt x="1121327" y="731347"/>
                  <a:pt x="1114639" y="752023"/>
                </a:cubicBezTo>
                <a:lnTo>
                  <a:pt x="1105759" y="754681"/>
                </a:lnTo>
                <a:lnTo>
                  <a:pt x="1100992" y="762553"/>
                </a:lnTo>
                <a:lnTo>
                  <a:pt x="1092924" y="760915"/>
                </a:lnTo>
                <a:cubicBezTo>
                  <a:pt x="1088384" y="765299"/>
                  <a:pt x="1084405" y="767353"/>
                  <a:pt x="1080987" y="767078"/>
                </a:cubicBezTo>
                <a:cubicBezTo>
                  <a:pt x="1077568" y="766803"/>
                  <a:pt x="1073004" y="766665"/>
                  <a:pt x="1067294" y="766665"/>
                </a:cubicBezTo>
                <a:cubicBezTo>
                  <a:pt x="1059401" y="758117"/>
                  <a:pt x="1053660" y="752586"/>
                  <a:pt x="1050071" y="750071"/>
                </a:cubicBezTo>
                <a:cubicBezTo>
                  <a:pt x="1046483" y="747557"/>
                  <a:pt x="1044689" y="744034"/>
                  <a:pt x="1044689" y="739502"/>
                </a:cubicBezTo>
                <a:cubicBezTo>
                  <a:pt x="1044689" y="734971"/>
                  <a:pt x="1044276" y="730828"/>
                  <a:pt x="1043451" y="727073"/>
                </a:cubicBezTo>
                <a:cubicBezTo>
                  <a:pt x="1042626" y="723319"/>
                  <a:pt x="1042777" y="718955"/>
                  <a:pt x="1043903" y="713983"/>
                </a:cubicBezTo>
                <a:cubicBezTo>
                  <a:pt x="1045029" y="709010"/>
                  <a:pt x="1045867" y="703776"/>
                  <a:pt x="1046417" y="698280"/>
                </a:cubicBezTo>
                <a:cubicBezTo>
                  <a:pt x="1046968" y="692783"/>
                  <a:pt x="1048627" y="686850"/>
                  <a:pt x="1051394" y="680481"/>
                </a:cubicBezTo>
                <a:cubicBezTo>
                  <a:pt x="1054162" y="674112"/>
                  <a:pt x="1056515" y="667742"/>
                  <a:pt x="1058454" y="661373"/>
                </a:cubicBezTo>
                <a:cubicBezTo>
                  <a:pt x="1060392" y="655003"/>
                  <a:pt x="1071974" y="633090"/>
                  <a:pt x="1093200" y="595633"/>
                </a:cubicBezTo>
                <a:cubicBezTo>
                  <a:pt x="1075763" y="604949"/>
                  <a:pt x="1065513" y="609607"/>
                  <a:pt x="1062448" y="609607"/>
                </a:cubicBezTo>
                <a:cubicBezTo>
                  <a:pt x="1059383" y="609607"/>
                  <a:pt x="1055489" y="610155"/>
                  <a:pt x="1050766" y="611251"/>
                </a:cubicBezTo>
                <a:cubicBezTo>
                  <a:pt x="1046042" y="612347"/>
                  <a:pt x="1037747" y="608114"/>
                  <a:pt x="1025882" y="598554"/>
                </a:cubicBezTo>
                <a:cubicBezTo>
                  <a:pt x="1021891" y="584339"/>
                  <a:pt x="1019388" y="576518"/>
                  <a:pt x="1018371" y="575090"/>
                </a:cubicBezTo>
                <a:lnTo>
                  <a:pt x="1017972" y="574602"/>
                </a:lnTo>
                <a:lnTo>
                  <a:pt x="1017538" y="580683"/>
                </a:lnTo>
                <a:cubicBezTo>
                  <a:pt x="1014125" y="627178"/>
                  <a:pt x="1011318" y="657231"/>
                  <a:pt x="1009118" y="670842"/>
                </a:cubicBezTo>
                <a:cubicBezTo>
                  <a:pt x="1006184" y="688990"/>
                  <a:pt x="1004717" y="700672"/>
                  <a:pt x="1004717" y="705889"/>
                </a:cubicBezTo>
                <a:cubicBezTo>
                  <a:pt x="1004717" y="711106"/>
                  <a:pt x="1004990" y="715768"/>
                  <a:pt x="1005535" y="719876"/>
                </a:cubicBezTo>
                <a:cubicBezTo>
                  <a:pt x="1006081" y="723984"/>
                  <a:pt x="1004981" y="728726"/>
                  <a:pt x="1002235" y="734100"/>
                </a:cubicBezTo>
                <a:cubicBezTo>
                  <a:pt x="999489" y="739474"/>
                  <a:pt x="998256" y="745180"/>
                  <a:pt x="998535" y="751217"/>
                </a:cubicBezTo>
                <a:cubicBezTo>
                  <a:pt x="998815" y="757255"/>
                  <a:pt x="997835" y="761769"/>
                  <a:pt x="995595" y="764759"/>
                </a:cubicBezTo>
                <a:cubicBezTo>
                  <a:pt x="993355" y="767750"/>
                  <a:pt x="989634" y="773484"/>
                  <a:pt x="984430" y="781962"/>
                </a:cubicBezTo>
                <a:lnTo>
                  <a:pt x="967378" y="785577"/>
                </a:lnTo>
                <a:cubicBezTo>
                  <a:pt x="956429" y="775309"/>
                  <a:pt x="949243" y="766901"/>
                  <a:pt x="945820" y="760352"/>
                </a:cubicBezTo>
                <a:cubicBezTo>
                  <a:pt x="942398" y="753804"/>
                  <a:pt x="938534" y="747369"/>
                  <a:pt x="934230" y="741048"/>
                </a:cubicBezTo>
                <a:cubicBezTo>
                  <a:pt x="929925" y="734726"/>
                  <a:pt x="927205" y="729450"/>
                  <a:pt x="926070" y="725220"/>
                </a:cubicBezTo>
                <a:cubicBezTo>
                  <a:pt x="924935" y="720990"/>
                  <a:pt x="923453" y="716735"/>
                  <a:pt x="921624" y="712457"/>
                </a:cubicBezTo>
                <a:cubicBezTo>
                  <a:pt x="919795" y="708179"/>
                  <a:pt x="919773" y="703765"/>
                  <a:pt x="921558" y="699216"/>
                </a:cubicBezTo>
                <a:cubicBezTo>
                  <a:pt x="923344" y="694667"/>
                  <a:pt x="924996" y="690240"/>
                  <a:pt x="926516" y="685936"/>
                </a:cubicBezTo>
                <a:cubicBezTo>
                  <a:pt x="928035" y="681631"/>
                  <a:pt x="928930" y="676124"/>
                  <a:pt x="929200" y="669414"/>
                </a:cubicBezTo>
                <a:cubicBezTo>
                  <a:pt x="929437" y="663543"/>
                  <a:pt x="933548" y="623413"/>
                  <a:pt x="941533" y="549026"/>
                </a:cubicBezTo>
                <a:lnTo>
                  <a:pt x="944464" y="521808"/>
                </a:lnTo>
                <a:lnTo>
                  <a:pt x="939895" y="527404"/>
                </a:lnTo>
                <a:cubicBezTo>
                  <a:pt x="932896" y="535608"/>
                  <a:pt x="919063" y="551077"/>
                  <a:pt x="898397" y="573814"/>
                </a:cubicBezTo>
                <a:cubicBezTo>
                  <a:pt x="883379" y="585068"/>
                  <a:pt x="873840" y="590695"/>
                  <a:pt x="869780" y="590695"/>
                </a:cubicBezTo>
                <a:cubicBezTo>
                  <a:pt x="865720" y="590695"/>
                  <a:pt x="861490" y="591793"/>
                  <a:pt x="857089" y="593989"/>
                </a:cubicBezTo>
                <a:cubicBezTo>
                  <a:pt x="852689" y="596185"/>
                  <a:pt x="838670" y="595467"/>
                  <a:pt x="815035" y="591835"/>
                </a:cubicBezTo>
                <a:cubicBezTo>
                  <a:pt x="809167" y="584658"/>
                  <a:pt x="804664" y="579849"/>
                  <a:pt x="801526" y="577409"/>
                </a:cubicBezTo>
                <a:cubicBezTo>
                  <a:pt x="798387" y="574968"/>
                  <a:pt x="796481" y="571233"/>
                  <a:pt x="795809" y="566204"/>
                </a:cubicBezTo>
                <a:cubicBezTo>
                  <a:pt x="795136" y="561175"/>
                  <a:pt x="794100" y="556502"/>
                  <a:pt x="792698" y="552184"/>
                </a:cubicBezTo>
                <a:cubicBezTo>
                  <a:pt x="791297" y="547866"/>
                  <a:pt x="791212" y="536274"/>
                  <a:pt x="792443" y="517405"/>
                </a:cubicBezTo>
                <a:lnTo>
                  <a:pt x="832716" y="481402"/>
                </a:lnTo>
                <a:cubicBezTo>
                  <a:pt x="848450" y="459705"/>
                  <a:pt x="859250" y="445388"/>
                  <a:pt x="865117" y="438451"/>
                </a:cubicBezTo>
                <a:cubicBezTo>
                  <a:pt x="870985" y="431514"/>
                  <a:pt x="885533" y="410687"/>
                  <a:pt x="908763" y="375972"/>
                </a:cubicBezTo>
                <a:cubicBezTo>
                  <a:pt x="931992" y="341257"/>
                  <a:pt x="949618" y="314997"/>
                  <a:pt x="961641" y="297194"/>
                </a:cubicBezTo>
                <a:cubicBezTo>
                  <a:pt x="959642" y="297159"/>
                  <a:pt x="957051" y="297965"/>
                  <a:pt x="953868" y="299611"/>
                </a:cubicBezTo>
                <a:cubicBezTo>
                  <a:pt x="950686" y="301257"/>
                  <a:pt x="947647" y="302079"/>
                  <a:pt x="944753" y="302079"/>
                </a:cubicBezTo>
                <a:cubicBezTo>
                  <a:pt x="941859" y="302079"/>
                  <a:pt x="938757" y="302079"/>
                  <a:pt x="935448" y="302079"/>
                </a:cubicBezTo>
                <a:cubicBezTo>
                  <a:pt x="932139" y="302079"/>
                  <a:pt x="924311" y="298303"/>
                  <a:pt x="911965" y="290751"/>
                </a:cubicBezTo>
                <a:cubicBezTo>
                  <a:pt x="905120" y="278763"/>
                  <a:pt x="900038" y="270446"/>
                  <a:pt x="896720" y="265801"/>
                </a:cubicBezTo>
                <a:cubicBezTo>
                  <a:pt x="893402" y="261156"/>
                  <a:pt x="891743" y="256186"/>
                  <a:pt x="891743" y="250890"/>
                </a:cubicBezTo>
                <a:cubicBezTo>
                  <a:pt x="891743" y="245595"/>
                  <a:pt x="891468" y="240596"/>
                  <a:pt x="890918" y="235894"/>
                </a:cubicBezTo>
                <a:cubicBezTo>
                  <a:pt x="890368" y="231193"/>
                  <a:pt x="890377" y="226430"/>
                  <a:pt x="890944" y="221606"/>
                </a:cubicBezTo>
                <a:cubicBezTo>
                  <a:pt x="891512" y="216782"/>
                  <a:pt x="891935" y="212001"/>
                  <a:pt x="892215" y="207265"/>
                </a:cubicBezTo>
                <a:cubicBezTo>
                  <a:pt x="892494" y="202528"/>
                  <a:pt x="893719" y="197791"/>
                  <a:pt x="895889" y="193055"/>
                </a:cubicBezTo>
                <a:cubicBezTo>
                  <a:pt x="898058" y="188318"/>
                  <a:pt x="900221" y="182950"/>
                  <a:pt x="902378" y="176952"/>
                </a:cubicBezTo>
                <a:cubicBezTo>
                  <a:pt x="904535" y="170954"/>
                  <a:pt x="913107" y="155285"/>
                  <a:pt x="928094" y="129947"/>
                </a:cubicBezTo>
                <a:cubicBezTo>
                  <a:pt x="943081" y="104609"/>
                  <a:pt x="951183" y="89866"/>
                  <a:pt x="952402" y="85719"/>
                </a:cubicBezTo>
                <a:cubicBezTo>
                  <a:pt x="953620" y="81572"/>
                  <a:pt x="954229" y="75984"/>
                  <a:pt x="954229" y="68955"/>
                </a:cubicBezTo>
                <a:lnTo>
                  <a:pt x="956704" y="69086"/>
                </a:lnTo>
                <a:lnTo>
                  <a:pt x="952591" y="59827"/>
                </a:lnTo>
                <a:cubicBezTo>
                  <a:pt x="965322" y="55016"/>
                  <a:pt x="974795" y="53660"/>
                  <a:pt x="981012" y="55760"/>
                </a:cubicBezTo>
                <a:cubicBezTo>
                  <a:pt x="987228" y="57860"/>
                  <a:pt x="992751" y="59449"/>
                  <a:pt x="997579" y="60527"/>
                </a:cubicBezTo>
                <a:cubicBezTo>
                  <a:pt x="1002408" y="61606"/>
                  <a:pt x="1013876" y="66107"/>
                  <a:pt x="1031985" y="74030"/>
                </a:cubicBezTo>
                <a:cubicBezTo>
                  <a:pt x="1050093" y="81954"/>
                  <a:pt x="1066722" y="89993"/>
                  <a:pt x="1081871" y="98148"/>
                </a:cubicBezTo>
                <a:cubicBezTo>
                  <a:pt x="1092374" y="112598"/>
                  <a:pt x="1097626" y="120989"/>
                  <a:pt x="1097626" y="123320"/>
                </a:cubicBezTo>
                <a:cubicBezTo>
                  <a:pt x="1097626" y="125651"/>
                  <a:pt x="1098039" y="128478"/>
                  <a:pt x="1098864" y="131800"/>
                </a:cubicBezTo>
                <a:cubicBezTo>
                  <a:pt x="1099689" y="135123"/>
                  <a:pt x="1098951" y="138443"/>
                  <a:pt x="1096651" y="141761"/>
                </a:cubicBezTo>
                <a:cubicBezTo>
                  <a:pt x="1094350" y="145078"/>
                  <a:pt x="1092615" y="148206"/>
                  <a:pt x="1091445" y="151145"/>
                </a:cubicBezTo>
                <a:cubicBezTo>
                  <a:pt x="1090274" y="154083"/>
                  <a:pt x="1085953" y="158913"/>
                  <a:pt x="1078479" y="165636"/>
                </a:cubicBezTo>
                <a:lnTo>
                  <a:pt x="1073214" y="167129"/>
                </a:lnTo>
                <a:lnTo>
                  <a:pt x="1047308" y="196165"/>
                </a:lnTo>
                <a:lnTo>
                  <a:pt x="1029902" y="209445"/>
                </a:lnTo>
                <a:lnTo>
                  <a:pt x="1017277" y="222896"/>
                </a:lnTo>
                <a:lnTo>
                  <a:pt x="984757" y="248304"/>
                </a:lnTo>
                <a:lnTo>
                  <a:pt x="984584" y="248604"/>
                </a:lnTo>
                <a:lnTo>
                  <a:pt x="998321" y="250951"/>
                </a:lnTo>
                <a:cubicBezTo>
                  <a:pt x="1003395" y="252035"/>
                  <a:pt x="1006795" y="253049"/>
                  <a:pt x="1008522" y="253994"/>
                </a:cubicBezTo>
                <a:cubicBezTo>
                  <a:pt x="1011975" y="255885"/>
                  <a:pt x="1015328" y="257642"/>
                  <a:pt x="1018580" y="259266"/>
                </a:cubicBezTo>
                <a:cubicBezTo>
                  <a:pt x="1021832" y="260890"/>
                  <a:pt x="1028785" y="265013"/>
                  <a:pt x="1039437" y="271636"/>
                </a:cubicBezTo>
                <a:cubicBezTo>
                  <a:pt x="1050089" y="278258"/>
                  <a:pt x="1061466" y="287324"/>
                  <a:pt x="1073567" y="298831"/>
                </a:cubicBezTo>
                <a:lnTo>
                  <a:pt x="1072389" y="310802"/>
                </a:lnTo>
                <a:cubicBezTo>
                  <a:pt x="1073279" y="298273"/>
                  <a:pt x="1075451" y="290443"/>
                  <a:pt x="1078904" y="287313"/>
                </a:cubicBezTo>
                <a:cubicBezTo>
                  <a:pt x="1082357" y="284183"/>
                  <a:pt x="1088279" y="278034"/>
                  <a:pt x="1096670" y="268866"/>
                </a:cubicBezTo>
                <a:cubicBezTo>
                  <a:pt x="1110605" y="274663"/>
                  <a:pt x="1122458" y="280618"/>
                  <a:pt x="1132228" y="286730"/>
                </a:cubicBezTo>
                <a:lnTo>
                  <a:pt x="1141854" y="298478"/>
                </a:lnTo>
                <a:cubicBezTo>
                  <a:pt x="1147600" y="298522"/>
                  <a:pt x="1152341" y="298668"/>
                  <a:pt x="1156078" y="298917"/>
                </a:cubicBezTo>
                <a:cubicBezTo>
                  <a:pt x="1159815" y="299165"/>
                  <a:pt x="1169751" y="295588"/>
                  <a:pt x="1185886" y="288184"/>
                </a:cubicBezTo>
                <a:cubicBezTo>
                  <a:pt x="1187458" y="285818"/>
                  <a:pt x="1188438" y="284440"/>
                  <a:pt x="1188827" y="284052"/>
                </a:cubicBezTo>
                <a:cubicBezTo>
                  <a:pt x="1189215" y="283663"/>
                  <a:pt x="1188466" y="275021"/>
                  <a:pt x="1186580" y="258126"/>
                </a:cubicBezTo>
                <a:cubicBezTo>
                  <a:pt x="1168882" y="249273"/>
                  <a:pt x="1149101" y="238643"/>
                  <a:pt x="1127238" y="226235"/>
                </a:cubicBezTo>
                <a:cubicBezTo>
                  <a:pt x="1119197" y="216456"/>
                  <a:pt x="1112928" y="209642"/>
                  <a:pt x="1108431" y="205791"/>
                </a:cubicBezTo>
                <a:cubicBezTo>
                  <a:pt x="1103935" y="201941"/>
                  <a:pt x="1101518" y="197686"/>
                  <a:pt x="1101182" y="193028"/>
                </a:cubicBezTo>
                <a:cubicBezTo>
                  <a:pt x="1100846" y="188370"/>
                  <a:pt x="1100101" y="180418"/>
                  <a:pt x="1098949" y="169172"/>
                </a:cubicBezTo>
                <a:cubicBezTo>
                  <a:pt x="1105969" y="163279"/>
                  <a:pt x="1111050" y="160782"/>
                  <a:pt x="1114194" y="161681"/>
                </a:cubicBezTo>
                <a:cubicBezTo>
                  <a:pt x="1117337" y="162580"/>
                  <a:pt x="1126625" y="163951"/>
                  <a:pt x="1142057" y="165793"/>
                </a:cubicBezTo>
                <a:cubicBezTo>
                  <a:pt x="1157490" y="167636"/>
                  <a:pt x="1173737" y="166885"/>
                  <a:pt x="1190797" y="163541"/>
                </a:cubicBezTo>
                <a:cubicBezTo>
                  <a:pt x="1196446" y="112053"/>
                  <a:pt x="1199133" y="84298"/>
                  <a:pt x="1198858" y="80277"/>
                </a:cubicBezTo>
                <a:cubicBezTo>
                  <a:pt x="1198584" y="76257"/>
                  <a:pt x="1198584" y="72771"/>
                  <a:pt x="1198858" y="69819"/>
                </a:cubicBezTo>
                <a:cubicBezTo>
                  <a:pt x="1199133" y="66868"/>
                  <a:pt x="1198450" y="64386"/>
                  <a:pt x="1196809" y="62374"/>
                </a:cubicBezTo>
                <a:cubicBezTo>
                  <a:pt x="1195167" y="60361"/>
                  <a:pt x="1193524" y="57048"/>
                  <a:pt x="1191878" y="52433"/>
                </a:cubicBezTo>
                <a:cubicBezTo>
                  <a:pt x="1190232" y="47819"/>
                  <a:pt x="1189409" y="43811"/>
                  <a:pt x="1189409" y="40410"/>
                </a:cubicBezTo>
                <a:cubicBezTo>
                  <a:pt x="1189409" y="37010"/>
                  <a:pt x="1189134" y="29887"/>
                  <a:pt x="1188584" y="19043"/>
                </a:cubicBezTo>
                <a:close/>
              </a:path>
            </a:pathLst>
          </a:custGeom>
          <a:gradFill>
            <a:gsLst>
              <a:gs pos="0">
                <a:srgbClr val="E7BF9B"/>
              </a:gs>
              <a:gs pos="100000">
                <a:srgbClr val="F1DAC9"/>
              </a:gs>
            </a:gsLst>
            <a:lin ang="16200000" scaled="0"/>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600" b="1" dirty="0">
              <a:gradFill>
                <a:gsLst>
                  <a:gs pos="0">
                    <a:srgbClr val="E7BF9B"/>
                  </a:gs>
                  <a:gs pos="100000">
                    <a:srgbClr val="F1DAC9"/>
                  </a:gs>
                </a:gsLst>
                <a:lin ang="16200000" scaled="0"/>
                <a:tileRect/>
              </a:gradFill>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5230495" y="2794635"/>
            <a:ext cx="4064000" cy="521970"/>
          </a:xfrm>
          <a:prstGeom prst="rect">
            <a:avLst/>
          </a:prstGeom>
          <a:noFill/>
        </p:spPr>
        <p:txBody>
          <a:bodyPr wrap="square" rtlCol="0">
            <a:spAutoFit/>
          </a:bodyPr>
          <a:lstStyle/>
          <a:p>
            <a:r>
              <a:rPr lang="en-US" altLang="zh-CN" sz="2800" b="1">
                <a:solidFill>
                  <a:schemeClr val="bg1"/>
                </a:solidFill>
                <a:cs typeface="+mn-ea"/>
                <a:sym typeface="+mn-lt"/>
              </a:rPr>
              <a:t>Content</a:t>
            </a:r>
          </a:p>
        </p:txBody>
      </p:sp>
      <p:cxnSp>
        <p:nvCxnSpPr>
          <p:cNvPr id="20" name="直接连接符 19"/>
          <p:cNvCxnSpPr/>
          <p:nvPr/>
        </p:nvCxnSpPr>
        <p:spPr>
          <a:xfrm flipV="1">
            <a:off x="5372735" y="3383915"/>
            <a:ext cx="2452370" cy="23495"/>
          </a:xfrm>
          <a:prstGeom prst="line">
            <a:avLst/>
          </a:prstGeom>
          <a:ln>
            <a:solidFill>
              <a:schemeClr val="bg1"/>
            </a:solidFill>
          </a:ln>
        </p:spPr>
        <p:style>
          <a:lnRef idx="2">
            <a:schemeClr val="accent1"/>
          </a:lnRef>
          <a:fillRef idx="0">
            <a:srgbClr val="FFFFFF"/>
          </a:fillRef>
          <a:effectRef idx="0">
            <a:srgbClr val="FFFFFF"/>
          </a:effectRef>
          <a:fontRef idx="minor">
            <a:schemeClr val="tx1"/>
          </a:fontRef>
        </p:style>
      </p:cxnSp>
      <p:sp>
        <p:nvSpPr>
          <p:cNvPr id="21" name="文本框 20"/>
          <p:cNvSpPr txBox="1"/>
          <p:nvPr/>
        </p:nvSpPr>
        <p:spPr>
          <a:xfrm>
            <a:off x="5120640" y="3485515"/>
            <a:ext cx="4064000" cy="1322070"/>
          </a:xfrm>
          <a:prstGeom prst="rect">
            <a:avLst/>
          </a:prstGeom>
          <a:noFill/>
        </p:spPr>
        <p:txBody>
          <a:bodyPr wrap="square" rtlCol="0">
            <a:spAutoFit/>
          </a:bodyPr>
          <a:lstStyle/>
          <a:p>
            <a:r>
              <a:rPr lang="zh-CN" altLang="en-US" sz="8000">
                <a:solidFill>
                  <a:schemeClr val="bg1"/>
                </a:solidFill>
                <a:cs typeface="+mn-ea"/>
                <a:sym typeface="+mn-lt"/>
              </a:rPr>
              <a:t>目</a:t>
            </a:r>
            <a:r>
              <a:rPr lang="en-US" altLang="zh-CN" sz="8000">
                <a:solidFill>
                  <a:schemeClr val="bg1"/>
                </a:solidFill>
                <a:cs typeface="+mn-ea"/>
                <a:sym typeface="+mn-lt"/>
              </a:rPr>
              <a:t> </a:t>
            </a:r>
            <a:r>
              <a:rPr lang="zh-CN" altLang="en-US" sz="8000">
                <a:solidFill>
                  <a:schemeClr val="bg1"/>
                </a:solidFill>
                <a:cs typeface="+mn-ea"/>
                <a:sym typeface="+mn-lt"/>
              </a:rPr>
              <a:t>录</a:t>
            </a:r>
          </a:p>
        </p:txBody>
      </p:sp>
      <p:pic>
        <p:nvPicPr>
          <p:cNvPr id="2" name="图片 1" descr="微信图片_20240401151934"/>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7780" y="0"/>
            <a:ext cx="12192000" cy="6856095"/>
          </a:xfrm>
          <a:prstGeom prst="rect">
            <a:avLst/>
          </a:prstGeom>
        </p:spPr>
      </p:pic>
      <p:sp>
        <p:nvSpPr>
          <p:cNvPr id="3" name="矩形 2"/>
          <p:cNvSpPr/>
          <p:nvPr/>
        </p:nvSpPr>
        <p:spPr>
          <a:xfrm>
            <a:off x="0" y="0"/>
            <a:ext cx="12209780" cy="6858000"/>
          </a:xfrm>
          <a:prstGeom prst="rect">
            <a:avLst/>
          </a:prstGeom>
          <a:solidFill>
            <a:srgbClr val="4874CB">
              <a:alpha val="88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1155700" y="371475"/>
            <a:ext cx="6898005" cy="506730"/>
          </a:xfrm>
          <a:prstGeom prst="rect">
            <a:avLst/>
          </a:prstGeom>
          <a:noFill/>
        </p:spPr>
        <p:txBody>
          <a:bodyPr wrap="square" rtlCol="0">
            <a:spAutoFit/>
          </a:bodyPr>
          <a:lstStyle/>
          <a:p>
            <a:r>
              <a:rPr lang="zh-CN" altLang="en-US" sz="2700">
                <a:solidFill>
                  <a:schemeClr val="bg1"/>
                </a:solidFill>
                <a:cs typeface="+mn-ea"/>
                <a:sym typeface="+mn-lt"/>
              </a:rPr>
              <a:t>山东商业职业技术学院</a:t>
            </a:r>
          </a:p>
        </p:txBody>
      </p:sp>
      <p:sp>
        <p:nvSpPr>
          <p:cNvPr id="4" name="文本框 3"/>
          <p:cNvSpPr txBox="1"/>
          <p:nvPr/>
        </p:nvSpPr>
        <p:spPr>
          <a:xfrm>
            <a:off x="1171575" y="847090"/>
            <a:ext cx="5207000" cy="306705"/>
          </a:xfrm>
          <a:prstGeom prst="rect">
            <a:avLst/>
          </a:prstGeom>
          <a:noFill/>
        </p:spPr>
        <p:txBody>
          <a:bodyPr wrap="square" rtlCol="0">
            <a:spAutoFit/>
          </a:bodyPr>
          <a:lstStyle/>
          <a:p>
            <a:r>
              <a:rPr lang="zh-CN" altLang="en-US" sz="1400">
                <a:solidFill>
                  <a:schemeClr val="bg1"/>
                </a:solidFill>
                <a:cs typeface="+mn-ea"/>
                <a:sym typeface="+mn-lt"/>
              </a:rPr>
              <a:t>Shandong Institute of Commerce and Technology</a:t>
            </a:r>
          </a:p>
        </p:txBody>
      </p:sp>
      <p:pic>
        <p:nvPicPr>
          <p:cNvPr id="5" name="图片 4" descr="logo"/>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835" y="67945"/>
            <a:ext cx="1419860" cy="1412240"/>
          </a:xfrm>
          <a:prstGeom prst="rect">
            <a:avLst/>
          </a:prstGeom>
        </p:spPr>
      </p:pic>
      <p:sp>
        <p:nvSpPr>
          <p:cNvPr id="9" name="椭圆 8"/>
          <p:cNvSpPr/>
          <p:nvPr/>
        </p:nvSpPr>
        <p:spPr>
          <a:xfrm>
            <a:off x="-823595" y="4662170"/>
            <a:ext cx="13881735" cy="5548630"/>
          </a:xfrm>
          <a:prstGeom prst="ellipse">
            <a:avLst/>
          </a:prstGeom>
          <a:solidFill>
            <a:schemeClr val="bg1"/>
          </a:solidFill>
          <a:ln>
            <a:noFill/>
          </a:ln>
          <a:effectLst>
            <a:glow rad="63500">
              <a:schemeClr val="bg1">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823595" y="4999990"/>
            <a:ext cx="13881735" cy="5548630"/>
          </a:xfrm>
          <a:prstGeom prst="ellipse">
            <a:avLst/>
          </a:prstGeom>
          <a:solidFill>
            <a:srgbClr val="EFEFEF"/>
          </a:solidFill>
          <a:ln>
            <a:noFill/>
          </a:ln>
          <a:effectLst>
            <a:glow rad="63500">
              <a:schemeClr val="accent1">
                <a:satMod val="175000"/>
                <a:alpha val="13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22" name="文本框 21"/>
          <p:cNvSpPr txBox="1"/>
          <p:nvPr/>
        </p:nvSpPr>
        <p:spPr>
          <a:xfrm>
            <a:off x="3897630" y="5409565"/>
            <a:ext cx="4438650" cy="706755"/>
          </a:xfrm>
          <a:prstGeom prst="rect">
            <a:avLst/>
          </a:prstGeom>
          <a:noFill/>
        </p:spPr>
        <p:txBody>
          <a:bodyPr wrap="square" rtlCol="0">
            <a:spAutoFit/>
          </a:bodyPr>
          <a:lstStyle/>
          <a:p>
            <a:r>
              <a:rPr lang="zh-CN" altLang="en-US" sz="4000">
                <a:solidFill>
                  <a:srgbClr val="4F6796">
                    <a:alpha val="53000"/>
                  </a:srgbClr>
                </a:solidFill>
                <a:effectLst/>
                <a:cs typeface="+mn-ea"/>
                <a:sym typeface="+mn-lt"/>
              </a:rPr>
              <a:t>尚德蕴能</a:t>
            </a:r>
            <a:r>
              <a:rPr lang="en-US" altLang="zh-CN" sz="4000">
                <a:solidFill>
                  <a:srgbClr val="4F6796">
                    <a:alpha val="53000"/>
                  </a:srgbClr>
                </a:solidFill>
                <a:effectLst/>
                <a:cs typeface="+mn-ea"/>
                <a:sym typeface="+mn-lt"/>
              </a:rPr>
              <a:t> </a:t>
            </a:r>
            <a:r>
              <a:rPr lang="zh-CN" altLang="en-US" sz="4000">
                <a:solidFill>
                  <a:srgbClr val="4F6796">
                    <a:alpha val="53000"/>
                  </a:srgbClr>
                </a:solidFill>
                <a:effectLst/>
                <a:cs typeface="+mn-ea"/>
                <a:sym typeface="+mn-lt"/>
              </a:rPr>
              <a:t>日精日新</a:t>
            </a:r>
          </a:p>
        </p:txBody>
      </p:sp>
      <p:sp>
        <p:nvSpPr>
          <p:cNvPr id="23" name="文本框 22"/>
          <p:cNvSpPr txBox="1"/>
          <p:nvPr/>
        </p:nvSpPr>
        <p:spPr>
          <a:xfrm>
            <a:off x="3724910" y="492125"/>
            <a:ext cx="5569585" cy="4507865"/>
          </a:xfrm>
          <a:prstGeom prst="rect">
            <a:avLst/>
          </a:prstGeom>
          <a:noFill/>
        </p:spPr>
        <p:txBody>
          <a:bodyPr wrap="square" rtlCol="0">
            <a:spAutoFit/>
          </a:bodyPr>
          <a:lstStyle/>
          <a:p>
            <a:r>
              <a:rPr lang="en-US" altLang="zh-CN" sz="28700" b="1">
                <a:gradFill>
                  <a:gsLst>
                    <a:gs pos="0">
                      <a:schemeClr val="bg1">
                        <a:alpha val="0"/>
                      </a:schemeClr>
                    </a:gs>
                    <a:gs pos="100000">
                      <a:schemeClr val="bg1"/>
                    </a:gs>
                  </a:gsLst>
                  <a:lin ang="16200000" scaled="0"/>
                </a:gradFill>
                <a:cs typeface="+mn-ea"/>
                <a:sym typeface="+mn-lt"/>
              </a:rPr>
              <a:t>02</a:t>
            </a:r>
          </a:p>
        </p:txBody>
      </p:sp>
      <p:sp>
        <p:nvSpPr>
          <p:cNvPr id="7" name="文本框 6">
            <a:extLst>
              <a:ext uri="{FF2B5EF4-FFF2-40B4-BE49-F238E27FC236}">
                <a16:creationId xmlns:a16="http://schemas.microsoft.com/office/drawing/2014/main" id="{00DFD4BC-D148-1C1F-74F3-80563C24C92B}"/>
              </a:ext>
            </a:extLst>
          </p:cNvPr>
          <p:cNvSpPr txBox="1"/>
          <p:nvPr/>
        </p:nvSpPr>
        <p:spPr>
          <a:xfrm>
            <a:off x="3797358" y="3124800"/>
            <a:ext cx="4350073" cy="1265595"/>
          </a:xfrm>
          <a:custGeom>
            <a:avLst/>
            <a:gdLst/>
            <a:ahLst/>
            <a:cxnLst/>
            <a:rect l="l" t="t" r="r" b="b"/>
            <a:pathLst>
              <a:path w="4350073" h="1265595">
                <a:moveTo>
                  <a:pt x="2853540" y="902084"/>
                </a:moveTo>
                <a:lnTo>
                  <a:pt x="2844796" y="906456"/>
                </a:lnTo>
                <a:cubicBezTo>
                  <a:pt x="2837023" y="928802"/>
                  <a:pt x="2831194" y="944590"/>
                  <a:pt x="2827308" y="953820"/>
                </a:cubicBezTo>
                <a:cubicBezTo>
                  <a:pt x="2823422" y="963049"/>
                  <a:pt x="2820750" y="973736"/>
                  <a:pt x="2819293" y="985881"/>
                </a:cubicBezTo>
                <a:cubicBezTo>
                  <a:pt x="2817835" y="998025"/>
                  <a:pt x="2814678" y="1020128"/>
                  <a:pt x="2809820" y="1052189"/>
                </a:cubicBezTo>
                <a:cubicBezTo>
                  <a:pt x="2816621" y="1056075"/>
                  <a:pt x="2830465" y="1055589"/>
                  <a:pt x="2851354" y="1050732"/>
                </a:cubicBezTo>
                <a:cubicBezTo>
                  <a:pt x="2872242" y="1045874"/>
                  <a:pt x="2906975" y="1042959"/>
                  <a:pt x="2955552" y="1041988"/>
                </a:cubicBezTo>
                <a:lnTo>
                  <a:pt x="2968668" y="1018671"/>
                </a:lnTo>
                <a:lnTo>
                  <a:pt x="2973040" y="1015756"/>
                </a:lnTo>
                <a:lnTo>
                  <a:pt x="2994900" y="923944"/>
                </a:lnTo>
                <a:cubicBezTo>
                  <a:pt x="2983242" y="925887"/>
                  <a:pt x="2974255" y="928073"/>
                  <a:pt x="2967940" y="930502"/>
                </a:cubicBezTo>
                <a:cubicBezTo>
                  <a:pt x="2961625" y="932931"/>
                  <a:pt x="2954338" y="933174"/>
                  <a:pt x="2946080" y="931231"/>
                </a:cubicBezTo>
                <a:cubicBezTo>
                  <a:pt x="2937822" y="929288"/>
                  <a:pt x="2929078" y="928073"/>
                  <a:pt x="2919848" y="927588"/>
                </a:cubicBezTo>
                <a:cubicBezTo>
                  <a:pt x="2910618" y="927102"/>
                  <a:pt x="2888515" y="918601"/>
                  <a:pt x="2853540" y="902084"/>
                </a:cubicBezTo>
                <a:close/>
                <a:moveTo>
                  <a:pt x="2799619" y="875853"/>
                </a:moveTo>
                <a:lnTo>
                  <a:pt x="2789417" y="880225"/>
                </a:lnTo>
                <a:lnTo>
                  <a:pt x="2763186" y="937060"/>
                </a:lnTo>
                <a:lnTo>
                  <a:pt x="2766100" y="938518"/>
                </a:lnTo>
                <a:close/>
                <a:moveTo>
                  <a:pt x="3852868" y="545754"/>
                </a:moveTo>
                <a:cubicBezTo>
                  <a:pt x="3846010" y="546516"/>
                  <a:pt x="3834199" y="549755"/>
                  <a:pt x="3817435" y="555470"/>
                </a:cubicBezTo>
                <a:cubicBezTo>
                  <a:pt x="3800671" y="561185"/>
                  <a:pt x="3757237" y="581568"/>
                  <a:pt x="3687133" y="616620"/>
                </a:cubicBezTo>
                <a:lnTo>
                  <a:pt x="3667702" y="650910"/>
                </a:lnTo>
                <a:cubicBezTo>
                  <a:pt x="3677608" y="654720"/>
                  <a:pt x="3685038" y="657006"/>
                  <a:pt x="3689991" y="657768"/>
                </a:cubicBezTo>
                <a:cubicBezTo>
                  <a:pt x="3694944" y="658530"/>
                  <a:pt x="3705040" y="665007"/>
                  <a:pt x="3720280" y="677199"/>
                </a:cubicBezTo>
                <a:cubicBezTo>
                  <a:pt x="3720280" y="680247"/>
                  <a:pt x="3723709" y="687486"/>
                  <a:pt x="3730567" y="698916"/>
                </a:cubicBezTo>
                <a:cubicBezTo>
                  <a:pt x="3748093" y="675294"/>
                  <a:pt x="3766762" y="652053"/>
                  <a:pt x="3786574" y="629193"/>
                </a:cubicBezTo>
                <a:lnTo>
                  <a:pt x="3822007" y="604047"/>
                </a:lnTo>
                <a:lnTo>
                  <a:pt x="3823150" y="594903"/>
                </a:lnTo>
                <a:cubicBezTo>
                  <a:pt x="3834580" y="584997"/>
                  <a:pt x="3842391" y="580044"/>
                  <a:pt x="3846582" y="580044"/>
                </a:cubicBezTo>
                <a:cubicBezTo>
                  <a:pt x="3850773" y="580044"/>
                  <a:pt x="3854583" y="579663"/>
                  <a:pt x="3858012" y="578901"/>
                </a:cubicBezTo>
                <a:cubicBezTo>
                  <a:pt x="3861441" y="578139"/>
                  <a:pt x="3867727" y="578901"/>
                  <a:pt x="3876871" y="581187"/>
                </a:cubicBezTo>
                <a:lnTo>
                  <a:pt x="3879157" y="577758"/>
                </a:lnTo>
                <a:close/>
                <a:moveTo>
                  <a:pt x="3791146" y="487461"/>
                </a:moveTo>
                <a:lnTo>
                  <a:pt x="3723709" y="514893"/>
                </a:lnTo>
                <a:lnTo>
                  <a:pt x="3713422" y="537753"/>
                </a:lnTo>
                <a:lnTo>
                  <a:pt x="3823150" y="513750"/>
                </a:lnTo>
                <a:lnTo>
                  <a:pt x="3811720" y="500034"/>
                </a:lnTo>
                <a:close/>
                <a:moveTo>
                  <a:pt x="3764857" y="456600"/>
                </a:moveTo>
                <a:lnTo>
                  <a:pt x="3745426" y="458886"/>
                </a:lnTo>
                <a:lnTo>
                  <a:pt x="3737425" y="478317"/>
                </a:lnTo>
                <a:lnTo>
                  <a:pt x="3767143" y="462315"/>
                </a:lnTo>
                <a:close/>
                <a:moveTo>
                  <a:pt x="2649514" y="441570"/>
                </a:moveTo>
                <a:cubicBezTo>
                  <a:pt x="2649514" y="455171"/>
                  <a:pt x="2639799" y="481646"/>
                  <a:pt x="2620368" y="520994"/>
                </a:cubicBezTo>
                <a:cubicBezTo>
                  <a:pt x="2600937" y="560342"/>
                  <a:pt x="2587092" y="592403"/>
                  <a:pt x="2578834" y="617177"/>
                </a:cubicBezTo>
                <a:cubicBezTo>
                  <a:pt x="2570576" y="641952"/>
                  <a:pt x="2562560" y="660897"/>
                  <a:pt x="2554788" y="674013"/>
                </a:cubicBezTo>
                <a:cubicBezTo>
                  <a:pt x="2547016" y="687129"/>
                  <a:pt x="2532928" y="714575"/>
                  <a:pt x="2512526" y="756352"/>
                </a:cubicBezTo>
                <a:lnTo>
                  <a:pt x="2516898" y="766553"/>
                </a:lnTo>
                <a:cubicBezTo>
                  <a:pt x="2532442" y="769468"/>
                  <a:pt x="2550173" y="766796"/>
                  <a:pt x="2570090" y="758538"/>
                </a:cubicBezTo>
                <a:cubicBezTo>
                  <a:pt x="2590007" y="750280"/>
                  <a:pt x="2609438" y="742750"/>
                  <a:pt x="2628383" y="735949"/>
                </a:cubicBezTo>
                <a:cubicBezTo>
                  <a:pt x="2647328" y="729149"/>
                  <a:pt x="2716065" y="708746"/>
                  <a:pt x="2834594" y="674742"/>
                </a:cubicBezTo>
                <a:cubicBezTo>
                  <a:pt x="2881229" y="612563"/>
                  <a:pt x="2931750" y="553298"/>
                  <a:pt x="2986156" y="496948"/>
                </a:cubicBezTo>
                <a:lnTo>
                  <a:pt x="2981784" y="494033"/>
                </a:lnTo>
                <a:cubicBezTo>
                  <a:pt x="2919605" y="521237"/>
                  <a:pt x="2883658" y="538725"/>
                  <a:pt x="2873942" y="546497"/>
                </a:cubicBezTo>
                <a:cubicBezTo>
                  <a:pt x="2864227" y="554270"/>
                  <a:pt x="2854025" y="561799"/>
                  <a:pt x="2843338" y="569086"/>
                </a:cubicBezTo>
                <a:cubicBezTo>
                  <a:pt x="2832651" y="576372"/>
                  <a:pt x="2816621" y="590217"/>
                  <a:pt x="2795247" y="610619"/>
                </a:cubicBezTo>
                <a:cubicBezTo>
                  <a:pt x="2787474" y="635880"/>
                  <a:pt x="2781645" y="650210"/>
                  <a:pt x="2777759" y="653610"/>
                </a:cubicBezTo>
                <a:cubicBezTo>
                  <a:pt x="2773873" y="657011"/>
                  <a:pt x="2768043" y="663569"/>
                  <a:pt x="2760271" y="673284"/>
                </a:cubicBezTo>
                <a:lnTo>
                  <a:pt x="2741326" y="680571"/>
                </a:lnTo>
                <a:lnTo>
                  <a:pt x="2716551" y="665998"/>
                </a:lnTo>
                <a:cubicBezTo>
                  <a:pt x="2706836" y="654339"/>
                  <a:pt x="2701249" y="644138"/>
                  <a:pt x="2699792" y="635394"/>
                </a:cubicBezTo>
                <a:cubicBezTo>
                  <a:pt x="2698335" y="626650"/>
                  <a:pt x="2696392" y="617906"/>
                  <a:pt x="2693963" y="609162"/>
                </a:cubicBezTo>
                <a:cubicBezTo>
                  <a:pt x="2691534" y="600418"/>
                  <a:pt x="2690319" y="594346"/>
                  <a:pt x="2690319" y="590946"/>
                </a:cubicBezTo>
                <a:cubicBezTo>
                  <a:pt x="2690319" y="587545"/>
                  <a:pt x="2689348" y="583173"/>
                  <a:pt x="2687405" y="577830"/>
                </a:cubicBezTo>
                <a:cubicBezTo>
                  <a:pt x="2685461" y="572486"/>
                  <a:pt x="2684733" y="566171"/>
                  <a:pt x="2685219" y="558884"/>
                </a:cubicBezTo>
                <a:cubicBezTo>
                  <a:pt x="2685704" y="551598"/>
                  <a:pt x="2686676" y="546983"/>
                  <a:pt x="2688133" y="545040"/>
                </a:cubicBezTo>
                <a:cubicBezTo>
                  <a:pt x="2689591" y="543097"/>
                  <a:pt x="2699549" y="522694"/>
                  <a:pt x="2718008" y="483832"/>
                </a:cubicBezTo>
                <a:cubicBezTo>
                  <a:pt x="2707321" y="479946"/>
                  <a:pt x="2684976" y="465859"/>
                  <a:pt x="2650972" y="441570"/>
                </a:cubicBezTo>
                <a:close/>
                <a:moveTo>
                  <a:pt x="2602880" y="390563"/>
                </a:moveTo>
                <a:cubicBezTo>
                  <a:pt x="2599965" y="390563"/>
                  <a:pt x="2592921" y="395664"/>
                  <a:pt x="2581749" y="405865"/>
                </a:cubicBezTo>
                <a:cubicBezTo>
                  <a:pt x="2570576" y="416067"/>
                  <a:pt x="2553331" y="428940"/>
                  <a:pt x="2530014" y="444484"/>
                </a:cubicBezTo>
                <a:cubicBezTo>
                  <a:pt x="2519326" y="457114"/>
                  <a:pt x="2511797" y="475574"/>
                  <a:pt x="2507425" y="499863"/>
                </a:cubicBezTo>
                <a:cubicBezTo>
                  <a:pt x="2503053" y="524151"/>
                  <a:pt x="2495038" y="554755"/>
                  <a:pt x="2483379" y="591674"/>
                </a:cubicBezTo>
                <a:lnTo>
                  <a:pt x="2489208" y="591674"/>
                </a:lnTo>
                <a:lnTo>
                  <a:pt x="2610166" y="491119"/>
                </a:lnTo>
                <a:lnTo>
                  <a:pt x="2646600" y="441570"/>
                </a:lnTo>
                <a:close/>
                <a:moveTo>
                  <a:pt x="3848296" y="320583"/>
                </a:moveTo>
                <a:lnTo>
                  <a:pt x="3815149" y="329727"/>
                </a:lnTo>
                <a:lnTo>
                  <a:pt x="3823150" y="338871"/>
                </a:lnTo>
                <a:lnTo>
                  <a:pt x="3849439" y="321726"/>
                </a:lnTo>
                <a:close/>
                <a:moveTo>
                  <a:pt x="697680" y="128508"/>
                </a:moveTo>
                <a:lnTo>
                  <a:pt x="711701" y="140777"/>
                </a:lnTo>
                <a:lnTo>
                  <a:pt x="729227" y="149540"/>
                </a:lnTo>
                <a:lnTo>
                  <a:pt x="757268" y="161808"/>
                </a:lnTo>
                <a:lnTo>
                  <a:pt x="771289" y="168818"/>
                </a:lnTo>
                <a:cubicBezTo>
                  <a:pt x="781805" y="179334"/>
                  <a:pt x="788231" y="189849"/>
                  <a:pt x="790568" y="200365"/>
                </a:cubicBezTo>
                <a:cubicBezTo>
                  <a:pt x="796410" y="195691"/>
                  <a:pt x="801375" y="193062"/>
                  <a:pt x="805465" y="192478"/>
                </a:cubicBezTo>
                <a:cubicBezTo>
                  <a:pt x="809554" y="191894"/>
                  <a:pt x="854245" y="212049"/>
                  <a:pt x="939539" y="252943"/>
                </a:cubicBezTo>
                <a:cubicBezTo>
                  <a:pt x="944212" y="263459"/>
                  <a:pt x="948009" y="270469"/>
                  <a:pt x="950930" y="273974"/>
                </a:cubicBezTo>
                <a:cubicBezTo>
                  <a:pt x="953852" y="277479"/>
                  <a:pt x="954436" y="283029"/>
                  <a:pt x="952683" y="290624"/>
                </a:cubicBezTo>
                <a:cubicBezTo>
                  <a:pt x="950930" y="298218"/>
                  <a:pt x="951223" y="305813"/>
                  <a:pt x="953559" y="313408"/>
                </a:cubicBezTo>
                <a:cubicBezTo>
                  <a:pt x="955896" y="321002"/>
                  <a:pt x="941875" y="346999"/>
                  <a:pt x="911497" y="391398"/>
                </a:cubicBezTo>
                <a:cubicBezTo>
                  <a:pt x="877613" y="413598"/>
                  <a:pt x="846651" y="438719"/>
                  <a:pt x="818609" y="466760"/>
                </a:cubicBezTo>
                <a:lnTo>
                  <a:pt x="792320" y="494802"/>
                </a:lnTo>
                <a:lnTo>
                  <a:pt x="764279" y="522843"/>
                </a:lnTo>
                <a:lnTo>
                  <a:pt x="729227" y="559648"/>
                </a:lnTo>
                <a:lnTo>
                  <a:pt x="715206" y="570164"/>
                </a:lnTo>
                <a:cubicBezTo>
                  <a:pt x="691838" y="605216"/>
                  <a:pt x="667886" y="639683"/>
                  <a:pt x="643349" y="673567"/>
                </a:cubicBezTo>
                <a:cubicBezTo>
                  <a:pt x="663212" y="686419"/>
                  <a:pt x="679862" y="694890"/>
                  <a:pt x="693298" y="698980"/>
                </a:cubicBezTo>
                <a:cubicBezTo>
                  <a:pt x="706735" y="703069"/>
                  <a:pt x="722800" y="709495"/>
                  <a:pt x="741495" y="718258"/>
                </a:cubicBezTo>
                <a:cubicBezTo>
                  <a:pt x="760189" y="727021"/>
                  <a:pt x="792320" y="738997"/>
                  <a:pt x="837888" y="754187"/>
                </a:cubicBezTo>
                <a:cubicBezTo>
                  <a:pt x="883455" y="769376"/>
                  <a:pt x="932528" y="794496"/>
                  <a:pt x="985106" y="829548"/>
                </a:cubicBezTo>
                <a:lnTo>
                  <a:pt x="1042942" y="894395"/>
                </a:lnTo>
                <a:cubicBezTo>
                  <a:pt x="1090846" y="924773"/>
                  <a:pt x="1123562" y="940546"/>
                  <a:pt x="1141088" y="941715"/>
                </a:cubicBezTo>
                <a:lnTo>
                  <a:pt x="1151603" y="953983"/>
                </a:lnTo>
                <a:cubicBezTo>
                  <a:pt x="1186655" y="980856"/>
                  <a:pt x="1212068" y="994293"/>
                  <a:pt x="1227841" y="994293"/>
                </a:cubicBezTo>
                <a:cubicBezTo>
                  <a:pt x="1243615" y="994293"/>
                  <a:pt x="1259680" y="994877"/>
                  <a:pt x="1276038" y="996045"/>
                </a:cubicBezTo>
                <a:cubicBezTo>
                  <a:pt x="1292395" y="997214"/>
                  <a:pt x="1309629" y="999551"/>
                  <a:pt x="1327740" y="1003056"/>
                </a:cubicBezTo>
                <a:cubicBezTo>
                  <a:pt x="1345850" y="1006561"/>
                  <a:pt x="1364252" y="1009774"/>
                  <a:pt x="1382946" y="1012695"/>
                </a:cubicBezTo>
                <a:cubicBezTo>
                  <a:pt x="1401641" y="1015616"/>
                  <a:pt x="1420335" y="1020874"/>
                  <a:pt x="1439030" y="1028468"/>
                </a:cubicBezTo>
                <a:cubicBezTo>
                  <a:pt x="1457724" y="1036063"/>
                  <a:pt x="1476126" y="1042489"/>
                  <a:pt x="1494237" y="1047747"/>
                </a:cubicBezTo>
                <a:cubicBezTo>
                  <a:pt x="1512347" y="1053005"/>
                  <a:pt x="1543602" y="1067902"/>
                  <a:pt x="1588001" y="1092438"/>
                </a:cubicBezTo>
                <a:cubicBezTo>
                  <a:pt x="1596180" y="1108796"/>
                  <a:pt x="1606695" y="1123401"/>
                  <a:pt x="1619547" y="1136253"/>
                </a:cubicBezTo>
                <a:lnTo>
                  <a:pt x="1609032" y="1176563"/>
                </a:lnTo>
                <a:lnTo>
                  <a:pt x="1598516" y="1183574"/>
                </a:lnTo>
                <a:lnTo>
                  <a:pt x="1580990" y="1206357"/>
                </a:lnTo>
                <a:cubicBezTo>
                  <a:pt x="1512055" y="1214536"/>
                  <a:pt x="1474666" y="1221255"/>
                  <a:pt x="1468824" y="1226512"/>
                </a:cubicBezTo>
                <a:cubicBezTo>
                  <a:pt x="1462982" y="1231770"/>
                  <a:pt x="1452758" y="1234983"/>
                  <a:pt x="1438153" y="1236152"/>
                </a:cubicBezTo>
                <a:cubicBezTo>
                  <a:pt x="1423548" y="1237320"/>
                  <a:pt x="1411572" y="1240241"/>
                  <a:pt x="1402225" y="1244915"/>
                </a:cubicBezTo>
                <a:cubicBezTo>
                  <a:pt x="1392878" y="1249588"/>
                  <a:pt x="1380610" y="1252801"/>
                  <a:pt x="1365421" y="1254554"/>
                </a:cubicBezTo>
                <a:cubicBezTo>
                  <a:pt x="1350231" y="1256306"/>
                  <a:pt x="1335042" y="1258935"/>
                  <a:pt x="1319853" y="1262441"/>
                </a:cubicBezTo>
                <a:cubicBezTo>
                  <a:pt x="1304664" y="1265946"/>
                  <a:pt x="1290059" y="1266530"/>
                  <a:pt x="1276038" y="1264193"/>
                </a:cubicBezTo>
                <a:cubicBezTo>
                  <a:pt x="1262017" y="1261856"/>
                  <a:pt x="1251794" y="1259228"/>
                  <a:pt x="1245367" y="1256306"/>
                </a:cubicBezTo>
                <a:cubicBezTo>
                  <a:pt x="1238941" y="1253385"/>
                  <a:pt x="1230178" y="1250465"/>
                  <a:pt x="1219078" y="1247543"/>
                </a:cubicBezTo>
                <a:cubicBezTo>
                  <a:pt x="1207979" y="1244622"/>
                  <a:pt x="1162703" y="1211031"/>
                  <a:pt x="1083252" y="1146769"/>
                </a:cubicBezTo>
                <a:lnTo>
                  <a:pt x="1006137" y="1064397"/>
                </a:lnTo>
                <a:cubicBezTo>
                  <a:pt x="959401" y="1015324"/>
                  <a:pt x="926686" y="982025"/>
                  <a:pt x="907992" y="964499"/>
                </a:cubicBezTo>
                <a:cubicBezTo>
                  <a:pt x="889297" y="946973"/>
                  <a:pt x="848403" y="917178"/>
                  <a:pt x="785310" y="875116"/>
                </a:cubicBezTo>
                <a:cubicBezTo>
                  <a:pt x="722216" y="833054"/>
                  <a:pt x="686872" y="808809"/>
                  <a:pt x="679277" y="802383"/>
                </a:cubicBezTo>
                <a:cubicBezTo>
                  <a:pt x="671683" y="795957"/>
                  <a:pt x="663212" y="791868"/>
                  <a:pt x="653865" y="790115"/>
                </a:cubicBezTo>
                <a:cubicBezTo>
                  <a:pt x="644518" y="788362"/>
                  <a:pt x="636047" y="786026"/>
                  <a:pt x="628452" y="783104"/>
                </a:cubicBezTo>
                <a:cubicBezTo>
                  <a:pt x="620857" y="780183"/>
                  <a:pt x="613263" y="779015"/>
                  <a:pt x="605668" y="779599"/>
                </a:cubicBezTo>
                <a:cubicBezTo>
                  <a:pt x="598074" y="780183"/>
                  <a:pt x="590479" y="779891"/>
                  <a:pt x="582884" y="778723"/>
                </a:cubicBezTo>
                <a:cubicBezTo>
                  <a:pt x="575290" y="777555"/>
                  <a:pt x="568864" y="779891"/>
                  <a:pt x="563606" y="785733"/>
                </a:cubicBezTo>
                <a:cubicBezTo>
                  <a:pt x="558348" y="791575"/>
                  <a:pt x="547540" y="799754"/>
                  <a:pt x="531183" y="810270"/>
                </a:cubicBezTo>
                <a:cubicBezTo>
                  <a:pt x="510152" y="837143"/>
                  <a:pt x="471010" y="881542"/>
                  <a:pt x="413759" y="943467"/>
                </a:cubicBezTo>
                <a:cubicBezTo>
                  <a:pt x="364686" y="984361"/>
                  <a:pt x="334892" y="1006561"/>
                  <a:pt x="324376" y="1010066"/>
                </a:cubicBezTo>
                <a:cubicBezTo>
                  <a:pt x="313860" y="1013571"/>
                  <a:pt x="303637" y="1017369"/>
                  <a:pt x="293706" y="1021458"/>
                </a:cubicBezTo>
                <a:cubicBezTo>
                  <a:pt x="283774" y="1025547"/>
                  <a:pt x="274427" y="1029929"/>
                  <a:pt x="265664" y="1034603"/>
                </a:cubicBezTo>
                <a:cubicBezTo>
                  <a:pt x="256901" y="1039276"/>
                  <a:pt x="243172" y="1042197"/>
                  <a:pt x="224478" y="1043366"/>
                </a:cubicBezTo>
                <a:lnTo>
                  <a:pt x="205199" y="1025840"/>
                </a:lnTo>
                <a:cubicBezTo>
                  <a:pt x="198189" y="1030513"/>
                  <a:pt x="184752" y="1034895"/>
                  <a:pt x="164889" y="1038984"/>
                </a:cubicBezTo>
                <a:cubicBezTo>
                  <a:pt x="145027" y="1043074"/>
                  <a:pt x="120490" y="1041613"/>
                  <a:pt x="91280" y="1034603"/>
                </a:cubicBezTo>
                <a:lnTo>
                  <a:pt x="80765" y="1024087"/>
                </a:lnTo>
                <a:lnTo>
                  <a:pt x="50971" y="1011819"/>
                </a:lnTo>
                <a:cubicBezTo>
                  <a:pt x="42792" y="1018829"/>
                  <a:pt x="31108" y="1021166"/>
                  <a:pt x="15918" y="1018829"/>
                </a:cubicBezTo>
                <a:lnTo>
                  <a:pt x="145" y="997798"/>
                </a:lnTo>
                <a:cubicBezTo>
                  <a:pt x="-1023" y="980272"/>
                  <a:pt x="4819" y="949309"/>
                  <a:pt x="17671" y="904910"/>
                </a:cubicBezTo>
                <a:lnTo>
                  <a:pt x="26434" y="910168"/>
                </a:lnTo>
                <a:lnTo>
                  <a:pt x="31692" y="882126"/>
                </a:lnTo>
                <a:lnTo>
                  <a:pt x="40455" y="890889"/>
                </a:lnTo>
                <a:cubicBezTo>
                  <a:pt x="60318" y="881542"/>
                  <a:pt x="73170" y="877453"/>
                  <a:pt x="79012" y="878621"/>
                </a:cubicBezTo>
                <a:lnTo>
                  <a:pt x="91280" y="866353"/>
                </a:lnTo>
                <a:cubicBezTo>
                  <a:pt x="118153" y="849995"/>
                  <a:pt x="143274" y="831301"/>
                  <a:pt x="166642" y="810270"/>
                </a:cubicBezTo>
                <a:lnTo>
                  <a:pt x="163137" y="790991"/>
                </a:lnTo>
                <a:cubicBezTo>
                  <a:pt x="187673" y="764118"/>
                  <a:pt x="204031" y="746592"/>
                  <a:pt x="212210" y="738413"/>
                </a:cubicBezTo>
                <a:cubicBezTo>
                  <a:pt x="220388" y="730234"/>
                  <a:pt x="227691" y="720595"/>
                  <a:pt x="234117" y="709495"/>
                </a:cubicBezTo>
                <a:cubicBezTo>
                  <a:pt x="240543" y="698395"/>
                  <a:pt x="263911" y="660715"/>
                  <a:pt x="304221" y="596453"/>
                </a:cubicBezTo>
                <a:cubicBezTo>
                  <a:pt x="344531" y="532191"/>
                  <a:pt x="370528" y="488668"/>
                  <a:pt x="382212" y="465884"/>
                </a:cubicBezTo>
                <a:cubicBezTo>
                  <a:pt x="393896" y="443100"/>
                  <a:pt x="403827" y="426158"/>
                  <a:pt x="412006" y="415059"/>
                </a:cubicBezTo>
                <a:cubicBezTo>
                  <a:pt x="420185" y="403959"/>
                  <a:pt x="429240" y="391398"/>
                  <a:pt x="439171" y="377378"/>
                </a:cubicBezTo>
                <a:cubicBezTo>
                  <a:pt x="449103" y="363357"/>
                  <a:pt x="460495" y="349336"/>
                  <a:pt x="473347" y="335315"/>
                </a:cubicBezTo>
                <a:cubicBezTo>
                  <a:pt x="486199" y="321294"/>
                  <a:pt x="510736" y="292669"/>
                  <a:pt x="546956" y="249438"/>
                </a:cubicBezTo>
                <a:lnTo>
                  <a:pt x="662628" y="151292"/>
                </a:lnTo>
                <a:lnTo>
                  <a:pt x="673143" y="156550"/>
                </a:lnTo>
                <a:lnTo>
                  <a:pt x="683659" y="147787"/>
                </a:lnTo>
                <a:close/>
                <a:moveTo>
                  <a:pt x="1798135" y="88681"/>
                </a:moveTo>
                <a:cubicBezTo>
                  <a:pt x="1807279" y="88681"/>
                  <a:pt x="1824424" y="93444"/>
                  <a:pt x="1849570" y="102969"/>
                </a:cubicBezTo>
                <a:cubicBezTo>
                  <a:pt x="1874716" y="112494"/>
                  <a:pt x="1894147" y="121066"/>
                  <a:pt x="1907863" y="128686"/>
                </a:cubicBezTo>
                <a:cubicBezTo>
                  <a:pt x="1911673" y="134020"/>
                  <a:pt x="1914911" y="137830"/>
                  <a:pt x="1917578" y="140116"/>
                </a:cubicBezTo>
                <a:cubicBezTo>
                  <a:pt x="1920245" y="142402"/>
                  <a:pt x="1920626" y="147355"/>
                  <a:pt x="1918721" y="154975"/>
                </a:cubicBezTo>
                <a:cubicBezTo>
                  <a:pt x="1916816" y="162595"/>
                  <a:pt x="1916054" y="170215"/>
                  <a:pt x="1916435" y="177835"/>
                </a:cubicBezTo>
                <a:cubicBezTo>
                  <a:pt x="1916816" y="185455"/>
                  <a:pt x="1914149" y="191932"/>
                  <a:pt x="1908434" y="197266"/>
                </a:cubicBezTo>
                <a:cubicBezTo>
                  <a:pt x="1902719" y="202600"/>
                  <a:pt x="1899481" y="207553"/>
                  <a:pt x="1898719" y="212125"/>
                </a:cubicBezTo>
                <a:cubicBezTo>
                  <a:pt x="1897957" y="216697"/>
                  <a:pt x="1894718" y="228318"/>
                  <a:pt x="1889003" y="246987"/>
                </a:cubicBezTo>
                <a:cubicBezTo>
                  <a:pt x="1883288" y="265656"/>
                  <a:pt x="1880431" y="276895"/>
                  <a:pt x="1880431" y="280705"/>
                </a:cubicBezTo>
                <a:cubicBezTo>
                  <a:pt x="1880431" y="284515"/>
                  <a:pt x="1879288" y="304708"/>
                  <a:pt x="1877002" y="341284"/>
                </a:cubicBezTo>
                <a:lnTo>
                  <a:pt x="1965013" y="334426"/>
                </a:lnTo>
                <a:lnTo>
                  <a:pt x="1967299" y="312709"/>
                </a:lnTo>
                <a:cubicBezTo>
                  <a:pt x="1991683" y="318043"/>
                  <a:pt x="2004637" y="321472"/>
                  <a:pt x="2006161" y="322996"/>
                </a:cubicBezTo>
                <a:cubicBezTo>
                  <a:pt x="2007685" y="324520"/>
                  <a:pt x="2009971" y="325282"/>
                  <a:pt x="2013019" y="325282"/>
                </a:cubicBezTo>
                <a:cubicBezTo>
                  <a:pt x="2016067" y="325282"/>
                  <a:pt x="2018543" y="326425"/>
                  <a:pt x="2020448" y="328711"/>
                </a:cubicBezTo>
                <a:cubicBezTo>
                  <a:pt x="2022353" y="330997"/>
                  <a:pt x="2024258" y="331950"/>
                  <a:pt x="2026163" y="331569"/>
                </a:cubicBezTo>
                <a:cubicBezTo>
                  <a:pt x="2028068" y="331188"/>
                  <a:pt x="2031688" y="330997"/>
                  <a:pt x="2037022" y="330997"/>
                </a:cubicBezTo>
                <a:lnTo>
                  <a:pt x="2040451" y="327568"/>
                </a:lnTo>
                <a:lnTo>
                  <a:pt x="2042737" y="329854"/>
                </a:lnTo>
                <a:cubicBezTo>
                  <a:pt x="2057215" y="338998"/>
                  <a:pt x="2071312" y="348904"/>
                  <a:pt x="2085028" y="359572"/>
                </a:cubicBezTo>
                <a:lnTo>
                  <a:pt x="2090743" y="384718"/>
                </a:lnTo>
                <a:lnTo>
                  <a:pt x="2085028" y="390433"/>
                </a:lnTo>
                <a:lnTo>
                  <a:pt x="2085028" y="411007"/>
                </a:lnTo>
                <a:cubicBezTo>
                  <a:pt x="2075122" y="416341"/>
                  <a:pt x="2066359" y="418246"/>
                  <a:pt x="2058739" y="416722"/>
                </a:cubicBezTo>
                <a:cubicBezTo>
                  <a:pt x="2051119" y="415198"/>
                  <a:pt x="2043499" y="414436"/>
                  <a:pt x="2035879" y="414436"/>
                </a:cubicBezTo>
                <a:cubicBezTo>
                  <a:pt x="2028259" y="414436"/>
                  <a:pt x="2020448" y="413293"/>
                  <a:pt x="2012447" y="411007"/>
                </a:cubicBezTo>
                <a:cubicBezTo>
                  <a:pt x="2004446" y="408721"/>
                  <a:pt x="1997588" y="407388"/>
                  <a:pt x="1991873" y="407007"/>
                </a:cubicBezTo>
                <a:cubicBezTo>
                  <a:pt x="1986158" y="406626"/>
                  <a:pt x="1980443" y="406054"/>
                  <a:pt x="1974728" y="405292"/>
                </a:cubicBezTo>
                <a:cubicBezTo>
                  <a:pt x="1969013" y="404530"/>
                  <a:pt x="1956631" y="406054"/>
                  <a:pt x="1937581" y="409864"/>
                </a:cubicBezTo>
                <a:cubicBezTo>
                  <a:pt x="1918531" y="413674"/>
                  <a:pt x="1906910" y="416341"/>
                  <a:pt x="1902719" y="417865"/>
                </a:cubicBezTo>
                <a:cubicBezTo>
                  <a:pt x="1898528" y="419389"/>
                  <a:pt x="1892623" y="422437"/>
                  <a:pt x="1885003" y="427009"/>
                </a:cubicBezTo>
                <a:cubicBezTo>
                  <a:pt x="1891861" y="434629"/>
                  <a:pt x="1896433" y="439392"/>
                  <a:pt x="1898719" y="441297"/>
                </a:cubicBezTo>
                <a:cubicBezTo>
                  <a:pt x="1901005" y="443202"/>
                  <a:pt x="1902719" y="445678"/>
                  <a:pt x="1903862" y="448726"/>
                </a:cubicBezTo>
                <a:cubicBezTo>
                  <a:pt x="1905005" y="451774"/>
                  <a:pt x="1906148" y="454822"/>
                  <a:pt x="1907291" y="457870"/>
                </a:cubicBezTo>
                <a:cubicBezTo>
                  <a:pt x="1908434" y="460918"/>
                  <a:pt x="1909006" y="464157"/>
                  <a:pt x="1909006" y="467586"/>
                </a:cubicBezTo>
                <a:cubicBezTo>
                  <a:pt x="1909006" y="471015"/>
                  <a:pt x="1909387" y="474444"/>
                  <a:pt x="1910149" y="477873"/>
                </a:cubicBezTo>
                <a:cubicBezTo>
                  <a:pt x="1910911" y="481302"/>
                  <a:pt x="1910149" y="483969"/>
                  <a:pt x="1907863" y="485874"/>
                </a:cubicBezTo>
                <a:cubicBezTo>
                  <a:pt x="1905577" y="487779"/>
                  <a:pt x="1902910" y="490636"/>
                  <a:pt x="1899862" y="494446"/>
                </a:cubicBezTo>
                <a:cubicBezTo>
                  <a:pt x="1896814" y="498256"/>
                  <a:pt x="1892432" y="505305"/>
                  <a:pt x="1886717" y="515592"/>
                </a:cubicBezTo>
                <a:cubicBezTo>
                  <a:pt x="1881002" y="525879"/>
                  <a:pt x="1874525" y="535975"/>
                  <a:pt x="1867286" y="545881"/>
                </a:cubicBezTo>
                <a:cubicBezTo>
                  <a:pt x="1860047" y="555787"/>
                  <a:pt x="1856428" y="564741"/>
                  <a:pt x="1856428" y="572742"/>
                </a:cubicBezTo>
                <a:cubicBezTo>
                  <a:pt x="1856428" y="580743"/>
                  <a:pt x="1856047" y="587982"/>
                  <a:pt x="1855285" y="594459"/>
                </a:cubicBezTo>
                <a:cubicBezTo>
                  <a:pt x="1854523" y="600936"/>
                  <a:pt x="1854523" y="607984"/>
                  <a:pt x="1855285" y="615604"/>
                </a:cubicBezTo>
                <a:cubicBezTo>
                  <a:pt x="1856047" y="623224"/>
                  <a:pt x="1858904" y="656562"/>
                  <a:pt x="1863857" y="715617"/>
                </a:cubicBezTo>
                <a:cubicBezTo>
                  <a:pt x="1868810" y="774672"/>
                  <a:pt x="1872811" y="810486"/>
                  <a:pt x="1875859" y="823059"/>
                </a:cubicBezTo>
                <a:cubicBezTo>
                  <a:pt x="1878907" y="835632"/>
                  <a:pt x="1881764" y="860778"/>
                  <a:pt x="1884431" y="898497"/>
                </a:cubicBezTo>
                <a:cubicBezTo>
                  <a:pt x="1887098" y="936216"/>
                  <a:pt x="1889956" y="961933"/>
                  <a:pt x="1893004" y="975649"/>
                </a:cubicBezTo>
                <a:cubicBezTo>
                  <a:pt x="1896052" y="989365"/>
                  <a:pt x="1899290" y="1001367"/>
                  <a:pt x="1902719" y="1011654"/>
                </a:cubicBezTo>
                <a:cubicBezTo>
                  <a:pt x="1906148" y="1021941"/>
                  <a:pt x="1907101" y="1028989"/>
                  <a:pt x="1905577" y="1032799"/>
                </a:cubicBezTo>
                <a:cubicBezTo>
                  <a:pt x="1904053" y="1036609"/>
                  <a:pt x="1902338" y="1041943"/>
                  <a:pt x="1900433" y="1048801"/>
                </a:cubicBezTo>
                <a:cubicBezTo>
                  <a:pt x="1898528" y="1055659"/>
                  <a:pt x="1899862" y="1067089"/>
                  <a:pt x="1904434" y="1083091"/>
                </a:cubicBezTo>
                <a:lnTo>
                  <a:pt x="1894147" y="1096807"/>
                </a:lnTo>
                <a:cubicBezTo>
                  <a:pt x="1885003" y="1096807"/>
                  <a:pt x="1877573" y="1098712"/>
                  <a:pt x="1871858" y="1102522"/>
                </a:cubicBezTo>
                <a:cubicBezTo>
                  <a:pt x="1866143" y="1106332"/>
                  <a:pt x="1859285" y="1106904"/>
                  <a:pt x="1851284" y="1104237"/>
                </a:cubicBezTo>
                <a:cubicBezTo>
                  <a:pt x="1843283" y="1101570"/>
                  <a:pt x="1835473" y="1099665"/>
                  <a:pt x="1827853" y="1098522"/>
                </a:cubicBezTo>
                <a:cubicBezTo>
                  <a:pt x="1820233" y="1097379"/>
                  <a:pt x="1813375" y="1095283"/>
                  <a:pt x="1807279" y="1092235"/>
                </a:cubicBezTo>
                <a:cubicBezTo>
                  <a:pt x="1801183" y="1089187"/>
                  <a:pt x="1794325" y="1087282"/>
                  <a:pt x="1786705" y="1086520"/>
                </a:cubicBezTo>
                <a:cubicBezTo>
                  <a:pt x="1779085" y="1085758"/>
                  <a:pt x="1765559" y="1082520"/>
                  <a:pt x="1746128" y="1076805"/>
                </a:cubicBezTo>
                <a:cubicBezTo>
                  <a:pt x="1726697" y="1071090"/>
                  <a:pt x="1714696" y="1068042"/>
                  <a:pt x="1710124" y="1067661"/>
                </a:cubicBezTo>
                <a:cubicBezTo>
                  <a:pt x="1705552" y="1067280"/>
                  <a:pt x="1697932" y="1065946"/>
                  <a:pt x="1687264" y="1063660"/>
                </a:cubicBezTo>
                <a:lnTo>
                  <a:pt x="1686121" y="1060231"/>
                </a:lnTo>
                <a:lnTo>
                  <a:pt x="1672405" y="1054516"/>
                </a:lnTo>
                <a:cubicBezTo>
                  <a:pt x="1659451" y="1032418"/>
                  <a:pt x="1648592" y="1015654"/>
                  <a:pt x="1639829" y="1004224"/>
                </a:cubicBezTo>
                <a:cubicBezTo>
                  <a:pt x="1631066" y="992794"/>
                  <a:pt x="1626304" y="984984"/>
                  <a:pt x="1625542" y="980793"/>
                </a:cubicBezTo>
                <a:cubicBezTo>
                  <a:pt x="1624780" y="976602"/>
                  <a:pt x="1623065" y="972411"/>
                  <a:pt x="1620398" y="968220"/>
                </a:cubicBezTo>
                <a:cubicBezTo>
                  <a:pt x="1617731" y="964029"/>
                  <a:pt x="1615636" y="960028"/>
                  <a:pt x="1614112" y="956218"/>
                </a:cubicBezTo>
                <a:cubicBezTo>
                  <a:pt x="1612588" y="952408"/>
                  <a:pt x="1610492" y="948217"/>
                  <a:pt x="1607825" y="943645"/>
                </a:cubicBezTo>
                <a:cubicBezTo>
                  <a:pt x="1605158" y="939073"/>
                  <a:pt x="1604587" y="934882"/>
                  <a:pt x="1606111" y="931072"/>
                </a:cubicBezTo>
                <a:cubicBezTo>
                  <a:pt x="1607635" y="927262"/>
                  <a:pt x="1609159" y="919642"/>
                  <a:pt x="1610683" y="908212"/>
                </a:cubicBezTo>
                <a:lnTo>
                  <a:pt x="1630114" y="934501"/>
                </a:lnTo>
                <a:cubicBezTo>
                  <a:pt x="1646878" y="946693"/>
                  <a:pt x="1667261" y="955075"/>
                  <a:pt x="1691264" y="959647"/>
                </a:cubicBezTo>
                <a:cubicBezTo>
                  <a:pt x="1715267" y="964219"/>
                  <a:pt x="1731841" y="965362"/>
                  <a:pt x="1740985" y="963076"/>
                </a:cubicBezTo>
                <a:cubicBezTo>
                  <a:pt x="1750129" y="960790"/>
                  <a:pt x="1764988" y="958123"/>
                  <a:pt x="1785562" y="955075"/>
                </a:cubicBezTo>
                <a:lnTo>
                  <a:pt x="1786705" y="694471"/>
                </a:lnTo>
                <a:lnTo>
                  <a:pt x="1776418" y="696757"/>
                </a:lnTo>
                <a:lnTo>
                  <a:pt x="1768417" y="705901"/>
                </a:lnTo>
                <a:lnTo>
                  <a:pt x="1720411" y="750478"/>
                </a:lnTo>
                <a:lnTo>
                  <a:pt x="1711267" y="763051"/>
                </a:lnTo>
                <a:cubicBezTo>
                  <a:pt x="1677739" y="795055"/>
                  <a:pt x="1642306" y="824392"/>
                  <a:pt x="1604968" y="851062"/>
                </a:cubicBezTo>
                <a:lnTo>
                  <a:pt x="1593538" y="845347"/>
                </a:lnTo>
                <a:lnTo>
                  <a:pt x="1433518" y="929929"/>
                </a:lnTo>
                <a:lnTo>
                  <a:pt x="1425517" y="923071"/>
                </a:lnTo>
                <a:lnTo>
                  <a:pt x="1422088" y="911641"/>
                </a:lnTo>
                <a:lnTo>
                  <a:pt x="1415230" y="915070"/>
                </a:lnTo>
                <a:cubicBezTo>
                  <a:pt x="1413706" y="896782"/>
                  <a:pt x="1412563" y="877542"/>
                  <a:pt x="1411801" y="857349"/>
                </a:cubicBezTo>
                <a:cubicBezTo>
                  <a:pt x="1411039" y="837156"/>
                  <a:pt x="1412944" y="823630"/>
                  <a:pt x="1417516" y="816772"/>
                </a:cubicBezTo>
                <a:lnTo>
                  <a:pt x="1414087" y="808771"/>
                </a:lnTo>
                <a:cubicBezTo>
                  <a:pt x="1417897" y="804199"/>
                  <a:pt x="1420564" y="799627"/>
                  <a:pt x="1422088" y="795055"/>
                </a:cubicBezTo>
                <a:lnTo>
                  <a:pt x="1432375" y="793912"/>
                </a:lnTo>
                <a:cubicBezTo>
                  <a:pt x="1436947" y="784006"/>
                  <a:pt x="1447996" y="764194"/>
                  <a:pt x="1465522" y="734476"/>
                </a:cubicBezTo>
                <a:cubicBezTo>
                  <a:pt x="1467808" y="734476"/>
                  <a:pt x="1486477" y="718855"/>
                  <a:pt x="1521529" y="687613"/>
                </a:cubicBezTo>
                <a:lnTo>
                  <a:pt x="1510099" y="704758"/>
                </a:lnTo>
                <a:lnTo>
                  <a:pt x="1513528" y="711616"/>
                </a:lnTo>
                <a:cubicBezTo>
                  <a:pt x="1507432" y="718474"/>
                  <a:pt x="1504384" y="726856"/>
                  <a:pt x="1504384" y="736762"/>
                </a:cubicBezTo>
                <a:lnTo>
                  <a:pt x="1536388" y="709330"/>
                </a:lnTo>
                <a:lnTo>
                  <a:pt x="1529530" y="724189"/>
                </a:lnTo>
                <a:lnTo>
                  <a:pt x="1535245" y="723046"/>
                </a:lnTo>
                <a:lnTo>
                  <a:pt x="1550104" y="691042"/>
                </a:lnTo>
                <a:cubicBezTo>
                  <a:pt x="1549342" y="707044"/>
                  <a:pt x="1550485" y="716950"/>
                  <a:pt x="1553533" y="720760"/>
                </a:cubicBezTo>
                <a:lnTo>
                  <a:pt x="1562677" y="715045"/>
                </a:lnTo>
                <a:cubicBezTo>
                  <a:pt x="1662499" y="609889"/>
                  <a:pt x="1715267" y="553120"/>
                  <a:pt x="1720982" y="544738"/>
                </a:cubicBezTo>
                <a:cubicBezTo>
                  <a:pt x="1726697" y="536356"/>
                  <a:pt x="1732793" y="528165"/>
                  <a:pt x="1739270" y="520164"/>
                </a:cubicBezTo>
                <a:cubicBezTo>
                  <a:pt x="1745747" y="512163"/>
                  <a:pt x="1755082" y="497113"/>
                  <a:pt x="1767274" y="475015"/>
                </a:cubicBezTo>
                <a:cubicBezTo>
                  <a:pt x="1737556" y="490255"/>
                  <a:pt x="1721173" y="499399"/>
                  <a:pt x="1718125" y="502447"/>
                </a:cubicBezTo>
                <a:cubicBezTo>
                  <a:pt x="1715077" y="505495"/>
                  <a:pt x="1710695" y="508734"/>
                  <a:pt x="1704980" y="512163"/>
                </a:cubicBezTo>
                <a:cubicBezTo>
                  <a:pt x="1699265" y="515592"/>
                  <a:pt x="1687264" y="524926"/>
                  <a:pt x="1668976" y="540166"/>
                </a:cubicBezTo>
                <a:lnTo>
                  <a:pt x="1674691" y="545881"/>
                </a:lnTo>
                <a:cubicBezTo>
                  <a:pt x="1667071" y="552739"/>
                  <a:pt x="1657927" y="559026"/>
                  <a:pt x="1647259" y="564741"/>
                </a:cubicBezTo>
                <a:cubicBezTo>
                  <a:pt x="1636591" y="570456"/>
                  <a:pt x="1629161" y="573504"/>
                  <a:pt x="1624970" y="573885"/>
                </a:cubicBezTo>
                <a:cubicBezTo>
                  <a:pt x="1620779" y="574266"/>
                  <a:pt x="1612588" y="578647"/>
                  <a:pt x="1600396" y="587029"/>
                </a:cubicBezTo>
                <a:lnTo>
                  <a:pt x="1598110" y="593887"/>
                </a:lnTo>
                <a:cubicBezTo>
                  <a:pt x="1592776" y="596935"/>
                  <a:pt x="1588775" y="599031"/>
                  <a:pt x="1586108" y="600174"/>
                </a:cubicBezTo>
                <a:cubicBezTo>
                  <a:pt x="1583441" y="601317"/>
                  <a:pt x="1580584" y="603412"/>
                  <a:pt x="1577536" y="606460"/>
                </a:cubicBezTo>
                <a:cubicBezTo>
                  <a:pt x="1574488" y="609508"/>
                  <a:pt x="1563248" y="612937"/>
                  <a:pt x="1543817" y="616747"/>
                </a:cubicBezTo>
                <a:cubicBezTo>
                  <a:pt x="1524386" y="620557"/>
                  <a:pt x="1511623" y="622462"/>
                  <a:pt x="1505527" y="622462"/>
                </a:cubicBezTo>
                <a:cubicBezTo>
                  <a:pt x="1499431" y="622462"/>
                  <a:pt x="1493335" y="622653"/>
                  <a:pt x="1487239" y="623034"/>
                </a:cubicBezTo>
                <a:cubicBezTo>
                  <a:pt x="1481143" y="623415"/>
                  <a:pt x="1476571" y="622843"/>
                  <a:pt x="1473523" y="621319"/>
                </a:cubicBezTo>
                <a:cubicBezTo>
                  <a:pt x="1470475" y="619795"/>
                  <a:pt x="1465331" y="617700"/>
                  <a:pt x="1458092" y="615033"/>
                </a:cubicBezTo>
                <a:cubicBezTo>
                  <a:pt x="1450853" y="612366"/>
                  <a:pt x="1443424" y="607984"/>
                  <a:pt x="1435804" y="601888"/>
                </a:cubicBezTo>
                <a:cubicBezTo>
                  <a:pt x="1426660" y="589696"/>
                  <a:pt x="1419421" y="575599"/>
                  <a:pt x="1414087" y="559597"/>
                </a:cubicBezTo>
                <a:cubicBezTo>
                  <a:pt x="1408753" y="543595"/>
                  <a:pt x="1406276" y="532737"/>
                  <a:pt x="1406657" y="527022"/>
                </a:cubicBezTo>
                <a:cubicBezTo>
                  <a:pt x="1407038" y="521307"/>
                  <a:pt x="1406276" y="516163"/>
                  <a:pt x="1404371" y="511591"/>
                </a:cubicBezTo>
                <a:cubicBezTo>
                  <a:pt x="1402466" y="507019"/>
                  <a:pt x="1401895" y="502447"/>
                  <a:pt x="1402657" y="497875"/>
                </a:cubicBezTo>
                <a:cubicBezTo>
                  <a:pt x="1403419" y="493303"/>
                  <a:pt x="1403800" y="488541"/>
                  <a:pt x="1403800" y="483588"/>
                </a:cubicBezTo>
                <a:cubicBezTo>
                  <a:pt x="1403800" y="478635"/>
                  <a:pt x="1406467" y="470062"/>
                  <a:pt x="1411801" y="457870"/>
                </a:cubicBezTo>
                <a:lnTo>
                  <a:pt x="1422088" y="449869"/>
                </a:lnTo>
                <a:cubicBezTo>
                  <a:pt x="1428946" y="438439"/>
                  <a:pt x="1434280" y="425104"/>
                  <a:pt x="1438090" y="409864"/>
                </a:cubicBezTo>
                <a:cubicBezTo>
                  <a:pt x="1441900" y="394624"/>
                  <a:pt x="1444757" y="386052"/>
                  <a:pt x="1446662" y="384147"/>
                </a:cubicBezTo>
                <a:cubicBezTo>
                  <a:pt x="1448567" y="382242"/>
                  <a:pt x="1451425" y="378622"/>
                  <a:pt x="1455235" y="373288"/>
                </a:cubicBezTo>
                <a:cubicBezTo>
                  <a:pt x="1468189" y="376336"/>
                  <a:pt x="1480762" y="382813"/>
                  <a:pt x="1492954" y="392719"/>
                </a:cubicBezTo>
                <a:lnTo>
                  <a:pt x="1516957" y="423580"/>
                </a:lnTo>
                <a:lnTo>
                  <a:pt x="1521529" y="427009"/>
                </a:lnTo>
                <a:cubicBezTo>
                  <a:pt x="1569535" y="411007"/>
                  <a:pt x="1604777" y="400149"/>
                  <a:pt x="1627256" y="394434"/>
                </a:cubicBezTo>
                <a:cubicBezTo>
                  <a:pt x="1649735" y="388719"/>
                  <a:pt x="1700218" y="377098"/>
                  <a:pt x="1778704" y="359572"/>
                </a:cubicBezTo>
                <a:cubicBezTo>
                  <a:pt x="1779466" y="321472"/>
                  <a:pt x="1777370" y="284706"/>
                  <a:pt x="1772417" y="249273"/>
                </a:cubicBezTo>
                <a:cubicBezTo>
                  <a:pt x="1767464" y="213840"/>
                  <a:pt x="1763654" y="194028"/>
                  <a:pt x="1760987" y="189837"/>
                </a:cubicBezTo>
                <a:cubicBezTo>
                  <a:pt x="1758320" y="185646"/>
                  <a:pt x="1756034" y="181455"/>
                  <a:pt x="1754129" y="177264"/>
                </a:cubicBezTo>
                <a:cubicBezTo>
                  <a:pt x="1752224" y="173073"/>
                  <a:pt x="1750129" y="169644"/>
                  <a:pt x="1747843" y="166977"/>
                </a:cubicBezTo>
                <a:cubicBezTo>
                  <a:pt x="1745557" y="164310"/>
                  <a:pt x="1744223" y="159738"/>
                  <a:pt x="1743842" y="153261"/>
                </a:cubicBezTo>
                <a:cubicBezTo>
                  <a:pt x="1743461" y="146784"/>
                  <a:pt x="1739461" y="138211"/>
                  <a:pt x="1731841" y="127543"/>
                </a:cubicBezTo>
                <a:lnTo>
                  <a:pt x="1739842" y="118399"/>
                </a:lnTo>
                <a:lnTo>
                  <a:pt x="1735270" y="97825"/>
                </a:lnTo>
                <a:lnTo>
                  <a:pt x="1739842" y="92110"/>
                </a:lnTo>
                <a:cubicBezTo>
                  <a:pt x="1752034" y="92110"/>
                  <a:pt x="1760987" y="92491"/>
                  <a:pt x="1766702" y="93253"/>
                </a:cubicBezTo>
                <a:cubicBezTo>
                  <a:pt x="1772417" y="94015"/>
                  <a:pt x="1782895" y="92491"/>
                  <a:pt x="1798135" y="88681"/>
                </a:cubicBezTo>
                <a:close/>
                <a:moveTo>
                  <a:pt x="3641413" y="55407"/>
                </a:moveTo>
                <a:lnTo>
                  <a:pt x="3647128" y="58836"/>
                </a:lnTo>
                <a:lnTo>
                  <a:pt x="3651700" y="57693"/>
                </a:lnTo>
                <a:cubicBezTo>
                  <a:pt x="3664654" y="71409"/>
                  <a:pt x="3672084" y="80363"/>
                  <a:pt x="3673989" y="84554"/>
                </a:cubicBezTo>
                <a:cubicBezTo>
                  <a:pt x="3675894" y="88745"/>
                  <a:pt x="3678370" y="92936"/>
                  <a:pt x="3681418" y="97127"/>
                </a:cubicBezTo>
                <a:cubicBezTo>
                  <a:pt x="3684466" y="101318"/>
                  <a:pt x="3685800" y="106461"/>
                  <a:pt x="3685419" y="112557"/>
                </a:cubicBezTo>
                <a:cubicBezTo>
                  <a:pt x="3685038" y="118653"/>
                  <a:pt x="3685609" y="129702"/>
                  <a:pt x="3687133" y="145704"/>
                </a:cubicBezTo>
                <a:cubicBezTo>
                  <a:pt x="3699325" y="142656"/>
                  <a:pt x="3708660" y="140751"/>
                  <a:pt x="3715137" y="139989"/>
                </a:cubicBezTo>
                <a:cubicBezTo>
                  <a:pt x="3721614" y="139227"/>
                  <a:pt x="3745045" y="132750"/>
                  <a:pt x="3785431" y="120558"/>
                </a:cubicBezTo>
                <a:cubicBezTo>
                  <a:pt x="3825817" y="108366"/>
                  <a:pt x="3850773" y="102651"/>
                  <a:pt x="3860298" y="103413"/>
                </a:cubicBezTo>
                <a:cubicBezTo>
                  <a:pt x="3869823" y="104175"/>
                  <a:pt x="3879348" y="104556"/>
                  <a:pt x="3888873" y="104556"/>
                </a:cubicBezTo>
                <a:cubicBezTo>
                  <a:pt x="3898398" y="104556"/>
                  <a:pt x="3905065" y="105318"/>
                  <a:pt x="3908875" y="106842"/>
                </a:cubicBezTo>
                <a:cubicBezTo>
                  <a:pt x="3912685" y="108366"/>
                  <a:pt x="3915924" y="108557"/>
                  <a:pt x="3918591" y="107414"/>
                </a:cubicBezTo>
                <a:cubicBezTo>
                  <a:pt x="3921258" y="106271"/>
                  <a:pt x="3925639" y="106842"/>
                  <a:pt x="3931735" y="109128"/>
                </a:cubicBezTo>
                <a:lnTo>
                  <a:pt x="3935164" y="104556"/>
                </a:lnTo>
                <a:cubicBezTo>
                  <a:pt x="3949642" y="111414"/>
                  <a:pt x="3960310" y="115986"/>
                  <a:pt x="3967168" y="118272"/>
                </a:cubicBezTo>
                <a:cubicBezTo>
                  <a:pt x="3974026" y="120558"/>
                  <a:pt x="3988123" y="129702"/>
                  <a:pt x="4009459" y="145704"/>
                </a:cubicBezTo>
                <a:cubicBezTo>
                  <a:pt x="4011745" y="154848"/>
                  <a:pt x="4013460" y="161135"/>
                  <a:pt x="4014603" y="164564"/>
                </a:cubicBezTo>
                <a:cubicBezTo>
                  <a:pt x="4015746" y="167993"/>
                  <a:pt x="4014793" y="175803"/>
                  <a:pt x="4011745" y="187995"/>
                </a:cubicBezTo>
                <a:cubicBezTo>
                  <a:pt x="3937069" y="233715"/>
                  <a:pt x="3891349" y="263814"/>
                  <a:pt x="3874585" y="278292"/>
                </a:cubicBezTo>
                <a:lnTo>
                  <a:pt x="3880300" y="265719"/>
                </a:lnTo>
                <a:cubicBezTo>
                  <a:pt x="3873442" y="266481"/>
                  <a:pt x="3860107" y="273720"/>
                  <a:pt x="3840295" y="287436"/>
                </a:cubicBezTo>
                <a:cubicBezTo>
                  <a:pt x="3886015" y="283626"/>
                  <a:pt x="3911542" y="280578"/>
                  <a:pt x="3916876" y="278292"/>
                </a:cubicBezTo>
                <a:lnTo>
                  <a:pt x="3932878" y="285150"/>
                </a:lnTo>
                <a:lnTo>
                  <a:pt x="3939736" y="280578"/>
                </a:lnTo>
                <a:lnTo>
                  <a:pt x="3944308" y="285150"/>
                </a:lnTo>
                <a:lnTo>
                  <a:pt x="3947737" y="285150"/>
                </a:lnTo>
                <a:lnTo>
                  <a:pt x="3950023" y="288579"/>
                </a:lnTo>
                <a:lnTo>
                  <a:pt x="3982027" y="302295"/>
                </a:lnTo>
                <a:lnTo>
                  <a:pt x="3987742" y="316011"/>
                </a:lnTo>
                <a:lnTo>
                  <a:pt x="3978598" y="327441"/>
                </a:lnTo>
                <a:lnTo>
                  <a:pt x="3950023" y="340014"/>
                </a:lnTo>
                <a:cubicBezTo>
                  <a:pt x="3938593" y="334680"/>
                  <a:pt x="3928497" y="332585"/>
                  <a:pt x="3919734" y="333728"/>
                </a:cubicBezTo>
                <a:cubicBezTo>
                  <a:pt x="3910971" y="334871"/>
                  <a:pt x="3901636" y="338109"/>
                  <a:pt x="3891730" y="343443"/>
                </a:cubicBezTo>
                <a:cubicBezTo>
                  <a:pt x="3881824" y="348777"/>
                  <a:pt x="3871537" y="353730"/>
                  <a:pt x="3860869" y="358302"/>
                </a:cubicBezTo>
                <a:cubicBezTo>
                  <a:pt x="3850201" y="362874"/>
                  <a:pt x="3818578" y="380781"/>
                  <a:pt x="3766000" y="412023"/>
                </a:cubicBezTo>
                <a:lnTo>
                  <a:pt x="3757999" y="425739"/>
                </a:lnTo>
                <a:cubicBezTo>
                  <a:pt x="3768667" y="425739"/>
                  <a:pt x="3776478" y="425930"/>
                  <a:pt x="3781431" y="426311"/>
                </a:cubicBezTo>
                <a:cubicBezTo>
                  <a:pt x="3786384" y="426692"/>
                  <a:pt x="3800481" y="423644"/>
                  <a:pt x="3823722" y="417167"/>
                </a:cubicBezTo>
                <a:cubicBezTo>
                  <a:pt x="3846963" y="410690"/>
                  <a:pt x="3862965" y="405927"/>
                  <a:pt x="3871728" y="402879"/>
                </a:cubicBezTo>
                <a:cubicBezTo>
                  <a:pt x="3880491" y="399831"/>
                  <a:pt x="3886396" y="398307"/>
                  <a:pt x="3889444" y="398307"/>
                </a:cubicBezTo>
                <a:cubicBezTo>
                  <a:pt x="3892492" y="398307"/>
                  <a:pt x="3896683" y="396974"/>
                  <a:pt x="3902017" y="394307"/>
                </a:cubicBezTo>
                <a:cubicBezTo>
                  <a:pt x="3907351" y="391640"/>
                  <a:pt x="3912495" y="390497"/>
                  <a:pt x="3917448" y="390878"/>
                </a:cubicBezTo>
                <a:cubicBezTo>
                  <a:pt x="3922401" y="391259"/>
                  <a:pt x="3927354" y="390878"/>
                  <a:pt x="3932307" y="389735"/>
                </a:cubicBezTo>
                <a:cubicBezTo>
                  <a:pt x="3937260" y="388592"/>
                  <a:pt x="3941260" y="389354"/>
                  <a:pt x="3944308" y="392021"/>
                </a:cubicBezTo>
                <a:cubicBezTo>
                  <a:pt x="3947356" y="394688"/>
                  <a:pt x="3951928" y="397926"/>
                  <a:pt x="3958024" y="401736"/>
                </a:cubicBezTo>
                <a:lnTo>
                  <a:pt x="3971740" y="422310"/>
                </a:lnTo>
                <a:cubicBezTo>
                  <a:pt x="3969454" y="437550"/>
                  <a:pt x="3966406" y="449742"/>
                  <a:pt x="3962596" y="458886"/>
                </a:cubicBezTo>
                <a:lnTo>
                  <a:pt x="3953452" y="463458"/>
                </a:lnTo>
                <a:cubicBezTo>
                  <a:pt x="3945070" y="458886"/>
                  <a:pt x="3938784" y="455076"/>
                  <a:pt x="3934593" y="452028"/>
                </a:cubicBezTo>
                <a:cubicBezTo>
                  <a:pt x="3930402" y="448980"/>
                  <a:pt x="3908494" y="452790"/>
                  <a:pt x="3868870" y="463458"/>
                </a:cubicBezTo>
                <a:cubicBezTo>
                  <a:pt x="3883348" y="478698"/>
                  <a:pt x="3893635" y="489747"/>
                  <a:pt x="3899731" y="496605"/>
                </a:cubicBezTo>
                <a:cubicBezTo>
                  <a:pt x="3905827" y="503463"/>
                  <a:pt x="3911161" y="506702"/>
                  <a:pt x="3915733" y="506321"/>
                </a:cubicBezTo>
                <a:cubicBezTo>
                  <a:pt x="3920305" y="505940"/>
                  <a:pt x="3934974" y="505749"/>
                  <a:pt x="3959739" y="505749"/>
                </a:cubicBezTo>
                <a:cubicBezTo>
                  <a:pt x="3984504" y="505749"/>
                  <a:pt x="3999744" y="504035"/>
                  <a:pt x="4005459" y="500606"/>
                </a:cubicBezTo>
                <a:cubicBezTo>
                  <a:pt x="4011174" y="497177"/>
                  <a:pt x="4020127" y="492795"/>
                  <a:pt x="4032319" y="487461"/>
                </a:cubicBezTo>
                <a:cubicBezTo>
                  <a:pt x="4034605" y="488985"/>
                  <a:pt x="4041654" y="490890"/>
                  <a:pt x="4053465" y="493176"/>
                </a:cubicBezTo>
                <a:cubicBezTo>
                  <a:pt x="4065276" y="495462"/>
                  <a:pt x="4072515" y="497177"/>
                  <a:pt x="4075182" y="498320"/>
                </a:cubicBezTo>
                <a:cubicBezTo>
                  <a:pt x="4077849" y="499463"/>
                  <a:pt x="4080706" y="501177"/>
                  <a:pt x="4083754" y="503463"/>
                </a:cubicBezTo>
                <a:cubicBezTo>
                  <a:pt x="4079944" y="517179"/>
                  <a:pt x="4073086" y="528990"/>
                  <a:pt x="4063180" y="538896"/>
                </a:cubicBezTo>
                <a:cubicBezTo>
                  <a:pt x="4044130" y="541182"/>
                  <a:pt x="4004506" y="542325"/>
                  <a:pt x="3944308" y="542325"/>
                </a:cubicBezTo>
                <a:cubicBezTo>
                  <a:pt x="3950404" y="552993"/>
                  <a:pt x="3963739" y="568233"/>
                  <a:pt x="3984313" y="588045"/>
                </a:cubicBezTo>
                <a:cubicBezTo>
                  <a:pt x="4001839" y="599475"/>
                  <a:pt x="4031367" y="618906"/>
                  <a:pt x="4072896" y="646338"/>
                </a:cubicBezTo>
                <a:cubicBezTo>
                  <a:pt x="4114425" y="673770"/>
                  <a:pt x="4142428" y="690725"/>
                  <a:pt x="4156906" y="697202"/>
                </a:cubicBezTo>
                <a:cubicBezTo>
                  <a:pt x="4171384" y="703679"/>
                  <a:pt x="4185481" y="709203"/>
                  <a:pt x="4199197" y="713775"/>
                </a:cubicBezTo>
                <a:cubicBezTo>
                  <a:pt x="4212913" y="718347"/>
                  <a:pt x="4233106" y="722538"/>
                  <a:pt x="4259776" y="726348"/>
                </a:cubicBezTo>
                <a:lnTo>
                  <a:pt x="4263205" y="730920"/>
                </a:lnTo>
                <a:cubicBezTo>
                  <a:pt x="4267015" y="732444"/>
                  <a:pt x="4273492" y="735302"/>
                  <a:pt x="4282636" y="739493"/>
                </a:cubicBezTo>
                <a:cubicBezTo>
                  <a:pt x="4291780" y="743684"/>
                  <a:pt x="4307401" y="756828"/>
                  <a:pt x="4329499" y="778926"/>
                </a:cubicBezTo>
                <a:cubicBezTo>
                  <a:pt x="4335595" y="790356"/>
                  <a:pt x="4342453" y="801405"/>
                  <a:pt x="4350073" y="812073"/>
                </a:cubicBezTo>
                <a:cubicBezTo>
                  <a:pt x="4343977" y="816645"/>
                  <a:pt x="4337691" y="819503"/>
                  <a:pt x="4331214" y="820646"/>
                </a:cubicBezTo>
                <a:cubicBezTo>
                  <a:pt x="4324737" y="821789"/>
                  <a:pt x="4317498" y="823503"/>
                  <a:pt x="4309497" y="825789"/>
                </a:cubicBezTo>
                <a:cubicBezTo>
                  <a:pt x="4301496" y="828075"/>
                  <a:pt x="4288161" y="827885"/>
                  <a:pt x="4269492" y="825218"/>
                </a:cubicBezTo>
                <a:cubicBezTo>
                  <a:pt x="4250823" y="822551"/>
                  <a:pt x="4236345" y="821598"/>
                  <a:pt x="4226058" y="822360"/>
                </a:cubicBezTo>
                <a:cubicBezTo>
                  <a:pt x="4215771" y="823122"/>
                  <a:pt x="4205674" y="824075"/>
                  <a:pt x="4195768" y="825218"/>
                </a:cubicBezTo>
                <a:cubicBezTo>
                  <a:pt x="4185862" y="826361"/>
                  <a:pt x="4177671" y="825599"/>
                  <a:pt x="4171194" y="822932"/>
                </a:cubicBezTo>
                <a:cubicBezTo>
                  <a:pt x="4164717" y="820265"/>
                  <a:pt x="4158811" y="818360"/>
                  <a:pt x="4153477" y="817217"/>
                </a:cubicBezTo>
                <a:cubicBezTo>
                  <a:pt x="4148143" y="816074"/>
                  <a:pt x="4125664" y="804072"/>
                  <a:pt x="4086040" y="781212"/>
                </a:cubicBezTo>
                <a:lnTo>
                  <a:pt x="3985456" y="677199"/>
                </a:lnTo>
                <a:lnTo>
                  <a:pt x="3943165" y="640623"/>
                </a:lnTo>
                <a:lnTo>
                  <a:pt x="3930592" y="647481"/>
                </a:lnTo>
                <a:cubicBezTo>
                  <a:pt x="3933640" y="655863"/>
                  <a:pt x="3934021" y="663674"/>
                  <a:pt x="3931735" y="670913"/>
                </a:cubicBezTo>
                <a:cubicBezTo>
                  <a:pt x="3929449" y="678152"/>
                  <a:pt x="3927925" y="686534"/>
                  <a:pt x="3927163" y="696059"/>
                </a:cubicBezTo>
                <a:cubicBezTo>
                  <a:pt x="3926401" y="705584"/>
                  <a:pt x="3922782" y="722729"/>
                  <a:pt x="3916305" y="747494"/>
                </a:cubicBezTo>
                <a:cubicBezTo>
                  <a:pt x="3909828" y="772259"/>
                  <a:pt x="3907351" y="790547"/>
                  <a:pt x="3908875" y="802358"/>
                </a:cubicBezTo>
                <a:cubicBezTo>
                  <a:pt x="3910399" y="814169"/>
                  <a:pt x="3911352" y="825980"/>
                  <a:pt x="3911733" y="837791"/>
                </a:cubicBezTo>
                <a:cubicBezTo>
                  <a:pt x="3912114" y="849602"/>
                  <a:pt x="3913257" y="863508"/>
                  <a:pt x="3915162" y="879510"/>
                </a:cubicBezTo>
                <a:cubicBezTo>
                  <a:pt x="3917067" y="895512"/>
                  <a:pt x="3918019" y="918944"/>
                  <a:pt x="3918019" y="949805"/>
                </a:cubicBezTo>
                <a:cubicBezTo>
                  <a:pt x="3918019" y="980666"/>
                  <a:pt x="3916305" y="1007717"/>
                  <a:pt x="3912876" y="1030958"/>
                </a:cubicBezTo>
                <a:cubicBezTo>
                  <a:pt x="3909447" y="1054199"/>
                  <a:pt x="3908113" y="1073058"/>
                  <a:pt x="3908875" y="1087536"/>
                </a:cubicBezTo>
                <a:cubicBezTo>
                  <a:pt x="3909637" y="1102014"/>
                  <a:pt x="3909447" y="1113635"/>
                  <a:pt x="3908304" y="1122398"/>
                </a:cubicBezTo>
                <a:cubicBezTo>
                  <a:pt x="3907161" y="1131161"/>
                  <a:pt x="3904684" y="1140114"/>
                  <a:pt x="3900874" y="1149258"/>
                </a:cubicBezTo>
                <a:lnTo>
                  <a:pt x="3863155" y="1151544"/>
                </a:lnTo>
                <a:cubicBezTo>
                  <a:pt x="3856297" y="1142400"/>
                  <a:pt x="3852678" y="1136304"/>
                  <a:pt x="3852297" y="1133256"/>
                </a:cubicBezTo>
                <a:cubicBezTo>
                  <a:pt x="3851916" y="1130208"/>
                  <a:pt x="3851535" y="1127351"/>
                  <a:pt x="3851154" y="1124684"/>
                </a:cubicBezTo>
                <a:cubicBezTo>
                  <a:pt x="3850773" y="1122017"/>
                  <a:pt x="3850963" y="1119350"/>
                  <a:pt x="3851725" y="1116683"/>
                </a:cubicBezTo>
                <a:cubicBezTo>
                  <a:pt x="3852487" y="1114016"/>
                  <a:pt x="3851725" y="1110968"/>
                  <a:pt x="3849439" y="1107539"/>
                </a:cubicBezTo>
                <a:cubicBezTo>
                  <a:pt x="3847153" y="1104110"/>
                  <a:pt x="3845248" y="1099728"/>
                  <a:pt x="3843724" y="1094394"/>
                </a:cubicBezTo>
                <a:cubicBezTo>
                  <a:pt x="3842200" y="1089060"/>
                  <a:pt x="3839533" y="1082012"/>
                  <a:pt x="3835723" y="1073249"/>
                </a:cubicBezTo>
                <a:cubicBezTo>
                  <a:pt x="3831913" y="1064486"/>
                  <a:pt x="3831532" y="1050579"/>
                  <a:pt x="3834580" y="1031529"/>
                </a:cubicBezTo>
                <a:cubicBezTo>
                  <a:pt x="3837628" y="1012479"/>
                  <a:pt x="3839914" y="993239"/>
                  <a:pt x="3841438" y="973808"/>
                </a:cubicBezTo>
                <a:cubicBezTo>
                  <a:pt x="3842962" y="954377"/>
                  <a:pt x="3844105" y="905418"/>
                  <a:pt x="3844867" y="826932"/>
                </a:cubicBezTo>
                <a:cubicBezTo>
                  <a:pt x="3845629" y="748446"/>
                  <a:pt x="3842962" y="681771"/>
                  <a:pt x="3836866" y="626907"/>
                </a:cubicBezTo>
                <a:lnTo>
                  <a:pt x="3819721" y="629193"/>
                </a:lnTo>
                <a:cubicBezTo>
                  <a:pt x="3802957" y="647481"/>
                  <a:pt x="3792861" y="660245"/>
                  <a:pt x="3789432" y="667484"/>
                </a:cubicBezTo>
                <a:cubicBezTo>
                  <a:pt x="3786003" y="674723"/>
                  <a:pt x="3782002" y="681962"/>
                  <a:pt x="3777430" y="689201"/>
                </a:cubicBezTo>
                <a:cubicBezTo>
                  <a:pt x="3772858" y="696440"/>
                  <a:pt x="3769620" y="704822"/>
                  <a:pt x="3767715" y="714347"/>
                </a:cubicBezTo>
                <a:cubicBezTo>
                  <a:pt x="3765810" y="723872"/>
                  <a:pt x="3763714" y="732825"/>
                  <a:pt x="3761428" y="741207"/>
                </a:cubicBezTo>
                <a:cubicBezTo>
                  <a:pt x="3759142" y="749589"/>
                  <a:pt x="3757237" y="765401"/>
                  <a:pt x="3755713" y="788642"/>
                </a:cubicBezTo>
                <a:cubicBezTo>
                  <a:pt x="3754189" y="811883"/>
                  <a:pt x="3751713" y="827313"/>
                  <a:pt x="3748284" y="834933"/>
                </a:cubicBezTo>
                <a:cubicBezTo>
                  <a:pt x="3744855" y="842553"/>
                  <a:pt x="3741997" y="849983"/>
                  <a:pt x="3739711" y="857222"/>
                </a:cubicBezTo>
                <a:cubicBezTo>
                  <a:pt x="3737425" y="864461"/>
                  <a:pt x="3724852" y="885987"/>
                  <a:pt x="3701992" y="921801"/>
                </a:cubicBezTo>
                <a:cubicBezTo>
                  <a:pt x="3685228" y="937803"/>
                  <a:pt x="3669036" y="946566"/>
                  <a:pt x="3653415" y="948090"/>
                </a:cubicBezTo>
                <a:cubicBezTo>
                  <a:pt x="3637794" y="949614"/>
                  <a:pt x="3627697" y="949995"/>
                  <a:pt x="3623125" y="949233"/>
                </a:cubicBezTo>
                <a:cubicBezTo>
                  <a:pt x="3610933" y="921801"/>
                  <a:pt x="3604837" y="904085"/>
                  <a:pt x="3604837" y="896084"/>
                </a:cubicBezTo>
                <a:cubicBezTo>
                  <a:pt x="3604837" y="888083"/>
                  <a:pt x="3603885" y="880844"/>
                  <a:pt x="3601980" y="874367"/>
                </a:cubicBezTo>
                <a:cubicBezTo>
                  <a:pt x="3600075" y="867890"/>
                  <a:pt x="3599884" y="862175"/>
                  <a:pt x="3601408" y="857222"/>
                </a:cubicBezTo>
                <a:cubicBezTo>
                  <a:pt x="3602932" y="852269"/>
                  <a:pt x="3603885" y="847125"/>
                  <a:pt x="3604266" y="841791"/>
                </a:cubicBezTo>
                <a:cubicBezTo>
                  <a:pt x="3604647" y="836457"/>
                  <a:pt x="3609409" y="828837"/>
                  <a:pt x="3618553" y="818931"/>
                </a:cubicBezTo>
                <a:lnTo>
                  <a:pt x="3640270" y="809787"/>
                </a:lnTo>
                <a:lnTo>
                  <a:pt x="3644842" y="794928"/>
                </a:lnTo>
                <a:lnTo>
                  <a:pt x="3661987" y="804072"/>
                </a:lnTo>
                <a:cubicBezTo>
                  <a:pt x="3668083" y="790356"/>
                  <a:pt x="3671893" y="773973"/>
                  <a:pt x="3673417" y="754923"/>
                </a:cubicBezTo>
                <a:cubicBezTo>
                  <a:pt x="3674941" y="735873"/>
                  <a:pt x="3673798" y="718347"/>
                  <a:pt x="3669988" y="702345"/>
                </a:cubicBezTo>
                <a:lnTo>
                  <a:pt x="3659701" y="703488"/>
                </a:lnTo>
                <a:lnTo>
                  <a:pt x="3655129" y="695487"/>
                </a:lnTo>
                <a:cubicBezTo>
                  <a:pt x="3647509" y="704631"/>
                  <a:pt x="3636460" y="725396"/>
                  <a:pt x="3621982" y="757781"/>
                </a:cubicBezTo>
                <a:cubicBezTo>
                  <a:pt x="3607504" y="790166"/>
                  <a:pt x="3597217" y="810168"/>
                  <a:pt x="3591121" y="817788"/>
                </a:cubicBezTo>
                <a:cubicBezTo>
                  <a:pt x="3585025" y="825408"/>
                  <a:pt x="3573976" y="841791"/>
                  <a:pt x="3557974" y="866937"/>
                </a:cubicBezTo>
                <a:cubicBezTo>
                  <a:pt x="3522160" y="901227"/>
                  <a:pt x="3501396" y="919896"/>
                  <a:pt x="3495681" y="922944"/>
                </a:cubicBezTo>
                <a:cubicBezTo>
                  <a:pt x="3489966" y="925992"/>
                  <a:pt x="3483870" y="929802"/>
                  <a:pt x="3477393" y="934374"/>
                </a:cubicBezTo>
                <a:cubicBezTo>
                  <a:pt x="3470916" y="938946"/>
                  <a:pt x="3463296" y="941232"/>
                  <a:pt x="3454533" y="941232"/>
                </a:cubicBezTo>
                <a:cubicBezTo>
                  <a:pt x="3445770" y="941232"/>
                  <a:pt x="3437197" y="941994"/>
                  <a:pt x="3428815" y="943518"/>
                </a:cubicBezTo>
                <a:cubicBezTo>
                  <a:pt x="3420433" y="945042"/>
                  <a:pt x="3410146" y="944661"/>
                  <a:pt x="3397954" y="942375"/>
                </a:cubicBezTo>
                <a:cubicBezTo>
                  <a:pt x="3385762" y="940089"/>
                  <a:pt x="3375094" y="939708"/>
                  <a:pt x="3365950" y="941232"/>
                </a:cubicBezTo>
                <a:cubicBezTo>
                  <a:pt x="3356806" y="942756"/>
                  <a:pt x="3348043" y="941804"/>
                  <a:pt x="3339661" y="938375"/>
                </a:cubicBezTo>
                <a:cubicBezTo>
                  <a:pt x="3331279" y="934946"/>
                  <a:pt x="3323278" y="932850"/>
                  <a:pt x="3315658" y="932088"/>
                </a:cubicBezTo>
                <a:lnTo>
                  <a:pt x="3319087" y="917229"/>
                </a:lnTo>
                <a:cubicBezTo>
                  <a:pt x="3336613" y="902751"/>
                  <a:pt x="3353377" y="892083"/>
                  <a:pt x="3369379" y="885225"/>
                </a:cubicBezTo>
                <a:cubicBezTo>
                  <a:pt x="3385381" y="878367"/>
                  <a:pt x="3394335" y="874176"/>
                  <a:pt x="3396240" y="872652"/>
                </a:cubicBezTo>
                <a:cubicBezTo>
                  <a:pt x="3398145" y="871128"/>
                  <a:pt x="3401193" y="871319"/>
                  <a:pt x="3405384" y="873224"/>
                </a:cubicBezTo>
                <a:cubicBezTo>
                  <a:pt x="3409575" y="875129"/>
                  <a:pt x="3413004" y="875319"/>
                  <a:pt x="3415671" y="873795"/>
                </a:cubicBezTo>
                <a:cubicBezTo>
                  <a:pt x="3418338" y="872271"/>
                  <a:pt x="3421576" y="870747"/>
                  <a:pt x="3425386" y="869223"/>
                </a:cubicBezTo>
                <a:cubicBezTo>
                  <a:pt x="3429196" y="867699"/>
                  <a:pt x="3442531" y="859317"/>
                  <a:pt x="3465391" y="844077"/>
                </a:cubicBezTo>
                <a:cubicBezTo>
                  <a:pt x="3478345" y="829599"/>
                  <a:pt x="3487299" y="819884"/>
                  <a:pt x="3492252" y="814931"/>
                </a:cubicBezTo>
                <a:cubicBezTo>
                  <a:pt x="3497205" y="809978"/>
                  <a:pt x="3501967" y="803882"/>
                  <a:pt x="3506539" y="796643"/>
                </a:cubicBezTo>
                <a:cubicBezTo>
                  <a:pt x="3511111" y="789404"/>
                  <a:pt x="3515683" y="782736"/>
                  <a:pt x="3520255" y="776640"/>
                </a:cubicBezTo>
                <a:cubicBezTo>
                  <a:pt x="3524827" y="770544"/>
                  <a:pt x="3534162" y="754161"/>
                  <a:pt x="3548259" y="727491"/>
                </a:cubicBezTo>
                <a:cubicBezTo>
                  <a:pt x="3562356" y="700821"/>
                  <a:pt x="3570547" y="682914"/>
                  <a:pt x="3572833" y="673770"/>
                </a:cubicBezTo>
                <a:cubicBezTo>
                  <a:pt x="3533971" y="692820"/>
                  <a:pt x="3512064" y="703107"/>
                  <a:pt x="3507111" y="704631"/>
                </a:cubicBezTo>
                <a:cubicBezTo>
                  <a:pt x="3502158" y="706155"/>
                  <a:pt x="3497205" y="708060"/>
                  <a:pt x="3492252" y="710346"/>
                </a:cubicBezTo>
                <a:cubicBezTo>
                  <a:pt x="3487299" y="712632"/>
                  <a:pt x="3481965" y="713775"/>
                  <a:pt x="3476250" y="713775"/>
                </a:cubicBezTo>
                <a:cubicBezTo>
                  <a:pt x="3470535" y="713775"/>
                  <a:pt x="3465201" y="714347"/>
                  <a:pt x="3460248" y="715490"/>
                </a:cubicBezTo>
                <a:cubicBezTo>
                  <a:pt x="3455295" y="716633"/>
                  <a:pt x="3449770" y="714918"/>
                  <a:pt x="3443674" y="710346"/>
                </a:cubicBezTo>
                <a:cubicBezTo>
                  <a:pt x="3437578" y="693582"/>
                  <a:pt x="3431292" y="677390"/>
                  <a:pt x="3424815" y="661769"/>
                </a:cubicBezTo>
                <a:cubicBezTo>
                  <a:pt x="3418338" y="646148"/>
                  <a:pt x="3416623" y="632241"/>
                  <a:pt x="3419671" y="620049"/>
                </a:cubicBezTo>
                <a:cubicBezTo>
                  <a:pt x="3428053" y="621573"/>
                  <a:pt x="3434530" y="622716"/>
                  <a:pt x="3439102" y="623478"/>
                </a:cubicBezTo>
                <a:cubicBezTo>
                  <a:pt x="3443674" y="624240"/>
                  <a:pt x="3450151" y="623859"/>
                  <a:pt x="3458533" y="622335"/>
                </a:cubicBezTo>
                <a:cubicBezTo>
                  <a:pt x="3466915" y="620811"/>
                  <a:pt x="3475107" y="619668"/>
                  <a:pt x="3483108" y="618906"/>
                </a:cubicBezTo>
                <a:cubicBezTo>
                  <a:pt x="3491109" y="618144"/>
                  <a:pt x="3509968" y="611286"/>
                  <a:pt x="3539686" y="598332"/>
                </a:cubicBezTo>
                <a:cubicBezTo>
                  <a:pt x="3569404" y="585378"/>
                  <a:pt x="3602170" y="567471"/>
                  <a:pt x="3637984" y="544611"/>
                </a:cubicBezTo>
                <a:lnTo>
                  <a:pt x="3648271" y="518322"/>
                </a:lnTo>
                <a:lnTo>
                  <a:pt x="3612838" y="534324"/>
                </a:lnTo>
                <a:lnTo>
                  <a:pt x="3599122" y="548040"/>
                </a:lnTo>
                <a:lnTo>
                  <a:pt x="3564832" y="554898"/>
                </a:lnTo>
                <a:cubicBezTo>
                  <a:pt x="3561784" y="544992"/>
                  <a:pt x="3559498" y="538134"/>
                  <a:pt x="3557974" y="534324"/>
                </a:cubicBezTo>
                <a:cubicBezTo>
                  <a:pt x="3556450" y="530514"/>
                  <a:pt x="3557403" y="524228"/>
                  <a:pt x="3560832" y="515465"/>
                </a:cubicBezTo>
                <a:cubicBezTo>
                  <a:pt x="3564261" y="506702"/>
                  <a:pt x="3563308" y="496224"/>
                  <a:pt x="3557974" y="484032"/>
                </a:cubicBezTo>
                <a:lnTo>
                  <a:pt x="3563689" y="474888"/>
                </a:lnTo>
                <a:cubicBezTo>
                  <a:pt x="3576643" y="465744"/>
                  <a:pt x="3588264" y="461934"/>
                  <a:pt x="3598551" y="463458"/>
                </a:cubicBezTo>
                <a:cubicBezTo>
                  <a:pt x="3608838" y="464982"/>
                  <a:pt x="3615505" y="464601"/>
                  <a:pt x="3618553" y="462315"/>
                </a:cubicBezTo>
                <a:cubicBezTo>
                  <a:pt x="3621601" y="460029"/>
                  <a:pt x="3645223" y="446313"/>
                  <a:pt x="3689419" y="421167"/>
                </a:cubicBezTo>
                <a:lnTo>
                  <a:pt x="3713422" y="376590"/>
                </a:lnTo>
                <a:lnTo>
                  <a:pt x="3687133" y="405165"/>
                </a:lnTo>
                <a:cubicBezTo>
                  <a:pt x="3671131" y="411261"/>
                  <a:pt x="3659511" y="416214"/>
                  <a:pt x="3652272" y="420024"/>
                </a:cubicBezTo>
                <a:cubicBezTo>
                  <a:pt x="3645033" y="423834"/>
                  <a:pt x="3638556" y="425549"/>
                  <a:pt x="3632841" y="425168"/>
                </a:cubicBezTo>
                <a:cubicBezTo>
                  <a:pt x="3627126" y="424787"/>
                  <a:pt x="3621411" y="424787"/>
                  <a:pt x="3615696" y="425168"/>
                </a:cubicBezTo>
                <a:cubicBezTo>
                  <a:pt x="3609981" y="425549"/>
                  <a:pt x="3603694" y="424215"/>
                  <a:pt x="3596836" y="421167"/>
                </a:cubicBezTo>
                <a:cubicBezTo>
                  <a:pt x="3589978" y="418119"/>
                  <a:pt x="3582358" y="415262"/>
                  <a:pt x="3573976" y="412595"/>
                </a:cubicBezTo>
                <a:cubicBezTo>
                  <a:pt x="3565594" y="409928"/>
                  <a:pt x="3545020" y="397164"/>
                  <a:pt x="3512254" y="374304"/>
                </a:cubicBezTo>
                <a:lnTo>
                  <a:pt x="3520255" y="362874"/>
                </a:lnTo>
                <a:cubicBezTo>
                  <a:pt x="3553783" y="352206"/>
                  <a:pt x="3627316" y="334299"/>
                  <a:pt x="3740854" y="309153"/>
                </a:cubicBezTo>
                <a:cubicBezTo>
                  <a:pt x="3766762" y="261909"/>
                  <a:pt x="3790194" y="224000"/>
                  <a:pt x="3811149" y="195425"/>
                </a:cubicBezTo>
                <a:cubicBezTo>
                  <a:pt x="3832104" y="166850"/>
                  <a:pt x="3844296" y="150848"/>
                  <a:pt x="3847725" y="147419"/>
                </a:cubicBezTo>
                <a:cubicBezTo>
                  <a:pt x="3851154" y="143990"/>
                  <a:pt x="3851725" y="137322"/>
                  <a:pt x="3849439" y="127416"/>
                </a:cubicBezTo>
                <a:cubicBezTo>
                  <a:pt x="3842581" y="126654"/>
                  <a:pt x="3837628" y="125702"/>
                  <a:pt x="3834580" y="124559"/>
                </a:cubicBezTo>
                <a:cubicBezTo>
                  <a:pt x="3831532" y="123416"/>
                  <a:pt x="3827913" y="124178"/>
                  <a:pt x="3823722" y="126845"/>
                </a:cubicBezTo>
                <a:cubicBezTo>
                  <a:pt x="3819531" y="129512"/>
                  <a:pt x="3815149" y="131798"/>
                  <a:pt x="3810577" y="133703"/>
                </a:cubicBezTo>
                <a:cubicBezTo>
                  <a:pt x="3806005" y="135608"/>
                  <a:pt x="3799338" y="139989"/>
                  <a:pt x="3790575" y="146847"/>
                </a:cubicBezTo>
                <a:cubicBezTo>
                  <a:pt x="3781812" y="153705"/>
                  <a:pt x="3762571" y="170088"/>
                  <a:pt x="3732853" y="195996"/>
                </a:cubicBezTo>
                <a:cubicBezTo>
                  <a:pt x="3706183" y="228762"/>
                  <a:pt x="3693991" y="251241"/>
                  <a:pt x="3696277" y="263433"/>
                </a:cubicBezTo>
                <a:lnTo>
                  <a:pt x="3682561" y="269148"/>
                </a:lnTo>
                <a:lnTo>
                  <a:pt x="3679132" y="276006"/>
                </a:lnTo>
                <a:lnTo>
                  <a:pt x="3668845" y="284007"/>
                </a:lnTo>
                <a:lnTo>
                  <a:pt x="3661987" y="290865"/>
                </a:lnTo>
                <a:cubicBezTo>
                  <a:pt x="3650557" y="296199"/>
                  <a:pt x="3643318" y="299057"/>
                  <a:pt x="3640270" y="299438"/>
                </a:cubicBezTo>
                <a:cubicBezTo>
                  <a:pt x="3637222" y="299819"/>
                  <a:pt x="3634746" y="299057"/>
                  <a:pt x="3632841" y="297152"/>
                </a:cubicBezTo>
                <a:cubicBezTo>
                  <a:pt x="3630936" y="295247"/>
                  <a:pt x="3620458" y="289341"/>
                  <a:pt x="3601408" y="279435"/>
                </a:cubicBezTo>
                <a:cubicBezTo>
                  <a:pt x="3591502" y="268005"/>
                  <a:pt x="3584454" y="256004"/>
                  <a:pt x="3580263" y="243431"/>
                </a:cubicBezTo>
                <a:cubicBezTo>
                  <a:pt x="3576072" y="230858"/>
                  <a:pt x="3572452" y="221523"/>
                  <a:pt x="3569404" y="215427"/>
                </a:cubicBezTo>
                <a:cubicBezTo>
                  <a:pt x="3566356" y="209331"/>
                  <a:pt x="3562927" y="203807"/>
                  <a:pt x="3559117" y="198854"/>
                </a:cubicBezTo>
                <a:cubicBezTo>
                  <a:pt x="3555307" y="193901"/>
                  <a:pt x="3553974" y="189900"/>
                  <a:pt x="3555117" y="186852"/>
                </a:cubicBezTo>
                <a:cubicBezTo>
                  <a:pt x="3556260" y="183804"/>
                  <a:pt x="3557022" y="180947"/>
                  <a:pt x="3557403" y="178280"/>
                </a:cubicBezTo>
                <a:cubicBezTo>
                  <a:pt x="3557784" y="175613"/>
                  <a:pt x="3560260" y="172374"/>
                  <a:pt x="3564832" y="168564"/>
                </a:cubicBezTo>
                <a:cubicBezTo>
                  <a:pt x="3569404" y="164754"/>
                  <a:pt x="3571881" y="161706"/>
                  <a:pt x="3572262" y="159420"/>
                </a:cubicBezTo>
                <a:cubicBezTo>
                  <a:pt x="3572643" y="157134"/>
                  <a:pt x="3575691" y="148562"/>
                  <a:pt x="3581406" y="133703"/>
                </a:cubicBezTo>
                <a:cubicBezTo>
                  <a:pt x="3587121" y="118844"/>
                  <a:pt x="3598741" y="97698"/>
                  <a:pt x="3616267" y="70266"/>
                </a:cubicBezTo>
                <a:close/>
                <a:moveTo>
                  <a:pt x="2374080" y="48092"/>
                </a:moveTo>
                <a:cubicBezTo>
                  <a:pt x="2378938" y="49064"/>
                  <a:pt x="2389382" y="51978"/>
                  <a:pt x="2405412" y="56836"/>
                </a:cubicBezTo>
                <a:cubicBezTo>
                  <a:pt x="2421443" y="61694"/>
                  <a:pt x="2447918" y="74324"/>
                  <a:pt x="2484836" y="94726"/>
                </a:cubicBezTo>
                <a:cubicBezTo>
                  <a:pt x="2493580" y="105413"/>
                  <a:pt x="2500138" y="112943"/>
                  <a:pt x="2504510" y="117315"/>
                </a:cubicBezTo>
                <a:cubicBezTo>
                  <a:pt x="2508882" y="121687"/>
                  <a:pt x="2511797" y="130188"/>
                  <a:pt x="2513254" y="142818"/>
                </a:cubicBezTo>
                <a:cubicBezTo>
                  <a:pt x="2514712" y="155448"/>
                  <a:pt x="2517140" y="167350"/>
                  <a:pt x="2520541" y="178522"/>
                </a:cubicBezTo>
                <a:cubicBezTo>
                  <a:pt x="2523941" y="189695"/>
                  <a:pt x="2522727" y="227829"/>
                  <a:pt x="2516898" y="292923"/>
                </a:cubicBezTo>
                <a:cubicBezTo>
                  <a:pt x="2531471" y="307496"/>
                  <a:pt x="2542401" y="315025"/>
                  <a:pt x="2549688" y="315511"/>
                </a:cubicBezTo>
                <a:cubicBezTo>
                  <a:pt x="2556974" y="315997"/>
                  <a:pt x="2568390" y="318669"/>
                  <a:pt x="2583935" y="323526"/>
                </a:cubicBezTo>
                <a:lnTo>
                  <a:pt x="2602880" y="355588"/>
                </a:lnTo>
                <a:lnTo>
                  <a:pt x="2607252" y="339557"/>
                </a:lnTo>
                <a:lnTo>
                  <a:pt x="2621825" y="338100"/>
                </a:lnTo>
                <a:lnTo>
                  <a:pt x="2615996" y="342472"/>
                </a:lnTo>
                <a:cubicBezTo>
                  <a:pt x="2639313" y="351216"/>
                  <a:pt x="2654129" y="355345"/>
                  <a:pt x="2660444" y="354859"/>
                </a:cubicBezTo>
                <a:cubicBezTo>
                  <a:pt x="2666759" y="354373"/>
                  <a:pt x="2674775" y="354616"/>
                  <a:pt x="2684490" y="355588"/>
                </a:cubicBezTo>
                <a:cubicBezTo>
                  <a:pt x="2694205" y="356559"/>
                  <a:pt x="2707564" y="353159"/>
                  <a:pt x="2724566" y="345386"/>
                </a:cubicBezTo>
                <a:cubicBezTo>
                  <a:pt x="2741569" y="337614"/>
                  <a:pt x="2779702" y="323041"/>
                  <a:pt x="2838966" y="301667"/>
                </a:cubicBezTo>
                <a:cubicBezTo>
                  <a:pt x="2898231" y="280292"/>
                  <a:pt x="2938793" y="268391"/>
                  <a:pt x="2960653" y="265962"/>
                </a:cubicBezTo>
                <a:cubicBezTo>
                  <a:pt x="2982513" y="263533"/>
                  <a:pt x="2996115" y="261104"/>
                  <a:pt x="3001458" y="258675"/>
                </a:cubicBezTo>
                <a:cubicBezTo>
                  <a:pt x="3006802" y="256246"/>
                  <a:pt x="3011902" y="255275"/>
                  <a:pt x="3016760" y="255761"/>
                </a:cubicBezTo>
                <a:cubicBezTo>
                  <a:pt x="3021618" y="256246"/>
                  <a:pt x="3026961" y="253089"/>
                  <a:pt x="3032791" y="246288"/>
                </a:cubicBezTo>
                <a:cubicBezTo>
                  <a:pt x="3042506" y="248231"/>
                  <a:pt x="3049307" y="249446"/>
                  <a:pt x="3053193" y="249931"/>
                </a:cubicBezTo>
                <a:cubicBezTo>
                  <a:pt x="3057079" y="250417"/>
                  <a:pt x="3063394" y="253089"/>
                  <a:pt x="3072139" y="257947"/>
                </a:cubicBezTo>
                <a:cubicBezTo>
                  <a:pt x="3080882" y="262804"/>
                  <a:pt x="3092784" y="267905"/>
                  <a:pt x="3107843" y="273249"/>
                </a:cubicBezTo>
                <a:cubicBezTo>
                  <a:pt x="3122902" y="278592"/>
                  <a:pt x="3139175" y="289522"/>
                  <a:pt x="3156664" y="306038"/>
                </a:cubicBezTo>
                <a:cubicBezTo>
                  <a:pt x="3159578" y="322555"/>
                  <a:pt x="3162007" y="333971"/>
                  <a:pt x="3163950" y="340286"/>
                </a:cubicBezTo>
                <a:cubicBezTo>
                  <a:pt x="3165893" y="346601"/>
                  <a:pt x="3165408" y="352430"/>
                  <a:pt x="3162493" y="357774"/>
                </a:cubicBezTo>
                <a:cubicBezTo>
                  <a:pt x="3159578" y="363117"/>
                  <a:pt x="3155692" y="372590"/>
                  <a:pt x="3150834" y="386191"/>
                </a:cubicBezTo>
                <a:cubicBezTo>
                  <a:pt x="3135289" y="394935"/>
                  <a:pt x="3124845" y="399307"/>
                  <a:pt x="3119502" y="399307"/>
                </a:cubicBezTo>
                <a:cubicBezTo>
                  <a:pt x="3114158" y="399307"/>
                  <a:pt x="3108572" y="399550"/>
                  <a:pt x="3102742" y="400036"/>
                </a:cubicBezTo>
                <a:cubicBezTo>
                  <a:pt x="3096913" y="400522"/>
                  <a:pt x="3087683" y="399064"/>
                  <a:pt x="3075053" y="395664"/>
                </a:cubicBezTo>
                <a:cubicBezTo>
                  <a:pt x="3062423" y="392264"/>
                  <a:pt x="3040563" y="394450"/>
                  <a:pt x="3009474" y="402222"/>
                </a:cubicBezTo>
                <a:cubicBezTo>
                  <a:pt x="2978384" y="409994"/>
                  <a:pt x="2954338" y="418981"/>
                  <a:pt x="2937336" y="429182"/>
                </a:cubicBezTo>
                <a:cubicBezTo>
                  <a:pt x="2920334" y="439384"/>
                  <a:pt x="2906489" y="443999"/>
                  <a:pt x="2895802" y="443027"/>
                </a:cubicBezTo>
                <a:lnTo>
                  <a:pt x="2892888" y="448856"/>
                </a:lnTo>
                <a:cubicBezTo>
                  <a:pt x="2867627" y="460515"/>
                  <a:pt x="2843824" y="473631"/>
                  <a:pt x="2821479" y="488204"/>
                </a:cubicBezTo>
                <a:lnTo>
                  <a:pt x="2814192" y="504235"/>
                </a:lnTo>
                <a:cubicBezTo>
                  <a:pt x="2839452" y="498405"/>
                  <a:pt x="2871513" y="490633"/>
                  <a:pt x="2910375" y="480917"/>
                </a:cubicBezTo>
                <a:cubicBezTo>
                  <a:pt x="2949237" y="471202"/>
                  <a:pt x="2973769" y="465616"/>
                  <a:pt x="2983970" y="464158"/>
                </a:cubicBezTo>
                <a:cubicBezTo>
                  <a:pt x="2994172" y="462701"/>
                  <a:pt x="3004373" y="461729"/>
                  <a:pt x="3014574" y="461244"/>
                </a:cubicBezTo>
                <a:cubicBezTo>
                  <a:pt x="3024775" y="460758"/>
                  <a:pt x="3033519" y="457114"/>
                  <a:pt x="3040806" y="450314"/>
                </a:cubicBezTo>
                <a:cubicBezTo>
                  <a:pt x="3048093" y="443513"/>
                  <a:pt x="3053922" y="440112"/>
                  <a:pt x="3058294" y="440112"/>
                </a:cubicBezTo>
                <a:cubicBezTo>
                  <a:pt x="3062666" y="440112"/>
                  <a:pt x="3065823" y="441084"/>
                  <a:pt x="3067766" y="443027"/>
                </a:cubicBezTo>
                <a:cubicBezTo>
                  <a:pt x="3069710" y="444970"/>
                  <a:pt x="3075539" y="446913"/>
                  <a:pt x="3085254" y="448856"/>
                </a:cubicBezTo>
                <a:lnTo>
                  <a:pt x="3099828" y="466344"/>
                </a:lnTo>
                <a:lnTo>
                  <a:pt x="3137718" y="501320"/>
                </a:lnTo>
                <a:cubicBezTo>
                  <a:pt x="3141604" y="511036"/>
                  <a:pt x="3144519" y="517593"/>
                  <a:pt x="3146462" y="520994"/>
                </a:cubicBezTo>
                <a:cubicBezTo>
                  <a:pt x="3148406" y="524394"/>
                  <a:pt x="3148891" y="528038"/>
                  <a:pt x="3147920" y="531924"/>
                </a:cubicBezTo>
                <a:cubicBezTo>
                  <a:pt x="3146948" y="535810"/>
                  <a:pt x="3146462" y="539696"/>
                  <a:pt x="3146462" y="543583"/>
                </a:cubicBezTo>
                <a:cubicBezTo>
                  <a:pt x="3146462" y="547469"/>
                  <a:pt x="3141119" y="555727"/>
                  <a:pt x="3130431" y="568357"/>
                </a:cubicBezTo>
                <a:cubicBezTo>
                  <a:pt x="3110029" y="569328"/>
                  <a:pt x="3097399" y="571514"/>
                  <a:pt x="3092541" y="574915"/>
                </a:cubicBezTo>
                <a:cubicBezTo>
                  <a:pt x="3087683" y="578315"/>
                  <a:pt x="3082583" y="580987"/>
                  <a:pt x="3077239" y="582930"/>
                </a:cubicBezTo>
                <a:cubicBezTo>
                  <a:pt x="3071896" y="584873"/>
                  <a:pt x="3059751" y="593860"/>
                  <a:pt x="3040806" y="609891"/>
                </a:cubicBezTo>
                <a:cubicBezTo>
                  <a:pt x="3021861" y="625921"/>
                  <a:pt x="3010202" y="633937"/>
                  <a:pt x="3005830" y="633937"/>
                </a:cubicBezTo>
                <a:cubicBezTo>
                  <a:pt x="3001458" y="633937"/>
                  <a:pt x="2989071" y="639766"/>
                  <a:pt x="2968668" y="651424"/>
                </a:cubicBezTo>
                <a:cubicBezTo>
                  <a:pt x="2982270" y="651424"/>
                  <a:pt x="3014331" y="651182"/>
                  <a:pt x="3064852" y="650696"/>
                </a:cubicBezTo>
                <a:cubicBezTo>
                  <a:pt x="3115372" y="650210"/>
                  <a:pt x="3148163" y="651182"/>
                  <a:pt x="3163222" y="653610"/>
                </a:cubicBezTo>
                <a:cubicBezTo>
                  <a:pt x="3178281" y="656039"/>
                  <a:pt x="3193583" y="658954"/>
                  <a:pt x="3209127" y="662354"/>
                </a:cubicBezTo>
                <a:cubicBezTo>
                  <a:pt x="3224672" y="665755"/>
                  <a:pt x="3234388" y="665998"/>
                  <a:pt x="3238274" y="663083"/>
                </a:cubicBezTo>
                <a:cubicBezTo>
                  <a:pt x="3242160" y="660168"/>
                  <a:pt x="3245075" y="657740"/>
                  <a:pt x="3247018" y="655796"/>
                </a:cubicBezTo>
                <a:cubicBezTo>
                  <a:pt x="3248961" y="653853"/>
                  <a:pt x="3258677" y="653853"/>
                  <a:pt x="3276164" y="655796"/>
                </a:cubicBezTo>
                <a:lnTo>
                  <a:pt x="3287823" y="668912"/>
                </a:lnTo>
                <a:cubicBezTo>
                  <a:pt x="3292681" y="667941"/>
                  <a:pt x="3302396" y="672070"/>
                  <a:pt x="3316970" y="681300"/>
                </a:cubicBezTo>
                <a:cubicBezTo>
                  <a:pt x="3331543" y="690529"/>
                  <a:pt x="3344173" y="694658"/>
                  <a:pt x="3354860" y="693687"/>
                </a:cubicBezTo>
                <a:cubicBezTo>
                  <a:pt x="3357775" y="704374"/>
                  <a:pt x="3360446" y="711418"/>
                  <a:pt x="3362875" y="714818"/>
                </a:cubicBezTo>
                <a:cubicBezTo>
                  <a:pt x="3365304" y="718219"/>
                  <a:pt x="3365547" y="721862"/>
                  <a:pt x="3363604" y="725748"/>
                </a:cubicBezTo>
                <a:cubicBezTo>
                  <a:pt x="3361661" y="729634"/>
                  <a:pt x="3359961" y="733763"/>
                  <a:pt x="3358503" y="738135"/>
                </a:cubicBezTo>
                <a:cubicBezTo>
                  <a:pt x="3357046" y="742507"/>
                  <a:pt x="3350974" y="751980"/>
                  <a:pt x="3340287" y="766553"/>
                </a:cubicBezTo>
                <a:cubicBezTo>
                  <a:pt x="3319884" y="767525"/>
                  <a:pt x="3305311" y="766310"/>
                  <a:pt x="3296567" y="762910"/>
                </a:cubicBezTo>
                <a:cubicBezTo>
                  <a:pt x="3287823" y="759510"/>
                  <a:pt x="3275679" y="751737"/>
                  <a:pt x="3260134" y="739593"/>
                </a:cubicBezTo>
                <a:cubicBezTo>
                  <a:pt x="3244589" y="727448"/>
                  <a:pt x="3232930" y="719919"/>
                  <a:pt x="3225158" y="717004"/>
                </a:cubicBezTo>
                <a:cubicBezTo>
                  <a:pt x="3217386" y="714089"/>
                  <a:pt x="3209613" y="710689"/>
                  <a:pt x="3201841" y="706803"/>
                </a:cubicBezTo>
                <a:cubicBezTo>
                  <a:pt x="3194068" y="702917"/>
                  <a:pt x="3184596" y="700731"/>
                  <a:pt x="3173423" y="700245"/>
                </a:cubicBezTo>
                <a:cubicBezTo>
                  <a:pt x="3162250" y="699759"/>
                  <a:pt x="3150592" y="698302"/>
                  <a:pt x="3138447" y="695873"/>
                </a:cubicBezTo>
                <a:cubicBezTo>
                  <a:pt x="3126302" y="693444"/>
                  <a:pt x="3113915" y="693201"/>
                  <a:pt x="3101285" y="695144"/>
                </a:cubicBezTo>
                <a:cubicBezTo>
                  <a:pt x="3088655" y="697087"/>
                  <a:pt x="3075296" y="698059"/>
                  <a:pt x="3061209" y="698059"/>
                </a:cubicBezTo>
                <a:cubicBezTo>
                  <a:pt x="3047121" y="698059"/>
                  <a:pt x="3032062" y="700731"/>
                  <a:pt x="3016031" y="706074"/>
                </a:cubicBezTo>
                <a:cubicBezTo>
                  <a:pt x="3000001" y="711418"/>
                  <a:pt x="2984456" y="716033"/>
                  <a:pt x="2969397" y="719919"/>
                </a:cubicBezTo>
                <a:cubicBezTo>
                  <a:pt x="2954338" y="723805"/>
                  <a:pt x="2925434" y="733763"/>
                  <a:pt x="2882686" y="749794"/>
                </a:cubicBezTo>
                <a:cubicBezTo>
                  <a:pt x="2839938" y="765825"/>
                  <a:pt x="2813220" y="776754"/>
                  <a:pt x="2802533" y="782584"/>
                </a:cubicBezTo>
                <a:cubicBezTo>
                  <a:pt x="2791846" y="788413"/>
                  <a:pt x="2775330" y="799586"/>
                  <a:pt x="2752984" y="816102"/>
                </a:cubicBezTo>
                <a:cubicBezTo>
                  <a:pt x="2767558" y="828732"/>
                  <a:pt x="2778730" y="843306"/>
                  <a:pt x="2786503" y="859822"/>
                </a:cubicBezTo>
                <a:lnTo>
                  <a:pt x="2805448" y="852535"/>
                </a:lnTo>
                <a:lnTo>
                  <a:pt x="2812735" y="837962"/>
                </a:lnTo>
                <a:cubicBezTo>
                  <a:pt x="2834109" y="832133"/>
                  <a:pt x="2850139" y="826546"/>
                  <a:pt x="2860826" y="821203"/>
                </a:cubicBezTo>
                <a:cubicBezTo>
                  <a:pt x="2871513" y="815859"/>
                  <a:pt x="2889973" y="808330"/>
                  <a:pt x="2916205" y="798614"/>
                </a:cubicBezTo>
                <a:cubicBezTo>
                  <a:pt x="2942437" y="788899"/>
                  <a:pt x="2961139" y="783555"/>
                  <a:pt x="2972312" y="782584"/>
                </a:cubicBezTo>
                <a:cubicBezTo>
                  <a:pt x="2983485" y="781612"/>
                  <a:pt x="2994900" y="779912"/>
                  <a:pt x="3006559" y="777483"/>
                </a:cubicBezTo>
                <a:cubicBezTo>
                  <a:pt x="3018217" y="775054"/>
                  <a:pt x="3032791" y="775540"/>
                  <a:pt x="3050279" y="778941"/>
                </a:cubicBezTo>
                <a:cubicBezTo>
                  <a:pt x="3067766" y="782341"/>
                  <a:pt x="3080882" y="784041"/>
                  <a:pt x="3089626" y="784041"/>
                </a:cubicBezTo>
                <a:cubicBezTo>
                  <a:pt x="3098370" y="784041"/>
                  <a:pt x="3105171" y="785741"/>
                  <a:pt x="3110029" y="789142"/>
                </a:cubicBezTo>
                <a:cubicBezTo>
                  <a:pt x="3114887" y="792542"/>
                  <a:pt x="3124602" y="797157"/>
                  <a:pt x="3139175" y="802986"/>
                </a:cubicBezTo>
                <a:cubicBezTo>
                  <a:pt x="3153749" y="808816"/>
                  <a:pt x="3166136" y="815131"/>
                  <a:pt x="3176338" y="821932"/>
                </a:cubicBezTo>
                <a:cubicBezTo>
                  <a:pt x="3186539" y="828732"/>
                  <a:pt x="3200383" y="840391"/>
                  <a:pt x="3217871" y="856907"/>
                </a:cubicBezTo>
                <a:cubicBezTo>
                  <a:pt x="3225644" y="870509"/>
                  <a:pt x="3229287" y="880467"/>
                  <a:pt x="3228801" y="886783"/>
                </a:cubicBezTo>
                <a:cubicBezTo>
                  <a:pt x="3228316" y="893098"/>
                  <a:pt x="3228558" y="899413"/>
                  <a:pt x="3229530" y="905728"/>
                </a:cubicBezTo>
                <a:cubicBezTo>
                  <a:pt x="3230502" y="912043"/>
                  <a:pt x="3228801" y="917386"/>
                  <a:pt x="3224429" y="921758"/>
                </a:cubicBezTo>
                <a:cubicBezTo>
                  <a:pt x="3220057" y="926130"/>
                  <a:pt x="3216414" y="930016"/>
                  <a:pt x="3213499" y="933417"/>
                </a:cubicBezTo>
                <a:cubicBezTo>
                  <a:pt x="3210585" y="936817"/>
                  <a:pt x="3197955" y="953577"/>
                  <a:pt x="3175609" y="983695"/>
                </a:cubicBezTo>
                <a:lnTo>
                  <a:pt x="3163950" y="993896"/>
                </a:lnTo>
                <a:cubicBezTo>
                  <a:pt x="3160064" y="1003611"/>
                  <a:pt x="3149377" y="1020128"/>
                  <a:pt x="3131889" y="1043445"/>
                </a:cubicBezTo>
                <a:lnTo>
                  <a:pt x="3169780" y="1060933"/>
                </a:lnTo>
                <a:lnTo>
                  <a:pt x="3193097" y="1088622"/>
                </a:lnTo>
                <a:lnTo>
                  <a:pt x="3228073" y="1117769"/>
                </a:lnTo>
                <a:cubicBezTo>
                  <a:pt x="3230987" y="1130399"/>
                  <a:pt x="3233659" y="1138900"/>
                  <a:pt x="3236088" y="1143272"/>
                </a:cubicBezTo>
                <a:cubicBezTo>
                  <a:pt x="3238517" y="1147644"/>
                  <a:pt x="3238274" y="1152501"/>
                  <a:pt x="3235359" y="1157845"/>
                </a:cubicBezTo>
                <a:cubicBezTo>
                  <a:pt x="3232445" y="1163188"/>
                  <a:pt x="3230502" y="1168289"/>
                  <a:pt x="3229530" y="1173147"/>
                </a:cubicBezTo>
                <a:cubicBezTo>
                  <a:pt x="3228558" y="1178005"/>
                  <a:pt x="3226858" y="1181891"/>
                  <a:pt x="3224429" y="1184805"/>
                </a:cubicBezTo>
                <a:cubicBezTo>
                  <a:pt x="3222000" y="1187720"/>
                  <a:pt x="3217871" y="1192578"/>
                  <a:pt x="3212042" y="1199379"/>
                </a:cubicBezTo>
                <a:cubicBezTo>
                  <a:pt x="3195526" y="1204237"/>
                  <a:pt x="3182410" y="1205208"/>
                  <a:pt x="3172694" y="1202293"/>
                </a:cubicBezTo>
                <a:cubicBezTo>
                  <a:pt x="3162979" y="1199379"/>
                  <a:pt x="3152535" y="1196950"/>
                  <a:pt x="3141361" y="1195007"/>
                </a:cubicBezTo>
                <a:cubicBezTo>
                  <a:pt x="3130189" y="1193064"/>
                  <a:pt x="3115130" y="1187477"/>
                  <a:pt x="3096184" y="1178248"/>
                </a:cubicBezTo>
                <a:cubicBezTo>
                  <a:pt x="3077239" y="1169018"/>
                  <a:pt x="3062423" y="1163917"/>
                  <a:pt x="3051736" y="1162946"/>
                </a:cubicBezTo>
                <a:cubicBezTo>
                  <a:pt x="3041049" y="1161974"/>
                  <a:pt x="3031333" y="1160760"/>
                  <a:pt x="3022589" y="1159302"/>
                </a:cubicBezTo>
                <a:cubicBezTo>
                  <a:pt x="3013845" y="1157845"/>
                  <a:pt x="2996358" y="1156145"/>
                  <a:pt x="2970126" y="1154202"/>
                </a:cubicBezTo>
                <a:cubicBezTo>
                  <a:pt x="2943894" y="1152259"/>
                  <a:pt x="2926406" y="1153716"/>
                  <a:pt x="2917662" y="1158574"/>
                </a:cubicBezTo>
                <a:cubicBezTo>
                  <a:pt x="2908918" y="1163431"/>
                  <a:pt x="2898231" y="1166589"/>
                  <a:pt x="2885601" y="1168046"/>
                </a:cubicBezTo>
                <a:cubicBezTo>
                  <a:pt x="2872971" y="1169504"/>
                  <a:pt x="2857912" y="1175090"/>
                  <a:pt x="2840424" y="1184805"/>
                </a:cubicBezTo>
                <a:cubicBezTo>
                  <a:pt x="2821964" y="1211037"/>
                  <a:pt x="2813220" y="1226582"/>
                  <a:pt x="2814192" y="1231440"/>
                </a:cubicBezTo>
                <a:cubicBezTo>
                  <a:pt x="2815163" y="1236298"/>
                  <a:pt x="2814192" y="1241155"/>
                  <a:pt x="2811277" y="1246013"/>
                </a:cubicBezTo>
                <a:cubicBezTo>
                  <a:pt x="2794761" y="1251842"/>
                  <a:pt x="2779702" y="1252814"/>
                  <a:pt x="2766100" y="1248928"/>
                </a:cubicBezTo>
                <a:lnTo>
                  <a:pt x="2766100" y="1256214"/>
                </a:lnTo>
                <a:lnTo>
                  <a:pt x="2761728" y="1259129"/>
                </a:lnTo>
                <a:lnTo>
                  <a:pt x="2745698" y="1244556"/>
                </a:lnTo>
                <a:lnTo>
                  <a:pt x="2732582" y="1234355"/>
                </a:lnTo>
                <a:lnTo>
                  <a:pt x="2709265" y="1203751"/>
                </a:lnTo>
                <a:lnTo>
                  <a:pt x="2680118" y="1183348"/>
                </a:lnTo>
                <a:cubicBezTo>
                  <a:pt x="2681090" y="1167803"/>
                  <a:pt x="2675989" y="1147158"/>
                  <a:pt x="2664816" y="1121412"/>
                </a:cubicBezTo>
                <a:cubicBezTo>
                  <a:pt x="2653643" y="1095666"/>
                  <a:pt x="2646357" y="1074777"/>
                  <a:pt x="2642956" y="1058747"/>
                </a:cubicBezTo>
                <a:cubicBezTo>
                  <a:pt x="2639556" y="1042716"/>
                  <a:pt x="2635670" y="1027900"/>
                  <a:pt x="2631298" y="1014298"/>
                </a:cubicBezTo>
                <a:cubicBezTo>
                  <a:pt x="2626926" y="1000697"/>
                  <a:pt x="2622311" y="957949"/>
                  <a:pt x="2617453" y="886054"/>
                </a:cubicBezTo>
                <a:cubicBezTo>
                  <a:pt x="2601908" y="887997"/>
                  <a:pt x="2579806" y="889940"/>
                  <a:pt x="2551145" y="891883"/>
                </a:cubicBezTo>
                <a:cubicBezTo>
                  <a:pt x="2522484" y="893826"/>
                  <a:pt x="2496981" y="891397"/>
                  <a:pt x="2474635" y="884597"/>
                </a:cubicBezTo>
                <a:lnTo>
                  <a:pt x="2454233" y="846706"/>
                </a:lnTo>
                <a:lnTo>
                  <a:pt x="2444031" y="837962"/>
                </a:lnTo>
                <a:cubicBezTo>
                  <a:pt x="2443060" y="842820"/>
                  <a:pt x="2437716" y="852050"/>
                  <a:pt x="2428001" y="865651"/>
                </a:cubicBezTo>
                <a:cubicBezTo>
                  <a:pt x="2418285" y="879253"/>
                  <a:pt x="2409784" y="890426"/>
                  <a:pt x="2402498" y="899170"/>
                </a:cubicBezTo>
                <a:cubicBezTo>
                  <a:pt x="2395211" y="907914"/>
                  <a:pt x="2380395" y="929288"/>
                  <a:pt x="2358049" y="963292"/>
                </a:cubicBezTo>
                <a:cubicBezTo>
                  <a:pt x="2300728" y="1014784"/>
                  <a:pt x="2269395" y="1042231"/>
                  <a:pt x="2264052" y="1045631"/>
                </a:cubicBezTo>
                <a:cubicBezTo>
                  <a:pt x="2258708" y="1049031"/>
                  <a:pt x="2253122" y="1052675"/>
                  <a:pt x="2247293" y="1056561"/>
                </a:cubicBezTo>
                <a:cubicBezTo>
                  <a:pt x="2241463" y="1060447"/>
                  <a:pt x="2235148" y="1062876"/>
                  <a:pt x="2228347" y="1063848"/>
                </a:cubicBezTo>
                <a:cubicBezTo>
                  <a:pt x="2221546" y="1064819"/>
                  <a:pt x="2215231" y="1066519"/>
                  <a:pt x="2209402" y="1068948"/>
                </a:cubicBezTo>
                <a:cubicBezTo>
                  <a:pt x="2203573" y="1071377"/>
                  <a:pt x="2198472" y="1071863"/>
                  <a:pt x="2194100" y="1070405"/>
                </a:cubicBezTo>
                <a:cubicBezTo>
                  <a:pt x="2189728" y="1068948"/>
                  <a:pt x="2182684" y="1067248"/>
                  <a:pt x="2172969" y="1065305"/>
                </a:cubicBezTo>
                <a:cubicBezTo>
                  <a:pt x="2159367" y="1029357"/>
                  <a:pt x="2146251" y="983695"/>
                  <a:pt x="2133621" y="928316"/>
                </a:cubicBezTo>
                <a:lnTo>
                  <a:pt x="2137993" y="921030"/>
                </a:lnTo>
                <a:cubicBezTo>
                  <a:pt x="2133135" y="916172"/>
                  <a:pt x="2129249" y="910343"/>
                  <a:pt x="2126335" y="903542"/>
                </a:cubicBezTo>
                <a:lnTo>
                  <a:pt x="2137993" y="878767"/>
                </a:lnTo>
                <a:cubicBezTo>
                  <a:pt x="2150623" y="874881"/>
                  <a:pt x="2159610" y="872452"/>
                  <a:pt x="2164954" y="871481"/>
                </a:cubicBezTo>
                <a:cubicBezTo>
                  <a:pt x="2170297" y="870509"/>
                  <a:pt x="2175884" y="867352"/>
                  <a:pt x="2181713" y="862008"/>
                </a:cubicBezTo>
                <a:cubicBezTo>
                  <a:pt x="2187542" y="856664"/>
                  <a:pt x="2193857" y="851807"/>
                  <a:pt x="2200658" y="847435"/>
                </a:cubicBezTo>
                <a:cubicBezTo>
                  <a:pt x="2207459" y="843063"/>
                  <a:pt x="2246321" y="807844"/>
                  <a:pt x="2317244" y="741779"/>
                </a:cubicBezTo>
                <a:cubicBezTo>
                  <a:pt x="2321130" y="708746"/>
                  <a:pt x="2325745" y="682271"/>
                  <a:pt x="2331089" y="662354"/>
                </a:cubicBezTo>
                <a:cubicBezTo>
                  <a:pt x="2336432" y="642438"/>
                  <a:pt x="2338618" y="612077"/>
                  <a:pt x="2337647" y="571272"/>
                </a:cubicBezTo>
                <a:lnTo>
                  <a:pt x="2324531" y="580016"/>
                </a:lnTo>
                <a:lnTo>
                  <a:pt x="2296842" y="609162"/>
                </a:lnTo>
                <a:lnTo>
                  <a:pt x="2279354" y="620821"/>
                </a:lnTo>
                <a:lnTo>
                  <a:pt x="2238549" y="664540"/>
                </a:lnTo>
                <a:cubicBezTo>
                  <a:pt x="2195800" y="660654"/>
                  <a:pt x="2169568" y="656768"/>
                  <a:pt x="2159853" y="652882"/>
                </a:cubicBezTo>
                <a:cubicBezTo>
                  <a:pt x="2148194" y="637337"/>
                  <a:pt x="2140908" y="625678"/>
                  <a:pt x="2137993" y="617906"/>
                </a:cubicBezTo>
                <a:cubicBezTo>
                  <a:pt x="2135078" y="610134"/>
                  <a:pt x="2131921" y="602604"/>
                  <a:pt x="2128521" y="595318"/>
                </a:cubicBezTo>
                <a:cubicBezTo>
                  <a:pt x="2125120" y="588031"/>
                  <a:pt x="2120991" y="574429"/>
                  <a:pt x="2116133" y="554512"/>
                </a:cubicBezTo>
                <a:cubicBezTo>
                  <a:pt x="2111276" y="534596"/>
                  <a:pt x="2109090" y="522208"/>
                  <a:pt x="2109575" y="517351"/>
                </a:cubicBezTo>
                <a:cubicBezTo>
                  <a:pt x="2110061" y="512493"/>
                  <a:pt x="2110061" y="507149"/>
                  <a:pt x="2109575" y="501320"/>
                </a:cubicBezTo>
                <a:cubicBezTo>
                  <a:pt x="2109090" y="495491"/>
                  <a:pt x="2111761" y="489661"/>
                  <a:pt x="2117591" y="483832"/>
                </a:cubicBezTo>
                <a:lnTo>
                  <a:pt x="2114676" y="470716"/>
                </a:lnTo>
                <a:cubicBezTo>
                  <a:pt x="2130221" y="451285"/>
                  <a:pt x="2143337" y="429911"/>
                  <a:pt x="2154024" y="406594"/>
                </a:cubicBezTo>
                <a:cubicBezTo>
                  <a:pt x="2159853" y="407565"/>
                  <a:pt x="2163982" y="408294"/>
                  <a:pt x="2166411" y="408780"/>
                </a:cubicBezTo>
                <a:cubicBezTo>
                  <a:pt x="2168840" y="409266"/>
                  <a:pt x="2175398" y="406594"/>
                  <a:pt x="2186085" y="400765"/>
                </a:cubicBezTo>
                <a:cubicBezTo>
                  <a:pt x="2191914" y="405622"/>
                  <a:pt x="2197015" y="409266"/>
                  <a:pt x="2201387" y="411695"/>
                </a:cubicBezTo>
                <a:cubicBezTo>
                  <a:pt x="2205759" y="414123"/>
                  <a:pt x="2208916" y="415581"/>
                  <a:pt x="2210859" y="416067"/>
                </a:cubicBezTo>
                <a:cubicBezTo>
                  <a:pt x="2212802" y="416552"/>
                  <a:pt x="2214988" y="417038"/>
                  <a:pt x="2217417" y="417524"/>
                </a:cubicBezTo>
                <a:cubicBezTo>
                  <a:pt x="2219846" y="418010"/>
                  <a:pt x="2223247" y="416795"/>
                  <a:pt x="2227619" y="413881"/>
                </a:cubicBezTo>
                <a:cubicBezTo>
                  <a:pt x="2231991" y="410966"/>
                  <a:pt x="2267209" y="390563"/>
                  <a:pt x="2333275" y="352673"/>
                </a:cubicBezTo>
                <a:cubicBezTo>
                  <a:pt x="2339104" y="341986"/>
                  <a:pt x="2341776" y="333728"/>
                  <a:pt x="2341290" y="327898"/>
                </a:cubicBezTo>
                <a:cubicBezTo>
                  <a:pt x="2340804" y="322069"/>
                  <a:pt x="2341533" y="273492"/>
                  <a:pt x="2343476" y="182166"/>
                </a:cubicBezTo>
                <a:lnTo>
                  <a:pt x="2327445" y="169050"/>
                </a:lnTo>
                <a:cubicBezTo>
                  <a:pt x="2297327" y="136017"/>
                  <a:pt x="2282025" y="117801"/>
                  <a:pt x="2281540" y="114400"/>
                </a:cubicBezTo>
                <a:cubicBezTo>
                  <a:pt x="2281054" y="111000"/>
                  <a:pt x="2279354" y="105413"/>
                  <a:pt x="2276439" y="97641"/>
                </a:cubicBezTo>
                <a:lnTo>
                  <a:pt x="2286640" y="87440"/>
                </a:lnTo>
                <a:lnTo>
                  <a:pt x="2282268" y="74324"/>
                </a:lnTo>
                <a:cubicBezTo>
                  <a:pt x="2298785" y="67523"/>
                  <a:pt x="2329388" y="58779"/>
                  <a:pt x="2374080" y="48092"/>
                </a:cubicBezTo>
                <a:close/>
                <a:moveTo>
                  <a:pt x="2798161" y="0"/>
                </a:moveTo>
                <a:cubicBezTo>
                  <a:pt x="2808848" y="2915"/>
                  <a:pt x="2816378" y="4615"/>
                  <a:pt x="2820750" y="5101"/>
                </a:cubicBezTo>
                <a:cubicBezTo>
                  <a:pt x="2825122" y="5587"/>
                  <a:pt x="2838724" y="13116"/>
                  <a:pt x="2861555" y="27689"/>
                </a:cubicBezTo>
                <a:cubicBezTo>
                  <a:pt x="2884386" y="42263"/>
                  <a:pt x="2899445" y="49549"/>
                  <a:pt x="2906732" y="49549"/>
                </a:cubicBezTo>
                <a:cubicBezTo>
                  <a:pt x="2914019" y="49549"/>
                  <a:pt x="2921305" y="50035"/>
                  <a:pt x="2928592" y="51007"/>
                </a:cubicBezTo>
                <a:cubicBezTo>
                  <a:pt x="2935879" y="51978"/>
                  <a:pt x="2945594" y="51250"/>
                  <a:pt x="2957738" y="48821"/>
                </a:cubicBezTo>
                <a:cubicBezTo>
                  <a:pt x="2969883" y="46392"/>
                  <a:pt x="2979841" y="48578"/>
                  <a:pt x="2987614" y="55379"/>
                </a:cubicBezTo>
                <a:cubicBezTo>
                  <a:pt x="2995386" y="62179"/>
                  <a:pt x="3009959" y="72866"/>
                  <a:pt x="3031333" y="87440"/>
                </a:cubicBezTo>
                <a:cubicBezTo>
                  <a:pt x="3042992" y="101041"/>
                  <a:pt x="3050036" y="110757"/>
                  <a:pt x="3052465" y="116586"/>
                </a:cubicBezTo>
                <a:cubicBezTo>
                  <a:pt x="3054893" y="122416"/>
                  <a:pt x="3057808" y="128245"/>
                  <a:pt x="3061209" y="134074"/>
                </a:cubicBezTo>
                <a:cubicBezTo>
                  <a:pt x="3064609" y="139903"/>
                  <a:pt x="3066309" y="145247"/>
                  <a:pt x="3066309" y="150105"/>
                </a:cubicBezTo>
                <a:cubicBezTo>
                  <a:pt x="3066309" y="154962"/>
                  <a:pt x="3066795" y="160063"/>
                  <a:pt x="3067766" y="165407"/>
                </a:cubicBezTo>
                <a:cubicBezTo>
                  <a:pt x="3068738" y="170750"/>
                  <a:pt x="3067038" y="175608"/>
                  <a:pt x="3062666" y="179980"/>
                </a:cubicBezTo>
                <a:cubicBezTo>
                  <a:pt x="3058294" y="184352"/>
                  <a:pt x="3052222" y="193339"/>
                  <a:pt x="3044449" y="206940"/>
                </a:cubicBezTo>
                <a:lnTo>
                  <a:pt x="3021132" y="220056"/>
                </a:lnTo>
                <a:lnTo>
                  <a:pt x="2989071" y="208398"/>
                </a:lnTo>
                <a:lnTo>
                  <a:pt x="2984699" y="215684"/>
                </a:lnTo>
                <a:cubicBezTo>
                  <a:pt x="2958467" y="225400"/>
                  <a:pt x="2939765" y="231472"/>
                  <a:pt x="2928592" y="233901"/>
                </a:cubicBezTo>
                <a:cubicBezTo>
                  <a:pt x="2917419" y="236330"/>
                  <a:pt x="2904303" y="241673"/>
                  <a:pt x="2889244" y="249931"/>
                </a:cubicBezTo>
                <a:cubicBezTo>
                  <a:pt x="2874185" y="258190"/>
                  <a:pt x="2853297" y="270820"/>
                  <a:pt x="2826579" y="287822"/>
                </a:cubicBezTo>
                <a:cubicBezTo>
                  <a:pt x="2799862" y="304824"/>
                  <a:pt x="2781645" y="315025"/>
                  <a:pt x="2771929" y="318426"/>
                </a:cubicBezTo>
                <a:cubicBezTo>
                  <a:pt x="2762214" y="321826"/>
                  <a:pt x="2752256" y="325712"/>
                  <a:pt x="2742054" y="330084"/>
                </a:cubicBezTo>
                <a:cubicBezTo>
                  <a:pt x="2731853" y="334456"/>
                  <a:pt x="2720437" y="336642"/>
                  <a:pt x="2707807" y="336642"/>
                </a:cubicBezTo>
                <a:cubicBezTo>
                  <a:pt x="2705864" y="329842"/>
                  <a:pt x="2702949" y="324012"/>
                  <a:pt x="2699063" y="319154"/>
                </a:cubicBezTo>
                <a:lnTo>
                  <a:pt x="2680118" y="320612"/>
                </a:lnTo>
                <a:lnTo>
                  <a:pt x="2675746" y="316240"/>
                </a:lnTo>
                <a:cubicBezTo>
                  <a:pt x="2711693" y="303610"/>
                  <a:pt x="2747155" y="289036"/>
                  <a:pt x="2782131" y="272520"/>
                </a:cubicBezTo>
                <a:cubicBezTo>
                  <a:pt x="2791846" y="260861"/>
                  <a:pt x="2799133" y="252603"/>
                  <a:pt x="2803991" y="247745"/>
                </a:cubicBezTo>
                <a:cubicBezTo>
                  <a:pt x="2808848" y="242888"/>
                  <a:pt x="2820507" y="219571"/>
                  <a:pt x="2838966" y="177794"/>
                </a:cubicBezTo>
                <a:cubicBezTo>
                  <a:pt x="2797190" y="101041"/>
                  <a:pt x="2774844" y="60479"/>
                  <a:pt x="2771929" y="56107"/>
                </a:cubicBezTo>
                <a:cubicBezTo>
                  <a:pt x="2769015" y="51735"/>
                  <a:pt x="2767558" y="46635"/>
                  <a:pt x="2767558" y="40805"/>
                </a:cubicBezTo>
                <a:cubicBezTo>
                  <a:pt x="2767558" y="34976"/>
                  <a:pt x="2769986" y="24775"/>
                  <a:pt x="2774844" y="1020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000" dirty="0">
              <a:solidFill>
                <a:schemeClr val="bg1"/>
              </a:solidFill>
              <a:cs typeface="+mn-ea"/>
              <a:sym typeface="+mn-lt"/>
            </a:endParaRPr>
          </a:p>
        </p:txBody>
      </p:sp>
      <p:sp>
        <p:nvSpPr>
          <p:cNvPr id="30" name="文本框 29"/>
          <p:cNvSpPr txBox="1"/>
          <p:nvPr/>
        </p:nvSpPr>
        <p:spPr>
          <a:xfrm>
            <a:off x="10953750" y="4657090"/>
            <a:ext cx="4064000" cy="368300"/>
          </a:xfrm>
          <a:prstGeom prst="rect">
            <a:avLst/>
          </a:prstGeom>
          <a:noFill/>
        </p:spPr>
        <p:txBody>
          <a:bodyPr wrap="square" rtlCol="0">
            <a:spAutoFit/>
          </a:bodyPr>
          <a:lstStyle/>
          <a:p>
            <a:endParaRPr lang="zh-CN" altLang="en-US">
              <a:cs typeface="+mn-ea"/>
              <a:sym typeface="+mn-lt"/>
            </a:endParaRPr>
          </a:p>
        </p:txBody>
      </p:sp>
      <p:sp>
        <p:nvSpPr>
          <p:cNvPr id="6" name="矩形 5"/>
          <p:cNvSpPr/>
          <p:nvPr/>
        </p:nvSpPr>
        <p:spPr>
          <a:xfrm>
            <a:off x="12796520" y="1212215"/>
            <a:ext cx="782955" cy="998220"/>
          </a:xfrm>
          <a:prstGeom prst="rect">
            <a:avLst/>
          </a:prstGeom>
          <a:solidFill>
            <a:srgbClr val="E8ECEC"/>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44"/>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5" cstate="email">
            <a:extLst>
              <a:ext uri="{28A0092B-C50C-407E-A947-70E740481C1C}">
                <a14:useLocalDpi xmlns:a14="http://schemas.microsoft.com/office/drawing/2010/main"/>
              </a:ext>
            </a:extLst>
          </a:blip>
          <a:srcRect/>
          <a:stretch>
            <a:fillRect/>
          </a:stretch>
        </p:blipFill>
        <p:spPr>
          <a:xfrm>
            <a:off x="0" y="0"/>
            <a:ext cx="12192635" cy="6858000"/>
          </a:xfrm>
          <a:prstGeom prst="rect">
            <a:avLst/>
          </a:prstGeom>
        </p:spPr>
      </p:pic>
      <p:sp>
        <p:nvSpPr>
          <p:cNvPr id="6" name="矩形 5"/>
          <p:cNvSpPr/>
          <p:nvPr/>
        </p:nvSpPr>
        <p:spPr>
          <a:xfrm>
            <a:off x="0" y="0"/>
            <a:ext cx="12192000" cy="6858000"/>
          </a:xfrm>
          <a:prstGeom prst="rect">
            <a:avLst/>
          </a:prstGeom>
          <a:solidFill>
            <a:schemeClr val="bg1">
              <a:alpha val="9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69545" y="154940"/>
            <a:ext cx="7016750" cy="672465"/>
          </a:xfrm>
          <a:prstGeom prst="parallelogram">
            <a:avLst/>
          </a:prstGeom>
          <a:gradFill>
            <a:gsLst>
              <a:gs pos="0">
                <a:srgbClr val="90ACE0"/>
              </a:gs>
              <a:gs pos="10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7129145" y="155575"/>
            <a:ext cx="7016750" cy="687070"/>
          </a:xfrm>
          <a:prstGeom prst="parallelogram">
            <a:avLst/>
          </a:prstGeom>
          <a:solidFill>
            <a:srgbClr val="F52617">
              <a:alpha val="42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pic>
        <p:nvPicPr>
          <p:cNvPr id="69" name="图片 68"/>
          <p:cNvPicPr>
            <a:picLocks noChangeAspect="1"/>
          </p:cNvPicPr>
          <p:nvPr/>
        </p:nvPicPr>
        <p:blipFill>
          <a:blip r:embed="rId46"/>
          <a:stretch>
            <a:fillRect/>
          </a:stretch>
        </p:blipFill>
        <p:spPr>
          <a:xfrm>
            <a:off x="5127625" y="-1381125"/>
            <a:ext cx="552450" cy="266700"/>
          </a:xfrm>
          <a:prstGeom prst="rect">
            <a:avLst/>
          </a:prstGeom>
        </p:spPr>
      </p:pic>
      <p:grpSp>
        <p:nvGrpSpPr>
          <p:cNvPr id="8" name="组合 7"/>
          <p:cNvGrpSpPr/>
          <p:nvPr/>
        </p:nvGrpSpPr>
        <p:grpSpPr>
          <a:xfrm>
            <a:off x="553085" y="113030"/>
            <a:ext cx="4743450" cy="770255"/>
            <a:chOff x="871" y="-152"/>
            <a:chExt cx="7470" cy="1213"/>
          </a:xfrm>
        </p:grpSpPr>
        <p:sp>
          <p:nvSpPr>
            <p:cNvPr id="84" name="文本框 83"/>
            <p:cNvSpPr txBox="1"/>
            <p:nvPr/>
          </p:nvSpPr>
          <p:spPr>
            <a:xfrm>
              <a:off x="1941" y="0"/>
              <a:ext cx="6400" cy="919"/>
            </a:xfrm>
            <a:prstGeom prst="rect">
              <a:avLst/>
            </a:prstGeom>
            <a:noFill/>
          </p:spPr>
          <p:txBody>
            <a:bodyPr wrap="square" rtlCol="0">
              <a:spAutoFit/>
            </a:bodyPr>
            <a:lstStyle/>
            <a:p>
              <a:r>
                <a:rPr lang="zh-CN" altLang="en-US" sz="3200">
                  <a:solidFill>
                    <a:schemeClr val="bg1"/>
                  </a:solidFill>
                  <a:cs typeface="+mn-ea"/>
                  <a:sym typeface="+mn-lt"/>
                </a:rPr>
                <a:t>历史沿革</a:t>
              </a:r>
            </a:p>
          </p:txBody>
        </p:sp>
        <p:pic>
          <p:nvPicPr>
            <p:cNvPr id="7" name="图片 6" descr="logo"/>
            <p:cNvPicPr>
              <a:picLocks noChangeAspect="1"/>
            </p:cNvPicPr>
            <p:nvPr/>
          </p:nvPicPr>
          <p:blipFill>
            <a:blip r:embed="rId47" cstate="email">
              <a:extLst>
                <a:ext uri="{28A0092B-C50C-407E-A947-70E740481C1C}">
                  <a14:useLocalDpi xmlns:a14="http://schemas.microsoft.com/office/drawing/2010/main"/>
                </a:ext>
              </a:extLst>
            </a:blip>
            <a:stretch>
              <a:fillRect/>
            </a:stretch>
          </p:blipFill>
          <p:spPr>
            <a:xfrm>
              <a:off x="871" y="-152"/>
              <a:ext cx="1219" cy="1213"/>
            </a:xfrm>
            <a:prstGeom prst="rect">
              <a:avLst/>
            </a:prstGeom>
          </p:spPr>
        </p:pic>
      </p:grpSp>
      <p:sp>
        <p:nvSpPr>
          <p:cNvPr id="9" name="任意多边形 8"/>
          <p:cNvSpPr/>
          <p:nvPr/>
        </p:nvSpPr>
        <p:spPr>
          <a:xfrm>
            <a:off x="-130810" y="1408383"/>
            <a:ext cx="13665482" cy="3687695"/>
          </a:xfrm>
          <a:custGeom>
            <a:avLst/>
            <a:gdLst>
              <a:gd name="connsiteX0" fmla="*/ 0 w 21520"/>
              <a:gd name="connsiteY0" fmla="*/ 5784 h 5807"/>
              <a:gd name="connsiteX1" fmla="*/ 2849 w 21520"/>
              <a:gd name="connsiteY1" fmla="*/ 4033 h 5807"/>
              <a:gd name="connsiteX2" fmla="*/ 6233 w 21520"/>
              <a:gd name="connsiteY2" fmla="*/ 5601 h 5807"/>
              <a:gd name="connsiteX3" fmla="*/ 9599 w 21520"/>
              <a:gd name="connsiteY3" fmla="*/ 3084 h 5807"/>
              <a:gd name="connsiteX4" fmla="*/ 14579 w 21520"/>
              <a:gd name="connsiteY4" fmla="*/ 5124 h 5807"/>
              <a:gd name="connsiteX5" fmla="*/ 18668 w 21520"/>
              <a:gd name="connsiteY5" fmla="*/ 2694 h 5807"/>
              <a:gd name="connsiteX6" fmla="*/ 21518 w 21520"/>
              <a:gd name="connsiteY6" fmla="*/ 5807 h 5807"/>
              <a:gd name="connsiteX7" fmla="*/ 19632 w 21520"/>
              <a:gd name="connsiteY7" fmla="*/ 0 h 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20" h="5807">
                <a:moveTo>
                  <a:pt x="0" y="5784"/>
                </a:moveTo>
                <a:cubicBezTo>
                  <a:pt x="439" y="5272"/>
                  <a:pt x="1666" y="4042"/>
                  <a:pt x="2849" y="4033"/>
                </a:cubicBezTo>
                <a:cubicBezTo>
                  <a:pt x="4032" y="4024"/>
                  <a:pt x="4862" y="5865"/>
                  <a:pt x="6233" y="5601"/>
                </a:cubicBezTo>
                <a:cubicBezTo>
                  <a:pt x="7604" y="5337"/>
                  <a:pt x="7936" y="3178"/>
                  <a:pt x="9599" y="3084"/>
                </a:cubicBezTo>
                <a:cubicBezTo>
                  <a:pt x="11262" y="2990"/>
                  <a:pt x="12839" y="5933"/>
                  <a:pt x="14579" y="5124"/>
                </a:cubicBezTo>
                <a:cubicBezTo>
                  <a:pt x="16319" y="4315"/>
                  <a:pt x="17651" y="3877"/>
                  <a:pt x="18668" y="2694"/>
                </a:cubicBezTo>
                <a:cubicBezTo>
                  <a:pt x="19685" y="1511"/>
                  <a:pt x="21437" y="5852"/>
                  <a:pt x="21518" y="5807"/>
                </a:cubicBezTo>
                <a:cubicBezTo>
                  <a:pt x="21599" y="5762"/>
                  <a:pt x="19640" y="-19"/>
                  <a:pt x="19632" y="0"/>
                </a:cubicBezTo>
              </a:path>
            </a:pathLst>
          </a:custGeom>
          <a:noFill/>
          <a:ln>
            <a:solidFill>
              <a:srgbClr val="274EF7"/>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pic>
        <p:nvPicPr>
          <p:cNvPr id="12" name="图片 11" descr="千库网_镜头光晕灯光光效元素白色光线_元素编号11875463"/>
          <p:cNvPicPr>
            <a:picLocks noChangeAspect="1"/>
          </p:cNvPicPr>
          <p:nvPr>
            <p:custDataLst>
              <p:tags r:id="rId1"/>
            </p:custDataLst>
          </p:nvPr>
        </p:nvPicPr>
        <p:blipFill>
          <a:blip r:embed="rId48" cstate="email">
            <a:extLst>
              <a:ext uri="{28A0092B-C50C-407E-A947-70E740481C1C}">
                <a14:useLocalDpi xmlns:a14="http://schemas.microsoft.com/office/drawing/2010/main"/>
              </a:ext>
            </a:extLst>
          </a:blip>
          <a:stretch>
            <a:fillRect/>
          </a:stretch>
        </p:blipFill>
        <p:spPr>
          <a:xfrm rot="2340000">
            <a:off x="1962785" y="3822700"/>
            <a:ext cx="2044065" cy="2044065"/>
          </a:xfrm>
          <a:prstGeom prst="rect">
            <a:avLst/>
          </a:prstGeom>
        </p:spPr>
      </p:pic>
      <p:pic>
        <p:nvPicPr>
          <p:cNvPr id="13" name="图片 12" descr="千库网_镜头光晕灯光光效元素白色光线_元素编号11875463"/>
          <p:cNvPicPr>
            <a:picLocks noChangeAspect="1"/>
          </p:cNvPicPr>
          <p:nvPr>
            <p:custDataLst>
              <p:tags r:id="rId2"/>
            </p:custDataLst>
          </p:nvPr>
        </p:nvPicPr>
        <p:blipFill>
          <a:blip r:embed="rId48" cstate="email">
            <a:extLst>
              <a:ext uri="{28A0092B-C50C-407E-A947-70E740481C1C}">
                <a14:useLocalDpi xmlns:a14="http://schemas.microsoft.com/office/drawing/2010/main"/>
              </a:ext>
            </a:extLst>
          </a:blip>
          <a:stretch>
            <a:fillRect/>
          </a:stretch>
        </p:blipFill>
        <p:spPr>
          <a:xfrm rot="2220000">
            <a:off x="6175375" y="3018790"/>
            <a:ext cx="2044065" cy="2044065"/>
          </a:xfrm>
          <a:prstGeom prst="rect">
            <a:avLst/>
          </a:prstGeom>
        </p:spPr>
      </p:pic>
      <p:pic>
        <p:nvPicPr>
          <p:cNvPr id="14" name="图片 13" descr="千库网_镜头光晕灯光光效元素白色光线_元素编号11875463"/>
          <p:cNvPicPr>
            <a:picLocks noChangeAspect="1"/>
          </p:cNvPicPr>
          <p:nvPr>
            <p:custDataLst>
              <p:tags r:id="rId3"/>
            </p:custDataLst>
          </p:nvPr>
        </p:nvPicPr>
        <p:blipFill>
          <a:blip r:embed="rId49" cstate="email">
            <a:extLst>
              <a:ext uri="{28A0092B-C50C-407E-A947-70E740481C1C}">
                <a14:useLocalDpi xmlns:a14="http://schemas.microsoft.com/office/drawing/2010/main"/>
              </a:ext>
            </a:extLst>
          </a:blip>
          <a:stretch>
            <a:fillRect/>
          </a:stretch>
        </p:blipFill>
        <p:spPr>
          <a:xfrm rot="19140000">
            <a:off x="10826115" y="2691765"/>
            <a:ext cx="1430020" cy="1430020"/>
          </a:xfrm>
          <a:prstGeom prst="rect">
            <a:avLst/>
          </a:prstGeom>
        </p:spPr>
      </p:pic>
      <p:pic>
        <p:nvPicPr>
          <p:cNvPr id="15" name="图片 14" descr="千库网_镜头光晕灯光光效元素白色光线_元素编号11875463"/>
          <p:cNvPicPr>
            <a:picLocks noChangeAspect="1"/>
          </p:cNvPicPr>
          <p:nvPr/>
        </p:nvPicPr>
        <p:blipFill>
          <a:blip r:embed="rId48" cstate="email">
            <a:extLst>
              <a:ext uri="{28A0092B-C50C-407E-A947-70E740481C1C}">
                <a14:useLocalDpi xmlns:a14="http://schemas.microsoft.com/office/drawing/2010/main"/>
              </a:ext>
            </a:extLst>
          </a:blip>
          <a:stretch>
            <a:fillRect/>
          </a:stretch>
        </p:blipFill>
        <p:spPr>
          <a:xfrm rot="19260000">
            <a:off x="-338455" y="3436620"/>
            <a:ext cx="2044065" cy="2044065"/>
          </a:xfrm>
          <a:prstGeom prst="rect">
            <a:avLst/>
          </a:prstGeom>
        </p:spPr>
      </p:pic>
      <p:grpSp>
        <p:nvGrpSpPr>
          <p:cNvPr id="18" name="组合 17"/>
          <p:cNvGrpSpPr/>
          <p:nvPr>
            <p:custDataLst>
              <p:tags r:id="rId4"/>
            </p:custDataLst>
          </p:nvPr>
        </p:nvGrpSpPr>
        <p:grpSpPr>
          <a:xfrm>
            <a:off x="1385570" y="3698240"/>
            <a:ext cx="546100" cy="546100"/>
            <a:chOff x="3282" y="3398"/>
            <a:chExt cx="2280" cy="2280"/>
          </a:xfrm>
        </p:grpSpPr>
        <p:sp>
          <p:nvSpPr>
            <p:cNvPr id="16" name="椭圆 15"/>
            <p:cNvSpPr/>
            <p:nvPr>
              <p:custDataLst>
                <p:tags r:id="rId41"/>
              </p:custDataLst>
            </p:nvPr>
          </p:nvSpPr>
          <p:spPr>
            <a:xfrm>
              <a:off x="3282" y="3398"/>
              <a:ext cx="2280" cy="2280"/>
            </a:xfrm>
            <a:prstGeom prst="ellipse">
              <a:avLst/>
            </a:prstGeom>
            <a:gradFill>
              <a:gsLst>
                <a:gs pos="27000">
                  <a:schemeClr val="accent1">
                    <a:lumMod val="5000"/>
                    <a:lumOff val="95000"/>
                    <a:alpha val="0"/>
                  </a:schemeClr>
                </a:gs>
                <a:gs pos="74000">
                  <a:schemeClr val="accent1">
                    <a:lumMod val="30000"/>
                    <a:lumOff val="7000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7" name="椭圆 16"/>
            <p:cNvSpPr/>
            <p:nvPr>
              <p:custDataLst>
                <p:tags r:id="rId42"/>
              </p:custDataLst>
            </p:nvPr>
          </p:nvSpPr>
          <p:spPr>
            <a:xfrm>
              <a:off x="3774" y="3850"/>
              <a:ext cx="1303" cy="1303"/>
            </a:xfrm>
            <a:prstGeom prst="ellipse">
              <a:avLst/>
            </a:prstGeom>
            <a:gradFill>
              <a:gsLst>
                <a:gs pos="27000">
                  <a:srgbClr val="F52617">
                    <a:alpha val="82000"/>
                  </a:srgbClr>
                </a:gs>
                <a:gs pos="74000">
                  <a:srgbClr val="F56417">
                    <a:lumMod val="82000"/>
                    <a:lumOff val="18000"/>
                    <a:alpha val="82000"/>
                  </a:srgb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grpSp>
        <p:nvGrpSpPr>
          <p:cNvPr id="19" name="组合 18"/>
          <p:cNvGrpSpPr/>
          <p:nvPr>
            <p:custDataLst>
              <p:tags r:id="rId5"/>
            </p:custDataLst>
          </p:nvPr>
        </p:nvGrpSpPr>
        <p:grpSpPr>
          <a:xfrm>
            <a:off x="4251325" y="4175125"/>
            <a:ext cx="546100" cy="546100"/>
            <a:chOff x="3282" y="3398"/>
            <a:chExt cx="2280" cy="2280"/>
          </a:xfrm>
        </p:grpSpPr>
        <p:sp>
          <p:nvSpPr>
            <p:cNvPr id="20" name="椭圆 19"/>
            <p:cNvSpPr/>
            <p:nvPr>
              <p:custDataLst>
                <p:tags r:id="rId39"/>
              </p:custDataLst>
            </p:nvPr>
          </p:nvSpPr>
          <p:spPr>
            <a:xfrm>
              <a:off x="3282" y="3398"/>
              <a:ext cx="2280" cy="2280"/>
            </a:xfrm>
            <a:prstGeom prst="ellipse">
              <a:avLst/>
            </a:prstGeom>
            <a:gradFill>
              <a:gsLst>
                <a:gs pos="27000">
                  <a:schemeClr val="accent1">
                    <a:lumMod val="5000"/>
                    <a:lumOff val="95000"/>
                    <a:alpha val="0"/>
                  </a:schemeClr>
                </a:gs>
                <a:gs pos="74000">
                  <a:schemeClr val="accent1">
                    <a:lumMod val="30000"/>
                    <a:lumOff val="7000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21" name="椭圆 20"/>
            <p:cNvSpPr/>
            <p:nvPr>
              <p:custDataLst>
                <p:tags r:id="rId40"/>
              </p:custDataLst>
            </p:nvPr>
          </p:nvSpPr>
          <p:spPr>
            <a:xfrm>
              <a:off x="3774" y="3850"/>
              <a:ext cx="1303" cy="1303"/>
            </a:xfrm>
            <a:prstGeom prst="ellipse">
              <a:avLst/>
            </a:prstGeom>
            <a:gradFill>
              <a:gsLst>
                <a:gs pos="27000">
                  <a:srgbClr val="F52617">
                    <a:alpha val="82000"/>
                  </a:srgbClr>
                </a:gs>
                <a:gs pos="74000">
                  <a:srgbClr val="F56417">
                    <a:lumMod val="82000"/>
                    <a:lumOff val="18000"/>
                    <a:alpha val="82000"/>
                  </a:srgb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grpSp>
        <p:nvGrpSpPr>
          <p:cNvPr id="22" name="组合 21"/>
          <p:cNvGrpSpPr/>
          <p:nvPr>
            <p:custDataLst>
              <p:tags r:id="rId6"/>
            </p:custDataLst>
          </p:nvPr>
        </p:nvGrpSpPr>
        <p:grpSpPr>
          <a:xfrm>
            <a:off x="6230620" y="3209290"/>
            <a:ext cx="546100" cy="546100"/>
            <a:chOff x="3282" y="3398"/>
            <a:chExt cx="2280" cy="2280"/>
          </a:xfrm>
        </p:grpSpPr>
        <p:sp>
          <p:nvSpPr>
            <p:cNvPr id="23" name="椭圆 22"/>
            <p:cNvSpPr/>
            <p:nvPr>
              <p:custDataLst>
                <p:tags r:id="rId37"/>
              </p:custDataLst>
            </p:nvPr>
          </p:nvSpPr>
          <p:spPr>
            <a:xfrm>
              <a:off x="3282" y="3398"/>
              <a:ext cx="2280" cy="2280"/>
            </a:xfrm>
            <a:prstGeom prst="ellipse">
              <a:avLst/>
            </a:prstGeom>
            <a:gradFill>
              <a:gsLst>
                <a:gs pos="27000">
                  <a:schemeClr val="accent1">
                    <a:lumMod val="5000"/>
                    <a:lumOff val="95000"/>
                    <a:alpha val="0"/>
                  </a:schemeClr>
                </a:gs>
                <a:gs pos="74000">
                  <a:schemeClr val="accent1">
                    <a:lumMod val="30000"/>
                    <a:lumOff val="7000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24" name="椭圆 23"/>
            <p:cNvSpPr/>
            <p:nvPr>
              <p:custDataLst>
                <p:tags r:id="rId38"/>
              </p:custDataLst>
            </p:nvPr>
          </p:nvSpPr>
          <p:spPr>
            <a:xfrm>
              <a:off x="3774" y="3850"/>
              <a:ext cx="1303" cy="1303"/>
            </a:xfrm>
            <a:prstGeom prst="ellipse">
              <a:avLst/>
            </a:prstGeom>
            <a:gradFill>
              <a:gsLst>
                <a:gs pos="27000">
                  <a:srgbClr val="F52617">
                    <a:alpha val="82000"/>
                  </a:srgbClr>
                </a:gs>
                <a:gs pos="74000">
                  <a:srgbClr val="F56417">
                    <a:lumMod val="82000"/>
                    <a:lumOff val="18000"/>
                    <a:alpha val="82000"/>
                  </a:srgb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grpSp>
        <p:nvGrpSpPr>
          <p:cNvPr id="25" name="组合 24"/>
          <p:cNvGrpSpPr/>
          <p:nvPr>
            <p:custDataLst>
              <p:tags r:id="rId7"/>
            </p:custDataLst>
          </p:nvPr>
        </p:nvGrpSpPr>
        <p:grpSpPr>
          <a:xfrm>
            <a:off x="7651750" y="4213225"/>
            <a:ext cx="546100" cy="546100"/>
            <a:chOff x="3282" y="3398"/>
            <a:chExt cx="2280" cy="2280"/>
          </a:xfrm>
        </p:grpSpPr>
        <p:sp>
          <p:nvSpPr>
            <p:cNvPr id="26" name="椭圆 25"/>
            <p:cNvSpPr/>
            <p:nvPr>
              <p:custDataLst>
                <p:tags r:id="rId35"/>
              </p:custDataLst>
            </p:nvPr>
          </p:nvSpPr>
          <p:spPr>
            <a:xfrm>
              <a:off x="3282" y="3398"/>
              <a:ext cx="2280" cy="2280"/>
            </a:xfrm>
            <a:prstGeom prst="ellipse">
              <a:avLst/>
            </a:prstGeom>
            <a:gradFill>
              <a:gsLst>
                <a:gs pos="27000">
                  <a:schemeClr val="accent1">
                    <a:lumMod val="5000"/>
                    <a:lumOff val="95000"/>
                    <a:alpha val="0"/>
                  </a:schemeClr>
                </a:gs>
                <a:gs pos="74000">
                  <a:schemeClr val="accent1">
                    <a:lumMod val="30000"/>
                    <a:lumOff val="7000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27" name="椭圆 26"/>
            <p:cNvSpPr/>
            <p:nvPr>
              <p:custDataLst>
                <p:tags r:id="rId36"/>
              </p:custDataLst>
            </p:nvPr>
          </p:nvSpPr>
          <p:spPr>
            <a:xfrm>
              <a:off x="3774" y="3850"/>
              <a:ext cx="1303" cy="1303"/>
            </a:xfrm>
            <a:prstGeom prst="ellipse">
              <a:avLst/>
            </a:prstGeom>
            <a:gradFill>
              <a:gsLst>
                <a:gs pos="27000">
                  <a:srgbClr val="F52617">
                    <a:alpha val="82000"/>
                  </a:srgbClr>
                </a:gs>
                <a:gs pos="74000">
                  <a:srgbClr val="F56417">
                    <a:lumMod val="82000"/>
                    <a:lumOff val="18000"/>
                    <a:alpha val="82000"/>
                  </a:srgb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sp>
        <p:nvSpPr>
          <p:cNvPr id="29" name="椭圆 28"/>
          <p:cNvSpPr/>
          <p:nvPr>
            <p:custDataLst>
              <p:tags r:id="rId8"/>
            </p:custDataLst>
          </p:nvPr>
        </p:nvSpPr>
        <p:spPr>
          <a:xfrm>
            <a:off x="10279380" y="3727450"/>
            <a:ext cx="546100" cy="546100"/>
          </a:xfrm>
          <a:prstGeom prst="ellipse">
            <a:avLst/>
          </a:prstGeom>
          <a:gradFill>
            <a:gsLst>
              <a:gs pos="27000">
                <a:schemeClr val="accent1">
                  <a:lumMod val="5000"/>
                  <a:lumOff val="95000"/>
                  <a:alpha val="0"/>
                </a:schemeClr>
              </a:gs>
              <a:gs pos="74000">
                <a:schemeClr val="accent1">
                  <a:lumMod val="30000"/>
                  <a:lumOff val="7000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30" name="椭圆 29"/>
          <p:cNvSpPr/>
          <p:nvPr>
            <p:custDataLst>
              <p:tags r:id="rId9"/>
            </p:custDataLst>
          </p:nvPr>
        </p:nvSpPr>
        <p:spPr>
          <a:xfrm>
            <a:off x="10397490" y="3835400"/>
            <a:ext cx="311785" cy="311785"/>
          </a:xfrm>
          <a:prstGeom prst="ellipse">
            <a:avLst/>
          </a:prstGeom>
          <a:gradFill>
            <a:gsLst>
              <a:gs pos="27000">
                <a:srgbClr val="F52617">
                  <a:alpha val="82000"/>
                </a:srgbClr>
              </a:gs>
              <a:gs pos="74000">
                <a:srgbClr val="F56417">
                  <a:lumMod val="82000"/>
                  <a:lumOff val="18000"/>
                  <a:alpha val="82000"/>
                </a:srgb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cxnSp>
        <p:nvCxnSpPr>
          <p:cNvPr id="31" name="直接连接符 30"/>
          <p:cNvCxnSpPr/>
          <p:nvPr>
            <p:custDataLst>
              <p:tags r:id="rId10"/>
            </p:custDataLst>
          </p:nvPr>
        </p:nvCxnSpPr>
        <p:spPr>
          <a:xfrm>
            <a:off x="1675765" y="2470150"/>
            <a:ext cx="22225" cy="1077595"/>
          </a:xfrm>
          <a:prstGeom prst="line">
            <a:avLst/>
          </a:prstGeom>
          <a:ln w="34925">
            <a:gradFill>
              <a:gsLst>
                <a:gs pos="0">
                  <a:schemeClr val="accent1">
                    <a:lumMod val="5000"/>
                    <a:lumOff val="95000"/>
                    <a:alpha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ln>
        </p:spPr>
        <p:style>
          <a:lnRef idx="2">
            <a:schemeClr val="accent1"/>
          </a:lnRef>
          <a:fillRef idx="0">
            <a:srgbClr val="FFFFFF"/>
          </a:fillRef>
          <a:effectRef idx="0">
            <a:srgbClr val="FFFFFF"/>
          </a:effectRef>
          <a:fontRef idx="minor">
            <a:schemeClr val="tx1"/>
          </a:fontRef>
        </p:style>
      </p:cxnSp>
      <p:sp>
        <p:nvSpPr>
          <p:cNvPr id="32" name="矩形 31"/>
          <p:cNvSpPr/>
          <p:nvPr>
            <p:custDataLst>
              <p:tags r:id="rId11"/>
            </p:custDataLst>
          </p:nvPr>
        </p:nvSpPr>
        <p:spPr>
          <a:xfrm>
            <a:off x="1661160" y="2381885"/>
            <a:ext cx="1068705" cy="145415"/>
          </a:xfrm>
          <a:prstGeom prst="rect">
            <a:avLst/>
          </a:prstGeom>
          <a:gradFill>
            <a:gsLst>
              <a:gs pos="27000">
                <a:srgbClr val="F52617">
                  <a:alpha val="82000"/>
                </a:srgbClr>
              </a:gs>
              <a:gs pos="74000">
                <a:srgbClr val="F78041">
                  <a:lumMod val="82000"/>
                  <a:lumOff val="18000"/>
                  <a:alpha val="7000"/>
                </a:srgbClr>
              </a:gs>
            </a:gsLst>
            <a:lin ang="162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33" name="文本框 32"/>
          <p:cNvSpPr txBox="1"/>
          <p:nvPr>
            <p:custDataLst>
              <p:tags r:id="rId12"/>
            </p:custDataLst>
          </p:nvPr>
        </p:nvSpPr>
        <p:spPr>
          <a:xfrm>
            <a:off x="1596390" y="2066925"/>
            <a:ext cx="4064000" cy="398780"/>
          </a:xfrm>
          <a:prstGeom prst="rect">
            <a:avLst/>
          </a:prstGeom>
          <a:noFill/>
        </p:spPr>
        <p:txBody>
          <a:bodyPr wrap="square" rtlCol="0">
            <a:spAutoFit/>
          </a:bodyPr>
          <a:lstStyle/>
          <a:p>
            <a:r>
              <a:rPr lang="zh-CN" altLang="en-US" sz="2000">
                <a:solidFill>
                  <a:srgbClr val="3258FF"/>
                </a:solidFill>
                <a:cs typeface="+mn-ea"/>
                <a:sym typeface="+mn-lt"/>
              </a:rPr>
              <a:t>1936年</a:t>
            </a:r>
          </a:p>
        </p:txBody>
      </p:sp>
      <p:sp>
        <p:nvSpPr>
          <p:cNvPr id="34" name="文本框 33"/>
          <p:cNvSpPr txBox="1"/>
          <p:nvPr>
            <p:custDataLst>
              <p:tags r:id="rId13"/>
            </p:custDataLst>
          </p:nvPr>
        </p:nvSpPr>
        <p:spPr>
          <a:xfrm>
            <a:off x="1628775" y="2568575"/>
            <a:ext cx="1339215" cy="737235"/>
          </a:xfrm>
          <a:prstGeom prst="rect">
            <a:avLst/>
          </a:prstGeom>
          <a:noFill/>
        </p:spPr>
        <p:txBody>
          <a:bodyPr wrap="square" rtlCol="0">
            <a:spAutoFit/>
          </a:bodyPr>
          <a:lstStyle/>
          <a:p>
            <a:r>
              <a:rPr lang="zh-CN" altLang="en-US" sz="1400">
                <a:solidFill>
                  <a:srgbClr val="284DF4"/>
                </a:solidFill>
                <a:cs typeface="+mn-ea"/>
                <a:sym typeface="+mn-lt"/>
              </a:rPr>
              <a:t>济南私立惠鲁工商职业学校创建</a:t>
            </a:r>
          </a:p>
        </p:txBody>
      </p:sp>
      <p:cxnSp>
        <p:nvCxnSpPr>
          <p:cNvPr id="36" name="直接连接符 35"/>
          <p:cNvCxnSpPr/>
          <p:nvPr>
            <p:custDataLst>
              <p:tags r:id="rId14"/>
            </p:custDataLst>
          </p:nvPr>
        </p:nvCxnSpPr>
        <p:spPr>
          <a:xfrm>
            <a:off x="6546215" y="2025650"/>
            <a:ext cx="9525" cy="1045845"/>
          </a:xfrm>
          <a:prstGeom prst="line">
            <a:avLst/>
          </a:prstGeom>
          <a:ln w="34925">
            <a:gradFill>
              <a:gsLst>
                <a:gs pos="0">
                  <a:schemeClr val="accent1">
                    <a:lumMod val="5000"/>
                    <a:lumOff val="95000"/>
                    <a:alpha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ln>
        </p:spPr>
        <p:style>
          <a:lnRef idx="2">
            <a:schemeClr val="accent1"/>
          </a:lnRef>
          <a:fillRef idx="0">
            <a:srgbClr val="FFFFFF"/>
          </a:fillRef>
          <a:effectRef idx="0">
            <a:srgbClr val="FFFFFF"/>
          </a:effectRef>
          <a:fontRef idx="minor">
            <a:schemeClr val="tx1"/>
          </a:fontRef>
        </p:style>
      </p:cxnSp>
      <p:sp>
        <p:nvSpPr>
          <p:cNvPr id="37" name="矩形 36"/>
          <p:cNvSpPr/>
          <p:nvPr>
            <p:custDataLst>
              <p:tags r:id="rId15"/>
            </p:custDataLst>
          </p:nvPr>
        </p:nvSpPr>
        <p:spPr>
          <a:xfrm>
            <a:off x="6531610" y="1956435"/>
            <a:ext cx="1181100" cy="145415"/>
          </a:xfrm>
          <a:prstGeom prst="rect">
            <a:avLst/>
          </a:prstGeom>
          <a:gradFill>
            <a:gsLst>
              <a:gs pos="27000">
                <a:srgbClr val="F52617">
                  <a:alpha val="82000"/>
                </a:srgbClr>
              </a:gs>
              <a:gs pos="74000">
                <a:srgbClr val="F78041">
                  <a:lumMod val="82000"/>
                  <a:lumOff val="18000"/>
                  <a:alpha val="7000"/>
                </a:srgbClr>
              </a:gs>
            </a:gsLst>
            <a:lin ang="162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38" name="文本框 37"/>
          <p:cNvSpPr txBox="1"/>
          <p:nvPr>
            <p:custDataLst>
              <p:tags r:id="rId16"/>
            </p:custDataLst>
          </p:nvPr>
        </p:nvSpPr>
        <p:spPr>
          <a:xfrm>
            <a:off x="6466840" y="1679575"/>
            <a:ext cx="4064000" cy="398780"/>
          </a:xfrm>
          <a:prstGeom prst="rect">
            <a:avLst/>
          </a:prstGeom>
          <a:noFill/>
        </p:spPr>
        <p:txBody>
          <a:bodyPr wrap="square" rtlCol="0">
            <a:spAutoFit/>
          </a:bodyPr>
          <a:lstStyle/>
          <a:p>
            <a:r>
              <a:rPr lang="zh-CN" altLang="en-US" sz="2000">
                <a:solidFill>
                  <a:srgbClr val="3258FF"/>
                </a:solidFill>
                <a:cs typeface="+mn-ea"/>
                <a:sym typeface="+mn-lt"/>
              </a:rPr>
              <a:t>1961年</a:t>
            </a:r>
          </a:p>
        </p:txBody>
      </p:sp>
      <p:sp>
        <p:nvSpPr>
          <p:cNvPr id="39" name="文本框 38"/>
          <p:cNvSpPr txBox="1"/>
          <p:nvPr>
            <p:custDataLst>
              <p:tags r:id="rId17"/>
            </p:custDataLst>
          </p:nvPr>
        </p:nvSpPr>
        <p:spPr>
          <a:xfrm>
            <a:off x="6499225" y="2181225"/>
            <a:ext cx="1339215" cy="737235"/>
          </a:xfrm>
          <a:prstGeom prst="rect">
            <a:avLst/>
          </a:prstGeom>
          <a:noFill/>
        </p:spPr>
        <p:txBody>
          <a:bodyPr wrap="square" rtlCol="0">
            <a:spAutoFit/>
          </a:bodyPr>
          <a:lstStyle/>
          <a:p>
            <a:r>
              <a:rPr lang="zh-CN" altLang="en-US" sz="1400">
                <a:solidFill>
                  <a:srgbClr val="284DF4"/>
                </a:solidFill>
                <a:cs typeface="+mn-ea"/>
                <a:sym typeface="+mn-lt"/>
              </a:rPr>
              <a:t>山东省济南商业学校与兽医专科学校合并</a:t>
            </a:r>
          </a:p>
        </p:txBody>
      </p:sp>
      <p:cxnSp>
        <p:nvCxnSpPr>
          <p:cNvPr id="40" name="直接连接符 39"/>
          <p:cNvCxnSpPr/>
          <p:nvPr>
            <p:custDataLst>
              <p:tags r:id="rId18"/>
            </p:custDataLst>
          </p:nvPr>
        </p:nvCxnSpPr>
        <p:spPr>
          <a:xfrm flipH="1">
            <a:off x="4552950" y="4785995"/>
            <a:ext cx="2540" cy="996950"/>
          </a:xfrm>
          <a:prstGeom prst="line">
            <a:avLst/>
          </a:prstGeom>
          <a:ln w="34925">
            <a:gradFill>
              <a:gsLst>
                <a:gs pos="0">
                  <a:schemeClr val="accent1">
                    <a:lumMod val="5000"/>
                    <a:lumOff val="95000"/>
                    <a:alpha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p:spPr>
        <p:style>
          <a:lnRef idx="2">
            <a:schemeClr val="accent1"/>
          </a:lnRef>
          <a:fillRef idx="0">
            <a:srgbClr val="FFFFFF"/>
          </a:fillRef>
          <a:effectRef idx="0">
            <a:srgbClr val="FFFFFF"/>
          </a:effectRef>
          <a:fontRef idx="minor">
            <a:schemeClr val="tx1"/>
          </a:fontRef>
        </p:style>
      </p:cxnSp>
      <p:sp>
        <p:nvSpPr>
          <p:cNvPr id="42" name="矩形 41"/>
          <p:cNvSpPr/>
          <p:nvPr>
            <p:custDataLst>
              <p:tags r:id="rId19"/>
            </p:custDataLst>
          </p:nvPr>
        </p:nvSpPr>
        <p:spPr>
          <a:xfrm>
            <a:off x="4544060" y="5626735"/>
            <a:ext cx="1136650" cy="145415"/>
          </a:xfrm>
          <a:prstGeom prst="rect">
            <a:avLst/>
          </a:prstGeom>
          <a:gradFill>
            <a:gsLst>
              <a:gs pos="27000">
                <a:srgbClr val="F52617">
                  <a:alpha val="82000"/>
                </a:srgbClr>
              </a:gs>
              <a:gs pos="74000">
                <a:srgbClr val="F78041">
                  <a:lumMod val="82000"/>
                  <a:lumOff val="18000"/>
                  <a:alpha val="7000"/>
                </a:srgbClr>
              </a:gs>
            </a:gsLst>
            <a:lin ang="162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43" name="文本框 42"/>
          <p:cNvSpPr txBox="1"/>
          <p:nvPr>
            <p:custDataLst>
              <p:tags r:id="rId20"/>
            </p:custDataLst>
          </p:nvPr>
        </p:nvSpPr>
        <p:spPr>
          <a:xfrm>
            <a:off x="4552950" y="5805170"/>
            <a:ext cx="1339215" cy="737235"/>
          </a:xfrm>
          <a:prstGeom prst="rect">
            <a:avLst/>
          </a:prstGeom>
          <a:noFill/>
        </p:spPr>
        <p:txBody>
          <a:bodyPr wrap="square" rtlCol="0">
            <a:spAutoFit/>
          </a:bodyPr>
          <a:lstStyle/>
          <a:p>
            <a:r>
              <a:rPr lang="zh-CN" altLang="en-US" sz="1400">
                <a:solidFill>
                  <a:srgbClr val="284DF4"/>
                </a:solidFill>
                <a:cs typeface="+mn-ea"/>
                <a:sym typeface="+mn-lt"/>
              </a:rPr>
              <a:t>校名定为山东省青岛商业学校</a:t>
            </a:r>
          </a:p>
        </p:txBody>
      </p:sp>
      <p:sp>
        <p:nvSpPr>
          <p:cNvPr id="44" name="文本框 43"/>
          <p:cNvSpPr txBox="1"/>
          <p:nvPr>
            <p:custDataLst>
              <p:tags r:id="rId21"/>
            </p:custDataLst>
          </p:nvPr>
        </p:nvSpPr>
        <p:spPr>
          <a:xfrm>
            <a:off x="4574540" y="5272405"/>
            <a:ext cx="4064000" cy="398780"/>
          </a:xfrm>
          <a:prstGeom prst="rect">
            <a:avLst/>
          </a:prstGeom>
          <a:noFill/>
        </p:spPr>
        <p:txBody>
          <a:bodyPr wrap="square" rtlCol="0">
            <a:spAutoFit/>
          </a:bodyPr>
          <a:lstStyle/>
          <a:p>
            <a:r>
              <a:rPr lang="zh-CN" altLang="en-US" sz="2000">
                <a:solidFill>
                  <a:srgbClr val="3258FF"/>
                </a:solidFill>
                <a:cs typeface="+mn-ea"/>
                <a:sym typeface="+mn-lt"/>
              </a:rPr>
              <a:t>19</a:t>
            </a:r>
            <a:r>
              <a:rPr lang="en-US" altLang="zh-CN" sz="2000">
                <a:solidFill>
                  <a:srgbClr val="3258FF"/>
                </a:solidFill>
                <a:cs typeface="+mn-ea"/>
                <a:sym typeface="+mn-lt"/>
              </a:rPr>
              <a:t>52</a:t>
            </a:r>
            <a:r>
              <a:rPr lang="zh-CN" altLang="en-US" sz="2000">
                <a:solidFill>
                  <a:srgbClr val="3258FF"/>
                </a:solidFill>
                <a:cs typeface="+mn-ea"/>
                <a:sym typeface="+mn-lt"/>
              </a:rPr>
              <a:t>年</a:t>
            </a:r>
          </a:p>
        </p:txBody>
      </p:sp>
      <p:cxnSp>
        <p:nvCxnSpPr>
          <p:cNvPr id="46" name="直接连接符 45"/>
          <p:cNvCxnSpPr/>
          <p:nvPr>
            <p:custDataLst>
              <p:tags r:id="rId22"/>
            </p:custDataLst>
          </p:nvPr>
        </p:nvCxnSpPr>
        <p:spPr>
          <a:xfrm flipH="1">
            <a:off x="7953375" y="4881245"/>
            <a:ext cx="7620" cy="704215"/>
          </a:xfrm>
          <a:prstGeom prst="line">
            <a:avLst/>
          </a:prstGeom>
          <a:ln w="34925">
            <a:gradFill>
              <a:gsLst>
                <a:gs pos="0">
                  <a:schemeClr val="accent1">
                    <a:lumMod val="5000"/>
                    <a:lumOff val="95000"/>
                    <a:alpha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p:spPr>
        <p:style>
          <a:lnRef idx="2">
            <a:schemeClr val="accent1"/>
          </a:lnRef>
          <a:fillRef idx="0">
            <a:srgbClr val="FFFFFF"/>
          </a:fillRef>
          <a:effectRef idx="0">
            <a:srgbClr val="FFFFFF"/>
          </a:effectRef>
          <a:fontRef idx="minor">
            <a:schemeClr val="tx1"/>
          </a:fontRef>
        </p:style>
      </p:cxnSp>
      <p:sp>
        <p:nvSpPr>
          <p:cNvPr id="47" name="矩形 46"/>
          <p:cNvSpPr/>
          <p:nvPr>
            <p:custDataLst>
              <p:tags r:id="rId23"/>
            </p:custDataLst>
          </p:nvPr>
        </p:nvSpPr>
        <p:spPr>
          <a:xfrm>
            <a:off x="7928610" y="5410835"/>
            <a:ext cx="1306830" cy="145415"/>
          </a:xfrm>
          <a:prstGeom prst="rect">
            <a:avLst/>
          </a:prstGeom>
          <a:gradFill>
            <a:gsLst>
              <a:gs pos="27000">
                <a:srgbClr val="F52617">
                  <a:alpha val="82000"/>
                </a:srgbClr>
              </a:gs>
              <a:gs pos="74000">
                <a:srgbClr val="F78041">
                  <a:lumMod val="82000"/>
                  <a:lumOff val="18000"/>
                  <a:alpha val="7000"/>
                </a:srgbClr>
              </a:gs>
            </a:gsLst>
            <a:lin ang="162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48" name="文本框 47"/>
          <p:cNvSpPr txBox="1"/>
          <p:nvPr>
            <p:custDataLst>
              <p:tags r:id="rId24"/>
            </p:custDataLst>
          </p:nvPr>
        </p:nvSpPr>
        <p:spPr>
          <a:xfrm>
            <a:off x="7937500" y="5589270"/>
            <a:ext cx="1471930" cy="521970"/>
          </a:xfrm>
          <a:prstGeom prst="rect">
            <a:avLst/>
          </a:prstGeom>
          <a:noFill/>
        </p:spPr>
        <p:txBody>
          <a:bodyPr wrap="square" rtlCol="0">
            <a:spAutoFit/>
          </a:bodyPr>
          <a:lstStyle/>
          <a:p>
            <a:r>
              <a:rPr lang="zh-CN" altLang="en-US" sz="1400">
                <a:solidFill>
                  <a:srgbClr val="284DF4"/>
                </a:solidFill>
                <a:cs typeface="+mn-ea"/>
                <a:sym typeface="+mn-lt"/>
              </a:rPr>
              <a:t>更名为"山东省商业学校"</a:t>
            </a:r>
          </a:p>
        </p:txBody>
      </p:sp>
      <p:sp>
        <p:nvSpPr>
          <p:cNvPr id="49" name="文本框 48"/>
          <p:cNvSpPr txBox="1"/>
          <p:nvPr>
            <p:custDataLst>
              <p:tags r:id="rId25"/>
            </p:custDataLst>
          </p:nvPr>
        </p:nvSpPr>
        <p:spPr>
          <a:xfrm>
            <a:off x="7959090" y="5056505"/>
            <a:ext cx="4064000" cy="398780"/>
          </a:xfrm>
          <a:prstGeom prst="rect">
            <a:avLst/>
          </a:prstGeom>
          <a:noFill/>
        </p:spPr>
        <p:txBody>
          <a:bodyPr wrap="square" rtlCol="0">
            <a:spAutoFit/>
          </a:bodyPr>
          <a:lstStyle/>
          <a:p>
            <a:r>
              <a:rPr lang="zh-CN" altLang="en-US" sz="2000">
                <a:solidFill>
                  <a:srgbClr val="3258FF"/>
                </a:solidFill>
                <a:cs typeface="+mn-ea"/>
                <a:sym typeface="+mn-lt"/>
              </a:rPr>
              <a:t>19</a:t>
            </a:r>
            <a:r>
              <a:rPr lang="en-US" altLang="zh-CN" sz="2000">
                <a:solidFill>
                  <a:srgbClr val="3258FF"/>
                </a:solidFill>
                <a:cs typeface="+mn-ea"/>
                <a:sym typeface="+mn-lt"/>
              </a:rPr>
              <a:t>66</a:t>
            </a:r>
            <a:r>
              <a:rPr lang="zh-CN" altLang="en-US" sz="2000">
                <a:solidFill>
                  <a:srgbClr val="3258FF"/>
                </a:solidFill>
                <a:cs typeface="+mn-ea"/>
                <a:sym typeface="+mn-lt"/>
              </a:rPr>
              <a:t>年</a:t>
            </a:r>
          </a:p>
        </p:txBody>
      </p:sp>
      <p:cxnSp>
        <p:nvCxnSpPr>
          <p:cNvPr id="51" name="直接连接符 50"/>
          <p:cNvCxnSpPr/>
          <p:nvPr>
            <p:custDataLst>
              <p:tags r:id="rId26"/>
            </p:custDataLst>
          </p:nvPr>
        </p:nvCxnSpPr>
        <p:spPr>
          <a:xfrm flipH="1">
            <a:off x="10532745" y="1714500"/>
            <a:ext cx="23495" cy="1833245"/>
          </a:xfrm>
          <a:prstGeom prst="line">
            <a:avLst/>
          </a:prstGeom>
          <a:ln w="34925">
            <a:gradFill>
              <a:gsLst>
                <a:gs pos="0">
                  <a:schemeClr val="accent1">
                    <a:lumMod val="5000"/>
                    <a:lumOff val="95000"/>
                    <a:alpha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ln>
        </p:spPr>
        <p:style>
          <a:lnRef idx="2">
            <a:schemeClr val="accent1"/>
          </a:lnRef>
          <a:fillRef idx="0">
            <a:srgbClr val="FFFFFF"/>
          </a:fillRef>
          <a:effectRef idx="0">
            <a:srgbClr val="FFFFFF"/>
          </a:effectRef>
          <a:fontRef idx="minor">
            <a:schemeClr val="tx1"/>
          </a:fontRef>
        </p:style>
      </p:cxnSp>
      <p:sp>
        <p:nvSpPr>
          <p:cNvPr id="52" name="矩形 51"/>
          <p:cNvSpPr/>
          <p:nvPr>
            <p:custDataLst>
              <p:tags r:id="rId27"/>
            </p:custDataLst>
          </p:nvPr>
        </p:nvSpPr>
        <p:spPr>
          <a:xfrm>
            <a:off x="10535285" y="1613535"/>
            <a:ext cx="1306830" cy="145415"/>
          </a:xfrm>
          <a:prstGeom prst="rect">
            <a:avLst/>
          </a:prstGeom>
          <a:gradFill>
            <a:gsLst>
              <a:gs pos="27000">
                <a:srgbClr val="F52617">
                  <a:alpha val="82000"/>
                </a:srgbClr>
              </a:gs>
              <a:gs pos="74000">
                <a:srgbClr val="F78041">
                  <a:lumMod val="82000"/>
                  <a:lumOff val="18000"/>
                  <a:alpha val="7000"/>
                </a:srgbClr>
              </a:gs>
            </a:gsLst>
            <a:lin ang="162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53" name="文本框 52"/>
          <p:cNvSpPr txBox="1"/>
          <p:nvPr>
            <p:custDataLst>
              <p:tags r:id="rId28"/>
            </p:custDataLst>
          </p:nvPr>
        </p:nvSpPr>
        <p:spPr>
          <a:xfrm>
            <a:off x="10470515" y="1313180"/>
            <a:ext cx="4064000" cy="398780"/>
          </a:xfrm>
          <a:prstGeom prst="rect">
            <a:avLst/>
          </a:prstGeom>
          <a:noFill/>
        </p:spPr>
        <p:txBody>
          <a:bodyPr wrap="square" rtlCol="0">
            <a:spAutoFit/>
          </a:bodyPr>
          <a:lstStyle/>
          <a:p>
            <a:r>
              <a:rPr lang="zh-CN" altLang="en-US" sz="2000">
                <a:solidFill>
                  <a:srgbClr val="3258FF"/>
                </a:solidFill>
                <a:cs typeface="+mn-ea"/>
                <a:sym typeface="+mn-lt"/>
              </a:rPr>
              <a:t>1998年</a:t>
            </a:r>
          </a:p>
        </p:txBody>
      </p:sp>
      <p:sp>
        <p:nvSpPr>
          <p:cNvPr id="54" name="文本框 53"/>
          <p:cNvSpPr txBox="1"/>
          <p:nvPr>
            <p:custDataLst>
              <p:tags r:id="rId29"/>
            </p:custDataLst>
          </p:nvPr>
        </p:nvSpPr>
        <p:spPr>
          <a:xfrm>
            <a:off x="10596880" y="1791335"/>
            <a:ext cx="1339215" cy="1383665"/>
          </a:xfrm>
          <a:prstGeom prst="rect">
            <a:avLst/>
          </a:prstGeom>
          <a:noFill/>
        </p:spPr>
        <p:txBody>
          <a:bodyPr wrap="square" rtlCol="0">
            <a:spAutoFit/>
          </a:bodyPr>
          <a:lstStyle/>
          <a:p>
            <a:r>
              <a:rPr lang="zh-CN" altLang="en-US" sz="1400">
                <a:solidFill>
                  <a:srgbClr val="284DF4"/>
                </a:solidFill>
                <a:cs typeface="+mn-ea"/>
                <a:sym typeface="+mn-lt"/>
              </a:rPr>
              <a:t>山东省商业学校和山东省商业职工大学合并筹建山东商业职业技术学院</a:t>
            </a:r>
          </a:p>
        </p:txBody>
      </p:sp>
      <p:sp>
        <p:nvSpPr>
          <p:cNvPr id="55" name="任意多边形 54"/>
          <p:cNvSpPr/>
          <p:nvPr/>
        </p:nvSpPr>
        <p:spPr>
          <a:xfrm>
            <a:off x="-41275" y="5384800"/>
            <a:ext cx="1287145" cy="1593215"/>
          </a:xfrm>
          <a:custGeom>
            <a:avLst/>
            <a:gdLst>
              <a:gd name="connsiteX0" fmla="*/ 0 w 2027"/>
              <a:gd name="connsiteY0" fmla="*/ 0 h 2509"/>
              <a:gd name="connsiteX1" fmla="*/ 1349 w 2027"/>
              <a:gd name="connsiteY1" fmla="*/ 154 h 2509"/>
              <a:gd name="connsiteX2" fmla="*/ 2027 w 2027"/>
              <a:gd name="connsiteY2" fmla="*/ 2509 h 2509"/>
              <a:gd name="connsiteX3" fmla="*/ 0 w 2027"/>
              <a:gd name="connsiteY3" fmla="*/ 2325 h 2509"/>
              <a:gd name="connsiteX4" fmla="*/ 0 w 2027"/>
              <a:gd name="connsiteY4" fmla="*/ 0 h 2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7" h="2509">
                <a:moveTo>
                  <a:pt x="0" y="0"/>
                </a:moveTo>
                <a:lnTo>
                  <a:pt x="1349" y="154"/>
                </a:lnTo>
                <a:lnTo>
                  <a:pt x="2027" y="2509"/>
                </a:lnTo>
                <a:lnTo>
                  <a:pt x="0" y="2325"/>
                </a:lnTo>
                <a:lnTo>
                  <a:pt x="0" y="0"/>
                </a:lnTo>
                <a:close/>
              </a:path>
            </a:pathLst>
          </a:custGeom>
          <a:gradFill>
            <a:gsLst>
              <a:gs pos="27000">
                <a:srgbClr val="F52617">
                  <a:alpha val="82000"/>
                </a:srgbClr>
              </a:gs>
              <a:gs pos="74000">
                <a:srgbClr val="F89763">
                  <a:lumMod val="82000"/>
                  <a:lumOff val="18000"/>
                  <a:alpha val="7000"/>
                </a:srgb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56" name="任意多边形 55"/>
          <p:cNvSpPr/>
          <p:nvPr>
            <p:custDataLst>
              <p:tags r:id="rId30"/>
            </p:custDataLst>
          </p:nvPr>
        </p:nvSpPr>
        <p:spPr>
          <a:xfrm flipH="1">
            <a:off x="10905490" y="5358765"/>
            <a:ext cx="1287145" cy="1593215"/>
          </a:xfrm>
          <a:custGeom>
            <a:avLst/>
            <a:gdLst>
              <a:gd name="connsiteX0" fmla="*/ 0 w 2027"/>
              <a:gd name="connsiteY0" fmla="*/ 0 h 2509"/>
              <a:gd name="connsiteX1" fmla="*/ 1349 w 2027"/>
              <a:gd name="connsiteY1" fmla="*/ 154 h 2509"/>
              <a:gd name="connsiteX2" fmla="*/ 2027 w 2027"/>
              <a:gd name="connsiteY2" fmla="*/ 2509 h 2509"/>
              <a:gd name="connsiteX3" fmla="*/ 0 w 2027"/>
              <a:gd name="connsiteY3" fmla="*/ 2325 h 2509"/>
              <a:gd name="connsiteX4" fmla="*/ 0 w 2027"/>
              <a:gd name="connsiteY4" fmla="*/ 0 h 2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7" h="2509">
                <a:moveTo>
                  <a:pt x="0" y="0"/>
                </a:moveTo>
                <a:lnTo>
                  <a:pt x="1349" y="154"/>
                </a:lnTo>
                <a:lnTo>
                  <a:pt x="2027" y="2509"/>
                </a:lnTo>
                <a:lnTo>
                  <a:pt x="0" y="2325"/>
                </a:lnTo>
                <a:lnTo>
                  <a:pt x="0" y="0"/>
                </a:lnTo>
                <a:close/>
              </a:path>
            </a:pathLst>
          </a:custGeom>
          <a:gradFill>
            <a:gsLst>
              <a:gs pos="27000">
                <a:srgbClr val="F52617">
                  <a:alpha val="82000"/>
                </a:srgbClr>
              </a:gs>
              <a:gs pos="74000">
                <a:srgbClr val="F89763">
                  <a:lumMod val="82000"/>
                  <a:lumOff val="18000"/>
                  <a:alpha val="7000"/>
                </a:srgb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nvGrpSpPr>
          <p:cNvPr id="1159" name="内容"/>
          <p:cNvGrpSpPr/>
          <p:nvPr/>
        </p:nvGrpSpPr>
        <p:grpSpPr>
          <a:xfrm>
            <a:off x="7704001" y="329737"/>
            <a:ext cx="3984687" cy="313932"/>
            <a:chOff x="7704001" y="392309"/>
            <a:chExt cx="3984687" cy="313932"/>
          </a:xfrm>
        </p:grpSpPr>
        <p:sp>
          <p:nvSpPr>
            <p:cNvPr id="1148" name="康帅PPT5-1"/>
            <p:cNvSpPr txBox="1"/>
            <p:nvPr>
              <p:custDataLst>
                <p:tags r:id="rId31"/>
              </p:custDataLst>
            </p:nvPr>
          </p:nvSpPr>
          <p:spPr>
            <a:xfrm>
              <a:off x="7704001"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p>
              <a:pPr algn="ctr"/>
              <a:r>
                <a:rPr lang="zh-CN" altLang="en-US" sz="1500" dirty="0">
                  <a:solidFill>
                    <a:schemeClr val="bg1"/>
                  </a:solidFill>
                  <a:cs typeface="+mn-ea"/>
                  <a:sym typeface="+mn-lt"/>
                </a:rPr>
                <a:t>学校简介</a:t>
              </a:r>
            </a:p>
          </p:txBody>
        </p:sp>
        <p:sp>
          <p:nvSpPr>
            <p:cNvPr id="1155" name="康帅PPT5-2"/>
            <p:cNvSpPr txBox="1"/>
            <p:nvPr>
              <p:custDataLst>
                <p:tags r:id="rId32"/>
              </p:custDataLst>
            </p:nvPr>
          </p:nvSpPr>
          <p:spPr>
            <a:xfrm>
              <a:off x="8681265"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rgbClr val="0030FC"/>
                  </a:solidFill>
                  <a:latin typeface="+mn-lt"/>
                  <a:ea typeface="+mn-ea"/>
                  <a:cs typeface="+mn-ea"/>
                  <a:sym typeface="+mn-lt"/>
                </a:rPr>
                <a:t>人才培养</a:t>
              </a:r>
            </a:p>
          </p:txBody>
        </p:sp>
        <p:sp>
          <p:nvSpPr>
            <p:cNvPr id="1156" name="康帅PPT5-3"/>
            <p:cNvSpPr txBox="1"/>
            <p:nvPr>
              <p:custDataLst>
                <p:tags r:id="rId33"/>
              </p:custDataLst>
            </p:nvPr>
          </p:nvSpPr>
          <p:spPr>
            <a:xfrm>
              <a:off x="10644368"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历史沿革</a:t>
              </a:r>
            </a:p>
          </p:txBody>
        </p:sp>
        <p:sp>
          <p:nvSpPr>
            <p:cNvPr id="1157" name="康帅PPT5-4"/>
            <p:cNvSpPr txBox="1"/>
            <p:nvPr>
              <p:custDataLst>
                <p:tags r:id="rId34"/>
              </p:custDataLst>
            </p:nvPr>
          </p:nvSpPr>
          <p:spPr>
            <a:xfrm>
              <a:off x="9667103"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师资力量</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0" y="0"/>
            <a:ext cx="12192000" cy="6854190"/>
          </a:xfrm>
          <a:prstGeom prst="rect">
            <a:avLst/>
          </a:prstGeom>
        </p:spPr>
      </p:pic>
      <p:sp>
        <p:nvSpPr>
          <p:cNvPr id="6" name="矩形 5"/>
          <p:cNvSpPr/>
          <p:nvPr/>
        </p:nvSpPr>
        <p:spPr>
          <a:xfrm>
            <a:off x="0" y="0"/>
            <a:ext cx="12192000" cy="6858000"/>
          </a:xfrm>
          <a:prstGeom prst="rect">
            <a:avLst/>
          </a:prstGeom>
          <a:solidFill>
            <a:schemeClr val="bg1">
              <a:alpha val="9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69545" y="154940"/>
            <a:ext cx="7016750" cy="672465"/>
          </a:xfrm>
          <a:prstGeom prst="parallelogram">
            <a:avLst/>
          </a:prstGeom>
          <a:gradFill>
            <a:gsLst>
              <a:gs pos="0">
                <a:srgbClr val="90ACE0"/>
              </a:gs>
              <a:gs pos="10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7129145" y="155575"/>
            <a:ext cx="7016750" cy="687070"/>
          </a:xfrm>
          <a:prstGeom prst="parallelogram">
            <a:avLst/>
          </a:prstGeom>
          <a:solidFill>
            <a:srgbClr val="F52617">
              <a:alpha val="42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nvGrpSpPr>
          <p:cNvPr id="8" name="组合 7"/>
          <p:cNvGrpSpPr/>
          <p:nvPr/>
        </p:nvGrpSpPr>
        <p:grpSpPr>
          <a:xfrm>
            <a:off x="553085" y="113030"/>
            <a:ext cx="4743450" cy="770255"/>
            <a:chOff x="871" y="-152"/>
            <a:chExt cx="7470" cy="1213"/>
          </a:xfrm>
        </p:grpSpPr>
        <p:sp>
          <p:nvSpPr>
            <p:cNvPr id="84" name="文本框 83"/>
            <p:cNvSpPr txBox="1"/>
            <p:nvPr/>
          </p:nvSpPr>
          <p:spPr>
            <a:xfrm>
              <a:off x="1941" y="0"/>
              <a:ext cx="6400" cy="919"/>
            </a:xfrm>
            <a:prstGeom prst="rect">
              <a:avLst/>
            </a:prstGeom>
            <a:noFill/>
          </p:spPr>
          <p:txBody>
            <a:bodyPr wrap="square" rtlCol="0">
              <a:spAutoFit/>
            </a:bodyPr>
            <a:lstStyle/>
            <a:p>
              <a:r>
                <a:rPr lang="zh-CN" altLang="en-US" sz="3200">
                  <a:solidFill>
                    <a:schemeClr val="bg1"/>
                  </a:solidFill>
                  <a:cs typeface="+mn-ea"/>
                  <a:sym typeface="+mn-lt"/>
                </a:rPr>
                <a:t>教学建设</a:t>
              </a:r>
            </a:p>
          </p:txBody>
        </p:sp>
        <p:pic>
          <p:nvPicPr>
            <p:cNvPr id="7" name="图片 6" descr="logo"/>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71" y="-152"/>
              <a:ext cx="1219" cy="1213"/>
            </a:xfrm>
            <a:prstGeom prst="rect">
              <a:avLst/>
            </a:prstGeom>
          </p:spPr>
        </p:pic>
      </p:grpSp>
      <p:sp>
        <p:nvSpPr>
          <p:cNvPr id="3" name="圆角矩形 2"/>
          <p:cNvSpPr/>
          <p:nvPr/>
        </p:nvSpPr>
        <p:spPr>
          <a:xfrm>
            <a:off x="853440" y="1350010"/>
            <a:ext cx="2571750" cy="4640580"/>
          </a:xfrm>
          <a:prstGeom prst="roundRect">
            <a:avLst/>
          </a:prstGeom>
          <a:gradFill>
            <a:gsLst>
              <a:gs pos="0">
                <a:schemeClr val="accent1">
                  <a:lumMod val="0"/>
                  <a:lumOff val="100000"/>
                  <a:alpha val="77000"/>
                </a:schemeClr>
              </a:gs>
              <a:gs pos="100000">
                <a:srgbClr val="91ACE0"/>
              </a:gs>
            </a:gsLst>
            <a:lin ang="36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1189990" y="1666875"/>
            <a:ext cx="4043680" cy="3057525"/>
          </a:xfrm>
          <a:prstGeom prst="rect">
            <a:avLst/>
          </a:prstGeom>
        </p:spPr>
      </p:pic>
      <p:sp>
        <p:nvSpPr>
          <p:cNvPr id="28" name="文本框 27"/>
          <p:cNvSpPr txBox="1"/>
          <p:nvPr/>
        </p:nvSpPr>
        <p:spPr>
          <a:xfrm>
            <a:off x="1189990" y="4794885"/>
            <a:ext cx="4064000" cy="961482"/>
          </a:xfrm>
          <a:prstGeom prst="rect">
            <a:avLst/>
          </a:prstGeom>
          <a:noFill/>
        </p:spPr>
        <p:txBody>
          <a:bodyPr wrap="square" rtlCol="0">
            <a:spAutoFit/>
          </a:bodyPr>
          <a:lstStyle/>
          <a:p>
            <a:pPr>
              <a:lnSpc>
                <a:spcPct val="150000"/>
              </a:lnSpc>
            </a:pPr>
            <a:r>
              <a:rPr lang="zh-CN" altLang="en-US" sz="2000">
                <a:solidFill>
                  <a:schemeClr val="bg1"/>
                </a:solidFill>
                <a:cs typeface="+mn-ea"/>
                <a:sym typeface="+mn-lt"/>
              </a:rPr>
              <a:t>尚德</a:t>
            </a:r>
            <a:r>
              <a:rPr lang="en-US" altLang="zh-CN" sz="2000">
                <a:solidFill>
                  <a:schemeClr val="bg1"/>
                </a:solidFill>
                <a:cs typeface="+mn-ea"/>
                <a:sym typeface="+mn-lt"/>
              </a:rPr>
              <a:t>/</a:t>
            </a:r>
            <a:r>
              <a:rPr lang="zh-CN" altLang="en-US" sz="2000">
                <a:solidFill>
                  <a:schemeClr val="bg1"/>
                </a:solidFill>
                <a:cs typeface="+mn-ea"/>
                <a:sym typeface="+mn-lt"/>
              </a:rPr>
              <a:t>蕴能</a:t>
            </a:r>
            <a:r>
              <a:rPr lang="en-US" altLang="zh-CN" sz="2000">
                <a:solidFill>
                  <a:schemeClr val="bg1"/>
                </a:solidFill>
                <a:cs typeface="+mn-ea"/>
                <a:sym typeface="+mn-lt"/>
              </a:rPr>
              <a:t>/</a:t>
            </a:r>
            <a:endParaRPr lang="zh-CN" altLang="en-US" sz="2000">
              <a:solidFill>
                <a:schemeClr val="bg1"/>
              </a:solidFill>
              <a:cs typeface="+mn-ea"/>
              <a:sym typeface="+mn-lt"/>
            </a:endParaRPr>
          </a:p>
          <a:p>
            <a:pPr>
              <a:lnSpc>
                <a:spcPct val="150000"/>
              </a:lnSpc>
            </a:pPr>
            <a:r>
              <a:rPr lang="en-US" altLang="zh-CN" sz="2000">
                <a:solidFill>
                  <a:schemeClr val="bg1"/>
                </a:solidFill>
                <a:cs typeface="+mn-ea"/>
                <a:sym typeface="+mn-lt"/>
              </a:rPr>
              <a:t>         /</a:t>
            </a:r>
            <a:r>
              <a:rPr lang="zh-CN" altLang="en-US" sz="2000">
                <a:solidFill>
                  <a:schemeClr val="bg1"/>
                </a:solidFill>
                <a:cs typeface="+mn-ea"/>
                <a:sym typeface="+mn-lt"/>
              </a:rPr>
              <a:t>日精</a:t>
            </a:r>
            <a:r>
              <a:rPr lang="en-US" altLang="zh-CN" sz="2000">
                <a:solidFill>
                  <a:schemeClr val="bg1"/>
                </a:solidFill>
                <a:cs typeface="+mn-ea"/>
                <a:sym typeface="+mn-lt"/>
              </a:rPr>
              <a:t>/</a:t>
            </a:r>
            <a:r>
              <a:rPr lang="zh-CN" altLang="en-US" sz="2000">
                <a:solidFill>
                  <a:schemeClr val="bg1"/>
                </a:solidFill>
                <a:cs typeface="+mn-ea"/>
                <a:sym typeface="+mn-lt"/>
              </a:rPr>
              <a:t>日新</a:t>
            </a:r>
          </a:p>
        </p:txBody>
      </p:sp>
      <p:pic>
        <p:nvPicPr>
          <p:cNvPr id="35" name="图片 34" descr="logo"/>
          <p:cNvPicPr>
            <a:picLocks noChangeAspect="1"/>
          </p:cNvPicPr>
          <p:nvPr/>
        </p:nvPicPr>
        <p:blipFill>
          <a:blip r:embed="rId10">
            <a:alphaModFix amt="4000"/>
          </a:blip>
          <a:stretch>
            <a:fillRect/>
          </a:stretch>
        </p:blipFill>
        <p:spPr>
          <a:xfrm>
            <a:off x="4701540" y="-135890"/>
            <a:ext cx="7749540" cy="7711440"/>
          </a:xfrm>
          <a:prstGeom prst="rect">
            <a:avLst/>
          </a:prstGeom>
        </p:spPr>
      </p:pic>
      <p:sp>
        <p:nvSpPr>
          <p:cNvPr id="41" name="圆角矩形 40"/>
          <p:cNvSpPr/>
          <p:nvPr/>
        </p:nvSpPr>
        <p:spPr>
          <a:xfrm>
            <a:off x="5899150" y="1666875"/>
            <a:ext cx="1785620" cy="572770"/>
          </a:xfrm>
          <a:prstGeom prst="roundRect">
            <a:avLst>
              <a:gd name="adj" fmla="val 35276"/>
            </a:avLst>
          </a:prstGeom>
          <a:solidFill>
            <a:srgbClr val="F9A39D"/>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45" name="文本框 44"/>
          <p:cNvSpPr txBox="1"/>
          <p:nvPr/>
        </p:nvSpPr>
        <p:spPr>
          <a:xfrm>
            <a:off x="6049645" y="1692910"/>
            <a:ext cx="1849120" cy="475615"/>
          </a:xfrm>
          <a:prstGeom prst="rect">
            <a:avLst/>
          </a:prstGeom>
          <a:noFill/>
        </p:spPr>
        <p:txBody>
          <a:bodyPr wrap="square" rtlCol="0">
            <a:spAutoFit/>
          </a:bodyPr>
          <a:lstStyle/>
          <a:p>
            <a:r>
              <a:rPr lang="zh-CN" altLang="en-US" sz="2500">
                <a:solidFill>
                  <a:schemeClr val="bg1"/>
                </a:solidFill>
                <a:cs typeface="+mn-ea"/>
                <a:sym typeface="+mn-lt"/>
              </a:rPr>
              <a:t>基本情况</a:t>
            </a:r>
          </a:p>
        </p:txBody>
      </p:sp>
      <p:sp>
        <p:nvSpPr>
          <p:cNvPr id="50" name="文本框 49"/>
          <p:cNvSpPr txBox="1"/>
          <p:nvPr/>
        </p:nvSpPr>
        <p:spPr>
          <a:xfrm>
            <a:off x="5949950" y="2239645"/>
            <a:ext cx="5548630" cy="1091565"/>
          </a:xfrm>
          <a:prstGeom prst="rect">
            <a:avLst/>
          </a:prstGeom>
          <a:noFill/>
        </p:spPr>
        <p:txBody>
          <a:bodyPr wrap="square" rtlCol="0">
            <a:spAutoFit/>
          </a:bodyPr>
          <a:lstStyle/>
          <a:p>
            <a:pPr indent="0" fontAlgn="auto">
              <a:lnSpc>
                <a:spcPts val="2600"/>
              </a:lnSpc>
            </a:pPr>
            <a:r>
              <a:rPr lang="zh-CN" altLang="en-US" sz="1600" dirty="0">
                <a:solidFill>
                  <a:schemeClr val="accent1"/>
                </a:solidFill>
                <a:cs typeface="+mn-ea"/>
                <a:sym typeface="+mn-lt"/>
              </a:rPr>
              <a:t>学校至2015年底，获国家级和省级专业荣誉多个，包括精品和改革试点专业；建有4个实训基地，获奖丰富；开设7门国家级课程和69门省级课程。</a:t>
            </a:r>
          </a:p>
        </p:txBody>
      </p:sp>
      <p:sp>
        <p:nvSpPr>
          <p:cNvPr id="59" name="圆角矩形 58"/>
          <p:cNvSpPr/>
          <p:nvPr/>
        </p:nvSpPr>
        <p:spPr>
          <a:xfrm>
            <a:off x="5949950" y="3526790"/>
            <a:ext cx="1785620" cy="572770"/>
          </a:xfrm>
          <a:prstGeom prst="roundRect">
            <a:avLst>
              <a:gd name="adj" fmla="val 35276"/>
            </a:avLst>
          </a:prstGeom>
          <a:solidFill>
            <a:srgbClr val="F9A39D"/>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58" name="文本框 57"/>
          <p:cNvSpPr txBox="1"/>
          <p:nvPr/>
        </p:nvSpPr>
        <p:spPr>
          <a:xfrm>
            <a:off x="5955665" y="3618230"/>
            <a:ext cx="1849120" cy="475615"/>
          </a:xfrm>
          <a:prstGeom prst="rect">
            <a:avLst/>
          </a:prstGeom>
          <a:noFill/>
        </p:spPr>
        <p:txBody>
          <a:bodyPr wrap="square" rtlCol="0">
            <a:spAutoFit/>
          </a:bodyPr>
          <a:lstStyle/>
          <a:p>
            <a:r>
              <a:rPr lang="zh-CN" altLang="en-US" sz="2500">
                <a:solidFill>
                  <a:schemeClr val="bg1"/>
                </a:solidFill>
                <a:cs typeface="+mn-ea"/>
                <a:sym typeface="+mn-lt"/>
              </a:rPr>
              <a:t>国家级专业</a:t>
            </a:r>
          </a:p>
        </p:txBody>
      </p:sp>
      <p:sp>
        <p:nvSpPr>
          <p:cNvPr id="61" name="文本框 60"/>
          <p:cNvSpPr txBox="1"/>
          <p:nvPr/>
        </p:nvSpPr>
        <p:spPr>
          <a:xfrm>
            <a:off x="5955665" y="4166235"/>
            <a:ext cx="5548630" cy="1979295"/>
          </a:xfrm>
          <a:prstGeom prst="rect">
            <a:avLst/>
          </a:prstGeom>
          <a:noFill/>
        </p:spPr>
        <p:txBody>
          <a:bodyPr wrap="square" rtlCol="0">
            <a:noAutofit/>
          </a:bodyPr>
          <a:lstStyle/>
          <a:p>
            <a:pPr indent="0" fontAlgn="auto">
              <a:lnSpc>
                <a:spcPts val="2600"/>
              </a:lnSpc>
            </a:pPr>
            <a:r>
              <a:rPr lang="zh-CN" altLang="en-US" sz="1600">
                <a:solidFill>
                  <a:schemeClr val="accent1"/>
                </a:solidFill>
                <a:cs typeface="+mn-ea"/>
                <a:sym typeface="+mn-lt"/>
              </a:rPr>
              <a:t>国家级精品专业:制冷与空调技术</a:t>
            </a:r>
          </a:p>
          <a:p>
            <a:pPr indent="0" fontAlgn="auto">
              <a:lnSpc>
                <a:spcPts val="2600"/>
              </a:lnSpc>
            </a:pPr>
            <a:r>
              <a:rPr lang="zh-CN" altLang="en-US" sz="1600">
                <a:solidFill>
                  <a:schemeClr val="accent1"/>
                </a:solidFill>
                <a:cs typeface="+mn-ea"/>
                <a:sym typeface="+mn-lt"/>
              </a:rPr>
              <a:t>中央财政重点支持专业:物联网应用技术 、物流管理</a:t>
            </a:r>
          </a:p>
          <a:p>
            <a:pPr indent="0" fontAlgn="auto">
              <a:lnSpc>
                <a:spcPts val="2600"/>
              </a:lnSpc>
            </a:pPr>
            <a:r>
              <a:rPr lang="zh-CN" altLang="en-US" sz="1600">
                <a:solidFill>
                  <a:schemeClr val="accent1"/>
                </a:solidFill>
                <a:cs typeface="+mn-ea"/>
                <a:sym typeface="+mn-lt"/>
              </a:rPr>
              <a:t>教育部教学改革试点专业:制冷与空调技术、市场营销</a:t>
            </a:r>
          </a:p>
          <a:p>
            <a:pPr indent="0" fontAlgn="auto">
              <a:lnSpc>
                <a:spcPts val="2600"/>
              </a:lnSpc>
            </a:pPr>
            <a:r>
              <a:rPr lang="zh-CN" altLang="en-US" sz="1600">
                <a:solidFill>
                  <a:schemeClr val="accent1"/>
                </a:solidFill>
                <a:cs typeface="+mn-ea"/>
                <a:sym typeface="+mn-lt"/>
              </a:rPr>
              <a:t>山东省品牌专业:会计电算化 、制冷与空调技术 、物流管理</a:t>
            </a:r>
          </a:p>
        </p:txBody>
      </p:sp>
      <p:grpSp>
        <p:nvGrpSpPr>
          <p:cNvPr id="1159" name="内容"/>
          <p:cNvGrpSpPr/>
          <p:nvPr/>
        </p:nvGrpSpPr>
        <p:grpSpPr>
          <a:xfrm>
            <a:off x="7704001" y="329737"/>
            <a:ext cx="3984687" cy="313932"/>
            <a:chOff x="7704001" y="392309"/>
            <a:chExt cx="3984687" cy="313932"/>
          </a:xfrm>
        </p:grpSpPr>
        <p:sp>
          <p:nvSpPr>
            <p:cNvPr id="1148" name="康帅PPT5-1"/>
            <p:cNvSpPr txBox="1"/>
            <p:nvPr>
              <p:custDataLst>
                <p:tags r:id="rId1"/>
              </p:custDataLst>
            </p:nvPr>
          </p:nvSpPr>
          <p:spPr>
            <a:xfrm>
              <a:off x="7704001"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p>
              <a:pPr algn="ctr"/>
              <a:r>
                <a:rPr lang="zh-CN" altLang="en-US" sz="1500" dirty="0">
                  <a:solidFill>
                    <a:schemeClr val="bg1"/>
                  </a:solidFill>
                  <a:cs typeface="+mn-ea"/>
                  <a:sym typeface="+mn-lt"/>
                </a:rPr>
                <a:t>学校简介</a:t>
              </a:r>
            </a:p>
          </p:txBody>
        </p:sp>
        <p:sp>
          <p:nvSpPr>
            <p:cNvPr id="1155" name="康帅PPT5-2"/>
            <p:cNvSpPr txBox="1"/>
            <p:nvPr>
              <p:custDataLst>
                <p:tags r:id="rId2"/>
              </p:custDataLst>
            </p:nvPr>
          </p:nvSpPr>
          <p:spPr>
            <a:xfrm>
              <a:off x="8681265"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rgbClr val="0030FC"/>
                  </a:solidFill>
                  <a:latin typeface="+mn-lt"/>
                  <a:ea typeface="+mn-ea"/>
                  <a:cs typeface="+mn-ea"/>
                  <a:sym typeface="+mn-lt"/>
                </a:rPr>
                <a:t>人才培养</a:t>
              </a:r>
            </a:p>
          </p:txBody>
        </p:sp>
        <p:sp>
          <p:nvSpPr>
            <p:cNvPr id="1156" name="康帅PPT5-3"/>
            <p:cNvSpPr txBox="1"/>
            <p:nvPr>
              <p:custDataLst>
                <p:tags r:id="rId3"/>
              </p:custDataLst>
            </p:nvPr>
          </p:nvSpPr>
          <p:spPr>
            <a:xfrm>
              <a:off x="10644368"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历史沿革</a:t>
              </a:r>
            </a:p>
          </p:txBody>
        </p:sp>
        <p:sp>
          <p:nvSpPr>
            <p:cNvPr id="1157" name="康帅PPT5-4"/>
            <p:cNvSpPr txBox="1"/>
            <p:nvPr>
              <p:custDataLst>
                <p:tags r:id="rId4"/>
              </p:custDataLst>
            </p:nvPr>
          </p:nvSpPr>
          <p:spPr>
            <a:xfrm>
              <a:off x="9667103"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师资力量</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5230495" y="2794635"/>
            <a:ext cx="4064000" cy="521970"/>
          </a:xfrm>
          <a:prstGeom prst="rect">
            <a:avLst/>
          </a:prstGeom>
          <a:noFill/>
        </p:spPr>
        <p:txBody>
          <a:bodyPr wrap="square" rtlCol="0">
            <a:spAutoFit/>
          </a:bodyPr>
          <a:lstStyle/>
          <a:p>
            <a:r>
              <a:rPr lang="en-US" altLang="zh-CN" sz="2800" b="1">
                <a:solidFill>
                  <a:schemeClr val="bg1"/>
                </a:solidFill>
                <a:cs typeface="+mn-ea"/>
                <a:sym typeface="+mn-lt"/>
              </a:rPr>
              <a:t>Content</a:t>
            </a:r>
          </a:p>
        </p:txBody>
      </p:sp>
      <p:cxnSp>
        <p:nvCxnSpPr>
          <p:cNvPr id="20" name="直接连接符 19"/>
          <p:cNvCxnSpPr/>
          <p:nvPr/>
        </p:nvCxnSpPr>
        <p:spPr>
          <a:xfrm flipV="1">
            <a:off x="5372735" y="3383915"/>
            <a:ext cx="2452370" cy="23495"/>
          </a:xfrm>
          <a:prstGeom prst="line">
            <a:avLst/>
          </a:prstGeom>
          <a:ln>
            <a:solidFill>
              <a:schemeClr val="bg1"/>
            </a:solidFill>
          </a:ln>
        </p:spPr>
        <p:style>
          <a:lnRef idx="2">
            <a:schemeClr val="accent1"/>
          </a:lnRef>
          <a:fillRef idx="0">
            <a:srgbClr val="FFFFFF"/>
          </a:fillRef>
          <a:effectRef idx="0">
            <a:srgbClr val="FFFFFF"/>
          </a:effectRef>
          <a:fontRef idx="minor">
            <a:schemeClr val="tx1"/>
          </a:fontRef>
        </p:style>
      </p:cxnSp>
      <p:sp>
        <p:nvSpPr>
          <p:cNvPr id="21" name="文本框 20"/>
          <p:cNvSpPr txBox="1"/>
          <p:nvPr/>
        </p:nvSpPr>
        <p:spPr>
          <a:xfrm>
            <a:off x="5120640" y="3485515"/>
            <a:ext cx="4064000" cy="1322070"/>
          </a:xfrm>
          <a:prstGeom prst="rect">
            <a:avLst/>
          </a:prstGeom>
          <a:noFill/>
        </p:spPr>
        <p:txBody>
          <a:bodyPr wrap="square" rtlCol="0">
            <a:spAutoFit/>
          </a:bodyPr>
          <a:lstStyle/>
          <a:p>
            <a:r>
              <a:rPr lang="zh-CN" altLang="en-US" sz="8000">
                <a:solidFill>
                  <a:schemeClr val="bg1"/>
                </a:solidFill>
                <a:cs typeface="+mn-ea"/>
                <a:sym typeface="+mn-lt"/>
              </a:rPr>
              <a:t>目</a:t>
            </a:r>
            <a:r>
              <a:rPr lang="en-US" altLang="zh-CN" sz="8000">
                <a:solidFill>
                  <a:schemeClr val="bg1"/>
                </a:solidFill>
                <a:cs typeface="+mn-ea"/>
                <a:sym typeface="+mn-lt"/>
              </a:rPr>
              <a:t> </a:t>
            </a:r>
            <a:r>
              <a:rPr lang="zh-CN" altLang="en-US" sz="8000">
                <a:solidFill>
                  <a:schemeClr val="bg1"/>
                </a:solidFill>
                <a:cs typeface="+mn-ea"/>
                <a:sym typeface="+mn-lt"/>
              </a:rPr>
              <a:t>录</a:t>
            </a:r>
          </a:p>
        </p:txBody>
      </p:sp>
      <p:pic>
        <p:nvPicPr>
          <p:cNvPr id="2" name="图片 1" descr="微信图片_2024040115193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7780" y="0"/>
            <a:ext cx="12192000" cy="6856095"/>
          </a:xfrm>
          <a:prstGeom prst="rect">
            <a:avLst/>
          </a:prstGeom>
        </p:spPr>
      </p:pic>
      <p:sp>
        <p:nvSpPr>
          <p:cNvPr id="3" name="矩形 2"/>
          <p:cNvSpPr/>
          <p:nvPr/>
        </p:nvSpPr>
        <p:spPr>
          <a:xfrm>
            <a:off x="0" y="0"/>
            <a:ext cx="12209780" cy="6858000"/>
          </a:xfrm>
          <a:prstGeom prst="rect">
            <a:avLst/>
          </a:prstGeom>
          <a:solidFill>
            <a:srgbClr val="4874CB">
              <a:alpha val="88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1155700" y="371475"/>
            <a:ext cx="6898005" cy="506730"/>
          </a:xfrm>
          <a:prstGeom prst="rect">
            <a:avLst/>
          </a:prstGeom>
          <a:noFill/>
        </p:spPr>
        <p:txBody>
          <a:bodyPr wrap="square" rtlCol="0">
            <a:spAutoFit/>
          </a:bodyPr>
          <a:lstStyle/>
          <a:p>
            <a:r>
              <a:rPr lang="zh-CN" altLang="en-US" sz="2700">
                <a:solidFill>
                  <a:schemeClr val="bg1"/>
                </a:solidFill>
                <a:cs typeface="+mn-ea"/>
                <a:sym typeface="+mn-lt"/>
              </a:rPr>
              <a:t>山东商业职业技术学院</a:t>
            </a:r>
          </a:p>
        </p:txBody>
      </p:sp>
      <p:sp>
        <p:nvSpPr>
          <p:cNvPr id="4" name="文本框 3"/>
          <p:cNvSpPr txBox="1"/>
          <p:nvPr/>
        </p:nvSpPr>
        <p:spPr>
          <a:xfrm>
            <a:off x="1171575" y="847090"/>
            <a:ext cx="5207000" cy="306705"/>
          </a:xfrm>
          <a:prstGeom prst="rect">
            <a:avLst/>
          </a:prstGeom>
          <a:noFill/>
        </p:spPr>
        <p:txBody>
          <a:bodyPr wrap="square" rtlCol="0">
            <a:spAutoFit/>
          </a:bodyPr>
          <a:lstStyle/>
          <a:p>
            <a:r>
              <a:rPr lang="zh-CN" altLang="en-US" sz="1400">
                <a:solidFill>
                  <a:schemeClr val="bg1"/>
                </a:solidFill>
                <a:cs typeface="+mn-ea"/>
                <a:sym typeface="+mn-lt"/>
              </a:rPr>
              <a:t>Shandong Institute of Commerce and Technology</a:t>
            </a:r>
          </a:p>
        </p:txBody>
      </p:sp>
      <p:pic>
        <p:nvPicPr>
          <p:cNvPr id="5" name="图片 4" descr="logo"/>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835" y="67945"/>
            <a:ext cx="1419860" cy="1412240"/>
          </a:xfrm>
          <a:prstGeom prst="rect">
            <a:avLst/>
          </a:prstGeom>
        </p:spPr>
      </p:pic>
      <p:sp>
        <p:nvSpPr>
          <p:cNvPr id="9" name="椭圆 8"/>
          <p:cNvSpPr/>
          <p:nvPr/>
        </p:nvSpPr>
        <p:spPr>
          <a:xfrm>
            <a:off x="-823595" y="4662170"/>
            <a:ext cx="13881735" cy="5548630"/>
          </a:xfrm>
          <a:prstGeom prst="ellipse">
            <a:avLst/>
          </a:prstGeom>
          <a:solidFill>
            <a:schemeClr val="bg1"/>
          </a:solidFill>
          <a:ln>
            <a:noFill/>
          </a:ln>
          <a:effectLst>
            <a:glow rad="63500">
              <a:schemeClr val="bg1">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823595" y="4999990"/>
            <a:ext cx="13881735" cy="5548630"/>
          </a:xfrm>
          <a:prstGeom prst="ellipse">
            <a:avLst/>
          </a:prstGeom>
          <a:solidFill>
            <a:srgbClr val="EFEFEF"/>
          </a:solidFill>
          <a:ln>
            <a:noFill/>
          </a:ln>
          <a:effectLst>
            <a:glow rad="63500">
              <a:schemeClr val="accent1">
                <a:satMod val="175000"/>
                <a:alpha val="13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22" name="文本框 21"/>
          <p:cNvSpPr txBox="1"/>
          <p:nvPr/>
        </p:nvSpPr>
        <p:spPr>
          <a:xfrm>
            <a:off x="3897630" y="5409565"/>
            <a:ext cx="4438650" cy="706755"/>
          </a:xfrm>
          <a:prstGeom prst="rect">
            <a:avLst/>
          </a:prstGeom>
          <a:noFill/>
        </p:spPr>
        <p:txBody>
          <a:bodyPr wrap="square" rtlCol="0">
            <a:spAutoFit/>
          </a:bodyPr>
          <a:lstStyle/>
          <a:p>
            <a:r>
              <a:rPr lang="zh-CN" altLang="en-US" sz="4000">
                <a:solidFill>
                  <a:srgbClr val="4F6796">
                    <a:alpha val="53000"/>
                  </a:srgbClr>
                </a:solidFill>
                <a:effectLst/>
                <a:cs typeface="+mn-ea"/>
                <a:sym typeface="+mn-lt"/>
              </a:rPr>
              <a:t>尚德蕴能</a:t>
            </a:r>
            <a:r>
              <a:rPr lang="en-US" altLang="zh-CN" sz="4000">
                <a:solidFill>
                  <a:srgbClr val="4F6796">
                    <a:alpha val="53000"/>
                  </a:srgbClr>
                </a:solidFill>
                <a:effectLst/>
                <a:cs typeface="+mn-ea"/>
                <a:sym typeface="+mn-lt"/>
              </a:rPr>
              <a:t> </a:t>
            </a:r>
            <a:r>
              <a:rPr lang="zh-CN" altLang="en-US" sz="4000">
                <a:solidFill>
                  <a:srgbClr val="4F6796">
                    <a:alpha val="53000"/>
                  </a:srgbClr>
                </a:solidFill>
                <a:effectLst/>
                <a:cs typeface="+mn-ea"/>
                <a:sym typeface="+mn-lt"/>
              </a:rPr>
              <a:t>日精日新</a:t>
            </a:r>
          </a:p>
        </p:txBody>
      </p:sp>
      <p:sp>
        <p:nvSpPr>
          <p:cNvPr id="23" name="文本框 22"/>
          <p:cNvSpPr txBox="1"/>
          <p:nvPr/>
        </p:nvSpPr>
        <p:spPr>
          <a:xfrm>
            <a:off x="3724910" y="492125"/>
            <a:ext cx="5569585" cy="4507865"/>
          </a:xfrm>
          <a:prstGeom prst="rect">
            <a:avLst/>
          </a:prstGeom>
          <a:noFill/>
        </p:spPr>
        <p:txBody>
          <a:bodyPr wrap="square" rtlCol="0">
            <a:spAutoFit/>
          </a:bodyPr>
          <a:lstStyle/>
          <a:p>
            <a:r>
              <a:rPr lang="en-US" altLang="zh-CN" sz="28700" b="1">
                <a:gradFill>
                  <a:gsLst>
                    <a:gs pos="0">
                      <a:schemeClr val="bg1">
                        <a:alpha val="0"/>
                      </a:schemeClr>
                    </a:gs>
                    <a:gs pos="100000">
                      <a:schemeClr val="bg1"/>
                    </a:gs>
                  </a:gsLst>
                  <a:lin ang="16200000" scaled="0"/>
                </a:gradFill>
                <a:cs typeface="+mn-ea"/>
                <a:sym typeface="+mn-lt"/>
              </a:rPr>
              <a:t>03</a:t>
            </a:r>
          </a:p>
        </p:txBody>
      </p:sp>
      <p:sp>
        <p:nvSpPr>
          <p:cNvPr id="6" name="文本框 5">
            <a:extLst>
              <a:ext uri="{FF2B5EF4-FFF2-40B4-BE49-F238E27FC236}">
                <a16:creationId xmlns:a16="http://schemas.microsoft.com/office/drawing/2014/main" id="{977F372D-1037-01CA-BD57-2B5677EAA6AE}"/>
              </a:ext>
            </a:extLst>
          </p:cNvPr>
          <p:cNvSpPr txBox="1"/>
          <p:nvPr/>
        </p:nvSpPr>
        <p:spPr>
          <a:xfrm>
            <a:off x="3708374" y="3061341"/>
            <a:ext cx="4420269" cy="1330538"/>
          </a:xfrm>
          <a:custGeom>
            <a:avLst/>
            <a:gdLst/>
            <a:ahLst/>
            <a:cxnLst/>
            <a:rect l="l" t="t" r="r" b="b"/>
            <a:pathLst>
              <a:path w="4420269" h="1330538">
                <a:moveTo>
                  <a:pt x="1825778" y="738372"/>
                </a:moveTo>
                <a:lnTo>
                  <a:pt x="1822349" y="740658"/>
                </a:lnTo>
                <a:cubicBezTo>
                  <a:pt x="1817015" y="769614"/>
                  <a:pt x="1813014" y="786569"/>
                  <a:pt x="1810347" y="791522"/>
                </a:cubicBezTo>
                <a:cubicBezTo>
                  <a:pt x="1807680" y="796475"/>
                  <a:pt x="1802346" y="814382"/>
                  <a:pt x="1794345" y="845243"/>
                </a:cubicBezTo>
                <a:cubicBezTo>
                  <a:pt x="1786344" y="876104"/>
                  <a:pt x="1781772" y="893630"/>
                  <a:pt x="1780629" y="897821"/>
                </a:cubicBezTo>
                <a:cubicBezTo>
                  <a:pt x="1779486" y="902012"/>
                  <a:pt x="1779677" y="906774"/>
                  <a:pt x="1781201" y="912108"/>
                </a:cubicBezTo>
                <a:lnTo>
                  <a:pt x="1829207" y="937254"/>
                </a:lnTo>
                <a:cubicBezTo>
                  <a:pt x="1829969" y="931920"/>
                  <a:pt x="1828826" y="865626"/>
                  <a:pt x="1825778" y="738372"/>
                </a:cubicBezTo>
                <a:close/>
                <a:moveTo>
                  <a:pt x="1650899" y="701796"/>
                </a:moveTo>
                <a:cubicBezTo>
                  <a:pt x="1647089" y="709416"/>
                  <a:pt x="1644041" y="714941"/>
                  <a:pt x="1641755" y="718370"/>
                </a:cubicBezTo>
                <a:cubicBezTo>
                  <a:pt x="1639469" y="721799"/>
                  <a:pt x="1635659" y="737991"/>
                  <a:pt x="1630325" y="766947"/>
                </a:cubicBezTo>
                <a:lnTo>
                  <a:pt x="1653185" y="701796"/>
                </a:lnTo>
                <a:close/>
                <a:moveTo>
                  <a:pt x="2508302" y="676015"/>
                </a:moveTo>
                <a:lnTo>
                  <a:pt x="2494281" y="686531"/>
                </a:lnTo>
                <a:cubicBezTo>
                  <a:pt x="2489607" y="722751"/>
                  <a:pt x="2484057" y="753714"/>
                  <a:pt x="2477631" y="779419"/>
                </a:cubicBezTo>
                <a:cubicBezTo>
                  <a:pt x="2471205" y="805123"/>
                  <a:pt x="2463610" y="827907"/>
                  <a:pt x="2454847" y="847770"/>
                </a:cubicBezTo>
                <a:cubicBezTo>
                  <a:pt x="2446084" y="867633"/>
                  <a:pt x="2438490" y="893338"/>
                  <a:pt x="2432064" y="924884"/>
                </a:cubicBezTo>
                <a:cubicBezTo>
                  <a:pt x="2425637" y="956431"/>
                  <a:pt x="2422424" y="978047"/>
                  <a:pt x="2422424" y="989731"/>
                </a:cubicBezTo>
                <a:lnTo>
                  <a:pt x="2639747" y="704057"/>
                </a:lnTo>
                <a:cubicBezTo>
                  <a:pt x="2582495" y="690036"/>
                  <a:pt x="2548027" y="684778"/>
                  <a:pt x="2536343" y="688283"/>
                </a:cubicBezTo>
                <a:cubicBezTo>
                  <a:pt x="2530501" y="680105"/>
                  <a:pt x="2522907" y="676015"/>
                  <a:pt x="2513559" y="676015"/>
                </a:cubicBezTo>
                <a:close/>
                <a:moveTo>
                  <a:pt x="1678331" y="642360"/>
                </a:moveTo>
                <a:lnTo>
                  <a:pt x="1661186" y="653790"/>
                </a:lnTo>
                <a:lnTo>
                  <a:pt x="1663472" y="664077"/>
                </a:lnTo>
                <a:close/>
                <a:moveTo>
                  <a:pt x="4104158" y="606927"/>
                </a:moveTo>
                <a:cubicBezTo>
                  <a:pt x="4092728" y="606927"/>
                  <a:pt x="4082060" y="609975"/>
                  <a:pt x="4072154" y="616071"/>
                </a:cubicBezTo>
                <a:cubicBezTo>
                  <a:pt x="4048532" y="665601"/>
                  <a:pt x="4035007" y="692843"/>
                  <a:pt x="4031578" y="697796"/>
                </a:cubicBezTo>
                <a:cubicBezTo>
                  <a:pt x="4028149" y="702749"/>
                  <a:pt x="4005860" y="741420"/>
                  <a:pt x="3964712" y="813810"/>
                </a:cubicBezTo>
                <a:cubicBezTo>
                  <a:pt x="3973094" y="813048"/>
                  <a:pt x="3997859" y="803142"/>
                  <a:pt x="4039007" y="784092"/>
                </a:cubicBezTo>
                <a:cubicBezTo>
                  <a:pt x="4048913" y="770376"/>
                  <a:pt x="4056152" y="760661"/>
                  <a:pt x="4060724" y="754946"/>
                </a:cubicBezTo>
                <a:cubicBezTo>
                  <a:pt x="4065296" y="749231"/>
                  <a:pt x="4069106" y="741230"/>
                  <a:pt x="4072154" y="730943"/>
                </a:cubicBezTo>
                <a:cubicBezTo>
                  <a:pt x="4075202" y="720656"/>
                  <a:pt x="4079012" y="709797"/>
                  <a:pt x="4083584" y="698367"/>
                </a:cubicBezTo>
                <a:cubicBezTo>
                  <a:pt x="4088156" y="686937"/>
                  <a:pt x="4095014" y="656457"/>
                  <a:pt x="4104158" y="606927"/>
                </a:cubicBezTo>
                <a:close/>
                <a:moveTo>
                  <a:pt x="1903502" y="494913"/>
                </a:moveTo>
                <a:cubicBezTo>
                  <a:pt x="1891310" y="495675"/>
                  <a:pt x="1882166" y="496056"/>
                  <a:pt x="1876070" y="496056"/>
                </a:cubicBezTo>
                <a:cubicBezTo>
                  <a:pt x="1869974" y="496056"/>
                  <a:pt x="1862354" y="497199"/>
                  <a:pt x="1853210" y="499485"/>
                </a:cubicBezTo>
                <a:cubicBezTo>
                  <a:pt x="1844066" y="501771"/>
                  <a:pt x="1834731" y="503676"/>
                  <a:pt x="1825206" y="505200"/>
                </a:cubicBezTo>
                <a:cubicBezTo>
                  <a:pt x="1815681" y="506724"/>
                  <a:pt x="1806537" y="509391"/>
                  <a:pt x="1797774" y="513201"/>
                </a:cubicBezTo>
                <a:cubicBezTo>
                  <a:pt x="1789011" y="517011"/>
                  <a:pt x="1780248" y="520250"/>
                  <a:pt x="1771485" y="522917"/>
                </a:cubicBezTo>
                <a:cubicBezTo>
                  <a:pt x="1762722" y="525584"/>
                  <a:pt x="1746149" y="536442"/>
                  <a:pt x="1721765" y="555492"/>
                </a:cubicBezTo>
                <a:lnTo>
                  <a:pt x="1706906" y="572637"/>
                </a:lnTo>
                <a:lnTo>
                  <a:pt x="1701191" y="572637"/>
                </a:lnTo>
                <a:lnTo>
                  <a:pt x="1642898" y="632073"/>
                </a:lnTo>
                <a:lnTo>
                  <a:pt x="1678331" y="612642"/>
                </a:lnTo>
                <a:lnTo>
                  <a:pt x="1687475" y="598926"/>
                </a:lnTo>
                <a:cubicBezTo>
                  <a:pt x="1705763" y="582162"/>
                  <a:pt x="1719860" y="572066"/>
                  <a:pt x="1729766" y="568637"/>
                </a:cubicBezTo>
                <a:cubicBezTo>
                  <a:pt x="1739672" y="565208"/>
                  <a:pt x="1749006" y="561398"/>
                  <a:pt x="1757769" y="557207"/>
                </a:cubicBezTo>
                <a:cubicBezTo>
                  <a:pt x="1766532" y="553016"/>
                  <a:pt x="1776248" y="550349"/>
                  <a:pt x="1786916" y="549206"/>
                </a:cubicBezTo>
                <a:cubicBezTo>
                  <a:pt x="1797584" y="548063"/>
                  <a:pt x="1805775" y="546158"/>
                  <a:pt x="1811490" y="543491"/>
                </a:cubicBezTo>
                <a:cubicBezTo>
                  <a:pt x="1817205" y="540824"/>
                  <a:pt x="1822730" y="538538"/>
                  <a:pt x="1828064" y="536633"/>
                </a:cubicBezTo>
                <a:cubicBezTo>
                  <a:pt x="1833398" y="534728"/>
                  <a:pt x="1858544" y="520821"/>
                  <a:pt x="1903502" y="494913"/>
                </a:cubicBezTo>
                <a:close/>
                <a:moveTo>
                  <a:pt x="1056561" y="424082"/>
                </a:moveTo>
                <a:cubicBezTo>
                  <a:pt x="1049760" y="423111"/>
                  <a:pt x="1035916" y="426025"/>
                  <a:pt x="1015027" y="432826"/>
                </a:cubicBezTo>
                <a:cubicBezTo>
                  <a:pt x="994139" y="439627"/>
                  <a:pt x="975437" y="447399"/>
                  <a:pt x="958920" y="456143"/>
                </a:cubicBezTo>
                <a:cubicBezTo>
                  <a:pt x="942404" y="464887"/>
                  <a:pt x="920544" y="479460"/>
                  <a:pt x="893341" y="499863"/>
                </a:cubicBezTo>
                <a:cubicBezTo>
                  <a:pt x="884597" y="509578"/>
                  <a:pt x="878282" y="515894"/>
                  <a:pt x="874395" y="518808"/>
                </a:cubicBezTo>
                <a:cubicBezTo>
                  <a:pt x="870509" y="521723"/>
                  <a:pt x="868566" y="524638"/>
                  <a:pt x="868566" y="527552"/>
                </a:cubicBezTo>
                <a:cubicBezTo>
                  <a:pt x="868566" y="530467"/>
                  <a:pt x="867837" y="540425"/>
                  <a:pt x="866380" y="557427"/>
                </a:cubicBezTo>
                <a:cubicBezTo>
                  <a:pt x="864923" y="574429"/>
                  <a:pt x="864437" y="586817"/>
                  <a:pt x="864923" y="594589"/>
                </a:cubicBezTo>
                <a:cubicBezTo>
                  <a:pt x="865409" y="602362"/>
                  <a:pt x="865409" y="610377"/>
                  <a:pt x="864923" y="618635"/>
                </a:cubicBezTo>
                <a:cubicBezTo>
                  <a:pt x="864437" y="626893"/>
                  <a:pt x="866623" y="636366"/>
                  <a:pt x="871481" y="647053"/>
                </a:cubicBezTo>
                <a:cubicBezTo>
                  <a:pt x="931717" y="678142"/>
                  <a:pt x="963778" y="693444"/>
                  <a:pt x="967664" y="692959"/>
                </a:cubicBezTo>
                <a:cubicBezTo>
                  <a:pt x="971550" y="692473"/>
                  <a:pt x="977380" y="692230"/>
                  <a:pt x="985152" y="692230"/>
                </a:cubicBezTo>
                <a:lnTo>
                  <a:pt x="988067" y="703888"/>
                </a:lnTo>
                <a:cubicBezTo>
                  <a:pt x="1008469" y="705832"/>
                  <a:pt x="1022071" y="704374"/>
                  <a:pt x="1028872" y="699517"/>
                </a:cubicBezTo>
                <a:cubicBezTo>
                  <a:pt x="1044417" y="659683"/>
                  <a:pt x="1059719" y="614020"/>
                  <a:pt x="1074778" y="562528"/>
                </a:cubicBezTo>
                <a:cubicBezTo>
                  <a:pt x="1089837" y="511036"/>
                  <a:pt x="1097366" y="482618"/>
                  <a:pt x="1097366" y="477274"/>
                </a:cubicBezTo>
                <a:cubicBezTo>
                  <a:pt x="1097366" y="471931"/>
                  <a:pt x="1097609" y="466830"/>
                  <a:pt x="1098095" y="461973"/>
                </a:cubicBezTo>
                <a:cubicBezTo>
                  <a:pt x="1098581" y="457115"/>
                  <a:pt x="1097609" y="453472"/>
                  <a:pt x="1095180" y="451043"/>
                </a:cubicBezTo>
                <a:cubicBezTo>
                  <a:pt x="1092751" y="448614"/>
                  <a:pt x="1088622" y="443513"/>
                  <a:pt x="1082793" y="435741"/>
                </a:cubicBezTo>
                <a:close/>
                <a:moveTo>
                  <a:pt x="1693190" y="424047"/>
                </a:moveTo>
                <a:lnTo>
                  <a:pt x="1682903" y="435477"/>
                </a:lnTo>
                <a:lnTo>
                  <a:pt x="1687475" y="440049"/>
                </a:lnTo>
                <a:close/>
                <a:moveTo>
                  <a:pt x="1618895" y="364611"/>
                </a:moveTo>
                <a:lnTo>
                  <a:pt x="1610894" y="377184"/>
                </a:lnTo>
                <a:lnTo>
                  <a:pt x="1615466" y="374898"/>
                </a:lnTo>
                <a:close/>
                <a:moveTo>
                  <a:pt x="1870355" y="356610"/>
                </a:moveTo>
                <a:cubicBezTo>
                  <a:pt x="1851305" y="371850"/>
                  <a:pt x="1831493" y="385947"/>
                  <a:pt x="1810919" y="398901"/>
                </a:cubicBezTo>
                <a:lnTo>
                  <a:pt x="1807490" y="419475"/>
                </a:lnTo>
                <a:lnTo>
                  <a:pt x="1872641" y="357753"/>
                </a:lnTo>
                <a:close/>
                <a:moveTo>
                  <a:pt x="1836065" y="298317"/>
                </a:moveTo>
                <a:cubicBezTo>
                  <a:pt x="1827683" y="301365"/>
                  <a:pt x="1805585" y="316605"/>
                  <a:pt x="1769771" y="344037"/>
                </a:cubicBezTo>
                <a:lnTo>
                  <a:pt x="1791488" y="358896"/>
                </a:lnTo>
                <a:close/>
                <a:moveTo>
                  <a:pt x="4104158" y="281172"/>
                </a:moveTo>
                <a:cubicBezTo>
                  <a:pt x="4108730" y="282696"/>
                  <a:pt x="4115017" y="283458"/>
                  <a:pt x="4123018" y="283458"/>
                </a:cubicBezTo>
                <a:cubicBezTo>
                  <a:pt x="4131019" y="283458"/>
                  <a:pt x="4146449" y="288792"/>
                  <a:pt x="4169309" y="299460"/>
                </a:cubicBezTo>
                <a:cubicBezTo>
                  <a:pt x="4192169" y="310128"/>
                  <a:pt x="4215029" y="322701"/>
                  <a:pt x="4237889" y="337179"/>
                </a:cubicBezTo>
                <a:lnTo>
                  <a:pt x="4256177" y="358896"/>
                </a:lnTo>
                <a:lnTo>
                  <a:pt x="4251605" y="377184"/>
                </a:lnTo>
                <a:cubicBezTo>
                  <a:pt x="4240175" y="390138"/>
                  <a:pt x="4227221" y="400806"/>
                  <a:pt x="4212743" y="409188"/>
                </a:cubicBezTo>
                <a:cubicBezTo>
                  <a:pt x="4208933" y="409188"/>
                  <a:pt x="4205695" y="408807"/>
                  <a:pt x="4203028" y="408045"/>
                </a:cubicBezTo>
                <a:cubicBezTo>
                  <a:pt x="4200361" y="407283"/>
                  <a:pt x="4195408" y="407093"/>
                  <a:pt x="4188169" y="407474"/>
                </a:cubicBezTo>
                <a:cubicBezTo>
                  <a:pt x="4180930" y="407855"/>
                  <a:pt x="4169690" y="411855"/>
                  <a:pt x="4154450" y="419475"/>
                </a:cubicBezTo>
                <a:cubicBezTo>
                  <a:pt x="4145306" y="436239"/>
                  <a:pt x="4138258" y="448431"/>
                  <a:pt x="4133305" y="456051"/>
                </a:cubicBezTo>
                <a:cubicBezTo>
                  <a:pt x="4128352" y="463671"/>
                  <a:pt x="4114826" y="498723"/>
                  <a:pt x="4092728" y="561207"/>
                </a:cubicBezTo>
                <a:cubicBezTo>
                  <a:pt x="4111016" y="564255"/>
                  <a:pt x="4124161" y="565970"/>
                  <a:pt x="4132162" y="566351"/>
                </a:cubicBezTo>
                <a:cubicBezTo>
                  <a:pt x="4140163" y="566732"/>
                  <a:pt x="4155212" y="570542"/>
                  <a:pt x="4177310" y="577781"/>
                </a:cubicBezTo>
                <a:cubicBezTo>
                  <a:pt x="4199408" y="585020"/>
                  <a:pt x="4217315" y="593211"/>
                  <a:pt x="4231031" y="602355"/>
                </a:cubicBezTo>
                <a:lnTo>
                  <a:pt x="4249319" y="627501"/>
                </a:lnTo>
                <a:cubicBezTo>
                  <a:pt x="4247033" y="645027"/>
                  <a:pt x="4244176" y="655695"/>
                  <a:pt x="4240747" y="659505"/>
                </a:cubicBezTo>
                <a:cubicBezTo>
                  <a:pt x="4237318" y="663315"/>
                  <a:pt x="4232174" y="670935"/>
                  <a:pt x="4225316" y="682365"/>
                </a:cubicBezTo>
                <a:lnTo>
                  <a:pt x="4208171" y="693795"/>
                </a:lnTo>
                <a:cubicBezTo>
                  <a:pt x="4196741" y="709035"/>
                  <a:pt x="4188931" y="719132"/>
                  <a:pt x="4184740" y="724085"/>
                </a:cubicBezTo>
                <a:cubicBezTo>
                  <a:pt x="4180549" y="729038"/>
                  <a:pt x="4176167" y="735515"/>
                  <a:pt x="4171595" y="743516"/>
                </a:cubicBezTo>
                <a:cubicBezTo>
                  <a:pt x="4167023" y="751517"/>
                  <a:pt x="4160927" y="758946"/>
                  <a:pt x="4153307" y="765804"/>
                </a:cubicBezTo>
                <a:cubicBezTo>
                  <a:pt x="4145687" y="772662"/>
                  <a:pt x="4136543" y="782949"/>
                  <a:pt x="4125875" y="796665"/>
                </a:cubicBezTo>
                <a:cubicBezTo>
                  <a:pt x="4139591" y="798189"/>
                  <a:pt x="4159403" y="800856"/>
                  <a:pt x="4185311" y="804666"/>
                </a:cubicBezTo>
                <a:cubicBezTo>
                  <a:pt x="4211219" y="808476"/>
                  <a:pt x="4225888" y="810953"/>
                  <a:pt x="4229317" y="812096"/>
                </a:cubicBezTo>
                <a:cubicBezTo>
                  <a:pt x="4232746" y="813239"/>
                  <a:pt x="4236746" y="812286"/>
                  <a:pt x="4241318" y="809238"/>
                </a:cubicBezTo>
                <a:cubicBezTo>
                  <a:pt x="4267226" y="817620"/>
                  <a:pt x="4281704" y="820668"/>
                  <a:pt x="4284752" y="818382"/>
                </a:cubicBezTo>
                <a:cubicBezTo>
                  <a:pt x="4315232" y="830574"/>
                  <a:pt x="4354856" y="851529"/>
                  <a:pt x="4403624" y="881247"/>
                </a:cubicBezTo>
                <a:cubicBezTo>
                  <a:pt x="4409720" y="890391"/>
                  <a:pt x="4414102" y="896297"/>
                  <a:pt x="4416769" y="898964"/>
                </a:cubicBezTo>
                <a:cubicBezTo>
                  <a:pt x="4419436" y="901631"/>
                  <a:pt x="4420579" y="905250"/>
                  <a:pt x="4420198" y="909822"/>
                </a:cubicBezTo>
                <a:cubicBezTo>
                  <a:pt x="4419817" y="914394"/>
                  <a:pt x="4413911" y="924681"/>
                  <a:pt x="4402481" y="940683"/>
                </a:cubicBezTo>
                <a:cubicBezTo>
                  <a:pt x="4390289" y="950589"/>
                  <a:pt x="4382669" y="955733"/>
                  <a:pt x="4379621" y="956114"/>
                </a:cubicBezTo>
                <a:cubicBezTo>
                  <a:pt x="4376573" y="956495"/>
                  <a:pt x="4367239" y="954971"/>
                  <a:pt x="4351618" y="951542"/>
                </a:cubicBezTo>
                <a:cubicBezTo>
                  <a:pt x="4335997" y="948113"/>
                  <a:pt x="4321709" y="947160"/>
                  <a:pt x="4308755" y="948684"/>
                </a:cubicBezTo>
                <a:lnTo>
                  <a:pt x="4303040" y="937254"/>
                </a:lnTo>
                <a:cubicBezTo>
                  <a:pt x="4291610" y="934206"/>
                  <a:pt x="4277323" y="930015"/>
                  <a:pt x="4260178" y="924681"/>
                </a:cubicBezTo>
                <a:cubicBezTo>
                  <a:pt x="4243033" y="919347"/>
                  <a:pt x="4233127" y="917252"/>
                  <a:pt x="4230460" y="918395"/>
                </a:cubicBezTo>
                <a:cubicBezTo>
                  <a:pt x="4227793" y="919538"/>
                  <a:pt x="4223411" y="920490"/>
                  <a:pt x="4217315" y="921252"/>
                </a:cubicBezTo>
                <a:cubicBezTo>
                  <a:pt x="4202075" y="915918"/>
                  <a:pt x="4186264" y="915918"/>
                  <a:pt x="4169881" y="921252"/>
                </a:cubicBezTo>
                <a:cubicBezTo>
                  <a:pt x="4153498" y="926586"/>
                  <a:pt x="4138639" y="932111"/>
                  <a:pt x="4125304" y="937826"/>
                </a:cubicBezTo>
                <a:cubicBezTo>
                  <a:pt x="4111969" y="943541"/>
                  <a:pt x="4096919" y="947541"/>
                  <a:pt x="4080155" y="949827"/>
                </a:cubicBezTo>
                <a:lnTo>
                  <a:pt x="4080155" y="947541"/>
                </a:lnTo>
                <a:lnTo>
                  <a:pt x="4116731" y="920109"/>
                </a:lnTo>
                <a:cubicBezTo>
                  <a:pt x="4139591" y="896487"/>
                  <a:pt x="4151402" y="881628"/>
                  <a:pt x="4152164" y="875532"/>
                </a:cubicBezTo>
                <a:cubicBezTo>
                  <a:pt x="4134638" y="877818"/>
                  <a:pt x="4121875" y="878961"/>
                  <a:pt x="4113874" y="878961"/>
                </a:cubicBezTo>
                <a:cubicBezTo>
                  <a:pt x="4105873" y="878961"/>
                  <a:pt x="4090061" y="885819"/>
                  <a:pt x="4066439" y="899535"/>
                </a:cubicBezTo>
                <a:cubicBezTo>
                  <a:pt x="4057295" y="907155"/>
                  <a:pt x="4031387" y="920300"/>
                  <a:pt x="3988715" y="938969"/>
                </a:cubicBezTo>
                <a:cubicBezTo>
                  <a:pt x="3946043" y="957638"/>
                  <a:pt x="3918611" y="970592"/>
                  <a:pt x="3906419" y="977831"/>
                </a:cubicBezTo>
                <a:cubicBezTo>
                  <a:pt x="3894227" y="985070"/>
                  <a:pt x="3882607" y="989642"/>
                  <a:pt x="3871558" y="991547"/>
                </a:cubicBezTo>
                <a:cubicBezTo>
                  <a:pt x="3860509" y="993452"/>
                  <a:pt x="3849269" y="996119"/>
                  <a:pt x="3837839" y="999548"/>
                </a:cubicBezTo>
                <a:cubicBezTo>
                  <a:pt x="3826409" y="1002977"/>
                  <a:pt x="3815170" y="1004501"/>
                  <a:pt x="3804121" y="1004120"/>
                </a:cubicBezTo>
                <a:cubicBezTo>
                  <a:pt x="3793072" y="1003739"/>
                  <a:pt x="3782975" y="1003929"/>
                  <a:pt x="3773831" y="1004691"/>
                </a:cubicBezTo>
                <a:cubicBezTo>
                  <a:pt x="3764687" y="1005453"/>
                  <a:pt x="3757639" y="1004501"/>
                  <a:pt x="3752686" y="1001834"/>
                </a:cubicBezTo>
                <a:cubicBezTo>
                  <a:pt x="3747733" y="999167"/>
                  <a:pt x="3741827" y="995738"/>
                  <a:pt x="3734969" y="991547"/>
                </a:cubicBezTo>
                <a:cubicBezTo>
                  <a:pt x="3728111" y="987356"/>
                  <a:pt x="3721253" y="982593"/>
                  <a:pt x="3714395" y="977259"/>
                </a:cubicBezTo>
                <a:cubicBezTo>
                  <a:pt x="3702965" y="949065"/>
                  <a:pt x="3696679" y="931730"/>
                  <a:pt x="3695536" y="925253"/>
                </a:cubicBezTo>
                <a:cubicBezTo>
                  <a:pt x="3694393" y="918776"/>
                  <a:pt x="3695726" y="912870"/>
                  <a:pt x="3699536" y="907536"/>
                </a:cubicBezTo>
                <a:cubicBezTo>
                  <a:pt x="3703346" y="902202"/>
                  <a:pt x="3706394" y="896297"/>
                  <a:pt x="3708680" y="889820"/>
                </a:cubicBezTo>
                <a:cubicBezTo>
                  <a:pt x="3710966" y="883343"/>
                  <a:pt x="3714014" y="878771"/>
                  <a:pt x="3717824" y="876104"/>
                </a:cubicBezTo>
                <a:cubicBezTo>
                  <a:pt x="3721634" y="873437"/>
                  <a:pt x="3727349" y="867912"/>
                  <a:pt x="3734969" y="859530"/>
                </a:cubicBezTo>
                <a:cubicBezTo>
                  <a:pt x="3748685" y="855720"/>
                  <a:pt x="3758401" y="853434"/>
                  <a:pt x="3764116" y="852672"/>
                </a:cubicBezTo>
                <a:cubicBezTo>
                  <a:pt x="3769831" y="851910"/>
                  <a:pt x="3773831" y="850767"/>
                  <a:pt x="3776117" y="849243"/>
                </a:cubicBezTo>
                <a:cubicBezTo>
                  <a:pt x="3778403" y="847719"/>
                  <a:pt x="3788690" y="844100"/>
                  <a:pt x="3806978" y="838385"/>
                </a:cubicBezTo>
                <a:cubicBezTo>
                  <a:pt x="3825266" y="832670"/>
                  <a:pt x="3842792" y="826002"/>
                  <a:pt x="3859556" y="818382"/>
                </a:cubicBezTo>
                <a:cubicBezTo>
                  <a:pt x="3867176" y="790950"/>
                  <a:pt x="3872510" y="773805"/>
                  <a:pt x="3875558" y="766947"/>
                </a:cubicBezTo>
                <a:cubicBezTo>
                  <a:pt x="3878606" y="760089"/>
                  <a:pt x="3888893" y="735324"/>
                  <a:pt x="3906419" y="692652"/>
                </a:cubicBezTo>
                <a:lnTo>
                  <a:pt x="3861842" y="670935"/>
                </a:lnTo>
                <a:cubicBezTo>
                  <a:pt x="3842792" y="650361"/>
                  <a:pt x="3831934" y="638169"/>
                  <a:pt x="3829267" y="634359"/>
                </a:cubicBezTo>
                <a:cubicBezTo>
                  <a:pt x="3826600" y="630549"/>
                  <a:pt x="3823552" y="626549"/>
                  <a:pt x="3820123" y="622358"/>
                </a:cubicBezTo>
                <a:cubicBezTo>
                  <a:pt x="3816694" y="618167"/>
                  <a:pt x="3814789" y="613785"/>
                  <a:pt x="3814408" y="609213"/>
                </a:cubicBezTo>
                <a:cubicBezTo>
                  <a:pt x="3814027" y="604641"/>
                  <a:pt x="3813074" y="600260"/>
                  <a:pt x="3811550" y="596069"/>
                </a:cubicBezTo>
                <a:cubicBezTo>
                  <a:pt x="3810026" y="591878"/>
                  <a:pt x="3810407" y="587687"/>
                  <a:pt x="3812693" y="583496"/>
                </a:cubicBezTo>
                <a:cubicBezTo>
                  <a:pt x="3814979" y="579305"/>
                  <a:pt x="3817265" y="571875"/>
                  <a:pt x="3819551" y="561207"/>
                </a:cubicBezTo>
                <a:lnTo>
                  <a:pt x="3836696" y="563493"/>
                </a:lnTo>
                <a:lnTo>
                  <a:pt x="3841268" y="556635"/>
                </a:lnTo>
                <a:cubicBezTo>
                  <a:pt x="3853460" y="564255"/>
                  <a:pt x="3862795" y="570542"/>
                  <a:pt x="3869272" y="575495"/>
                </a:cubicBezTo>
                <a:cubicBezTo>
                  <a:pt x="3875749" y="580448"/>
                  <a:pt x="3880130" y="583877"/>
                  <a:pt x="3882416" y="585782"/>
                </a:cubicBezTo>
                <a:cubicBezTo>
                  <a:pt x="3884702" y="587687"/>
                  <a:pt x="3887179" y="588068"/>
                  <a:pt x="3889846" y="586925"/>
                </a:cubicBezTo>
                <a:cubicBezTo>
                  <a:pt x="3892513" y="585782"/>
                  <a:pt x="3910991" y="582162"/>
                  <a:pt x="3945281" y="576066"/>
                </a:cubicBezTo>
                <a:lnTo>
                  <a:pt x="3983000" y="472053"/>
                </a:lnTo>
                <a:lnTo>
                  <a:pt x="3972713" y="466338"/>
                </a:lnTo>
                <a:cubicBezTo>
                  <a:pt x="3965855" y="470148"/>
                  <a:pt x="3960902" y="471482"/>
                  <a:pt x="3957854" y="470339"/>
                </a:cubicBezTo>
                <a:cubicBezTo>
                  <a:pt x="3954806" y="469196"/>
                  <a:pt x="3951568" y="468624"/>
                  <a:pt x="3948139" y="468624"/>
                </a:cubicBezTo>
                <a:cubicBezTo>
                  <a:pt x="3944710" y="468624"/>
                  <a:pt x="3940138" y="465957"/>
                  <a:pt x="3934423" y="460623"/>
                </a:cubicBezTo>
                <a:cubicBezTo>
                  <a:pt x="3928708" y="455289"/>
                  <a:pt x="3913658" y="444621"/>
                  <a:pt x="3889274" y="428619"/>
                </a:cubicBezTo>
                <a:lnTo>
                  <a:pt x="3856127" y="387471"/>
                </a:lnTo>
                <a:lnTo>
                  <a:pt x="3843554" y="392043"/>
                </a:lnTo>
                <a:cubicBezTo>
                  <a:pt x="3835172" y="382137"/>
                  <a:pt x="3830600" y="371850"/>
                  <a:pt x="3829838" y="361182"/>
                </a:cubicBezTo>
                <a:lnTo>
                  <a:pt x="3838982" y="342894"/>
                </a:lnTo>
                <a:cubicBezTo>
                  <a:pt x="3848888" y="339084"/>
                  <a:pt x="3855746" y="336798"/>
                  <a:pt x="3859556" y="336036"/>
                </a:cubicBezTo>
                <a:cubicBezTo>
                  <a:pt x="3863366" y="335274"/>
                  <a:pt x="3867367" y="334512"/>
                  <a:pt x="3871558" y="333750"/>
                </a:cubicBezTo>
                <a:cubicBezTo>
                  <a:pt x="3875749" y="332988"/>
                  <a:pt x="3881464" y="333560"/>
                  <a:pt x="3888703" y="335465"/>
                </a:cubicBezTo>
                <a:cubicBezTo>
                  <a:pt x="3895942" y="337370"/>
                  <a:pt x="3901466" y="337370"/>
                  <a:pt x="3905276" y="335465"/>
                </a:cubicBezTo>
                <a:cubicBezTo>
                  <a:pt x="3909086" y="333560"/>
                  <a:pt x="3926612" y="327845"/>
                  <a:pt x="3957854" y="318320"/>
                </a:cubicBezTo>
                <a:cubicBezTo>
                  <a:pt x="3989096" y="308795"/>
                  <a:pt x="4017290" y="302318"/>
                  <a:pt x="4042436" y="298889"/>
                </a:cubicBezTo>
                <a:cubicBezTo>
                  <a:pt x="4067582" y="295460"/>
                  <a:pt x="4088156" y="289554"/>
                  <a:pt x="4104158" y="281172"/>
                </a:cubicBezTo>
                <a:close/>
                <a:moveTo>
                  <a:pt x="224429" y="218599"/>
                </a:moveTo>
                <a:cubicBezTo>
                  <a:pt x="233172" y="239002"/>
                  <a:pt x="236573" y="258190"/>
                  <a:pt x="234630" y="276164"/>
                </a:cubicBezTo>
                <a:cubicBezTo>
                  <a:pt x="232687" y="294137"/>
                  <a:pt x="232444" y="315026"/>
                  <a:pt x="233901" y="338829"/>
                </a:cubicBezTo>
                <a:cubicBezTo>
                  <a:pt x="235358" y="362632"/>
                  <a:pt x="236816" y="383034"/>
                  <a:pt x="238273" y="400036"/>
                </a:cubicBezTo>
                <a:cubicBezTo>
                  <a:pt x="239730" y="417038"/>
                  <a:pt x="236330" y="449828"/>
                  <a:pt x="228072" y="498406"/>
                </a:cubicBezTo>
                <a:cubicBezTo>
                  <a:pt x="219814" y="546983"/>
                  <a:pt x="215927" y="575644"/>
                  <a:pt x="216413" y="584388"/>
                </a:cubicBezTo>
                <a:cubicBezTo>
                  <a:pt x="216899" y="593132"/>
                  <a:pt x="215927" y="602362"/>
                  <a:pt x="213499" y="612077"/>
                </a:cubicBezTo>
                <a:cubicBezTo>
                  <a:pt x="211070" y="621793"/>
                  <a:pt x="208884" y="632237"/>
                  <a:pt x="206941" y="643410"/>
                </a:cubicBezTo>
                <a:cubicBezTo>
                  <a:pt x="204997" y="654582"/>
                  <a:pt x="201597" y="665512"/>
                  <a:pt x="196739" y="676199"/>
                </a:cubicBezTo>
                <a:cubicBezTo>
                  <a:pt x="191882" y="686886"/>
                  <a:pt x="187510" y="697331"/>
                  <a:pt x="183623" y="707532"/>
                </a:cubicBezTo>
                <a:cubicBezTo>
                  <a:pt x="179737" y="717733"/>
                  <a:pt x="175365" y="725263"/>
                  <a:pt x="170507" y="730120"/>
                </a:cubicBezTo>
                <a:lnTo>
                  <a:pt x="151562" y="711175"/>
                </a:lnTo>
                <a:lnTo>
                  <a:pt x="135532" y="711175"/>
                </a:lnTo>
                <a:cubicBezTo>
                  <a:pt x="136503" y="713118"/>
                  <a:pt x="136260" y="717490"/>
                  <a:pt x="134803" y="724291"/>
                </a:cubicBezTo>
                <a:cubicBezTo>
                  <a:pt x="133346" y="731092"/>
                  <a:pt x="129702" y="736921"/>
                  <a:pt x="123873" y="741779"/>
                </a:cubicBezTo>
                <a:lnTo>
                  <a:pt x="115129" y="731578"/>
                </a:lnTo>
                <a:lnTo>
                  <a:pt x="104928" y="737407"/>
                </a:lnTo>
                <a:cubicBezTo>
                  <a:pt x="89383" y="724777"/>
                  <a:pt x="77239" y="718462"/>
                  <a:pt x="68495" y="718462"/>
                </a:cubicBezTo>
                <a:cubicBezTo>
                  <a:pt x="56836" y="706803"/>
                  <a:pt x="47849" y="695145"/>
                  <a:pt x="41534" y="683486"/>
                </a:cubicBezTo>
                <a:cubicBezTo>
                  <a:pt x="35219" y="671827"/>
                  <a:pt x="29390" y="662112"/>
                  <a:pt x="24046" y="654339"/>
                </a:cubicBezTo>
                <a:cubicBezTo>
                  <a:pt x="18703" y="646567"/>
                  <a:pt x="15302" y="641466"/>
                  <a:pt x="13845" y="639038"/>
                </a:cubicBezTo>
                <a:cubicBezTo>
                  <a:pt x="12388" y="636609"/>
                  <a:pt x="12631" y="633208"/>
                  <a:pt x="14574" y="628836"/>
                </a:cubicBezTo>
                <a:cubicBezTo>
                  <a:pt x="16517" y="624464"/>
                  <a:pt x="18217" y="619607"/>
                  <a:pt x="19674" y="614263"/>
                </a:cubicBezTo>
                <a:cubicBezTo>
                  <a:pt x="21132" y="608920"/>
                  <a:pt x="25504" y="577830"/>
                  <a:pt x="32790" y="520994"/>
                </a:cubicBezTo>
                <a:cubicBezTo>
                  <a:pt x="40077" y="464159"/>
                  <a:pt x="43477" y="426511"/>
                  <a:pt x="42992" y="408052"/>
                </a:cubicBezTo>
                <a:cubicBezTo>
                  <a:pt x="42506" y="389592"/>
                  <a:pt x="38862" y="373561"/>
                  <a:pt x="32062" y="359960"/>
                </a:cubicBezTo>
                <a:cubicBezTo>
                  <a:pt x="25261" y="346358"/>
                  <a:pt x="14574" y="317697"/>
                  <a:pt x="0" y="273978"/>
                </a:cubicBezTo>
                <a:lnTo>
                  <a:pt x="11659" y="256490"/>
                </a:lnTo>
                <a:cubicBezTo>
                  <a:pt x="21375" y="256490"/>
                  <a:pt x="28175" y="256247"/>
                  <a:pt x="32062" y="255761"/>
                </a:cubicBezTo>
                <a:cubicBezTo>
                  <a:pt x="35948" y="255275"/>
                  <a:pt x="49307" y="259890"/>
                  <a:pt x="72138" y="269606"/>
                </a:cubicBezTo>
                <a:cubicBezTo>
                  <a:pt x="94970" y="279321"/>
                  <a:pt x="123387" y="296809"/>
                  <a:pt x="157392" y="322069"/>
                </a:cubicBezTo>
                <a:cubicBezTo>
                  <a:pt x="192367" y="275435"/>
                  <a:pt x="214713" y="240945"/>
                  <a:pt x="224429" y="218599"/>
                </a:cubicBezTo>
                <a:close/>
                <a:moveTo>
                  <a:pt x="1704620" y="62859"/>
                </a:moveTo>
                <a:cubicBezTo>
                  <a:pt x="1713764" y="62097"/>
                  <a:pt x="1721955" y="63050"/>
                  <a:pt x="1729194" y="65717"/>
                </a:cubicBezTo>
                <a:cubicBezTo>
                  <a:pt x="1736433" y="68384"/>
                  <a:pt x="1746149" y="68765"/>
                  <a:pt x="1758341" y="66860"/>
                </a:cubicBezTo>
                <a:cubicBezTo>
                  <a:pt x="1770533" y="64955"/>
                  <a:pt x="1787678" y="67431"/>
                  <a:pt x="1809776" y="74289"/>
                </a:cubicBezTo>
                <a:cubicBezTo>
                  <a:pt x="1831874" y="81147"/>
                  <a:pt x="1852067" y="91053"/>
                  <a:pt x="1870355" y="104007"/>
                </a:cubicBezTo>
                <a:cubicBezTo>
                  <a:pt x="1874165" y="113151"/>
                  <a:pt x="1877022" y="119438"/>
                  <a:pt x="1878927" y="122867"/>
                </a:cubicBezTo>
                <a:cubicBezTo>
                  <a:pt x="1880832" y="126296"/>
                  <a:pt x="1881213" y="130296"/>
                  <a:pt x="1880070" y="134868"/>
                </a:cubicBezTo>
                <a:cubicBezTo>
                  <a:pt x="1878927" y="139440"/>
                  <a:pt x="1877975" y="144203"/>
                  <a:pt x="1877213" y="149156"/>
                </a:cubicBezTo>
                <a:cubicBezTo>
                  <a:pt x="1876451" y="154109"/>
                  <a:pt x="1874546" y="159633"/>
                  <a:pt x="1871498" y="165729"/>
                </a:cubicBezTo>
                <a:cubicBezTo>
                  <a:pt x="1868450" y="171825"/>
                  <a:pt x="1865973" y="177921"/>
                  <a:pt x="1864068" y="184017"/>
                </a:cubicBezTo>
                <a:cubicBezTo>
                  <a:pt x="1862163" y="190113"/>
                  <a:pt x="1846733" y="213735"/>
                  <a:pt x="1817777" y="254883"/>
                </a:cubicBezTo>
                <a:cubicBezTo>
                  <a:pt x="1826159" y="251835"/>
                  <a:pt x="1832255" y="249740"/>
                  <a:pt x="1836065" y="248597"/>
                </a:cubicBezTo>
                <a:cubicBezTo>
                  <a:pt x="1839875" y="247454"/>
                  <a:pt x="1846352" y="243644"/>
                  <a:pt x="1855496" y="237167"/>
                </a:cubicBezTo>
                <a:cubicBezTo>
                  <a:pt x="1864640" y="230690"/>
                  <a:pt x="1871688" y="226118"/>
                  <a:pt x="1876641" y="223451"/>
                </a:cubicBezTo>
                <a:cubicBezTo>
                  <a:pt x="1881594" y="220784"/>
                  <a:pt x="1886357" y="218117"/>
                  <a:pt x="1890929" y="215450"/>
                </a:cubicBezTo>
                <a:cubicBezTo>
                  <a:pt x="1895501" y="212783"/>
                  <a:pt x="1899882" y="211259"/>
                  <a:pt x="1904073" y="210878"/>
                </a:cubicBezTo>
                <a:cubicBezTo>
                  <a:pt x="1908264" y="210497"/>
                  <a:pt x="1914551" y="209544"/>
                  <a:pt x="1922933" y="208020"/>
                </a:cubicBezTo>
                <a:lnTo>
                  <a:pt x="1949222" y="234309"/>
                </a:lnTo>
                <a:cubicBezTo>
                  <a:pt x="1967510" y="239643"/>
                  <a:pt x="1985036" y="247263"/>
                  <a:pt x="2001800" y="257169"/>
                </a:cubicBezTo>
                <a:cubicBezTo>
                  <a:pt x="2008658" y="264789"/>
                  <a:pt x="2013421" y="269933"/>
                  <a:pt x="2016088" y="272600"/>
                </a:cubicBezTo>
                <a:cubicBezTo>
                  <a:pt x="2018755" y="275267"/>
                  <a:pt x="2020469" y="279077"/>
                  <a:pt x="2021231" y="284030"/>
                </a:cubicBezTo>
                <a:cubicBezTo>
                  <a:pt x="2021993" y="288983"/>
                  <a:pt x="2023136" y="293745"/>
                  <a:pt x="2024660" y="298317"/>
                </a:cubicBezTo>
                <a:cubicBezTo>
                  <a:pt x="2026184" y="302889"/>
                  <a:pt x="2027708" y="314700"/>
                  <a:pt x="2029232" y="333750"/>
                </a:cubicBezTo>
                <a:cubicBezTo>
                  <a:pt x="2009420" y="337560"/>
                  <a:pt x="1996085" y="339465"/>
                  <a:pt x="1989227" y="339465"/>
                </a:cubicBezTo>
                <a:cubicBezTo>
                  <a:pt x="1982369" y="339465"/>
                  <a:pt x="1975130" y="339846"/>
                  <a:pt x="1967510" y="340608"/>
                </a:cubicBezTo>
                <a:cubicBezTo>
                  <a:pt x="1959890" y="341370"/>
                  <a:pt x="1953032" y="343085"/>
                  <a:pt x="1946936" y="345752"/>
                </a:cubicBezTo>
                <a:cubicBezTo>
                  <a:pt x="1940840" y="348419"/>
                  <a:pt x="1918742" y="363659"/>
                  <a:pt x="1880642" y="391472"/>
                </a:cubicBezTo>
                <a:cubicBezTo>
                  <a:pt x="1842542" y="419285"/>
                  <a:pt x="1821015" y="435096"/>
                  <a:pt x="1816062" y="438906"/>
                </a:cubicBezTo>
                <a:cubicBezTo>
                  <a:pt x="1811109" y="442716"/>
                  <a:pt x="1805585" y="445002"/>
                  <a:pt x="1799489" y="445764"/>
                </a:cubicBezTo>
                <a:lnTo>
                  <a:pt x="1778915" y="485769"/>
                </a:lnTo>
                <a:cubicBezTo>
                  <a:pt x="1800251" y="478911"/>
                  <a:pt x="1815872" y="474339"/>
                  <a:pt x="1825778" y="472053"/>
                </a:cubicBezTo>
                <a:cubicBezTo>
                  <a:pt x="1835684" y="469767"/>
                  <a:pt x="1854734" y="466148"/>
                  <a:pt x="1882928" y="461195"/>
                </a:cubicBezTo>
                <a:cubicBezTo>
                  <a:pt x="1911122" y="456242"/>
                  <a:pt x="1930934" y="453765"/>
                  <a:pt x="1942364" y="453765"/>
                </a:cubicBezTo>
                <a:cubicBezTo>
                  <a:pt x="1953794" y="453765"/>
                  <a:pt x="1965415" y="453956"/>
                  <a:pt x="1977226" y="454337"/>
                </a:cubicBezTo>
                <a:cubicBezTo>
                  <a:pt x="1989037" y="454718"/>
                  <a:pt x="1998181" y="453956"/>
                  <a:pt x="2004658" y="452051"/>
                </a:cubicBezTo>
                <a:cubicBezTo>
                  <a:pt x="2011135" y="450146"/>
                  <a:pt x="2016850" y="448622"/>
                  <a:pt x="2021803" y="447479"/>
                </a:cubicBezTo>
                <a:cubicBezTo>
                  <a:pt x="2026756" y="446336"/>
                  <a:pt x="2034566" y="441573"/>
                  <a:pt x="2045234" y="433191"/>
                </a:cubicBezTo>
                <a:cubicBezTo>
                  <a:pt x="2052092" y="434715"/>
                  <a:pt x="2057236" y="435668"/>
                  <a:pt x="2060665" y="436049"/>
                </a:cubicBezTo>
                <a:cubicBezTo>
                  <a:pt x="2064094" y="436430"/>
                  <a:pt x="2070190" y="441192"/>
                  <a:pt x="2078953" y="450336"/>
                </a:cubicBezTo>
                <a:cubicBezTo>
                  <a:pt x="2087716" y="459480"/>
                  <a:pt x="2100289" y="468815"/>
                  <a:pt x="2116672" y="478340"/>
                </a:cubicBezTo>
                <a:cubicBezTo>
                  <a:pt x="2133055" y="487865"/>
                  <a:pt x="2143342" y="493389"/>
                  <a:pt x="2147533" y="494913"/>
                </a:cubicBezTo>
                <a:cubicBezTo>
                  <a:pt x="2151724" y="496437"/>
                  <a:pt x="2172869" y="505581"/>
                  <a:pt x="2210969" y="522345"/>
                </a:cubicBezTo>
                <a:cubicBezTo>
                  <a:pt x="2211731" y="531489"/>
                  <a:pt x="2212493" y="537776"/>
                  <a:pt x="2213255" y="541205"/>
                </a:cubicBezTo>
                <a:cubicBezTo>
                  <a:pt x="2214017" y="544634"/>
                  <a:pt x="2213636" y="548063"/>
                  <a:pt x="2212112" y="551492"/>
                </a:cubicBezTo>
                <a:cubicBezTo>
                  <a:pt x="2210588" y="554921"/>
                  <a:pt x="2209255" y="558540"/>
                  <a:pt x="2208112" y="562350"/>
                </a:cubicBezTo>
                <a:cubicBezTo>
                  <a:pt x="2206969" y="566160"/>
                  <a:pt x="2202587" y="573780"/>
                  <a:pt x="2194967" y="585210"/>
                </a:cubicBezTo>
                <a:cubicBezTo>
                  <a:pt x="2171345" y="596640"/>
                  <a:pt x="2156867" y="602355"/>
                  <a:pt x="2151533" y="602355"/>
                </a:cubicBezTo>
                <a:cubicBezTo>
                  <a:pt x="2146199" y="602355"/>
                  <a:pt x="2141056" y="602927"/>
                  <a:pt x="2136103" y="604070"/>
                </a:cubicBezTo>
                <a:cubicBezTo>
                  <a:pt x="2131150" y="605213"/>
                  <a:pt x="2118767" y="599307"/>
                  <a:pt x="2098955" y="586353"/>
                </a:cubicBezTo>
                <a:lnTo>
                  <a:pt x="2086382" y="573780"/>
                </a:lnTo>
                <a:cubicBezTo>
                  <a:pt x="2054378" y="554730"/>
                  <a:pt x="2035138" y="543300"/>
                  <a:pt x="2028661" y="539490"/>
                </a:cubicBezTo>
                <a:cubicBezTo>
                  <a:pt x="2022184" y="535680"/>
                  <a:pt x="2017040" y="533394"/>
                  <a:pt x="2013230" y="532632"/>
                </a:cubicBezTo>
                <a:cubicBezTo>
                  <a:pt x="2009420" y="531870"/>
                  <a:pt x="2005991" y="530918"/>
                  <a:pt x="2002943" y="529775"/>
                </a:cubicBezTo>
                <a:cubicBezTo>
                  <a:pt x="1999895" y="528632"/>
                  <a:pt x="1994371" y="529013"/>
                  <a:pt x="1986370" y="530918"/>
                </a:cubicBezTo>
                <a:cubicBezTo>
                  <a:pt x="1978369" y="532823"/>
                  <a:pt x="1961795" y="536252"/>
                  <a:pt x="1936649" y="541205"/>
                </a:cubicBezTo>
                <a:cubicBezTo>
                  <a:pt x="1911503" y="546158"/>
                  <a:pt x="1885214" y="553587"/>
                  <a:pt x="1857782" y="563493"/>
                </a:cubicBezTo>
                <a:cubicBezTo>
                  <a:pt x="1868450" y="568065"/>
                  <a:pt x="1880261" y="574352"/>
                  <a:pt x="1893215" y="582353"/>
                </a:cubicBezTo>
                <a:cubicBezTo>
                  <a:pt x="1906169" y="590354"/>
                  <a:pt x="1917218" y="595878"/>
                  <a:pt x="1926362" y="598926"/>
                </a:cubicBezTo>
                <a:lnTo>
                  <a:pt x="1958366" y="632073"/>
                </a:lnTo>
                <a:cubicBezTo>
                  <a:pt x="1952270" y="641217"/>
                  <a:pt x="1948079" y="647123"/>
                  <a:pt x="1945793" y="649790"/>
                </a:cubicBezTo>
                <a:cubicBezTo>
                  <a:pt x="1943507" y="652457"/>
                  <a:pt x="1941983" y="656076"/>
                  <a:pt x="1941221" y="660648"/>
                </a:cubicBezTo>
                <a:cubicBezTo>
                  <a:pt x="1940459" y="665220"/>
                  <a:pt x="1939507" y="669983"/>
                  <a:pt x="1938364" y="674936"/>
                </a:cubicBezTo>
                <a:cubicBezTo>
                  <a:pt x="1937221" y="679889"/>
                  <a:pt x="1936649" y="685223"/>
                  <a:pt x="1936649" y="690938"/>
                </a:cubicBezTo>
                <a:cubicBezTo>
                  <a:pt x="1936649" y="696653"/>
                  <a:pt x="1936268" y="720084"/>
                  <a:pt x="1935506" y="761232"/>
                </a:cubicBezTo>
                <a:cubicBezTo>
                  <a:pt x="1934744" y="802380"/>
                  <a:pt x="1935887" y="840099"/>
                  <a:pt x="1938935" y="874389"/>
                </a:cubicBezTo>
                <a:cubicBezTo>
                  <a:pt x="1941983" y="908679"/>
                  <a:pt x="1946174" y="948684"/>
                  <a:pt x="1951508" y="994404"/>
                </a:cubicBezTo>
                <a:cubicBezTo>
                  <a:pt x="1956842" y="998976"/>
                  <a:pt x="1960652" y="1002024"/>
                  <a:pt x="1962938" y="1003548"/>
                </a:cubicBezTo>
                <a:cubicBezTo>
                  <a:pt x="1965224" y="1005072"/>
                  <a:pt x="1967891" y="1006406"/>
                  <a:pt x="1970939" y="1007549"/>
                </a:cubicBezTo>
                <a:cubicBezTo>
                  <a:pt x="1973987" y="1008692"/>
                  <a:pt x="1982369" y="1013835"/>
                  <a:pt x="1996085" y="1022979"/>
                </a:cubicBezTo>
                <a:cubicBezTo>
                  <a:pt x="2018945" y="1061841"/>
                  <a:pt x="2031518" y="1084511"/>
                  <a:pt x="2033804" y="1090988"/>
                </a:cubicBezTo>
                <a:cubicBezTo>
                  <a:pt x="2036090" y="1097465"/>
                  <a:pt x="2038376" y="1104132"/>
                  <a:pt x="2040662" y="1110990"/>
                </a:cubicBezTo>
                <a:cubicBezTo>
                  <a:pt x="2042948" y="1117848"/>
                  <a:pt x="2044472" y="1128516"/>
                  <a:pt x="2045234" y="1142994"/>
                </a:cubicBezTo>
                <a:cubicBezTo>
                  <a:pt x="2035328" y="1146804"/>
                  <a:pt x="2025422" y="1150995"/>
                  <a:pt x="2015516" y="1155567"/>
                </a:cubicBezTo>
                <a:lnTo>
                  <a:pt x="2008658" y="1165854"/>
                </a:lnTo>
                <a:cubicBezTo>
                  <a:pt x="1995704" y="1178046"/>
                  <a:pt x="1986179" y="1183761"/>
                  <a:pt x="1980083" y="1182999"/>
                </a:cubicBezTo>
                <a:cubicBezTo>
                  <a:pt x="1973987" y="1182237"/>
                  <a:pt x="1964081" y="1182618"/>
                  <a:pt x="1950365" y="1184142"/>
                </a:cubicBezTo>
                <a:cubicBezTo>
                  <a:pt x="1933601" y="1165092"/>
                  <a:pt x="1918742" y="1144518"/>
                  <a:pt x="1905788" y="1122420"/>
                </a:cubicBezTo>
                <a:lnTo>
                  <a:pt x="1903502" y="1124706"/>
                </a:lnTo>
                <a:cubicBezTo>
                  <a:pt x="1903502" y="1114038"/>
                  <a:pt x="1902359" y="1107561"/>
                  <a:pt x="1900073" y="1105275"/>
                </a:cubicBezTo>
                <a:cubicBezTo>
                  <a:pt x="1897787" y="1102989"/>
                  <a:pt x="1896834" y="1100322"/>
                  <a:pt x="1897215" y="1097274"/>
                </a:cubicBezTo>
                <a:cubicBezTo>
                  <a:pt x="1897596" y="1094226"/>
                  <a:pt x="1892834" y="1082034"/>
                  <a:pt x="1882928" y="1060698"/>
                </a:cubicBezTo>
                <a:lnTo>
                  <a:pt x="1869212" y="1054983"/>
                </a:lnTo>
                <a:lnTo>
                  <a:pt x="1848638" y="1020693"/>
                </a:lnTo>
                <a:cubicBezTo>
                  <a:pt x="1836446" y="1009263"/>
                  <a:pt x="1804061" y="989832"/>
                  <a:pt x="1751483" y="962400"/>
                </a:cubicBezTo>
                <a:cubicBezTo>
                  <a:pt x="1731671" y="980688"/>
                  <a:pt x="1713764" y="1000500"/>
                  <a:pt x="1697762" y="1021836"/>
                </a:cubicBezTo>
                <a:cubicBezTo>
                  <a:pt x="1694714" y="1022598"/>
                  <a:pt x="1688046" y="1027742"/>
                  <a:pt x="1677759" y="1037267"/>
                </a:cubicBezTo>
                <a:cubicBezTo>
                  <a:pt x="1667472" y="1046792"/>
                  <a:pt x="1652423" y="1058793"/>
                  <a:pt x="1632611" y="1073271"/>
                </a:cubicBezTo>
                <a:cubicBezTo>
                  <a:pt x="1612799" y="1087749"/>
                  <a:pt x="1601369" y="1096131"/>
                  <a:pt x="1598321" y="1098417"/>
                </a:cubicBezTo>
                <a:cubicBezTo>
                  <a:pt x="1595273" y="1100703"/>
                  <a:pt x="1592225" y="1102037"/>
                  <a:pt x="1589177" y="1102418"/>
                </a:cubicBezTo>
                <a:cubicBezTo>
                  <a:pt x="1586129" y="1102799"/>
                  <a:pt x="1580795" y="1103751"/>
                  <a:pt x="1573175" y="1105275"/>
                </a:cubicBezTo>
                <a:lnTo>
                  <a:pt x="1572032" y="1102989"/>
                </a:lnTo>
                <a:cubicBezTo>
                  <a:pt x="1563650" y="1099179"/>
                  <a:pt x="1556411" y="1094226"/>
                  <a:pt x="1550315" y="1088130"/>
                </a:cubicBezTo>
                <a:cubicBezTo>
                  <a:pt x="1545743" y="1081272"/>
                  <a:pt x="1543457" y="1076129"/>
                  <a:pt x="1543457" y="1072700"/>
                </a:cubicBezTo>
                <a:cubicBezTo>
                  <a:pt x="1543457" y="1069271"/>
                  <a:pt x="1541933" y="1066223"/>
                  <a:pt x="1538885" y="1063556"/>
                </a:cubicBezTo>
                <a:cubicBezTo>
                  <a:pt x="1535837" y="1060889"/>
                  <a:pt x="1530884" y="1053459"/>
                  <a:pt x="1524026" y="1041267"/>
                </a:cubicBezTo>
                <a:lnTo>
                  <a:pt x="1532027" y="1035552"/>
                </a:lnTo>
                <a:lnTo>
                  <a:pt x="1532027" y="1026408"/>
                </a:lnTo>
                <a:cubicBezTo>
                  <a:pt x="1541171" y="1024884"/>
                  <a:pt x="1546695" y="1023360"/>
                  <a:pt x="1548600" y="1021836"/>
                </a:cubicBezTo>
                <a:cubicBezTo>
                  <a:pt x="1550505" y="1020312"/>
                  <a:pt x="1559840" y="1021074"/>
                  <a:pt x="1576604" y="1024122"/>
                </a:cubicBezTo>
                <a:lnTo>
                  <a:pt x="1612037" y="989832"/>
                </a:lnTo>
                <a:cubicBezTo>
                  <a:pt x="1624229" y="970782"/>
                  <a:pt x="1632801" y="957828"/>
                  <a:pt x="1637754" y="950970"/>
                </a:cubicBezTo>
                <a:cubicBezTo>
                  <a:pt x="1642707" y="944112"/>
                  <a:pt x="1647279" y="934778"/>
                  <a:pt x="1651470" y="922967"/>
                </a:cubicBezTo>
                <a:cubicBezTo>
                  <a:pt x="1655661" y="911156"/>
                  <a:pt x="1660043" y="900107"/>
                  <a:pt x="1664615" y="889820"/>
                </a:cubicBezTo>
                <a:cubicBezTo>
                  <a:pt x="1669187" y="879533"/>
                  <a:pt x="1675092" y="857816"/>
                  <a:pt x="1682331" y="824669"/>
                </a:cubicBezTo>
                <a:cubicBezTo>
                  <a:pt x="1689570" y="791522"/>
                  <a:pt x="1693952" y="772472"/>
                  <a:pt x="1695476" y="767519"/>
                </a:cubicBezTo>
                <a:cubicBezTo>
                  <a:pt x="1697000" y="762566"/>
                  <a:pt x="1696809" y="757994"/>
                  <a:pt x="1694904" y="753803"/>
                </a:cubicBezTo>
                <a:cubicBezTo>
                  <a:pt x="1692999" y="749612"/>
                  <a:pt x="1690142" y="741420"/>
                  <a:pt x="1686332" y="729228"/>
                </a:cubicBezTo>
                <a:lnTo>
                  <a:pt x="1696619" y="721227"/>
                </a:lnTo>
                <a:lnTo>
                  <a:pt x="1697762" y="714369"/>
                </a:lnTo>
                <a:cubicBezTo>
                  <a:pt x="1703858" y="709797"/>
                  <a:pt x="1708430" y="705987"/>
                  <a:pt x="1711478" y="702939"/>
                </a:cubicBezTo>
                <a:cubicBezTo>
                  <a:pt x="1714526" y="699891"/>
                  <a:pt x="1717955" y="698939"/>
                  <a:pt x="1721765" y="700082"/>
                </a:cubicBezTo>
                <a:cubicBezTo>
                  <a:pt x="1725575" y="701225"/>
                  <a:pt x="1740053" y="702939"/>
                  <a:pt x="1765199" y="705225"/>
                </a:cubicBezTo>
                <a:cubicBezTo>
                  <a:pt x="1790345" y="707511"/>
                  <a:pt x="1810157" y="715131"/>
                  <a:pt x="1824635" y="728085"/>
                </a:cubicBezTo>
                <a:cubicBezTo>
                  <a:pt x="1828445" y="695319"/>
                  <a:pt x="1828826" y="662172"/>
                  <a:pt x="1825778" y="628644"/>
                </a:cubicBezTo>
                <a:lnTo>
                  <a:pt x="1818920" y="630930"/>
                </a:lnTo>
                <a:lnTo>
                  <a:pt x="1807490" y="645789"/>
                </a:lnTo>
                <a:cubicBezTo>
                  <a:pt x="1798346" y="649599"/>
                  <a:pt x="1791678" y="653028"/>
                  <a:pt x="1787487" y="656076"/>
                </a:cubicBezTo>
                <a:cubicBezTo>
                  <a:pt x="1783296" y="659124"/>
                  <a:pt x="1779677" y="660077"/>
                  <a:pt x="1776629" y="658934"/>
                </a:cubicBezTo>
                <a:cubicBezTo>
                  <a:pt x="1773581" y="657791"/>
                  <a:pt x="1763103" y="655124"/>
                  <a:pt x="1745196" y="650933"/>
                </a:cubicBezTo>
                <a:cubicBezTo>
                  <a:pt x="1727289" y="646742"/>
                  <a:pt x="1715669" y="643884"/>
                  <a:pt x="1710335" y="642360"/>
                </a:cubicBezTo>
                <a:lnTo>
                  <a:pt x="1689761" y="662934"/>
                </a:lnTo>
                <a:cubicBezTo>
                  <a:pt x="1684427" y="680460"/>
                  <a:pt x="1680426" y="692081"/>
                  <a:pt x="1677759" y="697796"/>
                </a:cubicBezTo>
                <a:cubicBezTo>
                  <a:pt x="1675092" y="703511"/>
                  <a:pt x="1672997" y="713036"/>
                  <a:pt x="1671473" y="726371"/>
                </a:cubicBezTo>
                <a:cubicBezTo>
                  <a:pt x="1669949" y="739706"/>
                  <a:pt x="1667472" y="763328"/>
                  <a:pt x="1664043" y="797237"/>
                </a:cubicBezTo>
                <a:cubicBezTo>
                  <a:pt x="1660614" y="831146"/>
                  <a:pt x="1657947" y="850577"/>
                  <a:pt x="1656042" y="855530"/>
                </a:cubicBezTo>
                <a:cubicBezTo>
                  <a:pt x="1654137" y="860483"/>
                  <a:pt x="1653756" y="865626"/>
                  <a:pt x="1654899" y="870960"/>
                </a:cubicBezTo>
                <a:cubicBezTo>
                  <a:pt x="1656042" y="876294"/>
                  <a:pt x="1655090" y="881819"/>
                  <a:pt x="1652042" y="887534"/>
                </a:cubicBezTo>
                <a:cubicBezTo>
                  <a:pt x="1648994" y="893249"/>
                  <a:pt x="1643660" y="905250"/>
                  <a:pt x="1636040" y="923538"/>
                </a:cubicBezTo>
                <a:lnTo>
                  <a:pt x="1614323" y="944112"/>
                </a:lnTo>
                <a:lnTo>
                  <a:pt x="1613180" y="952113"/>
                </a:lnTo>
                <a:lnTo>
                  <a:pt x="1602893" y="957828"/>
                </a:lnTo>
                <a:lnTo>
                  <a:pt x="1586891" y="949827"/>
                </a:lnTo>
                <a:cubicBezTo>
                  <a:pt x="1577747" y="936111"/>
                  <a:pt x="1570889" y="926967"/>
                  <a:pt x="1566317" y="922395"/>
                </a:cubicBezTo>
                <a:cubicBezTo>
                  <a:pt x="1561745" y="917823"/>
                  <a:pt x="1559078" y="911156"/>
                  <a:pt x="1558316" y="902393"/>
                </a:cubicBezTo>
                <a:cubicBezTo>
                  <a:pt x="1557554" y="893630"/>
                  <a:pt x="1556220" y="885629"/>
                  <a:pt x="1554315" y="878390"/>
                </a:cubicBezTo>
                <a:cubicBezTo>
                  <a:pt x="1552410" y="871151"/>
                  <a:pt x="1551458" y="850767"/>
                  <a:pt x="1551458" y="817239"/>
                </a:cubicBezTo>
                <a:cubicBezTo>
                  <a:pt x="1551458" y="783711"/>
                  <a:pt x="1554125" y="754755"/>
                  <a:pt x="1559459" y="730371"/>
                </a:cubicBezTo>
                <a:cubicBezTo>
                  <a:pt x="1564793" y="705987"/>
                  <a:pt x="1568222" y="677031"/>
                  <a:pt x="1569746" y="643503"/>
                </a:cubicBezTo>
                <a:cubicBezTo>
                  <a:pt x="1566698" y="641979"/>
                  <a:pt x="1558316" y="634359"/>
                  <a:pt x="1544600" y="620643"/>
                </a:cubicBezTo>
                <a:cubicBezTo>
                  <a:pt x="1543838" y="615309"/>
                  <a:pt x="1543266" y="611309"/>
                  <a:pt x="1542885" y="608642"/>
                </a:cubicBezTo>
                <a:cubicBezTo>
                  <a:pt x="1542504" y="605975"/>
                  <a:pt x="1543838" y="603117"/>
                  <a:pt x="1546886" y="600069"/>
                </a:cubicBezTo>
                <a:cubicBezTo>
                  <a:pt x="1549934" y="597021"/>
                  <a:pt x="1554887" y="590925"/>
                  <a:pt x="1561745" y="581781"/>
                </a:cubicBezTo>
                <a:cubicBezTo>
                  <a:pt x="1579271" y="568065"/>
                  <a:pt x="1596035" y="553206"/>
                  <a:pt x="1612037" y="537204"/>
                </a:cubicBezTo>
                <a:cubicBezTo>
                  <a:pt x="1612037" y="543300"/>
                  <a:pt x="1613942" y="549015"/>
                  <a:pt x="1617752" y="554349"/>
                </a:cubicBezTo>
                <a:cubicBezTo>
                  <a:pt x="1628420" y="539871"/>
                  <a:pt x="1636421" y="529394"/>
                  <a:pt x="1641755" y="522917"/>
                </a:cubicBezTo>
                <a:cubicBezTo>
                  <a:pt x="1647089" y="516440"/>
                  <a:pt x="1661567" y="491484"/>
                  <a:pt x="1685189" y="448050"/>
                </a:cubicBezTo>
                <a:lnTo>
                  <a:pt x="1665758" y="456051"/>
                </a:lnTo>
                <a:lnTo>
                  <a:pt x="1672616" y="451479"/>
                </a:lnTo>
                <a:lnTo>
                  <a:pt x="1665758" y="445764"/>
                </a:lnTo>
                <a:cubicBezTo>
                  <a:pt x="1652804" y="452622"/>
                  <a:pt x="1639659" y="457956"/>
                  <a:pt x="1626324" y="461766"/>
                </a:cubicBezTo>
                <a:cubicBezTo>
                  <a:pt x="1612989" y="465576"/>
                  <a:pt x="1601369" y="467100"/>
                  <a:pt x="1591463" y="466338"/>
                </a:cubicBezTo>
                <a:lnTo>
                  <a:pt x="1580033" y="438906"/>
                </a:lnTo>
                <a:lnTo>
                  <a:pt x="1573175" y="444621"/>
                </a:lnTo>
                <a:cubicBezTo>
                  <a:pt x="1565555" y="468243"/>
                  <a:pt x="1560221" y="483864"/>
                  <a:pt x="1557173" y="491484"/>
                </a:cubicBezTo>
                <a:cubicBezTo>
                  <a:pt x="1554125" y="499104"/>
                  <a:pt x="1551648" y="508248"/>
                  <a:pt x="1549743" y="518916"/>
                </a:cubicBezTo>
                <a:cubicBezTo>
                  <a:pt x="1547838" y="529584"/>
                  <a:pt x="1540028" y="547682"/>
                  <a:pt x="1526312" y="573209"/>
                </a:cubicBezTo>
                <a:cubicBezTo>
                  <a:pt x="1512596" y="598736"/>
                  <a:pt x="1505738" y="613023"/>
                  <a:pt x="1505738" y="616071"/>
                </a:cubicBezTo>
                <a:cubicBezTo>
                  <a:pt x="1505738" y="619119"/>
                  <a:pt x="1502880" y="628073"/>
                  <a:pt x="1497165" y="642932"/>
                </a:cubicBezTo>
                <a:cubicBezTo>
                  <a:pt x="1491450" y="657791"/>
                  <a:pt x="1485926" y="669221"/>
                  <a:pt x="1480592" y="677222"/>
                </a:cubicBezTo>
                <a:cubicBezTo>
                  <a:pt x="1475258" y="685223"/>
                  <a:pt x="1470305" y="693224"/>
                  <a:pt x="1465733" y="701225"/>
                </a:cubicBezTo>
                <a:cubicBezTo>
                  <a:pt x="1461161" y="709226"/>
                  <a:pt x="1453160" y="718941"/>
                  <a:pt x="1441730" y="730371"/>
                </a:cubicBezTo>
                <a:cubicBezTo>
                  <a:pt x="1436396" y="731133"/>
                  <a:pt x="1432776" y="731895"/>
                  <a:pt x="1430871" y="732657"/>
                </a:cubicBezTo>
                <a:cubicBezTo>
                  <a:pt x="1428966" y="733419"/>
                  <a:pt x="1420394" y="729800"/>
                  <a:pt x="1405154" y="721799"/>
                </a:cubicBezTo>
                <a:cubicBezTo>
                  <a:pt x="1389914" y="713798"/>
                  <a:pt x="1377722" y="705606"/>
                  <a:pt x="1368578" y="697224"/>
                </a:cubicBezTo>
                <a:cubicBezTo>
                  <a:pt x="1348004" y="650742"/>
                  <a:pt x="1334478" y="624834"/>
                  <a:pt x="1328001" y="619500"/>
                </a:cubicBezTo>
                <a:cubicBezTo>
                  <a:pt x="1321524" y="614166"/>
                  <a:pt x="1318286" y="609975"/>
                  <a:pt x="1318286" y="606927"/>
                </a:cubicBezTo>
                <a:cubicBezTo>
                  <a:pt x="1318286" y="603879"/>
                  <a:pt x="1317714" y="600831"/>
                  <a:pt x="1316571" y="597783"/>
                </a:cubicBezTo>
                <a:cubicBezTo>
                  <a:pt x="1315428" y="594735"/>
                  <a:pt x="1316762" y="588258"/>
                  <a:pt x="1320572" y="578352"/>
                </a:cubicBezTo>
                <a:lnTo>
                  <a:pt x="1336574" y="565779"/>
                </a:lnTo>
                <a:cubicBezTo>
                  <a:pt x="1352576" y="533775"/>
                  <a:pt x="1375626" y="493961"/>
                  <a:pt x="1405725" y="446336"/>
                </a:cubicBezTo>
                <a:cubicBezTo>
                  <a:pt x="1435824" y="398711"/>
                  <a:pt x="1453350" y="371279"/>
                  <a:pt x="1458303" y="364040"/>
                </a:cubicBezTo>
                <a:cubicBezTo>
                  <a:pt x="1463256" y="356801"/>
                  <a:pt x="1466495" y="348228"/>
                  <a:pt x="1468019" y="338322"/>
                </a:cubicBezTo>
                <a:cubicBezTo>
                  <a:pt x="1469543" y="328416"/>
                  <a:pt x="1472400" y="318510"/>
                  <a:pt x="1476591" y="308604"/>
                </a:cubicBezTo>
                <a:cubicBezTo>
                  <a:pt x="1480782" y="298698"/>
                  <a:pt x="1480973" y="291078"/>
                  <a:pt x="1477163" y="285744"/>
                </a:cubicBezTo>
                <a:cubicBezTo>
                  <a:pt x="1473353" y="280410"/>
                  <a:pt x="1469924" y="274505"/>
                  <a:pt x="1466876" y="268028"/>
                </a:cubicBezTo>
                <a:cubicBezTo>
                  <a:pt x="1463828" y="261551"/>
                  <a:pt x="1459446" y="251454"/>
                  <a:pt x="1453731" y="237738"/>
                </a:cubicBezTo>
                <a:cubicBezTo>
                  <a:pt x="1448016" y="224022"/>
                  <a:pt x="1441920" y="210116"/>
                  <a:pt x="1435443" y="196019"/>
                </a:cubicBezTo>
                <a:cubicBezTo>
                  <a:pt x="1428966" y="181922"/>
                  <a:pt x="1424966" y="167634"/>
                  <a:pt x="1423442" y="153156"/>
                </a:cubicBezTo>
                <a:cubicBezTo>
                  <a:pt x="1432586" y="155442"/>
                  <a:pt x="1439825" y="156585"/>
                  <a:pt x="1445159" y="156585"/>
                </a:cubicBezTo>
                <a:cubicBezTo>
                  <a:pt x="1450493" y="156585"/>
                  <a:pt x="1459637" y="161729"/>
                  <a:pt x="1472591" y="172016"/>
                </a:cubicBezTo>
                <a:cubicBezTo>
                  <a:pt x="1485545" y="182303"/>
                  <a:pt x="1496403" y="186684"/>
                  <a:pt x="1505166" y="185160"/>
                </a:cubicBezTo>
                <a:cubicBezTo>
                  <a:pt x="1513929" y="183636"/>
                  <a:pt x="1529360" y="184779"/>
                  <a:pt x="1551458" y="188589"/>
                </a:cubicBezTo>
                <a:cubicBezTo>
                  <a:pt x="1573556" y="192399"/>
                  <a:pt x="1586891" y="195638"/>
                  <a:pt x="1591463" y="198305"/>
                </a:cubicBezTo>
                <a:cubicBezTo>
                  <a:pt x="1596035" y="200972"/>
                  <a:pt x="1602893" y="205734"/>
                  <a:pt x="1612037" y="212592"/>
                </a:cubicBezTo>
                <a:cubicBezTo>
                  <a:pt x="1615847" y="229356"/>
                  <a:pt x="1618323" y="238310"/>
                  <a:pt x="1619466" y="239453"/>
                </a:cubicBezTo>
                <a:cubicBezTo>
                  <a:pt x="1620609" y="240596"/>
                  <a:pt x="1621562" y="242501"/>
                  <a:pt x="1622324" y="245168"/>
                </a:cubicBezTo>
                <a:cubicBezTo>
                  <a:pt x="1623086" y="247835"/>
                  <a:pt x="1624038" y="250692"/>
                  <a:pt x="1625181" y="253740"/>
                </a:cubicBezTo>
                <a:cubicBezTo>
                  <a:pt x="1626324" y="256788"/>
                  <a:pt x="1626515" y="260789"/>
                  <a:pt x="1625753" y="265742"/>
                </a:cubicBezTo>
                <a:cubicBezTo>
                  <a:pt x="1624991" y="270695"/>
                  <a:pt x="1625753" y="276981"/>
                  <a:pt x="1628039" y="284601"/>
                </a:cubicBezTo>
                <a:cubicBezTo>
                  <a:pt x="1622705" y="291459"/>
                  <a:pt x="1619657" y="296793"/>
                  <a:pt x="1618895" y="300603"/>
                </a:cubicBezTo>
                <a:cubicBezTo>
                  <a:pt x="1612799" y="303651"/>
                  <a:pt x="1608989" y="305747"/>
                  <a:pt x="1607465" y="306890"/>
                </a:cubicBezTo>
                <a:cubicBezTo>
                  <a:pt x="1605941" y="308033"/>
                  <a:pt x="1604036" y="308795"/>
                  <a:pt x="1601750" y="309176"/>
                </a:cubicBezTo>
                <a:cubicBezTo>
                  <a:pt x="1599464" y="309557"/>
                  <a:pt x="1588415" y="313557"/>
                  <a:pt x="1568603" y="321177"/>
                </a:cubicBezTo>
                <a:cubicBezTo>
                  <a:pt x="1548791" y="328797"/>
                  <a:pt x="1532027" y="336417"/>
                  <a:pt x="1518311" y="344037"/>
                </a:cubicBezTo>
                <a:cubicBezTo>
                  <a:pt x="1493165" y="372993"/>
                  <a:pt x="1479830" y="389376"/>
                  <a:pt x="1478306" y="393186"/>
                </a:cubicBezTo>
                <a:lnTo>
                  <a:pt x="1476020" y="393186"/>
                </a:lnTo>
                <a:cubicBezTo>
                  <a:pt x="1457732" y="413760"/>
                  <a:pt x="1447064" y="426524"/>
                  <a:pt x="1444016" y="431477"/>
                </a:cubicBezTo>
                <a:cubicBezTo>
                  <a:pt x="1440968" y="436430"/>
                  <a:pt x="1437539" y="441764"/>
                  <a:pt x="1433729" y="447479"/>
                </a:cubicBezTo>
                <a:cubicBezTo>
                  <a:pt x="1429919" y="453194"/>
                  <a:pt x="1427061" y="459099"/>
                  <a:pt x="1425156" y="465195"/>
                </a:cubicBezTo>
                <a:cubicBezTo>
                  <a:pt x="1423251" y="471291"/>
                  <a:pt x="1420965" y="477197"/>
                  <a:pt x="1418298" y="482912"/>
                </a:cubicBezTo>
                <a:cubicBezTo>
                  <a:pt x="1415631" y="488627"/>
                  <a:pt x="1414298" y="498342"/>
                  <a:pt x="1414298" y="512058"/>
                </a:cubicBezTo>
                <a:lnTo>
                  <a:pt x="1418870" y="515487"/>
                </a:lnTo>
                <a:lnTo>
                  <a:pt x="1448588" y="497199"/>
                </a:lnTo>
                <a:lnTo>
                  <a:pt x="1462304" y="483483"/>
                </a:lnTo>
                <a:cubicBezTo>
                  <a:pt x="1494308" y="453003"/>
                  <a:pt x="1525931" y="422523"/>
                  <a:pt x="1557173" y="392043"/>
                </a:cubicBezTo>
                <a:cubicBezTo>
                  <a:pt x="1622705" y="321177"/>
                  <a:pt x="1658900" y="276791"/>
                  <a:pt x="1665758" y="258884"/>
                </a:cubicBezTo>
                <a:cubicBezTo>
                  <a:pt x="1672616" y="240977"/>
                  <a:pt x="1680426" y="223260"/>
                  <a:pt x="1689189" y="205734"/>
                </a:cubicBezTo>
                <a:cubicBezTo>
                  <a:pt x="1697952" y="188208"/>
                  <a:pt x="1706144" y="165729"/>
                  <a:pt x="1713764" y="138297"/>
                </a:cubicBezTo>
                <a:cubicBezTo>
                  <a:pt x="1706906" y="129153"/>
                  <a:pt x="1701953" y="122867"/>
                  <a:pt x="1698905" y="119438"/>
                </a:cubicBezTo>
                <a:cubicBezTo>
                  <a:pt x="1695857" y="116009"/>
                  <a:pt x="1692047" y="107817"/>
                  <a:pt x="1687475" y="94863"/>
                </a:cubicBezTo>
                <a:close/>
                <a:moveTo>
                  <a:pt x="890426" y="59751"/>
                </a:moveTo>
                <a:cubicBezTo>
                  <a:pt x="920544" y="63637"/>
                  <a:pt x="942404" y="65337"/>
                  <a:pt x="956006" y="64851"/>
                </a:cubicBezTo>
                <a:cubicBezTo>
                  <a:pt x="969607" y="64366"/>
                  <a:pt x="980780" y="66309"/>
                  <a:pt x="989524" y="70681"/>
                </a:cubicBezTo>
                <a:cubicBezTo>
                  <a:pt x="998268" y="75053"/>
                  <a:pt x="1007012" y="78453"/>
                  <a:pt x="1015756" y="80882"/>
                </a:cubicBezTo>
                <a:cubicBezTo>
                  <a:pt x="1024500" y="83311"/>
                  <a:pt x="1043931" y="96184"/>
                  <a:pt x="1074049" y="119501"/>
                </a:cubicBezTo>
                <a:lnTo>
                  <a:pt x="1072592" y="132617"/>
                </a:lnTo>
                <a:cubicBezTo>
                  <a:pt x="1086193" y="147190"/>
                  <a:pt x="1093966" y="157877"/>
                  <a:pt x="1095909" y="164678"/>
                </a:cubicBezTo>
                <a:cubicBezTo>
                  <a:pt x="1097852" y="171479"/>
                  <a:pt x="1102710" y="183623"/>
                  <a:pt x="1110482" y="201111"/>
                </a:cubicBezTo>
                <a:lnTo>
                  <a:pt x="1101738" y="220057"/>
                </a:lnTo>
                <a:cubicBezTo>
                  <a:pt x="1090079" y="224914"/>
                  <a:pt x="1075021" y="224429"/>
                  <a:pt x="1056561" y="218599"/>
                </a:cubicBezTo>
                <a:cubicBezTo>
                  <a:pt x="1038102" y="212770"/>
                  <a:pt x="1025471" y="209370"/>
                  <a:pt x="1018671" y="208398"/>
                </a:cubicBezTo>
                <a:cubicBezTo>
                  <a:pt x="1011870" y="207426"/>
                  <a:pt x="1005069" y="205969"/>
                  <a:pt x="998268" y="204026"/>
                </a:cubicBezTo>
                <a:cubicBezTo>
                  <a:pt x="991467" y="202083"/>
                  <a:pt x="983452" y="203540"/>
                  <a:pt x="974222" y="208398"/>
                </a:cubicBezTo>
                <a:cubicBezTo>
                  <a:pt x="964992" y="213256"/>
                  <a:pt x="955520" y="216899"/>
                  <a:pt x="945804" y="219328"/>
                </a:cubicBezTo>
                <a:cubicBezTo>
                  <a:pt x="936089" y="221757"/>
                  <a:pt x="908885" y="237059"/>
                  <a:pt x="864194" y="265234"/>
                </a:cubicBezTo>
                <a:lnTo>
                  <a:pt x="887511" y="278350"/>
                </a:lnTo>
                <a:cubicBezTo>
                  <a:pt x="892369" y="289037"/>
                  <a:pt x="897227" y="297538"/>
                  <a:pt x="902085" y="303853"/>
                </a:cubicBezTo>
                <a:cubicBezTo>
                  <a:pt x="906942" y="310168"/>
                  <a:pt x="909128" y="314540"/>
                  <a:pt x="908643" y="316969"/>
                </a:cubicBezTo>
                <a:cubicBezTo>
                  <a:pt x="908157" y="319398"/>
                  <a:pt x="908885" y="334699"/>
                  <a:pt x="910828" y="362874"/>
                </a:cubicBezTo>
                <a:lnTo>
                  <a:pt x="893341" y="370161"/>
                </a:lnTo>
                <a:cubicBezTo>
                  <a:pt x="890426" y="380848"/>
                  <a:pt x="887997" y="387892"/>
                  <a:pt x="886054" y="391292"/>
                </a:cubicBezTo>
                <a:cubicBezTo>
                  <a:pt x="884111" y="394693"/>
                  <a:pt x="884597" y="402708"/>
                  <a:pt x="887511" y="415338"/>
                </a:cubicBezTo>
                <a:cubicBezTo>
                  <a:pt x="919573" y="409509"/>
                  <a:pt x="943375" y="404165"/>
                  <a:pt x="958920" y="399308"/>
                </a:cubicBezTo>
                <a:cubicBezTo>
                  <a:pt x="974465" y="394450"/>
                  <a:pt x="989281" y="391535"/>
                  <a:pt x="1003369" y="390564"/>
                </a:cubicBezTo>
                <a:cubicBezTo>
                  <a:pt x="1017456" y="389592"/>
                  <a:pt x="1030572" y="387892"/>
                  <a:pt x="1042717" y="385463"/>
                </a:cubicBezTo>
                <a:cubicBezTo>
                  <a:pt x="1054861" y="383034"/>
                  <a:pt x="1065791" y="383520"/>
                  <a:pt x="1075506" y="386920"/>
                </a:cubicBezTo>
                <a:cubicBezTo>
                  <a:pt x="1085222" y="390321"/>
                  <a:pt x="1094694" y="392750"/>
                  <a:pt x="1103924" y="394207"/>
                </a:cubicBezTo>
                <a:cubicBezTo>
                  <a:pt x="1113154" y="395664"/>
                  <a:pt x="1122141" y="399308"/>
                  <a:pt x="1130885" y="405137"/>
                </a:cubicBezTo>
                <a:cubicBezTo>
                  <a:pt x="1139629" y="410966"/>
                  <a:pt x="1151773" y="419224"/>
                  <a:pt x="1167318" y="429911"/>
                </a:cubicBezTo>
                <a:cubicBezTo>
                  <a:pt x="1179948" y="445456"/>
                  <a:pt x="1188692" y="455415"/>
                  <a:pt x="1193550" y="459787"/>
                </a:cubicBezTo>
                <a:cubicBezTo>
                  <a:pt x="1198407" y="464159"/>
                  <a:pt x="1201079" y="469502"/>
                  <a:pt x="1201565" y="475817"/>
                </a:cubicBezTo>
                <a:cubicBezTo>
                  <a:pt x="1202051" y="482132"/>
                  <a:pt x="1203265" y="488690"/>
                  <a:pt x="1205208" y="495491"/>
                </a:cubicBezTo>
                <a:cubicBezTo>
                  <a:pt x="1207151" y="502292"/>
                  <a:pt x="1206666" y="512493"/>
                  <a:pt x="1203751" y="526095"/>
                </a:cubicBezTo>
                <a:cubicBezTo>
                  <a:pt x="1200836" y="539697"/>
                  <a:pt x="1198407" y="553298"/>
                  <a:pt x="1196464" y="566900"/>
                </a:cubicBezTo>
                <a:cubicBezTo>
                  <a:pt x="1194521" y="580502"/>
                  <a:pt x="1182620" y="619364"/>
                  <a:pt x="1160760" y="683486"/>
                </a:cubicBezTo>
                <a:cubicBezTo>
                  <a:pt x="1138900" y="747608"/>
                  <a:pt x="1125055" y="784770"/>
                  <a:pt x="1119226" y="794971"/>
                </a:cubicBezTo>
                <a:cubicBezTo>
                  <a:pt x="1113397" y="805173"/>
                  <a:pt x="1108053" y="816103"/>
                  <a:pt x="1103196" y="827761"/>
                </a:cubicBezTo>
                <a:cubicBezTo>
                  <a:pt x="1098338" y="839420"/>
                  <a:pt x="1093237" y="847678"/>
                  <a:pt x="1087894" y="852536"/>
                </a:cubicBezTo>
                <a:cubicBezTo>
                  <a:pt x="1082550" y="857393"/>
                  <a:pt x="1073563" y="867109"/>
                  <a:pt x="1060933" y="881682"/>
                </a:cubicBezTo>
                <a:cubicBezTo>
                  <a:pt x="1051217" y="881682"/>
                  <a:pt x="1044417" y="881925"/>
                  <a:pt x="1040530" y="882411"/>
                </a:cubicBezTo>
                <a:cubicBezTo>
                  <a:pt x="1036644" y="882897"/>
                  <a:pt x="1031544" y="882411"/>
                  <a:pt x="1025229" y="880954"/>
                </a:cubicBezTo>
                <a:cubicBezTo>
                  <a:pt x="1018913" y="879496"/>
                  <a:pt x="997296" y="865652"/>
                  <a:pt x="960378" y="839420"/>
                </a:cubicBezTo>
                <a:lnTo>
                  <a:pt x="956006" y="827761"/>
                </a:lnTo>
                <a:lnTo>
                  <a:pt x="938518" y="811731"/>
                </a:lnTo>
                <a:lnTo>
                  <a:pt x="912286" y="773840"/>
                </a:lnTo>
                <a:lnTo>
                  <a:pt x="922487" y="766553"/>
                </a:lnTo>
                <a:cubicBezTo>
                  <a:pt x="916658" y="760724"/>
                  <a:pt x="912043" y="750280"/>
                  <a:pt x="908643" y="735221"/>
                </a:cubicBezTo>
                <a:cubicBezTo>
                  <a:pt x="905242" y="720162"/>
                  <a:pt x="901113" y="709475"/>
                  <a:pt x="896255" y="703160"/>
                </a:cubicBezTo>
                <a:cubicBezTo>
                  <a:pt x="891398" y="696845"/>
                  <a:pt x="886054" y="687372"/>
                  <a:pt x="880225" y="674742"/>
                </a:cubicBezTo>
                <a:lnTo>
                  <a:pt x="872938" y="677657"/>
                </a:lnTo>
                <a:cubicBezTo>
                  <a:pt x="872938" y="691258"/>
                  <a:pt x="872209" y="704131"/>
                  <a:pt x="870752" y="716276"/>
                </a:cubicBezTo>
                <a:cubicBezTo>
                  <a:pt x="869295" y="728420"/>
                  <a:pt x="869295" y="745908"/>
                  <a:pt x="870752" y="768740"/>
                </a:cubicBezTo>
                <a:cubicBezTo>
                  <a:pt x="872209" y="791571"/>
                  <a:pt x="872452" y="811245"/>
                  <a:pt x="871481" y="827761"/>
                </a:cubicBezTo>
                <a:cubicBezTo>
                  <a:pt x="870509" y="844277"/>
                  <a:pt x="869780" y="860794"/>
                  <a:pt x="869295" y="877310"/>
                </a:cubicBezTo>
                <a:cubicBezTo>
                  <a:pt x="868809" y="893827"/>
                  <a:pt x="866866" y="910586"/>
                  <a:pt x="863465" y="927588"/>
                </a:cubicBezTo>
                <a:cubicBezTo>
                  <a:pt x="860065" y="944590"/>
                  <a:pt x="859093" y="958435"/>
                  <a:pt x="860551" y="969122"/>
                </a:cubicBezTo>
                <a:cubicBezTo>
                  <a:pt x="862008" y="979809"/>
                  <a:pt x="862737" y="1099795"/>
                  <a:pt x="862737" y="1329081"/>
                </a:cubicBezTo>
                <a:lnTo>
                  <a:pt x="762181" y="1330538"/>
                </a:lnTo>
                <a:cubicBezTo>
                  <a:pt x="754409" y="1308193"/>
                  <a:pt x="750766" y="1273945"/>
                  <a:pt x="751251" y="1227797"/>
                </a:cubicBezTo>
                <a:cubicBezTo>
                  <a:pt x="751737" y="1181648"/>
                  <a:pt x="751251" y="1136957"/>
                  <a:pt x="749794" y="1093723"/>
                </a:cubicBezTo>
                <a:cubicBezTo>
                  <a:pt x="748337" y="1050489"/>
                  <a:pt x="749065" y="973979"/>
                  <a:pt x="751980" y="864194"/>
                </a:cubicBezTo>
                <a:cubicBezTo>
                  <a:pt x="754895" y="754409"/>
                  <a:pt x="754409" y="670856"/>
                  <a:pt x="750523" y="613534"/>
                </a:cubicBezTo>
                <a:cubicBezTo>
                  <a:pt x="734006" y="620335"/>
                  <a:pt x="698545" y="629565"/>
                  <a:pt x="644138" y="641223"/>
                </a:cubicBezTo>
                <a:cubicBezTo>
                  <a:pt x="640252" y="655797"/>
                  <a:pt x="638794" y="679357"/>
                  <a:pt x="639766" y="711904"/>
                </a:cubicBezTo>
                <a:cubicBezTo>
                  <a:pt x="640738" y="744451"/>
                  <a:pt x="642438" y="765582"/>
                  <a:pt x="644867" y="775297"/>
                </a:cubicBezTo>
                <a:cubicBezTo>
                  <a:pt x="647296" y="785013"/>
                  <a:pt x="651425" y="804444"/>
                  <a:pt x="657254" y="833590"/>
                </a:cubicBezTo>
                <a:lnTo>
                  <a:pt x="651425" y="837962"/>
                </a:lnTo>
                <a:lnTo>
                  <a:pt x="645595" y="829218"/>
                </a:lnTo>
                <a:lnTo>
                  <a:pt x="635394" y="836505"/>
                </a:lnTo>
                <a:lnTo>
                  <a:pt x="625193" y="886054"/>
                </a:lnTo>
                <a:cubicBezTo>
                  <a:pt x="619363" y="886054"/>
                  <a:pt x="614992" y="886054"/>
                  <a:pt x="612077" y="886054"/>
                </a:cubicBezTo>
                <a:cubicBezTo>
                  <a:pt x="609162" y="886054"/>
                  <a:pt x="604790" y="887997"/>
                  <a:pt x="598961" y="891883"/>
                </a:cubicBezTo>
                <a:cubicBezTo>
                  <a:pt x="591189" y="887026"/>
                  <a:pt x="576615" y="881196"/>
                  <a:pt x="555241" y="874396"/>
                </a:cubicBezTo>
                <a:cubicBezTo>
                  <a:pt x="542611" y="855936"/>
                  <a:pt x="533867" y="843549"/>
                  <a:pt x="529009" y="837234"/>
                </a:cubicBezTo>
                <a:cubicBezTo>
                  <a:pt x="524152" y="830919"/>
                  <a:pt x="520508" y="822418"/>
                  <a:pt x="518079" y="811731"/>
                </a:cubicBezTo>
                <a:cubicBezTo>
                  <a:pt x="515651" y="801043"/>
                  <a:pt x="512493" y="789871"/>
                  <a:pt x="508607" y="778212"/>
                </a:cubicBezTo>
                <a:cubicBezTo>
                  <a:pt x="504721" y="766553"/>
                  <a:pt x="501563" y="752466"/>
                  <a:pt x="499134" y="735950"/>
                </a:cubicBezTo>
                <a:cubicBezTo>
                  <a:pt x="496705" y="719433"/>
                  <a:pt x="494034" y="703403"/>
                  <a:pt x="491119" y="687858"/>
                </a:cubicBezTo>
                <a:cubicBezTo>
                  <a:pt x="488204" y="672313"/>
                  <a:pt x="486018" y="642438"/>
                  <a:pt x="484561" y="598232"/>
                </a:cubicBezTo>
                <a:cubicBezTo>
                  <a:pt x="483104" y="554027"/>
                  <a:pt x="483589" y="524638"/>
                  <a:pt x="486018" y="510064"/>
                </a:cubicBezTo>
                <a:cubicBezTo>
                  <a:pt x="488447" y="495491"/>
                  <a:pt x="490147" y="480675"/>
                  <a:pt x="491119" y="465616"/>
                </a:cubicBezTo>
                <a:cubicBezTo>
                  <a:pt x="492090" y="450557"/>
                  <a:pt x="494762" y="436226"/>
                  <a:pt x="499134" y="422625"/>
                </a:cubicBezTo>
                <a:cubicBezTo>
                  <a:pt x="503506" y="409023"/>
                  <a:pt x="507635" y="399308"/>
                  <a:pt x="511521" y="393478"/>
                </a:cubicBezTo>
                <a:cubicBezTo>
                  <a:pt x="515408" y="387649"/>
                  <a:pt x="518808" y="381820"/>
                  <a:pt x="521723" y="375990"/>
                </a:cubicBezTo>
                <a:cubicBezTo>
                  <a:pt x="524637" y="370161"/>
                  <a:pt x="532895" y="359960"/>
                  <a:pt x="546497" y="345387"/>
                </a:cubicBezTo>
                <a:lnTo>
                  <a:pt x="590217" y="367246"/>
                </a:lnTo>
                <a:lnTo>
                  <a:pt x="631022" y="413881"/>
                </a:lnTo>
                <a:lnTo>
                  <a:pt x="655797" y="434283"/>
                </a:lnTo>
                <a:lnTo>
                  <a:pt x="680571" y="485290"/>
                </a:lnTo>
                <a:lnTo>
                  <a:pt x="751980" y="460515"/>
                </a:lnTo>
                <a:lnTo>
                  <a:pt x="744693" y="378905"/>
                </a:lnTo>
                <a:cubicBezTo>
                  <a:pt x="735949" y="372104"/>
                  <a:pt x="729634" y="368461"/>
                  <a:pt x="725748" y="367975"/>
                </a:cubicBezTo>
                <a:cubicBezTo>
                  <a:pt x="721862" y="367489"/>
                  <a:pt x="718219" y="366518"/>
                  <a:pt x="714818" y="365060"/>
                </a:cubicBezTo>
                <a:cubicBezTo>
                  <a:pt x="711418" y="363603"/>
                  <a:pt x="703645" y="366032"/>
                  <a:pt x="691501" y="372347"/>
                </a:cubicBezTo>
                <a:cubicBezTo>
                  <a:pt x="679357" y="378662"/>
                  <a:pt x="667455" y="380848"/>
                  <a:pt x="655797" y="378905"/>
                </a:cubicBezTo>
                <a:lnTo>
                  <a:pt x="699516" y="335185"/>
                </a:lnTo>
                <a:cubicBezTo>
                  <a:pt x="683972" y="328384"/>
                  <a:pt x="672556" y="324984"/>
                  <a:pt x="665269" y="324984"/>
                </a:cubicBezTo>
                <a:cubicBezTo>
                  <a:pt x="657983" y="324984"/>
                  <a:pt x="648996" y="323284"/>
                  <a:pt x="638309" y="319883"/>
                </a:cubicBezTo>
                <a:cubicBezTo>
                  <a:pt x="627622" y="316483"/>
                  <a:pt x="606248" y="304096"/>
                  <a:pt x="574186" y="282722"/>
                </a:cubicBezTo>
                <a:cubicBezTo>
                  <a:pt x="560585" y="265234"/>
                  <a:pt x="550626" y="252846"/>
                  <a:pt x="544311" y="245560"/>
                </a:cubicBezTo>
                <a:cubicBezTo>
                  <a:pt x="537996" y="238273"/>
                  <a:pt x="532167" y="229529"/>
                  <a:pt x="526823" y="219328"/>
                </a:cubicBezTo>
                <a:cubicBezTo>
                  <a:pt x="521480" y="209127"/>
                  <a:pt x="516136" y="199168"/>
                  <a:pt x="510793" y="189453"/>
                </a:cubicBezTo>
                <a:cubicBezTo>
                  <a:pt x="505449" y="179737"/>
                  <a:pt x="497920" y="162735"/>
                  <a:pt x="488204" y="138446"/>
                </a:cubicBezTo>
                <a:lnTo>
                  <a:pt x="492576" y="136989"/>
                </a:lnTo>
                <a:lnTo>
                  <a:pt x="492576" y="128245"/>
                </a:lnTo>
                <a:lnTo>
                  <a:pt x="496948" y="128245"/>
                </a:lnTo>
                <a:lnTo>
                  <a:pt x="499863" y="123873"/>
                </a:lnTo>
                <a:cubicBezTo>
                  <a:pt x="508607" y="121930"/>
                  <a:pt x="520994" y="124602"/>
                  <a:pt x="537025" y="131888"/>
                </a:cubicBezTo>
                <a:cubicBezTo>
                  <a:pt x="553055" y="139175"/>
                  <a:pt x="565442" y="142818"/>
                  <a:pt x="574186" y="142818"/>
                </a:cubicBezTo>
                <a:cubicBezTo>
                  <a:pt x="582930" y="142818"/>
                  <a:pt x="591674" y="143547"/>
                  <a:pt x="600418" y="145004"/>
                </a:cubicBezTo>
                <a:cubicBezTo>
                  <a:pt x="609162" y="146462"/>
                  <a:pt x="617177" y="145247"/>
                  <a:pt x="624464" y="141361"/>
                </a:cubicBezTo>
                <a:cubicBezTo>
                  <a:pt x="631751" y="137475"/>
                  <a:pt x="660897" y="126545"/>
                  <a:pt x="711904" y="108571"/>
                </a:cubicBezTo>
                <a:cubicBezTo>
                  <a:pt x="762910" y="90598"/>
                  <a:pt x="796186" y="80396"/>
                  <a:pt x="811730" y="77967"/>
                </a:cubicBezTo>
                <a:cubicBezTo>
                  <a:pt x="827275" y="75538"/>
                  <a:pt x="853507" y="69466"/>
                  <a:pt x="890426" y="59751"/>
                </a:cubicBezTo>
                <a:close/>
                <a:moveTo>
                  <a:pt x="2592426" y="55595"/>
                </a:moveTo>
                <a:lnTo>
                  <a:pt x="2613458" y="62605"/>
                </a:lnTo>
                <a:cubicBezTo>
                  <a:pt x="2622805" y="94152"/>
                  <a:pt x="2633905" y="118104"/>
                  <a:pt x="2646757" y="134462"/>
                </a:cubicBezTo>
                <a:lnTo>
                  <a:pt x="2704593" y="174772"/>
                </a:lnTo>
                <a:cubicBezTo>
                  <a:pt x="2718614" y="192298"/>
                  <a:pt x="2729129" y="204274"/>
                  <a:pt x="2736140" y="210700"/>
                </a:cubicBezTo>
                <a:cubicBezTo>
                  <a:pt x="2743150" y="217126"/>
                  <a:pt x="2745779" y="224429"/>
                  <a:pt x="2744026" y="232607"/>
                </a:cubicBezTo>
                <a:cubicBezTo>
                  <a:pt x="2742274" y="240786"/>
                  <a:pt x="2740813" y="254223"/>
                  <a:pt x="2739645" y="272917"/>
                </a:cubicBezTo>
                <a:cubicBezTo>
                  <a:pt x="2723287" y="289275"/>
                  <a:pt x="2709266" y="297454"/>
                  <a:pt x="2697582" y="297454"/>
                </a:cubicBezTo>
                <a:cubicBezTo>
                  <a:pt x="2685898" y="297454"/>
                  <a:pt x="2663115" y="314395"/>
                  <a:pt x="2629231" y="348279"/>
                </a:cubicBezTo>
                <a:cubicBezTo>
                  <a:pt x="2623389" y="368142"/>
                  <a:pt x="2616963" y="381871"/>
                  <a:pt x="2609952" y="389465"/>
                </a:cubicBezTo>
                <a:cubicBezTo>
                  <a:pt x="2602942" y="397060"/>
                  <a:pt x="2600313" y="405531"/>
                  <a:pt x="2602066" y="414878"/>
                </a:cubicBezTo>
                <a:cubicBezTo>
                  <a:pt x="2603818" y="424225"/>
                  <a:pt x="2604695" y="433280"/>
                  <a:pt x="2604695" y="442043"/>
                </a:cubicBezTo>
                <a:cubicBezTo>
                  <a:pt x="2604695" y="450806"/>
                  <a:pt x="2611413" y="473590"/>
                  <a:pt x="2624850" y="510394"/>
                </a:cubicBezTo>
                <a:cubicBezTo>
                  <a:pt x="2638286" y="547199"/>
                  <a:pt x="2648802" y="569399"/>
                  <a:pt x="2656396" y="576993"/>
                </a:cubicBezTo>
                <a:cubicBezTo>
                  <a:pt x="2663991" y="584588"/>
                  <a:pt x="2677720" y="600653"/>
                  <a:pt x="2697582" y="625190"/>
                </a:cubicBezTo>
                <a:lnTo>
                  <a:pt x="2729129" y="590138"/>
                </a:lnTo>
                <a:lnTo>
                  <a:pt x="2723871" y="607664"/>
                </a:lnTo>
                <a:lnTo>
                  <a:pt x="2807996" y="523539"/>
                </a:lnTo>
                <a:cubicBezTo>
                  <a:pt x="2864079" y="477971"/>
                  <a:pt x="2898839" y="452267"/>
                  <a:pt x="2912276" y="446425"/>
                </a:cubicBezTo>
                <a:cubicBezTo>
                  <a:pt x="2925713" y="440583"/>
                  <a:pt x="2947036" y="429483"/>
                  <a:pt x="2976246" y="413125"/>
                </a:cubicBezTo>
                <a:cubicBezTo>
                  <a:pt x="3003119" y="383915"/>
                  <a:pt x="3022398" y="364344"/>
                  <a:pt x="3034082" y="354413"/>
                </a:cubicBezTo>
                <a:cubicBezTo>
                  <a:pt x="3045766" y="344482"/>
                  <a:pt x="3066213" y="315564"/>
                  <a:pt x="3095423" y="267659"/>
                </a:cubicBezTo>
                <a:lnTo>
                  <a:pt x="3114701" y="257144"/>
                </a:lnTo>
                <a:lnTo>
                  <a:pt x="3149753" y="276422"/>
                </a:lnTo>
                <a:lnTo>
                  <a:pt x="3212847" y="343021"/>
                </a:lnTo>
                <a:lnTo>
                  <a:pt x="3277693" y="379826"/>
                </a:lnTo>
                <a:cubicBezTo>
                  <a:pt x="3287040" y="392678"/>
                  <a:pt x="3293466" y="401441"/>
                  <a:pt x="3296972" y="406115"/>
                </a:cubicBezTo>
                <a:cubicBezTo>
                  <a:pt x="3300477" y="410788"/>
                  <a:pt x="3302522" y="415170"/>
                  <a:pt x="3303106" y="419259"/>
                </a:cubicBezTo>
                <a:cubicBezTo>
                  <a:pt x="3303690" y="423349"/>
                  <a:pt x="3304858" y="427438"/>
                  <a:pt x="3306611" y="431528"/>
                </a:cubicBezTo>
                <a:cubicBezTo>
                  <a:pt x="3308364" y="435617"/>
                  <a:pt x="3307487" y="439998"/>
                  <a:pt x="3303982" y="444672"/>
                </a:cubicBezTo>
                <a:cubicBezTo>
                  <a:pt x="3300477" y="449346"/>
                  <a:pt x="3295219" y="459277"/>
                  <a:pt x="3288209" y="474466"/>
                </a:cubicBezTo>
                <a:cubicBezTo>
                  <a:pt x="3266009" y="484982"/>
                  <a:pt x="3245854" y="491116"/>
                  <a:pt x="3227744" y="492868"/>
                </a:cubicBezTo>
                <a:cubicBezTo>
                  <a:pt x="3209634" y="494621"/>
                  <a:pt x="3197950" y="497542"/>
                  <a:pt x="3192692" y="501632"/>
                </a:cubicBezTo>
                <a:cubicBezTo>
                  <a:pt x="3187434" y="505721"/>
                  <a:pt x="3182468" y="508934"/>
                  <a:pt x="3177795" y="511271"/>
                </a:cubicBezTo>
                <a:cubicBezTo>
                  <a:pt x="3173121" y="513608"/>
                  <a:pt x="3144495" y="538144"/>
                  <a:pt x="3091917" y="584880"/>
                </a:cubicBezTo>
                <a:lnTo>
                  <a:pt x="2902637" y="860038"/>
                </a:lnTo>
                <a:cubicBezTo>
                  <a:pt x="2947036" y="869385"/>
                  <a:pt x="2977998" y="875520"/>
                  <a:pt x="2995524" y="878440"/>
                </a:cubicBezTo>
                <a:cubicBezTo>
                  <a:pt x="3013050" y="881361"/>
                  <a:pt x="3059494" y="886327"/>
                  <a:pt x="3134856" y="893338"/>
                </a:cubicBezTo>
                <a:cubicBezTo>
                  <a:pt x="3210218" y="900348"/>
                  <a:pt x="3256370" y="906190"/>
                  <a:pt x="3273311" y="910864"/>
                </a:cubicBezTo>
                <a:cubicBezTo>
                  <a:pt x="3290253" y="915537"/>
                  <a:pt x="3308364" y="919042"/>
                  <a:pt x="3327642" y="921379"/>
                </a:cubicBezTo>
                <a:cubicBezTo>
                  <a:pt x="3346921" y="923716"/>
                  <a:pt x="3372041" y="934524"/>
                  <a:pt x="3403004" y="953802"/>
                </a:cubicBezTo>
                <a:cubicBezTo>
                  <a:pt x="3433967" y="973081"/>
                  <a:pt x="3455290" y="983597"/>
                  <a:pt x="3466974" y="985349"/>
                </a:cubicBezTo>
                <a:cubicBezTo>
                  <a:pt x="3475737" y="986663"/>
                  <a:pt x="3498302" y="999644"/>
                  <a:pt x="3534668" y="1024290"/>
                </a:cubicBezTo>
                <a:lnTo>
                  <a:pt x="3553644" y="1037506"/>
                </a:lnTo>
                <a:lnTo>
                  <a:pt x="3529229" y="997833"/>
                </a:lnTo>
                <a:cubicBezTo>
                  <a:pt x="3533801" y="991737"/>
                  <a:pt x="3534563" y="985260"/>
                  <a:pt x="3531515" y="978402"/>
                </a:cubicBezTo>
                <a:cubicBezTo>
                  <a:pt x="3538373" y="967734"/>
                  <a:pt x="3543136" y="955352"/>
                  <a:pt x="3545803" y="941255"/>
                </a:cubicBezTo>
                <a:cubicBezTo>
                  <a:pt x="3548470" y="927158"/>
                  <a:pt x="3551708" y="913061"/>
                  <a:pt x="3555518" y="898964"/>
                </a:cubicBezTo>
                <a:cubicBezTo>
                  <a:pt x="3559328" y="884867"/>
                  <a:pt x="3561614" y="872865"/>
                  <a:pt x="3562376" y="862959"/>
                </a:cubicBezTo>
                <a:cubicBezTo>
                  <a:pt x="3563138" y="853053"/>
                  <a:pt x="3571139" y="787902"/>
                  <a:pt x="3586379" y="667506"/>
                </a:cubicBezTo>
                <a:lnTo>
                  <a:pt x="3577235" y="672078"/>
                </a:lnTo>
                <a:lnTo>
                  <a:pt x="3557804" y="697224"/>
                </a:lnTo>
                <a:cubicBezTo>
                  <a:pt x="3553994" y="699510"/>
                  <a:pt x="3545612" y="705987"/>
                  <a:pt x="3532658" y="716655"/>
                </a:cubicBezTo>
                <a:cubicBezTo>
                  <a:pt x="3519704" y="727323"/>
                  <a:pt x="3511132" y="733229"/>
                  <a:pt x="3506941" y="734372"/>
                </a:cubicBezTo>
                <a:cubicBezTo>
                  <a:pt x="3502750" y="735515"/>
                  <a:pt x="3495320" y="738372"/>
                  <a:pt x="3484652" y="742944"/>
                </a:cubicBezTo>
                <a:lnTo>
                  <a:pt x="3453791" y="745230"/>
                </a:lnTo>
                <a:lnTo>
                  <a:pt x="3441218" y="742944"/>
                </a:lnTo>
                <a:lnTo>
                  <a:pt x="3422930" y="732657"/>
                </a:lnTo>
                <a:lnTo>
                  <a:pt x="3404642" y="716655"/>
                </a:lnTo>
                <a:cubicBezTo>
                  <a:pt x="3399308" y="696843"/>
                  <a:pt x="3397022" y="684461"/>
                  <a:pt x="3397784" y="679508"/>
                </a:cubicBezTo>
                <a:cubicBezTo>
                  <a:pt x="3398546" y="674555"/>
                  <a:pt x="3398927" y="669221"/>
                  <a:pt x="3398927" y="663506"/>
                </a:cubicBezTo>
                <a:cubicBezTo>
                  <a:pt x="3398927" y="657791"/>
                  <a:pt x="3401594" y="651123"/>
                  <a:pt x="3406928" y="643503"/>
                </a:cubicBezTo>
                <a:cubicBezTo>
                  <a:pt x="3412262" y="635883"/>
                  <a:pt x="3422740" y="617786"/>
                  <a:pt x="3438361" y="589211"/>
                </a:cubicBezTo>
                <a:cubicBezTo>
                  <a:pt x="3453982" y="560636"/>
                  <a:pt x="3463507" y="541586"/>
                  <a:pt x="3466936" y="532061"/>
                </a:cubicBezTo>
                <a:cubicBezTo>
                  <a:pt x="3470365" y="522536"/>
                  <a:pt x="3491320" y="471291"/>
                  <a:pt x="3529801" y="378327"/>
                </a:cubicBezTo>
                <a:cubicBezTo>
                  <a:pt x="3568282" y="285363"/>
                  <a:pt x="3591332" y="232404"/>
                  <a:pt x="3598952" y="219450"/>
                </a:cubicBezTo>
                <a:lnTo>
                  <a:pt x="3606953" y="209163"/>
                </a:lnTo>
                <a:cubicBezTo>
                  <a:pt x="3607715" y="197733"/>
                  <a:pt x="3609620" y="186303"/>
                  <a:pt x="3612668" y="174873"/>
                </a:cubicBezTo>
                <a:cubicBezTo>
                  <a:pt x="3613430" y="174873"/>
                  <a:pt x="3616669" y="176588"/>
                  <a:pt x="3622384" y="180017"/>
                </a:cubicBezTo>
                <a:cubicBezTo>
                  <a:pt x="3628099" y="183446"/>
                  <a:pt x="3647149" y="191066"/>
                  <a:pt x="3679534" y="202877"/>
                </a:cubicBezTo>
                <a:cubicBezTo>
                  <a:pt x="3711919" y="214688"/>
                  <a:pt x="3742970" y="228975"/>
                  <a:pt x="3772688" y="245739"/>
                </a:cubicBezTo>
                <a:cubicBezTo>
                  <a:pt x="3781070" y="270885"/>
                  <a:pt x="3782975" y="287268"/>
                  <a:pt x="3778403" y="294888"/>
                </a:cubicBezTo>
                <a:lnTo>
                  <a:pt x="3787547" y="304032"/>
                </a:lnTo>
                <a:cubicBezTo>
                  <a:pt x="3784499" y="317748"/>
                  <a:pt x="3781642" y="326892"/>
                  <a:pt x="3778975" y="331464"/>
                </a:cubicBezTo>
                <a:cubicBezTo>
                  <a:pt x="3776308" y="336036"/>
                  <a:pt x="3773260" y="341561"/>
                  <a:pt x="3769831" y="348038"/>
                </a:cubicBezTo>
                <a:cubicBezTo>
                  <a:pt x="3766402" y="354515"/>
                  <a:pt x="3758591" y="365564"/>
                  <a:pt x="3746399" y="381185"/>
                </a:cubicBezTo>
                <a:cubicBezTo>
                  <a:pt x="3734207" y="396806"/>
                  <a:pt x="3725825" y="409760"/>
                  <a:pt x="3721253" y="420047"/>
                </a:cubicBezTo>
                <a:cubicBezTo>
                  <a:pt x="3716681" y="430334"/>
                  <a:pt x="3712109" y="440430"/>
                  <a:pt x="3707537" y="450336"/>
                </a:cubicBezTo>
                <a:cubicBezTo>
                  <a:pt x="3702965" y="460242"/>
                  <a:pt x="3695726" y="474149"/>
                  <a:pt x="3685820" y="492056"/>
                </a:cubicBezTo>
                <a:cubicBezTo>
                  <a:pt x="3675914" y="509963"/>
                  <a:pt x="3657626" y="547110"/>
                  <a:pt x="3630956" y="603498"/>
                </a:cubicBezTo>
                <a:lnTo>
                  <a:pt x="3648101" y="616071"/>
                </a:lnTo>
                <a:cubicBezTo>
                  <a:pt x="3656483" y="626739"/>
                  <a:pt x="3662579" y="633978"/>
                  <a:pt x="3666389" y="637788"/>
                </a:cubicBezTo>
                <a:cubicBezTo>
                  <a:pt x="3670199" y="641598"/>
                  <a:pt x="3672866" y="645789"/>
                  <a:pt x="3674390" y="650361"/>
                </a:cubicBezTo>
                <a:cubicBezTo>
                  <a:pt x="3675914" y="654933"/>
                  <a:pt x="3678581" y="662934"/>
                  <a:pt x="3682391" y="674364"/>
                </a:cubicBezTo>
                <a:cubicBezTo>
                  <a:pt x="3695345" y="656838"/>
                  <a:pt x="3702965" y="645789"/>
                  <a:pt x="3705251" y="641217"/>
                </a:cubicBezTo>
                <a:cubicBezTo>
                  <a:pt x="3707537" y="636645"/>
                  <a:pt x="3725444" y="603498"/>
                  <a:pt x="3758972" y="541776"/>
                </a:cubicBezTo>
                <a:cubicBezTo>
                  <a:pt x="3762020" y="550920"/>
                  <a:pt x="3759925" y="562922"/>
                  <a:pt x="3752686" y="577781"/>
                </a:cubicBezTo>
                <a:cubicBezTo>
                  <a:pt x="3745447" y="592640"/>
                  <a:pt x="3741637" y="603879"/>
                  <a:pt x="3741256" y="611499"/>
                </a:cubicBezTo>
                <a:cubicBezTo>
                  <a:pt x="3740875" y="619119"/>
                  <a:pt x="3738589" y="627882"/>
                  <a:pt x="3734398" y="637788"/>
                </a:cubicBezTo>
                <a:cubicBezTo>
                  <a:pt x="3730207" y="647694"/>
                  <a:pt x="3728302" y="654362"/>
                  <a:pt x="3728683" y="657791"/>
                </a:cubicBezTo>
                <a:cubicBezTo>
                  <a:pt x="3729064" y="661220"/>
                  <a:pt x="3728302" y="666744"/>
                  <a:pt x="3726397" y="674364"/>
                </a:cubicBezTo>
                <a:cubicBezTo>
                  <a:pt x="3724492" y="681984"/>
                  <a:pt x="3725254" y="689985"/>
                  <a:pt x="3728683" y="698367"/>
                </a:cubicBezTo>
                <a:cubicBezTo>
                  <a:pt x="3732112" y="706749"/>
                  <a:pt x="3732493" y="712655"/>
                  <a:pt x="3729826" y="716084"/>
                </a:cubicBezTo>
                <a:cubicBezTo>
                  <a:pt x="3727159" y="719513"/>
                  <a:pt x="3724492" y="723704"/>
                  <a:pt x="3721825" y="728657"/>
                </a:cubicBezTo>
                <a:cubicBezTo>
                  <a:pt x="3719158" y="733610"/>
                  <a:pt x="3716872" y="745040"/>
                  <a:pt x="3714967" y="762947"/>
                </a:cubicBezTo>
                <a:cubicBezTo>
                  <a:pt x="3713062" y="780854"/>
                  <a:pt x="3710776" y="792284"/>
                  <a:pt x="3708109" y="797237"/>
                </a:cubicBezTo>
                <a:cubicBezTo>
                  <a:pt x="3705442" y="802190"/>
                  <a:pt x="3704299" y="809619"/>
                  <a:pt x="3704680" y="819525"/>
                </a:cubicBezTo>
                <a:cubicBezTo>
                  <a:pt x="3705061" y="829431"/>
                  <a:pt x="3702013" y="842766"/>
                  <a:pt x="3695536" y="859530"/>
                </a:cubicBezTo>
                <a:cubicBezTo>
                  <a:pt x="3689059" y="876294"/>
                  <a:pt x="3685630" y="887343"/>
                  <a:pt x="3685249" y="892677"/>
                </a:cubicBezTo>
                <a:cubicBezTo>
                  <a:pt x="3684868" y="898011"/>
                  <a:pt x="3683534" y="903155"/>
                  <a:pt x="3681248" y="908108"/>
                </a:cubicBezTo>
                <a:cubicBezTo>
                  <a:pt x="3678962" y="913061"/>
                  <a:pt x="3674200" y="931349"/>
                  <a:pt x="3666961" y="962972"/>
                </a:cubicBezTo>
                <a:cubicBezTo>
                  <a:pt x="3659722" y="994595"/>
                  <a:pt x="3656674" y="1013073"/>
                  <a:pt x="3657817" y="1018407"/>
                </a:cubicBezTo>
                <a:cubicBezTo>
                  <a:pt x="3658960" y="1023741"/>
                  <a:pt x="3659341" y="1029647"/>
                  <a:pt x="3658960" y="1036124"/>
                </a:cubicBezTo>
                <a:cubicBezTo>
                  <a:pt x="3658579" y="1042601"/>
                  <a:pt x="3654197" y="1046220"/>
                  <a:pt x="3645815" y="1046982"/>
                </a:cubicBezTo>
                <a:lnTo>
                  <a:pt x="3634385" y="1065270"/>
                </a:lnTo>
                <a:lnTo>
                  <a:pt x="3621812" y="1072128"/>
                </a:lnTo>
                <a:cubicBezTo>
                  <a:pt x="3614192" y="1068318"/>
                  <a:pt x="3604667" y="1068318"/>
                  <a:pt x="3593237" y="1072128"/>
                </a:cubicBezTo>
                <a:lnTo>
                  <a:pt x="3582950" y="1057269"/>
                </a:lnTo>
                <a:lnTo>
                  <a:pt x="3579339" y="1057269"/>
                </a:lnTo>
                <a:lnTo>
                  <a:pt x="3593161" y="1073855"/>
                </a:lnTo>
                <a:cubicBezTo>
                  <a:pt x="3596666" y="1077361"/>
                  <a:pt x="3599295" y="1081158"/>
                  <a:pt x="3601048" y="1085247"/>
                </a:cubicBezTo>
                <a:cubicBezTo>
                  <a:pt x="3602800" y="1089337"/>
                  <a:pt x="3610103" y="1104234"/>
                  <a:pt x="3622955" y="1129939"/>
                </a:cubicBezTo>
                <a:cubicBezTo>
                  <a:pt x="3635808" y="1155643"/>
                  <a:pt x="3639897" y="1178427"/>
                  <a:pt x="3635223" y="1198290"/>
                </a:cubicBezTo>
                <a:cubicBezTo>
                  <a:pt x="3611855" y="1218153"/>
                  <a:pt x="3597835" y="1228668"/>
                  <a:pt x="3593161" y="1229837"/>
                </a:cubicBezTo>
                <a:cubicBezTo>
                  <a:pt x="3588487" y="1231005"/>
                  <a:pt x="3583814" y="1232758"/>
                  <a:pt x="3579140" y="1235095"/>
                </a:cubicBezTo>
                <a:cubicBezTo>
                  <a:pt x="3574467" y="1237431"/>
                  <a:pt x="3569501" y="1237139"/>
                  <a:pt x="3564243" y="1234218"/>
                </a:cubicBezTo>
                <a:cubicBezTo>
                  <a:pt x="3558985" y="1231297"/>
                  <a:pt x="3549346" y="1228668"/>
                  <a:pt x="3535325" y="1226332"/>
                </a:cubicBezTo>
                <a:cubicBezTo>
                  <a:pt x="3517799" y="1204132"/>
                  <a:pt x="3504655" y="1188651"/>
                  <a:pt x="3495892" y="1179888"/>
                </a:cubicBezTo>
                <a:cubicBezTo>
                  <a:pt x="3487129" y="1171125"/>
                  <a:pt x="3470479" y="1143959"/>
                  <a:pt x="3445943" y="1098392"/>
                </a:cubicBezTo>
                <a:lnTo>
                  <a:pt x="3421406" y="1089629"/>
                </a:lnTo>
                <a:cubicBezTo>
                  <a:pt x="3421406" y="1080282"/>
                  <a:pt x="3418485" y="1072687"/>
                  <a:pt x="3412643" y="1066845"/>
                </a:cubicBezTo>
                <a:lnTo>
                  <a:pt x="3396870" y="1059835"/>
                </a:lnTo>
                <a:lnTo>
                  <a:pt x="3407385" y="1051072"/>
                </a:lnTo>
                <a:cubicBezTo>
                  <a:pt x="3368828" y="1038219"/>
                  <a:pt x="3341079" y="1031501"/>
                  <a:pt x="3324137" y="1030917"/>
                </a:cubicBezTo>
                <a:cubicBezTo>
                  <a:pt x="3307195" y="1030332"/>
                  <a:pt x="3281782" y="1028872"/>
                  <a:pt x="3247899" y="1026535"/>
                </a:cubicBezTo>
                <a:cubicBezTo>
                  <a:pt x="3214015" y="1024198"/>
                  <a:pt x="3189479" y="1023030"/>
                  <a:pt x="3174290" y="1023030"/>
                </a:cubicBezTo>
                <a:cubicBezTo>
                  <a:pt x="3159100" y="1023030"/>
                  <a:pt x="3144203" y="1020109"/>
                  <a:pt x="3129598" y="1014267"/>
                </a:cubicBezTo>
                <a:cubicBezTo>
                  <a:pt x="3114993" y="1008425"/>
                  <a:pt x="3101265" y="1003459"/>
                  <a:pt x="3088412" y="999370"/>
                </a:cubicBezTo>
                <a:cubicBezTo>
                  <a:pt x="3075560" y="995281"/>
                  <a:pt x="3049271" y="982720"/>
                  <a:pt x="3009545" y="961689"/>
                </a:cubicBezTo>
                <a:cubicBezTo>
                  <a:pt x="2969820" y="940658"/>
                  <a:pt x="2944115" y="927805"/>
                  <a:pt x="2932431" y="923132"/>
                </a:cubicBezTo>
                <a:cubicBezTo>
                  <a:pt x="2920747" y="918458"/>
                  <a:pt x="2899716" y="909111"/>
                  <a:pt x="2869337" y="895090"/>
                </a:cubicBezTo>
                <a:lnTo>
                  <a:pt x="2832533" y="923132"/>
                </a:lnTo>
                <a:lnTo>
                  <a:pt x="2799233" y="956431"/>
                </a:lnTo>
                <a:cubicBezTo>
                  <a:pt x="2768855" y="978631"/>
                  <a:pt x="2743150" y="999662"/>
                  <a:pt x="2722119" y="1019525"/>
                </a:cubicBezTo>
                <a:cubicBezTo>
                  <a:pt x="2701088" y="1039388"/>
                  <a:pt x="2686191" y="1051364"/>
                  <a:pt x="2677428" y="1055453"/>
                </a:cubicBezTo>
                <a:cubicBezTo>
                  <a:pt x="2668664" y="1059542"/>
                  <a:pt x="2655520" y="1067429"/>
                  <a:pt x="2637994" y="1079113"/>
                </a:cubicBezTo>
                <a:lnTo>
                  <a:pt x="2634489" y="1066845"/>
                </a:lnTo>
                <a:cubicBezTo>
                  <a:pt x="2623973" y="1070350"/>
                  <a:pt x="2606447" y="1070350"/>
                  <a:pt x="2581911" y="1066845"/>
                </a:cubicBezTo>
                <a:cubicBezTo>
                  <a:pt x="2574900" y="1053993"/>
                  <a:pt x="2574024" y="1041432"/>
                  <a:pt x="2579282" y="1029164"/>
                </a:cubicBezTo>
                <a:cubicBezTo>
                  <a:pt x="2584540" y="1016896"/>
                  <a:pt x="2588337" y="1004628"/>
                  <a:pt x="2590674" y="992360"/>
                </a:cubicBezTo>
                <a:cubicBezTo>
                  <a:pt x="2593011" y="980091"/>
                  <a:pt x="2611121" y="948837"/>
                  <a:pt x="2645004" y="898595"/>
                </a:cubicBezTo>
                <a:lnTo>
                  <a:pt x="2664283" y="884575"/>
                </a:lnTo>
                <a:lnTo>
                  <a:pt x="2674799" y="905606"/>
                </a:lnTo>
                <a:cubicBezTo>
                  <a:pt x="2704009" y="861207"/>
                  <a:pt x="2723579" y="831997"/>
                  <a:pt x="2733511" y="817976"/>
                </a:cubicBezTo>
                <a:cubicBezTo>
                  <a:pt x="2743442" y="803955"/>
                  <a:pt x="2772360" y="755174"/>
                  <a:pt x="2820264" y="671634"/>
                </a:cubicBezTo>
                <a:cubicBezTo>
                  <a:pt x="2868169" y="588093"/>
                  <a:pt x="2896795" y="539312"/>
                  <a:pt x="2906142" y="525292"/>
                </a:cubicBezTo>
                <a:cubicBezTo>
                  <a:pt x="2915489" y="511271"/>
                  <a:pt x="2933015" y="482061"/>
                  <a:pt x="2958720" y="437662"/>
                </a:cubicBezTo>
                <a:cubicBezTo>
                  <a:pt x="2952878" y="436493"/>
                  <a:pt x="2942654" y="441459"/>
                  <a:pt x="2928049" y="452559"/>
                </a:cubicBezTo>
                <a:cubicBezTo>
                  <a:pt x="2913444" y="463659"/>
                  <a:pt x="2898839" y="473590"/>
                  <a:pt x="2884234" y="482353"/>
                </a:cubicBezTo>
                <a:cubicBezTo>
                  <a:pt x="2869629" y="491116"/>
                  <a:pt x="2831364" y="524707"/>
                  <a:pt x="2769439" y="583127"/>
                </a:cubicBezTo>
                <a:lnTo>
                  <a:pt x="2688819" y="688283"/>
                </a:lnTo>
                <a:lnTo>
                  <a:pt x="2674799" y="700552"/>
                </a:lnTo>
                <a:cubicBezTo>
                  <a:pt x="2657273" y="720414"/>
                  <a:pt x="2636826" y="756051"/>
                  <a:pt x="2613458" y="807460"/>
                </a:cubicBezTo>
                <a:cubicBezTo>
                  <a:pt x="2590090" y="858870"/>
                  <a:pt x="2575192" y="896259"/>
                  <a:pt x="2568766" y="919627"/>
                </a:cubicBezTo>
                <a:cubicBezTo>
                  <a:pt x="2562340" y="942995"/>
                  <a:pt x="2555330" y="966071"/>
                  <a:pt x="2547735" y="988854"/>
                </a:cubicBezTo>
                <a:cubicBezTo>
                  <a:pt x="2540140" y="1011638"/>
                  <a:pt x="2535467" y="1032961"/>
                  <a:pt x="2533714" y="1052824"/>
                </a:cubicBezTo>
                <a:cubicBezTo>
                  <a:pt x="2531962" y="1072687"/>
                  <a:pt x="2527288" y="1091674"/>
                  <a:pt x="2519694" y="1109784"/>
                </a:cubicBezTo>
                <a:cubicBezTo>
                  <a:pt x="2512099" y="1127894"/>
                  <a:pt x="2505088" y="1147757"/>
                  <a:pt x="2498662" y="1169372"/>
                </a:cubicBezTo>
                <a:cubicBezTo>
                  <a:pt x="2492236" y="1190987"/>
                  <a:pt x="2484642" y="1208806"/>
                  <a:pt x="2475879" y="1222826"/>
                </a:cubicBezTo>
                <a:cubicBezTo>
                  <a:pt x="2467116" y="1236847"/>
                  <a:pt x="2452803" y="1261968"/>
                  <a:pt x="2432940" y="1298188"/>
                </a:cubicBezTo>
                <a:lnTo>
                  <a:pt x="2399640" y="1317467"/>
                </a:lnTo>
                <a:lnTo>
                  <a:pt x="2357578" y="1291178"/>
                </a:lnTo>
                <a:cubicBezTo>
                  <a:pt x="2333042" y="1260799"/>
                  <a:pt x="2314055" y="1236263"/>
                  <a:pt x="2300619" y="1217569"/>
                </a:cubicBezTo>
                <a:cubicBezTo>
                  <a:pt x="2287182" y="1198874"/>
                  <a:pt x="2279879" y="1187190"/>
                  <a:pt x="2278711" y="1182517"/>
                </a:cubicBezTo>
                <a:cubicBezTo>
                  <a:pt x="2277543" y="1177843"/>
                  <a:pt x="2276666" y="1173754"/>
                  <a:pt x="2276082" y="1170248"/>
                </a:cubicBezTo>
                <a:cubicBezTo>
                  <a:pt x="2275498" y="1166743"/>
                  <a:pt x="2275790" y="1160901"/>
                  <a:pt x="2276958" y="1152722"/>
                </a:cubicBezTo>
                <a:cubicBezTo>
                  <a:pt x="2278127" y="1144544"/>
                  <a:pt x="2279587" y="1137825"/>
                  <a:pt x="2281340" y="1132568"/>
                </a:cubicBezTo>
                <a:cubicBezTo>
                  <a:pt x="2283093" y="1127310"/>
                  <a:pt x="2285137" y="1122344"/>
                  <a:pt x="2287474" y="1117670"/>
                </a:cubicBezTo>
                <a:cubicBezTo>
                  <a:pt x="2289811" y="1112997"/>
                  <a:pt x="2293608" y="1106278"/>
                  <a:pt x="2298866" y="1097515"/>
                </a:cubicBezTo>
                <a:cubicBezTo>
                  <a:pt x="2304124" y="1088752"/>
                  <a:pt x="2309674" y="1080282"/>
                  <a:pt x="2315516" y="1072103"/>
                </a:cubicBezTo>
                <a:cubicBezTo>
                  <a:pt x="2321358" y="1063924"/>
                  <a:pt x="2326615" y="1055161"/>
                  <a:pt x="2331289" y="1045814"/>
                </a:cubicBezTo>
                <a:cubicBezTo>
                  <a:pt x="2335963" y="1036467"/>
                  <a:pt x="2340636" y="1024491"/>
                  <a:pt x="2345310" y="1009885"/>
                </a:cubicBezTo>
                <a:cubicBezTo>
                  <a:pt x="2349983" y="995281"/>
                  <a:pt x="2355533" y="969284"/>
                  <a:pt x="2361960" y="931895"/>
                </a:cubicBezTo>
                <a:cubicBezTo>
                  <a:pt x="2368386" y="894506"/>
                  <a:pt x="2371891" y="863251"/>
                  <a:pt x="2372475" y="838131"/>
                </a:cubicBezTo>
                <a:cubicBezTo>
                  <a:pt x="2373059" y="813010"/>
                  <a:pt x="2372183" y="774745"/>
                  <a:pt x="2369846" y="723335"/>
                </a:cubicBezTo>
                <a:cubicBezTo>
                  <a:pt x="2367509" y="671926"/>
                  <a:pt x="2364296" y="639795"/>
                  <a:pt x="2360207" y="626942"/>
                </a:cubicBezTo>
                <a:cubicBezTo>
                  <a:pt x="2356118" y="614090"/>
                  <a:pt x="2349399" y="596856"/>
                  <a:pt x="2340052" y="575241"/>
                </a:cubicBezTo>
                <a:cubicBezTo>
                  <a:pt x="2330705" y="553625"/>
                  <a:pt x="2312010" y="514192"/>
                  <a:pt x="2283969" y="456940"/>
                </a:cubicBezTo>
                <a:lnTo>
                  <a:pt x="2294484" y="448177"/>
                </a:lnTo>
                <a:cubicBezTo>
                  <a:pt x="2314347" y="455188"/>
                  <a:pt x="2345894" y="471545"/>
                  <a:pt x="2389125" y="497250"/>
                </a:cubicBezTo>
                <a:lnTo>
                  <a:pt x="2425929" y="544570"/>
                </a:lnTo>
                <a:lnTo>
                  <a:pt x="2452218" y="567354"/>
                </a:lnTo>
                <a:lnTo>
                  <a:pt x="2513559" y="518281"/>
                </a:lnTo>
                <a:cubicBezTo>
                  <a:pt x="2499539" y="484398"/>
                  <a:pt x="2491944" y="460153"/>
                  <a:pt x="2490776" y="445548"/>
                </a:cubicBezTo>
                <a:cubicBezTo>
                  <a:pt x="2489607" y="430943"/>
                  <a:pt x="2487270" y="416338"/>
                  <a:pt x="2483765" y="401733"/>
                </a:cubicBezTo>
                <a:cubicBezTo>
                  <a:pt x="2480260" y="387128"/>
                  <a:pt x="2482013" y="355289"/>
                  <a:pt x="2489023" y="306217"/>
                </a:cubicBezTo>
                <a:cubicBezTo>
                  <a:pt x="2455139" y="292196"/>
                  <a:pt x="2428266" y="279928"/>
                  <a:pt x="2408403" y="269412"/>
                </a:cubicBezTo>
                <a:cubicBezTo>
                  <a:pt x="2388541" y="258896"/>
                  <a:pt x="2356410" y="236113"/>
                  <a:pt x="2312010" y="201061"/>
                </a:cubicBezTo>
                <a:lnTo>
                  <a:pt x="2312010" y="183535"/>
                </a:lnTo>
                <a:cubicBezTo>
                  <a:pt x="2329536" y="177693"/>
                  <a:pt x="2347355" y="174187"/>
                  <a:pt x="2365465" y="173019"/>
                </a:cubicBezTo>
                <a:cubicBezTo>
                  <a:pt x="2383575" y="171851"/>
                  <a:pt x="2394967" y="169222"/>
                  <a:pt x="2399640" y="165132"/>
                </a:cubicBezTo>
                <a:cubicBezTo>
                  <a:pt x="2404314" y="161043"/>
                  <a:pt x="2422132" y="147898"/>
                  <a:pt x="2453095" y="125699"/>
                </a:cubicBezTo>
                <a:cubicBezTo>
                  <a:pt x="2484057" y="103499"/>
                  <a:pt x="2505965" y="90063"/>
                  <a:pt x="2518817" y="85389"/>
                </a:cubicBezTo>
                <a:lnTo>
                  <a:pt x="2529333" y="66110"/>
                </a:lnTo>
                <a:close/>
                <a:moveTo>
                  <a:pt x="240459" y="0"/>
                </a:moveTo>
                <a:cubicBezTo>
                  <a:pt x="254061" y="7773"/>
                  <a:pt x="263290" y="11659"/>
                  <a:pt x="268148" y="11659"/>
                </a:cubicBezTo>
                <a:cubicBezTo>
                  <a:pt x="273006" y="11659"/>
                  <a:pt x="293166" y="13116"/>
                  <a:pt x="328627" y="16031"/>
                </a:cubicBezTo>
                <a:cubicBezTo>
                  <a:pt x="364089" y="18946"/>
                  <a:pt x="385949" y="22832"/>
                  <a:pt x="394207" y="27690"/>
                </a:cubicBezTo>
                <a:cubicBezTo>
                  <a:pt x="402465" y="32547"/>
                  <a:pt x="411209" y="36677"/>
                  <a:pt x="420439" y="40077"/>
                </a:cubicBezTo>
                <a:cubicBezTo>
                  <a:pt x="429669" y="43477"/>
                  <a:pt x="445942" y="52950"/>
                  <a:pt x="469259" y="68495"/>
                </a:cubicBezTo>
                <a:cubicBezTo>
                  <a:pt x="473145" y="81125"/>
                  <a:pt x="472417" y="96427"/>
                  <a:pt x="467073" y="114401"/>
                </a:cubicBezTo>
                <a:cubicBezTo>
                  <a:pt x="461730" y="132374"/>
                  <a:pt x="458329" y="151319"/>
                  <a:pt x="456872" y="171236"/>
                </a:cubicBezTo>
                <a:cubicBezTo>
                  <a:pt x="455415" y="191153"/>
                  <a:pt x="453471" y="212041"/>
                  <a:pt x="451043" y="233901"/>
                </a:cubicBezTo>
                <a:cubicBezTo>
                  <a:pt x="448614" y="255761"/>
                  <a:pt x="444242" y="286365"/>
                  <a:pt x="437927" y="325713"/>
                </a:cubicBezTo>
                <a:cubicBezTo>
                  <a:pt x="431612" y="365060"/>
                  <a:pt x="422625" y="410723"/>
                  <a:pt x="410966" y="462701"/>
                </a:cubicBezTo>
                <a:cubicBezTo>
                  <a:pt x="399308" y="514679"/>
                  <a:pt x="394207" y="542368"/>
                  <a:pt x="395664" y="545769"/>
                </a:cubicBezTo>
                <a:cubicBezTo>
                  <a:pt x="397122" y="549169"/>
                  <a:pt x="395421" y="566171"/>
                  <a:pt x="390564" y="596775"/>
                </a:cubicBezTo>
                <a:cubicBezTo>
                  <a:pt x="385706" y="627379"/>
                  <a:pt x="383277" y="648753"/>
                  <a:pt x="383277" y="660897"/>
                </a:cubicBezTo>
                <a:cubicBezTo>
                  <a:pt x="383277" y="673042"/>
                  <a:pt x="378905" y="710204"/>
                  <a:pt x="370161" y="772383"/>
                </a:cubicBezTo>
                <a:cubicBezTo>
                  <a:pt x="361417" y="834562"/>
                  <a:pt x="354130" y="875367"/>
                  <a:pt x="348301" y="894798"/>
                </a:cubicBezTo>
                <a:cubicBezTo>
                  <a:pt x="342472" y="914229"/>
                  <a:pt x="340529" y="926131"/>
                  <a:pt x="342472" y="930503"/>
                </a:cubicBezTo>
                <a:cubicBezTo>
                  <a:pt x="344415" y="934875"/>
                  <a:pt x="342472" y="943133"/>
                  <a:pt x="336642" y="955277"/>
                </a:cubicBezTo>
                <a:cubicBezTo>
                  <a:pt x="330813" y="967421"/>
                  <a:pt x="325713" y="980294"/>
                  <a:pt x="321341" y="993896"/>
                </a:cubicBezTo>
                <a:cubicBezTo>
                  <a:pt x="316969" y="1007498"/>
                  <a:pt x="311868" y="1017456"/>
                  <a:pt x="306039" y="1023771"/>
                </a:cubicBezTo>
                <a:cubicBezTo>
                  <a:pt x="300209" y="1030086"/>
                  <a:pt x="290494" y="1042474"/>
                  <a:pt x="276892" y="1060933"/>
                </a:cubicBezTo>
                <a:cubicBezTo>
                  <a:pt x="251632" y="1077449"/>
                  <a:pt x="234873" y="1085465"/>
                  <a:pt x="226614" y="1084979"/>
                </a:cubicBezTo>
                <a:cubicBezTo>
                  <a:pt x="218356" y="1084493"/>
                  <a:pt x="213256" y="1085222"/>
                  <a:pt x="211313" y="1087165"/>
                </a:cubicBezTo>
                <a:cubicBezTo>
                  <a:pt x="209370" y="1089108"/>
                  <a:pt x="199411" y="1097852"/>
                  <a:pt x="181437" y="1113397"/>
                </a:cubicBezTo>
                <a:cubicBezTo>
                  <a:pt x="163464" y="1128942"/>
                  <a:pt x="151805" y="1139386"/>
                  <a:pt x="146462" y="1144729"/>
                </a:cubicBezTo>
                <a:cubicBezTo>
                  <a:pt x="141118" y="1150073"/>
                  <a:pt x="135046" y="1152259"/>
                  <a:pt x="128245" y="1151287"/>
                </a:cubicBezTo>
                <a:cubicBezTo>
                  <a:pt x="128245" y="1133799"/>
                  <a:pt x="125816" y="1118255"/>
                  <a:pt x="120958" y="1104653"/>
                </a:cubicBezTo>
                <a:cubicBezTo>
                  <a:pt x="116101" y="1091051"/>
                  <a:pt x="114886" y="1077207"/>
                  <a:pt x="117315" y="1063119"/>
                </a:cubicBezTo>
                <a:cubicBezTo>
                  <a:pt x="119744" y="1049032"/>
                  <a:pt x="118287" y="1035916"/>
                  <a:pt x="112943" y="1023771"/>
                </a:cubicBezTo>
                <a:cubicBezTo>
                  <a:pt x="107600" y="1011627"/>
                  <a:pt x="105899" y="1003612"/>
                  <a:pt x="107843" y="999725"/>
                </a:cubicBezTo>
                <a:cubicBezTo>
                  <a:pt x="109786" y="995839"/>
                  <a:pt x="107843" y="987581"/>
                  <a:pt x="102013" y="974951"/>
                </a:cubicBezTo>
                <a:cubicBezTo>
                  <a:pt x="96184" y="962321"/>
                  <a:pt x="88897" y="936575"/>
                  <a:pt x="80153" y="897713"/>
                </a:cubicBezTo>
                <a:lnTo>
                  <a:pt x="96184" y="899170"/>
                </a:lnTo>
                <a:lnTo>
                  <a:pt x="102013" y="846706"/>
                </a:lnTo>
                <a:cubicBezTo>
                  <a:pt x="126302" y="901113"/>
                  <a:pt x="140632" y="930988"/>
                  <a:pt x="145004" y="936332"/>
                </a:cubicBezTo>
                <a:cubicBezTo>
                  <a:pt x="149376" y="941675"/>
                  <a:pt x="157392" y="952605"/>
                  <a:pt x="169050" y="969122"/>
                </a:cubicBezTo>
                <a:cubicBezTo>
                  <a:pt x="180709" y="952605"/>
                  <a:pt x="188238" y="937060"/>
                  <a:pt x="191639" y="922487"/>
                </a:cubicBezTo>
                <a:cubicBezTo>
                  <a:pt x="195039" y="907914"/>
                  <a:pt x="199411" y="891883"/>
                  <a:pt x="204755" y="874396"/>
                </a:cubicBezTo>
                <a:cubicBezTo>
                  <a:pt x="210098" y="856908"/>
                  <a:pt x="214713" y="836262"/>
                  <a:pt x="218599" y="812459"/>
                </a:cubicBezTo>
                <a:cubicBezTo>
                  <a:pt x="222485" y="788656"/>
                  <a:pt x="226614" y="765339"/>
                  <a:pt x="230986" y="742508"/>
                </a:cubicBezTo>
                <a:cubicBezTo>
                  <a:pt x="235358" y="719676"/>
                  <a:pt x="238273" y="700002"/>
                  <a:pt x="239730" y="683486"/>
                </a:cubicBezTo>
                <a:cubicBezTo>
                  <a:pt x="241188" y="666970"/>
                  <a:pt x="247503" y="607948"/>
                  <a:pt x="258676" y="506421"/>
                </a:cubicBezTo>
                <a:cubicBezTo>
                  <a:pt x="269848" y="404894"/>
                  <a:pt x="277135" y="342229"/>
                  <a:pt x="280536" y="318426"/>
                </a:cubicBezTo>
                <a:cubicBezTo>
                  <a:pt x="283936" y="294623"/>
                  <a:pt x="285636" y="273735"/>
                  <a:pt x="285636" y="255761"/>
                </a:cubicBezTo>
                <a:cubicBezTo>
                  <a:pt x="285636" y="237787"/>
                  <a:pt x="286365" y="220057"/>
                  <a:pt x="287822" y="202569"/>
                </a:cubicBezTo>
                <a:cubicBezTo>
                  <a:pt x="289279" y="185081"/>
                  <a:pt x="287336" y="169536"/>
                  <a:pt x="281993" y="155934"/>
                </a:cubicBezTo>
                <a:cubicBezTo>
                  <a:pt x="276649" y="142333"/>
                  <a:pt x="271306" y="132374"/>
                  <a:pt x="265962" y="126059"/>
                </a:cubicBezTo>
                <a:cubicBezTo>
                  <a:pt x="260619" y="119744"/>
                  <a:pt x="249689" y="105899"/>
                  <a:pt x="233172" y="84525"/>
                </a:cubicBezTo>
                <a:cubicBezTo>
                  <a:pt x="238030" y="67037"/>
                  <a:pt x="240702" y="56593"/>
                  <a:pt x="241188" y="53193"/>
                </a:cubicBezTo>
                <a:cubicBezTo>
                  <a:pt x="241673" y="49792"/>
                  <a:pt x="240945" y="46392"/>
                  <a:pt x="239002" y="42992"/>
                </a:cubicBezTo>
                <a:cubicBezTo>
                  <a:pt x="237059" y="39591"/>
                  <a:pt x="234144" y="32062"/>
                  <a:pt x="230258" y="2040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bg1"/>
              </a:solidFill>
              <a:cs typeface="+mn-ea"/>
              <a:sym typeface="+mn-lt"/>
            </a:endParaRPr>
          </a:p>
        </p:txBody>
      </p:sp>
      <p:sp>
        <p:nvSpPr>
          <p:cNvPr id="30" name="文本框 29"/>
          <p:cNvSpPr txBox="1"/>
          <p:nvPr/>
        </p:nvSpPr>
        <p:spPr>
          <a:xfrm>
            <a:off x="10953750" y="4657090"/>
            <a:ext cx="4064000" cy="368300"/>
          </a:xfrm>
          <a:prstGeom prst="rect">
            <a:avLst/>
          </a:prstGeom>
          <a:noFill/>
        </p:spPr>
        <p:txBody>
          <a:bodyPr wrap="square" rtlCol="0">
            <a:spAutoFit/>
          </a:bodyPr>
          <a:lstStyle/>
          <a:p>
            <a:endParaRPr lang="zh-CN" altLang="en-US">
              <a:cs typeface="+mn-ea"/>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a:xfrm>
            <a:off x="0" y="0"/>
            <a:ext cx="12192000" cy="6886575"/>
          </a:xfrm>
          <a:prstGeom prst="rect">
            <a:avLst/>
          </a:prstGeom>
        </p:spPr>
      </p:pic>
      <p:sp>
        <p:nvSpPr>
          <p:cNvPr id="5" name="矩形 4"/>
          <p:cNvSpPr/>
          <p:nvPr/>
        </p:nvSpPr>
        <p:spPr>
          <a:xfrm>
            <a:off x="-164465" y="-35560"/>
            <a:ext cx="12403455" cy="6922135"/>
          </a:xfrm>
          <a:prstGeom prst="rect">
            <a:avLst/>
          </a:prstGeom>
          <a:solidFill>
            <a:schemeClr val="bg1">
              <a:alpha val="9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7011670" y="108585"/>
            <a:ext cx="7016750" cy="687070"/>
          </a:xfrm>
          <a:prstGeom prst="parallelogram">
            <a:avLst/>
          </a:prstGeom>
          <a:solidFill>
            <a:srgbClr val="F52617">
              <a:alpha val="42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64465" y="117475"/>
            <a:ext cx="7016750" cy="672465"/>
          </a:xfrm>
          <a:prstGeom prst="parallelogram">
            <a:avLst/>
          </a:prstGeom>
          <a:gradFill>
            <a:gsLst>
              <a:gs pos="0">
                <a:srgbClr val="90ACE0"/>
              </a:gs>
              <a:gs pos="10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nvGrpSpPr>
          <p:cNvPr id="8" name="组合 7"/>
          <p:cNvGrpSpPr/>
          <p:nvPr/>
        </p:nvGrpSpPr>
        <p:grpSpPr>
          <a:xfrm>
            <a:off x="553085" y="78740"/>
            <a:ext cx="4743450" cy="770255"/>
            <a:chOff x="871" y="-152"/>
            <a:chExt cx="7470" cy="1213"/>
          </a:xfrm>
        </p:grpSpPr>
        <p:sp>
          <p:nvSpPr>
            <p:cNvPr id="84" name="文本框 83"/>
            <p:cNvSpPr txBox="1"/>
            <p:nvPr/>
          </p:nvSpPr>
          <p:spPr>
            <a:xfrm>
              <a:off x="1941" y="0"/>
              <a:ext cx="6400" cy="919"/>
            </a:xfrm>
            <a:prstGeom prst="rect">
              <a:avLst/>
            </a:prstGeom>
            <a:noFill/>
          </p:spPr>
          <p:txBody>
            <a:bodyPr wrap="square" rtlCol="0">
              <a:spAutoFit/>
            </a:bodyPr>
            <a:lstStyle/>
            <a:p>
              <a:r>
                <a:rPr lang="zh-CN" altLang="en-US" sz="3200">
                  <a:solidFill>
                    <a:schemeClr val="bg1"/>
                  </a:solidFill>
                  <a:cs typeface="+mn-ea"/>
                  <a:sym typeface="+mn-lt"/>
                </a:rPr>
                <a:t>师资队伍</a:t>
              </a:r>
            </a:p>
          </p:txBody>
        </p:sp>
        <p:pic>
          <p:nvPicPr>
            <p:cNvPr id="7" name="图片 6" descr="logo"/>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871" y="-152"/>
              <a:ext cx="1219" cy="1213"/>
            </a:xfrm>
            <a:prstGeom prst="rect">
              <a:avLst/>
            </a:prstGeom>
          </p:spPr>
        </p:pic>
      </p:grpSp>
      <p:sp>
        <p:nvSpPr>
          <p:cNvPr id="6" name="矩形 5"/>
          <p:cNvSpPr/>
          <p:nvPr/>
        </p:nvSpPr>
        <p:spPr>
          <a:xfrm>
            <a:off x="854710" y="1291590"/>
            <a:ext cx="4953000" cy="2304415"/>
          </a:xfrm>
          <a:prstGeom prst="rect">
            <a:avLst/>
          </a:prstGeom>
          <a:solidFill>
            <a:srgbClr val="91ACE0"/>
          </a:solidFill>
          <a:ln>
            <a:solidFill>
              <a:srgbClr val="ED9A95"/>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6410960" y="1291590"/>
            <a:ext cx="4953000" cy="5017135"/>
          </a:xfrm>
          <a:prstGeom prst="rect">
            <a:avLst/>
          </a:prstGeom>
          <a:solidFill>
            <a:srgbClr val="90ACE0"/>
          </a:solidFill>
          <a:ln>
            <a:solidFill>
              <a:srgbClr val="ED9A95"/>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854710" y="4004310"/>
            <a:ext cx="4953000" cy="2304415"/>
          </a:xfrm>
          <a:prstGeom prst="rect">
            <a:avLst/>
          </a:prstGeom>
          <a:solidFill>
            <a:srgbClr val="91ACE0"/>
          </a:solidFill>
          <a:ln>
            <a:solidFill>
              <a:srgbClr val="ED9A95"/>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pic>
        <p:nvPicPr>
          <p:cNvPr id="14" name="图片 13" descr="教师"/>
          <p:cNvPicPr>
            <a:picLocks noChangeAspect="1"/>
          </p:cNvPicPr>
          <p:nvPr/>
        </p:nvPicPr>
        <p:blipFill>
          <a:blip r:embed="rId18" cstate="email">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980440" y="1565910"/>
            <a:ext cx="1595120" cy="1595120"/>
          </a:xfrm>
          <a:prstGeom prst="rect">
            <a:avLst/>
          </a:prstGeom>
        </p:spPr>
      </p:pic>
      <p:cxnSp>
        <p:nvCxnSpPr>
          <p:cNvPr id="15" name="直接连接符 14"/>
          <p:cNvCxnSpPr/>
          <p:nvPr>
            <p:custDataLst>
              <p:tags r:id="rId1"/>
            </p:custDataLst>
          </p:nvPr>
        </p:nvCxnSpPr>
        <p:spPr>
          <a:xfrm>
            <a:off x="2517140" y="2174240"/>
            <a:ext cx="3119120" cy="0"/>
          </a:xfrm>
          <a:prstGeom prst="line">
            <a:avLst/>
          </a:prstGeom>
          <a:ln w="25400">
            <a:solidFill>
              <a:schemeClr val="bg1"/>
            </a:solidFill>
          </a:ln>
        </p:spPr>
        <p:style>
          <a:lnRef idx="2">
            <a:schemeClr val="accent1"/>
          </a:lnRef>
          <a:fillRef idx="0">
            <a:srgbClr val="FFFFFF"/>
          </a:fillRef>
          <a:effectRef idx="0">
            <a:srgbClr val="FFFFFF"/>
          </a:effectRef>
          <a:fontRef idx="minor">
            <a:schemeClr val="tx1"/>
          </a:fontRef>
        </p:style>
      </p:cxnSp>
      <p:sp>
        <p:nvSpPr>
          <p:cNvPr id="16" name="文本框 15"/>
          <p:cNvSpPr txBox="1"/>
          <p:nvPr>
            <p:custDataLst>
              <p:tags r:id="rId2"/>
            </p:custDataLst>
          </p:nvPr>
        </p:nvSpPr>
        <p:spPr>
          <a:xfrm>
            <a:off x="2517140" y="1703070"/>
            <a:ext cx="4064000" cy="429895"/>
          </a:xfrm>
          <a:prstGeom prst="rect">
            <a:avLst/>
          </a:prstGeom>
          <a:noFill/>
        </p:spPr>
        <p:txBody>
          <a:bodyPr wrap="square" rtlCol="0">
            <a:spAutoFit/>
          </a:bodyPr>
          <a:lstStyle/>
          <a:p>
            <a:r>
              <a:rPr lang="zh-CN" altLang="en-US" sz="2200" b="1">
                <a:solidFill>
                  <a:srgbClr val="F7A198"/>
                </a:solidFill>
                <a:cs typeface="+mn-ea"/>
                <a:sym typeface="+mn-lt"/>
              </a:rPr>
              <a:t>学校教师</a:t>
            </a:r>
          </a:p>
        </p:txBody>
      </p:sp>
      <p:sp>
        <p:nvSpPr>
          <p:cNvPr id="17" name="文本框 16"/>
          <p:cNvSpPr txBox="1"/>
          <p:nvPr>
            <p:custDataLst>
              <p:tags r:id="rId3"/>
            </p:custDataLst>
          </p:nvPr>
        </p:nvSpPr>
        <p:spPr>
          <a:xfrm>
            <a:off x="2517140" y="2280920"/>
            <a:ext cx="4064000" cy="798830"/>
          </a:xfrm>
          <a:prstGeom prst="rect">
            <a:avLst/>
          </a:prstGeom>
          <a:noFill/>
        </p:spPr>
        <p:txBody>
          <a:bodyPr wrap="square" rtlCol="0">
            <a:spAutoFit/>
          </a:bodyPr>
          <a:lstStyle/>
          <a:p>
            <a:r>
              <a:rPr lang="zh-CN" altLang="en-US" dirty="0">
                <a:solidFill>
                  <a:schemeClr val="bg1"/>
                </a:solidFill>
                <a:cs typeface="+mn-ea"/>
                <a:sym typeface="+mn-lt"/>
              </a:rPr>
              <a:t>共计</a:t>
            </a:r>
          </a:p>
          <a:p>
            <a:pPr algn="l">
              <a:buClrTx/>
              <a:buSzTx/>
              <a:buFontTx/>
            </a:pPr>
            <a:r>
              <a:rPr lang="zh-CN" altLang="en-US" sz="2800" b="1" dirty="0">
                <a:solidFill>
                  <a:srgbClr val="F7A198"/>
                </a:solidFill>
                <a:cs typeface="+mn-ea"/>
                <a:sym typeface="+mn-lt"/>
              </a:rPr>
              <a:t>991</a:t>
            </a:r>
            <a:r>
              <a:rPr lang="zh-CN" altLang="en-US" b="1" dirty="0">
                <a:solidFill>
                  <a:srgbClr val="F7A198"/>
                </a:solidFill>
                <a:cs typeface="+mn-ea"/>
                <a:sym typeface="+mn-lt"/>
              </a:rPr>
              <a:t>人</a:t>
            </a:r>
            <a:endParaRPr lang="zh-CN" altLang="en-US" sz="2800" b="1" dirty="0">
              <a:solidFill>
                <a:srgbClr val="F7A198"/>
              </a:solidFill>
              <a:cs typeface="+mn-ea"/>
              <a:sym typeface="+mn-lt"/>
            </a:endParaRPr>
          </a:p>
        </p:txBody>
      </p:sp>
      <p:sp>
        <p:nvSpPr>
          <p:cNvPr id="18" name="文本框 17"/>
          <p:cNvSpPr txBox="1"/>
          <p:nvPr>
            <p:custDataLst>
              <p:tags r:id="rId4"/>
            </p:custDataLst>
          </p:nvPr>
        </p:nvSpPr>
        <p:spPr>
          <a:xfrm>
            <a:off x="3830320" y="1713865"/>
            <a:ext cx="4064000" cy="429895"/>
          </a:xfrm>
          <a:prstGeom prst="rect">
            <a:avLst/>
          </a:prstGeom>
          <a:noFill/>
        </p:spPr>
        <p:txBody>
          <a:bodyPr wrap="square" rtlCol="0">
            <a:spAutoFit/>
          </a:bodyPr>
          <a:lstStyle/>
          <a:p>
            <a:r>
              <a:rPr lang="zh-CN" altLang="en-US" sz="2200" b="1">
                <a:solidFill>
                  <a:srgbClr val="F7A198"/>
                </a:solidFill>
                <a:cs typeface="+mn-ea"/>
                <a:sym typeface="+mn-lt"/>
              </a:rPr>
              <a:t>双师素质教师</a:t>
            </a:r>
          </a:p>
        </p:txBody>
      </p:sp>
      <p:sp>
        <p:nvSpPr>
          <p:cNvPr id="19" name="文本框 18"/>
          <p:cNvSpPr txBox="1"/>
          <p:nvPr>
            <p:custDataLst>
              <p:tags r:id="rId5"/>
            </p:custDataLst>
          </p:nvPr>
        </p:nvSpPr>
        <p:spPr>
          <a:xfrm>
            <a:off x="3830320" y="2280920"/>
            <a:ext cx="4064000" cy="798830"/>
          </a:xfrm>
          <a:prstGeom prst="rect">
            <a:avLst/>
          </a:prstGeom>
          <a:noFill/>
        </p:spPr>
        <p:txBody>
          <a:bodyPr wrap="square" rtlCol="0">
            <a:spAutoFit/>
          </a:bodyPr>
          <a:lstStyle/>
          <a:p>
            <a:r>
              <a:rPr lang="zh-CN" altLang="en-US">
                <a:solidFill>
                  <a:schemeClr val="bg1"/>
                </a:solidFill>
                <a:cs typeface="+mn-ea"/>
                <a:sym typeface="+mn-lt"/>
              </a:rPr>
              <a:t>占比</a:t>
            </a:r>
          </a:p>
          <a:p>
            <a:r>
              <a:rPr lang="zh-CN" altLang="en-US" sz="2800" b="1">
                <a:solidFill>
                  <a:srgbClr val="F7A198"/>
                </a:solidFill>
                <a:cs typeface="+mn-ea"/>
                <a:sym typeface="+mn-lt"/>
              </a:rPr>
              <a:t>80.72%</a:t>
            </a:r>
          </a:p>
        </p:txBody>
      </p:sp>
      <p:pic>
        <p:nvPicPr>
          <p:cNvPr id="20" name="图片 19" descr="团队带头人"/>
          <p:cNvPicPr>
            <a:picLocks noChangeAspect="1"/>
          </p:cNvPicPr>
          <p:nvPr/>
        </p:nvPicPr>
        <p:blipFill>
          <a:blip r:embed="rId20" cstate="email">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922655" y="4208780"/>
            <a:ext cx="1656000" cy="1656000"/>
          </a:xfrm>
          <a:prstGeom prst="rect">
            <a:avLst/>
          </a:prstGeom>
        </p:spPr>
      </p:pic>
      <p:cxnSp>
        <p:nvCxnSpPr>
          <p:cNvPr id="21" name="直接连接符 20"/>
          <p:cNvCxnSpPr/>
          <p:nvPr>
            <p:custDataLst>
              <p:tags r:id="rId6"/>
            </p:custDataLst>
          </p:nvPr>
        </p:nvCxnSpPr>
        <p:spPr>
          <a:xfrm>
            <a:off x="2550795" y="4874895"/>
            <a:ext cx="3119120" cy="0"/>
          </a:xfrm>
          <a:prstGeom prst="line">
            <a:avLst/>
          </a:prstGeom>
          <a:ln w="25400">
            <a:solidFill>
              <a:schemeClr val="bg1"/>
            </a:solidFill>
          </a:ln>
        </p:spPr>
        <p:style>
          <a:lnRef idx="2">
            <a:schemeClr val="accent1"/>
          </a:lnRef>
          <a:fillRef idx="0">
            <a:srgbClr val="FFFFFF"/>
          </a:fillRef>
          <a:effectRef idx="0">
            <a:srgbClr val="FFFFFF"/>
          </a:effectRef>
          <a:fontRef idx="minor">
            <a:schemeClr val="tx1"/>
          </a:fontRef>
        </p:style>
      </p:cxnSp>
      <p:sp>
        <p:nvSpPr>
          <p:cNvPr id="22" name="文本框 21"/>
          <p:cNvSpPr txBox="1"/>
          <p:nvPr>
            <p:custDataLst>
              <p:tags r:id="rId7"/>
            </p:custDataLst>
          </p:nvPr>
        </p:nvSpPr>
        <p:spPr>
          <a:xfrm>
            <a:off x="2503805" y="4404995"/>
            <a:ext cx="4064000" cy="429895"/>
          </a:xfrm>
          <a:prstGeom prst="rect">
            <a:avLst/>
          </a:prstGeom>
          <a:noFill/>
        </p:spPr>
        <p:txBody>
          <a:bodyPr wrap="square" rtlCol="0">
            <a:spAutoFit/>
          </a:bodyPr>
          <a:lstStyle/>
          <a:p>
            <a:r>
              <a:rPr lang="zh-CN" altLang="en-US" sz="2200" b="1">
                <a:solidFill>
                  <a:srgbClr val="F7A198"/>
                </a:solidFill>
                <a:cs typeface="+mn-ea"/>
                <a:sym typeface="+mn-lt"/>
              </a:rPr>
              <a:t>专业带头人</a:t>
            </a:r>
          </a:p>
        </p:txBody>
      </p:sp>
      <p:sp>
        <p:nvSpPr>
          <p:cNvPr id="23" name="文本框 22"/>
          <p:cNvSpPr txBox="1"/>
          <p:nvPr>
            <p:custDataLst>
              <p:tags r:id="rId8"/>
            </p:custDataLst>
          </p:nvPr>
        </p:nvSpPr>
        <p:spPr>
          <a:xfrm>
            <a:off x="2517140" y="4993640"/>
            <a:ext cx="4064000" cy="798830"/>
          </a:xfrm>
          <a:prstGeom prst="rect">
            <a:avLst/>
          </a:prstGeom>
          <a:noFill/>
        </p:spPr>
        <p:txBody>
          <a:bodyPr wrap="square" rtlCol="0">
            <a:spAutoFit/>
          </a:bodyPr>
          <a:lstStyle/>
          <a:p>
            <a:r>
              <a:rPr lang="zh-CN" altLang="en-US">
                <a:solidFill>
                  <a:schemeClr val="bg1"/>
                </a:solidFill>
                <a:cs typeface="+mn-ea"/>
                <a:sym typeface="+mn-lt"/>
              </a:rPr>
              <a:t>共计</a:t>
            </a:r>
          </a:p>
          <a:p>
            <a:pPr algn="l">
              <a:buClrTx/>
              <a:buSzTx/>
              <a:buFontTx/>
            </a:pPr>
            <a:r>
              <a:rPr lang="zh-CN" altLang="en-US" sz="2800" b="1">
                <a:solidFill>
                  <a:srgbClr val="F7A198"/>
                </a:solidFill>
                <a:cs typeface="+mn-ea"/>
                <a:sym typeface="+mn-lt"/>
              </a:rPr>
              <a:t>31</a:t>
            </a:r>
            <a:r>
              <a:rPr lang="zh-CN" altLang="en-US" b="1">
                <a:solidFill>
                  <a:srgbClr val="F7A198"/>
                </a:solidFill>
                <a:cs typeface="+mn-ea"/>
                <a:sym typeface="+mn-lt"/>
              </a:rPr>
              <a:t>人</a:t>
            </a:r>
            <a:endParaRPr lang="zh-CN" altLang="en-US" sz="2800" b="1">
              <a:solidFill>
                <a:srgbClr val="F7A198"/>
              </a:solidFill>
              <a:cs typeface="+mn-ea"/>
              <a:sym typeface="+mn-lt"/>
            </a:endParaRPr>
          </a:p>
        </p:txBody>
      </p:sp>
      <p:sp>
        <p:nvSpPr>
          <p:cNvPr id="24" name="文本框 23"/>
          <p:cNvSpPr txBox="1"/>
          <p:nvPr>
            <p:custDataLst>
              <p:tags r:id="rId9"/>
            </p:custDataLst>
          </p:nvPr>
        </p:nvSpPr>
        <p:spPr>
          <a:xfrm>
            <a:off x="3957320" y="4404995"/>
            <a:ext cx="4064000" cy="429895"/>
          </a:xfrm>
          <a:prstGeom prst="rect">
            <a:avLst/>
          </a:prstGeom>
          <a:noFill/>
        </p:spPr>
        <p:txBody>
          <a:bodyPr wrap="square" rtlCol="0">
            <a:spAutoFit/>
          </a:bodyPr>
          <a:lstStyle/>
          <a:p>
            <a:r>
              <a:rPr lang="zh-CN" altLang="en-US" sz="2200" b="1">
                <a:solidFill>
                  <a:srgbClr val="F7A198"/>
                </a:solidFill>
                <a:cs typeface="+mn-ea"/>
                <a:sym typeface="+mn-lt"/>
              </a:rPr>
              <a:t>中级以上教师</a:t>
            </a:r>
          </a:p>
        </p:txBody>
      </p:sp>
      <p:sp>
        <p:nvSpPr>
          <p:cNvPr id="25" name="文本框 24"/>
          <p:cNvSpPr txBox="1"/>
          <p:nvPr>
            <p:custDataLst>
              <p:tags r:id="rId10"/>
            </p:custDataLst>
          </p:nvPr>
        </p:nvSpPr>
        <p:spPr>
          <a:xfrm>
            <a:off x="3830320" y="4993640"/>
            <a:ext cx="4064000" cy="798830"/>
          </a:xfrm>
          <a:prstGeom prst="rect">
            <a:avLst/>
          </a:prstGeom>
          <a:noFill/>
        </p:spPr>
        <p:txBody>
          <a:bodyPr wrap="square" rtlCol="0">
            <a:spAutoFit/>
          </a:bodyPr>
          <a:lstStyle/>
          <a:p>
            <a:r>
              <a:rPr lang="zh-CN" altLang="en-US">
                <a:solidFill>
                  <a:schemeClr val="bg1"/>
                </a:solidFill>
                <a:cs typeface="+mn-ea"/>
                <a:sym typeface="+mn-lt"/>
              </a:rPr>
              <a:t>占比</a:t>
            </a:r>
          </a:p>
          <a:p>
            <a:r>
              <a:rPr lang="en-US" altLang="zh-CN" sz="2800" b="1">
                <a:solidFill>
                  <a:srgbClr val="F7A198"/>
                </a:solidFill>
                <a:cs typeface="+mn-ea"/>
                <a:sym typeface="+mn-lt"/>
              </a:rPr>
              <a:t>84.76</a:t>
            </a:r>
            <a:r>
              <a:rPr lang="zh-CN" altLang="en-US" sz="2800" b="1">
                <a:solidFill>
                  <a:srgbClr val="F7A198"/>
                </a:solidFill>
                <a:cs typeface="+mn-ea"/>
                <a:sym typeface="+mn-lt"/>
              </a:rPr>
              <a:t>%</a:t>
            </a:r>
          </a:p>
        </p:txBody>
      </p:sp>
      <p:pic>
        <p:nvPicPr>
          <p:cNvPr id="27" name="图片 26" descr="团队"/>
          <p:cNvPicPr>
            <a:picLocks noChangeAspect="1"/>
          </p:cNvPicPr>
          <p:nvPr/>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6717030" y="1565910"/>
            <a:ext cx="995680" cy="995680"/>
          </a:xfrm>
          <a:prstGeom prst="rect">
            <a:avLst/>
          </a:prstGeom>
        </p:spPr>
      </p:pic>
      <p:pic>
        <p:nvPicPr>
          <p:cNvPr id="28" name="图片 27" descr="名师辅导"/>
          <p:cNvPicPr>
            <a:picLocks noChangeAspect="1"/>
          </p:cNvPicPr>
          <p:nvPr/>
        </p:nvPicPr>
        <p:blipFill>
          <a:blip r:embed="rId24" cstate="email">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6621145" y="3098800"/>
            <a:ext cx="1080000" cy="1080000"/>
          </a:xfrm>
          <a:prstGeom prst="rect">
            <a:avLst/>
          </a:prstGeom>
        </p:spPr>
      </p:pic>
      <p:pic>
        <p:nvPicPr>
          <p:cNvPr id="29" name="图片 28" descr="知识"/>
          <p:cNvPicPr>
            <a:picLocks noChangeAspect="1"/>
          </p:cNvPicPr>
          <p:nvPr/>
        </p:nvPicPr>
        <p:blipFill>
          <a:blip r:embed="rId26" cstate="email">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6677025" y="4624070"/>
            <a:ext cx="1080000" cy="1080000"/>
          </a:xfrm>
          <a:prstGeom prst="rect">
            <a:avLst/>
          </a:prstGeom>
        </p:spPr>
      </p:pic>
      <p:cxnSp>
        <p:nvCxnSpPr>
          <p:cNvPr id="30" name="直接连接符 29"/>
          <p:cNvCxnSpPr/>
          <p:nvPr/>
        </p:nvCxnSpPr>
        <p:spPr>
          <a:xfrm flipV="1">
            <a:off x="6621145" y="2720975"/>
            <a:ext cx="4434840" cy="9525"/>
          </a:xfrm>
          <a:prstGeom prst="line">
            <a:avLst/>
          </a:prstGeom>
          <a:ln w="25400">
            <a:solidFill>
              <a:schemeClr val="bg1"/>
            </a:solidFill>
          </a:ln>
        </p:spPr>
        <p:style>
          <a:lnRef idx="2">
            <a:schemeClr val="accent1"/>
          </a:lnRef>
          <a:fillRef idx="0">
            <a:srgbClr val="FFFFFF"/>
          </a:fillRef>
          <a:effectRef idx="0">
            <a:srgbClr val="FFFFFF"/>
          </a:effectRef>
          <a:fontRef idx="minor">
            <a:schemeClr val="tx1"/>
          </a:fontRef>
        </p:style>
      </p:cxnSp>
      <p:cxnSp>
        <p:nvCxnSpPr>
          <p:cNvPr id="31" name="直接连接符 30"/>
          <p:cNvCxnSpPr/>
          <p:nvPr/>
        </p:nvCxnSpPr>
        <p:spPr>
          <a:xfrm flipV="1">
            <a:off x="6581140" y="4352925"/>
            <a:ext cx="4434840" cy="9525"/>
          </a:xfrm>
          <a:prstGeom prst="line">
            <a:avLst/>
          </a:prstGeom>
          <a:ln w="25400">
            <a:solidFill>
              <a:schemeClr val="bg1"/>
            </a:solidFill>
          </a:ln>
        </p:spPr>
        <p:style>
          <a:lnRef idx="2">
            <a:schemeClr val="accent1"/>
          </a:lnRef>
          <a:fillRef idx="0">
            <a:srgbClr val="FFFFFF"/>
          </a:fillRef>
          <a:effectRef idx="0">
            <a:srgbClr val="FFFFFF"/>
          </a:effectRef>
          <a:fontRef idx="minor">
            <a:schemeClr val="tx1"/>
          </a:fontRef>
        </p:style>
      </p:cxnSp>
      <p:cxnSp>
        <p:nvCxnSpPr>
          <p:cNvPr id="32" name="直接连接符 31"/>
          <p:cNvCxnSpPr/>
          <p:nvPr/>
        </p:nvCxnSpPr>
        <p:spPr>
          <a:xfrm flipV="1">
            <a:off x="6581140" y="5770880"/>
            <a:ext cx="4434840" cy="9525"/>
          </a:xfrm>
          <a:prstGeom prst="line">
            <a:avLst/>
          </a:prstGeom>
          <a:ln w="25400">
            <a:solidFill>
              <a:schemeClr val="bg1"/>
            </a:solidFill>
          </a:ln>
        </p:spPr>
        <p:style>
          <a:lnRef idx="2">
            <a:schemeClr val="accent1"/>
          </a:lnRef>
          <a:fillRef idx="0">
            <a:srgbClr val="FFFFFF"/>
          </a:fillRef>
          <a:effectRef idx="0">
            <a:srgbClr val="FFFFFF"/>
          </a:effectRef>
          <a:fontRef idx="minor">
            <a:schemeClr val="tx1"/>
          </a:fontRef>
        </p:style>
      </p:cxnSp>
      <p:sp>
        <p:nvSpPr>
          <p:cNvPr id="33" name="文本框 32"/>
          <p:cNvSpPr txBox="1"/>
          <p:nvPr/>
        </p:nvSpPr>
        <p:spPr>
          <a:xfrm>
            <a:off x="7739380" y="1673225"/>
            <a:ext cx="4064000" cy="860425"/>
          </a:xfrm>
          <a:prstGeom prst="rect">
            <a:avLst/>
          </a:prstGeom>
          <a:noFill/>
        </p:spPr>
        <p:txBody>
          <a:bodyPr wrap="square" rtlCol="0">
            <a:spAutoFit/>
          </a:bodyPr>
          <a:lstStyle/>
          <a:p>
            <a:r>
              <a:rPr lang="zh-CN" altLang="en-US">
                <a:solidFill>
                  <a:schemeClr val="bg1"/>
                </a:solidFill>
                <a:cs typeface="+mn-ea"/>
                <a:sym typeface="+mn-lt"/>
              </a:rPr>
              <a:t>国家级教学团队</a:t>
            </a:r>
          </a:p>
          <a:p>
            <a:r>
              <a:rPr lang="zh-CN" altLang="en-US" sz="3200">
                <a:solidFill>
                  <a:srgbClr val="ED9A95"/>
                </a:solidFill>
                <a:cs typeface="+mn-ea"/>
                <a:sym typeface="+mn-lt"/>
              </a:rPr>
              <a:t>1个</a:t>
            </a:r>
            <a:endParaRPr lang="zh-CN" altLang="en-US" sz="3200" b="1">
              <a:solidFill>
                <a:srgbClr val="ED9A95"/>
              </a:solidFill>
              <a:cs typeface="+mn-ea"/>
              <a:sym typeface="+mn-lt"/>
            </a:endParaRPr>
          </a:p>
        </p:txBody>
      </p:sp>
      <p:sp>
        <p:nvSpPr>
          <p:cNvPr id="34" name="文本框 33"/>
          <p:cNvSpPr txBox="1"/>
          <p:nvPr/>
        </p:nvSpPr>
        <p:spPr>
          <a:xfrm>
            <a:off x="9427845" y="1673225"/>
            <a:ext cx="4064000" cy="860425"/>
          </a:xfrm>
          <a:prstGeom prst="rect">
            <a:avLst/>
          </a:prstGeom>
          <a:noFill/>
        </p:spPr>
        <p:txBody>
          <a:bodyPr wrap="square" rtlCol="0">
            <a:spAutoFit/>
          </a:bodyPr>
          <a:lstStyle/>
          <a:p>
            <a:r>
              <a:rPr lang="zh-CN" altLang="en-US">
                <a:solidFill>
                  <a:schemeClr val="bg1"/>
                </a:solidFill>
                <a:cs typeface="+mn-ea"/>
                <a:sym typeface="+mn-lt"/>
              </a:rPr>
              <a:t>省级教学团队</a:t>
            </a:r>
          </a:p>
          <a:p>
            <a:r>
              <a:rPr lang="en-US" altLang="zh-CN" sz="3200">
                <a:solidFill>
                  <a:srgbClr val="ED9A95"/>
                </a:solidFill>
                <a:cs typeface="+mn-ea"/>
                <a:sym typeface="+mn-lt"/>
              </a:rPr>
              <a:t>8</a:t>
            </a:r>
            <a:r>
              <a:rPr lang="zh-CN" altLang="en-US" sz="3200">
                <a:solidFill>
                  <a:srgbClr val="ED9A95"/>
                </a:solidFill>
                <a:cs typeface="+mn-ea"/>
                <a:sym typeface="+mn-lt"/>
              </a:rPr>
              <a:t>个</a:t>
            </a:r>
            <a:endParaRPr lang="zh-CN" altLang="en-US" sz="3200" b="1">
              <a:solidFill>
                <a:srgbClr val="ED9A95"/>
              </a:solidFill>
              <a:cs typeface="+mn-ea"/>
              <a:sym typeface="+mn-lt"/>
            </a:endParaRPr>
          </a:p>
        </p:txBody>
      </p:sp>
      <p:sp>
        <p:nvSpPr>
          <p:cNvPr id="35" name="文本框 34"/>
          <p:cNvSpPr txBox="1"/>
          <p:nvPr/>
        </p:nvSpPr>
        <p:spPr>
          <a:xfrm>
            <a:off x="7739380" y="3230880"/>
            <a:ext cx="4064000" cy="860425"/>
          </a:xfrm>
          <a:prstGeom prst="rect">
            <a:avLst/>
          </a:prstGeom>
          <a:noFill/>
        </p:spPr>
        <p:txBody>
          <a:bodyPr wrap="square" rtlCol="0">
            <a:spAutoFit/>
          </a:bodyPr>
          <a:lstStyle/>
          <a:p>
            <a:r>
              <a:rPr lang="zh-CN" altLang="en-US">
                <a:solidFill>
                  <a:schemeClr val="bg1"/>
                </a:solidFill>
                <a:cs typeface="+mn-ea"/>
                <a:sym typeface="+mn-lt"/>
              </a:rPr>
              <a:t>十大师德标兵</a:t>
            </a:r>
          </a:p>
          <a:p>
            <a:r>
              <a:rPr lang="en-US" altLang="zh-CN" sz="3200">
                <a:solidFill>
                  <a:srgbClr val="ED9A95"/>
                </a:solidFill>
                <a:cs typeface="+mn-ea"/>
                <a:sym typeface="+mn-lt"/>
              </a:rPr>
              <a:t>2</a:t>
            </a:r>
            <a:r>
              <a:rPr lang="zh-CN" altLang="en-US" sz="3200">
                <a:solidFill>
                  <a:srgbClr val="ED9A95"/>
                </a:solidFill>
                <a:cs typeface="+mn-ea"/>
                <a:sym typeface="+mn-lt"/>
              </a:rPr>
              <a:t>名</a:t>
            </a:r>
            <a:endParaRPr lang="zh-CN" altLang="en-US" sz="3200" b="1">
              <a:solidFill>
                <a:srgbClr val="ED9A95"/>
              </a:solidFill>
              <a:cs typeface="+mn-ea"/>
              <a:sym typeface="+mn-lt"/>
            </a:endParaRPr>
          </a:p>
        </p:txBody>
      </p:sp>
      <p:sp>
        <p:nvSpPr>
          <p:cNvPr id="36" name="文本框 35"/>
          <p:cNvSpPr txBox="1"/>
          <p:nvPr/>
        </p:nvSpPr>
        <p:spPr>
          <a:xfrm>
            <a:off x="9554845" y="3230880"/>
            <a:ext cx="4064000" cy="860425"/>
          </a:xfrm>
          <a:prstGeom prst="rect">
            <a:avLst/>
          </a:prstGeom>
          <a:noFill/>
        </p:spPr>
        <p:txBody>
          <a:bodyPr wrap="square" rtlCol="0">
            <a:spAutoFit/>
          </a:bodyPr>
          <a:lstStyle/>
          <a:p>
            <a:r>
              <a:rPr lang="zh-CN" altLang="en-US">
                <a:solidFill>
                  <a:schemeClr val="bg1"/>
                </a:solidFill>
                <a:cs typeface="+mn-ea"/>
                <a:sym typeface="+mn-lt"/>
              </a:rPr>
              <a:t>十佳辅导员</a:t>
            </a:r>
          </a:p>
          <a:p>
            <a:r>
              <a:rPr lang="en-US" altLang="zh-CN" sz="3200">
                <a:solidFill>
                  <a:srgbClr val="ED9A95"/>
                </a:solidFill>
                <a:cs typeface="+mn-ea"/>
                <a:sym typeface="+mn-lt"/>
              </a:rPr>
              <a:t>3</a:t>
            </a:r>
            <a:r>
              <a:rPr lang="zh-CN" altLang="en-US" sz="3200">
                <a:solidFill>
                  <a:srgbClr val="ED9A95"/>
                </a:solidFill>
                <a:cs typeface="+mn-ea"/>
                <a:sym typeface="+mn-lt"/>
              </a:rPr>
              <a:t>名</a:t>
            </a:r>
            <a:endParaRPr lang="zh-CN" altLang="en-US" sz="3200" b="1">
              <a:solidFill>
                <a:srgbClr val="ED9A95"/>
              </a:solidFill>
              <a:cs typeface="+mn-ea"/>
              <a:sym typeface="+mn-lt"/>
            </a:endParaRPr>
          </a:p>
        </p:txBody>
      </p:sp>
      <p:sp>
        <p:nvSpPr>
          <p:cNvPr id="37" name="文本框 36"/>
          <p:cNvSpPr txBox="1"/>
          <p:nvPr/>
        </p:nvSpPr>
        <p:spPr>
          <a:xfrm>
            <a:off x="7757160" y="4661535"/>
            <a:ext cx="4064000" cy="860425"/>
          </a:xfrm>
          <a:prstGeom prst="rect">
            <a:avLst/>
          </a:prstGeom>
          <a:noFill/>
        </p:spPr>
        <p:txBody>
          <a:bodyPr wrap="square" rtlCol="0">
            <a:spAutoFit/>
          </a:bodyPr>
          <a:lstStyle/>
          <a:p>
            <a:r>
              <a:rPr lang="zh-CN" altLang="en-US">
                <a:solidFill>
                  <a:schemeClr val="bg1"/>
                </a:solidFill>
                <a:cs typeface="+mn-ea"/>
                <a:sym typeface="+mn-lt"/>
              </a:rPr>
              <a:t>山东省有突出贡献的中青年专家</a:t>
            </a:r>
          </a:p>
          <a:p>
            <a:r>
              <a:rPr lang="en-US" altLang="zh-CN" sz="3200">
                <a:solidFill>
                  <a:srgbClr val="ED9A95"/>
                </a:solidFill>
                <a:cs typeface="+mn-ea"/>
                <a:sym typeface="+mn-lt"/>
              </a:rPr>
              <a:t>3</a:t>
            </a:r>
            <a:r>
              <a:rPr lang="zh-CN" altLang="en-US" sz="3200">
                <a:solidFill>
                  <a:srgbClr val="ED9A95"/>
                </a:solidFill>
                <a:cs typeface="+mn-ea"/>
                <a:sym typeface="+mn-lt"/>
              </a:rPr>
              <a:t>名</a:t>
            </a:r>
            <a:endParaRPr lang="zh-CN" altLang="en-US" sz="3200" b="1">
              <a:solidFill>
                <a:srgbClr val="ED9A95"/>
              </a:solidFill>
              <a:cs typeface="+mn-ea"/>
              <a:sym typeface="+mn-lt"/>
            </a:endParaRPr>
          </a:p>
        </p:txBody>
      </p:sp>
      <p:grpSp>
        <p:nvGrpSpPr>
          <p:cNvPr id="1159" name="内容"/>
          <p:cNvGrpSpPr/>
          <p:nvPr/>
        </p:nvGrpSpPr>
        <p:grpSpPr>
          <a:xfrm>
            <a:off x="7704001" y="329737"/>
            <a:ext cx="3984687" cy="313932"/>
            <a:chOff x="7704001" y="392309"/>
            <a:chExt cx="3984687" cy="313932"/>
          </a:xfrm>
        </p:grpSpPr>
        <p:sp>
          <p:nvSpPr>
            <p:cNvPr id="1148" name="康帅PPT5-1"/>
            <p:cNvSpPr txBox="1"/>
            <p:nvPr>
              <p:custDataLst>
                <p:tags r:id="rId11"/>
              </p:custDataLst>
            </p:nvPr>
          </p:nvSpPr>
          <p:spPr>
            <a:xfrm>
              <a:off x="7704001"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p>
              <a:pPr algn="ctr"/>
              <a:r>
                <a:rPr lang="zh-CN" altLang="en-US" sz="1500" dirty="0">
                  <a:solidFill>
                    <a:schemeClr val="bg1"/>
                  </a:solidFill>
                  <a:cs typeface="+mn-ea"/>
                  <a:sym typeface="+mn-lt"/>
                </a:rPr>
                <a:t>学校简介</a:t>
              </a:r>
            </a:p>
          </p:txBody>
        </p:sp>
        <p:sp>
          <p:nvSpPr>
            <p:cNvPr id="1155" name="康帅PPT5-2"/>
            <p:cNvSpPr txBox="1"/>
            <p:nvPr>
              <p:custDataLst>
                <p:tags r:id="rId12"/>
              </p:custDataLst>
            </p:nvPr>
          </p:nvSpPr>
          <p:spPr>
            <a:xfrm>
              <a:off x="8681265"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人才培养</a:t>
              </a:r>
            </a:p>
          </p:txBody>
        </p:sp>
        <p:sp>
          <p:nvSpPr>
            <p:cNvPr id="1156" name="康帅PPT5-3"/>
            <p:cNvSpPr txBox="1"/>
            <p:nvPr>
              <p:custDataLst>
                <p:tags r:id="rId13"/>
              </p:custDataLst>
            </p:nvPr>
          </p:nvSpPr>
          <p:spPr>
            <a:xfrm>
              <a:off x="10644368"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历史沿革</a:t>
              </a:r>
            </a:p>
          </p:txBody>
        </p:sp>
        <p:sp>
          <p:nvSpPr>
            <p:cNvPr id="1157" name="康帅PPT5-4"/>
            <p:cNvSpPr txBox="1"/>
            <p:nvPr>
              <p:custDataLst>
                <p:tags r:id="rId14"/>
              </p:custDataLst>
            </p:nvPr>
          </p:nvSpPr>
          <p:spPr>
            <a:xfrm>
              <a:off x="9667103"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rgbClr val="0030FC"/>
                  </a:solidFill>
                  <a:latin typeface="+mn-lt"/>
                  <a:ea typeface="+mn-ea"/>
                  <a:cs typeface="+mn-ea"/>
                  <a:sym typeface="+mn-lt"/>
                </a:rPr>
                <a:t>师资力量</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a:xfrm>
            <a:off x="0" y="0"/>
            <a:ext cx="12192000" cy="6886575"/>
          </a:xfrm>
          <a:prstGeom prst="rect">
            <a:avLst/>
          </a:prstGeom>
        </p:spPr>
      </p:pic>
      <p:sp>
        <p:nvSpPr>
          <p:cNvPr id="5" name="矩形 4"/>
          <p:cNvSpPr/>
          <p:nvPr/>
        </p:nvSpPr>
        <p:spPr>
          <a:xfrm>
            <a:off x="-164465" y="-35560"/>
            <a:ext cx="12355830" cy="6922135"/>
          </a:xfrm>
          <a:prstGeom prst="rect">
            <a:avLst/>
          </a:prstGeom>
          <a:solidFill>
            <a:schemeClr val="bg1">
              <a:alpha val="9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7011670" y="108585"/>
            <a:ext cx="7016750" cy="687070"/>
          </a:xfrm>
          <a:prstGeom prst="parallelogram">
            <a:avLst/>
          </a:prstGeom>
          <a:solidFill>
            <a:srgbClr val="F52617">
              <a:alpha val="42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64465" y="117475"/>
            <a:ext cx="7016750" cy="672465"/>
          </a:xfrm>
          <a:prstGeom prst="parallelogram">
            <a:avLst/>
          </a:prstGeom>
          <a:gradFill>
            <a:gsLst>
              <a:gs pos="0">
                <a:srgbClr val="90ACE0"/>
              </a:gs>
              <a:gs pos="10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nvGrpSpPr>
          <p:cNvPr id="8" name="34"/>
          <p:cNvGrpSpPr/>
          <p:nvPr/>
        </p:nvGrpSpPr>
        <p:grpSpPr>
          <a:xfrm>
            <a:off x="553085" y="78740"/>
            <a:ext cx="4743450" cy="770255"/>
            <a:chOff x="871" y="-152"/>
            <a:chExt cx="7470" cy="1213"/>
          </a:xfrm>
        </p:grpSpPr>
        <p:sp>
          <p:nvSpPr>
            <p:cNvPr id="84" name="文本框 83"/>
            <p:cNvSpPr txBox="1"/>
            <p:nvPr/>
          </p:nvSpPr>
          <p:spPr>
            <a:xfrm>
              <a:off x="1941" y="0"/>
              <a:ext cx="6400" cy="919"/>
            </a:xfrm>
            <a:prstGeom prst="rect">
              <a:avLst/>
            </a:prstGeom>
            <a:noFill/>
          </p:spPr>
          <p:txBody>
            <a:bodyPr wrap="square" rtlCol="0">
              <a:spAutoFit/>
            </a:bodyPr>
            <a:lstStyle/>
            <a:p>
              <a:r>
                <a:rPr lang="zh-CN" altLang="en-US" sz="3200">
                  <a:solidFill>
                    <a:schemeClr val="bg1"/>
                  </a:solidFill>
                  <a:cs typeface="+mn-ea"/>
                  <a:sym typeface="+mn-lt"/>
                </a:rPr>
                <a:t>师资队伍</a:t>
              </a:r>
            </a:p>
          </p:txBody>
        </p:sp>
        <p:pic>
          <p:nvPicPr>
            <p:cNvPr id="7" name="图片 6" descr="logo"/>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871" y="-152"/>
              <a:ext cx="1219" cy="1213"/>
            </a:xfrm>
            <a:prstGeom prst="rect">
              <a:avLst/>
            </a:prstGeom>
          </p:spPr>
        </p:pic>
      </p:grpSp>
      <p:grpSp>
        <p:nvGrpSpPr>
          <p:cNvPr id="1142" name="33"/>
          <p:cNvGrpSpPr/>
          <p:nvPr/>
        </p:nvGrpSpPr>
        <p:grpSpPr>
          <a:xfrm flipV="1">
            <a:off x="695326" y="888724"/>
            <a:ext cx="10801349" cy="45719"/>
            <a:chOff x="685803" y="3397383"/>
            <a:chExt cx="35209638" cy="46038"/>
          </a:xfrm>
        </p:grpSpPr>
        <p:sp>
          <p:nvSpPr>
            <p:cNvPr id="1143" name="康帅PPT3-1"/>
            <p:cNvSpPr/>
            <p:nvPr/>
          </p:nvSpPr>
          <p:spPr>
            <a:xfrm>
              <a:off x="685803" y="3397383"/>
              <a:ext cx="5883800" cy="46038"/>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cxnSp>
          <p:nvCxnSpPr>
            <p:cNvPr id="1144" name="康帅PPT3-2"/>
            <p:cNvCxnSpPr>
              <a:stCxn id="1143" idx="3"/>
            </p:cNvCxnSpPr>
            <p:nvPr/>
          </p:nvCxnSpPr>
          <p:spPr>
            <a:xfrm flipV="1">
              <a:off x="6569603" y="3420400"/>
              <a:ext cx="29325838" cy="2"/>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59" name="32"/>
          <p:cNvGrpSpPr/>
          <p:nvPr/>
        </p:nvGrpSpPr>
        <p:grpSpPr>
          <a:xfrm>
            <a:off x="7704001" y="329737"/>
            <a:ext cx="3984687" cy="313932"/>
            <a:chOff x="7704001" y="392309"/>
            <a:chExt cx="3984687" cy="313932"/>
          </a:xfrm>
        </p:grpSpPr>
        <p:sp>
          <p:nvSpPr>
            <p:cNvPr id="1148" name="康帅PPT5-1"/>
            <p:cNvSpPr txBox="1"/>
            <p:nvPr>
              <p:custDataLst>
                <p:tags r:id="rId7"/>
              </p:custDataLst>
            </p:nvPr>
          </p:nvSpPr>
          <p:spPr>
            <a:xfrm>
              <a:off x="7704001"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p>
              <a:pPr algn="ctr"/>
              <a:r>
                <a:rPr lang="zh-CN" altLang="en-US" sz="1500" dirty="0">
                  <a:solidFill>
                    <a:schemeClr val="bg1"/>
                  </a:solidFill>
                  <a:cs typeface="+mn-ea"/>
                  <a:sym typeface="+mn-lt"/>
                </a:rPr>
                <a:t>学校简介</a:t>
              </a:r>
            </a:p>
          </p:txBody>
        </p:sp>
        <p:sp>
          <p:nvSpPr>
            <p:cNvPr id="1155" name="康帅PPT5-2"/>
            <p:cNvSpPr txBox="1"/>
            <p:nvPr>
              <p:custDataLst>
                <p:tags r:id="rId8"/>
              </p:custDataLst>
            </p:nvPr>
          </p:nvSpPr>
          <p:spPr>
            <a:xfrm>
              <a:off x="8681265"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rgbClr val="0030FC"/>
                  </a:solidFill>
                  <a:latin typeface="+mn-lt"/>
                  <a:ea typeface="+mn-ea"/>
                  <a:cs typeface="+mn-ea"/>
                  <a:sym typeface="+mn-lt"/>
                </a:rPr>
                <a:t>人才培养</a:t>
              </a:r>
            </a:p>
          </p:txBody>
        </p:sp>
        <p:sp>
          <p:nvSpPr>
            <p:cNvPr id="1156" name="康帅PPT5-3"/>
            <p:cNvSpPr txBox="1"/>
            <p:nvPr>
              <p:custDataLst>
                <p:tags r:id="rId9"/>
              </p:custDataLst>
            </p:nvPr>
          </p:nvSpPr>
          <p:spPr>
            <a:xfrm>
              <a:off x="10644368"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历史沿革</a:t>
              </a:r>
            </a:p>
          </p:txBody>
        </p:sp>
        <p:sp>
          <p:nvSpPr>
            <p:cNvPr id="1157" name="康帅PPT5-4"/>
            <p:cNvSpPr txBox="1"/>
            <p:nvPr>
              <p:custDataLst>
                <p:tags r:id="rId10"/>
              </p:custDataLst>
            </p:nvPr>
          </p:nvSpPr>
          <p:spPr>
            <a:xfrm>
              <a:off x="9667103"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pPr algn="ctr">
                <a:buClrTx/>
                <a:buSzTx/>
                <a:buFontTx/>
              </a:pPr>
              <a:r>
                <a:rPr lang="zh-CN" altLang="en-US" dirty="0">
                  <a:solidFill>
                    <a:schemeClr val="bg1"/>
                  </a:solidFill>
                  <a:latin typeface="+mn-lt"/>
                  <a:ea typeface="+mn-ea"/>
                  <a:cs typeface="+mn-ea"/>
                  <a:sym typeface="+mn-lt"/>
                </a:rPr>
                <a:t>师资力量</a:t>
              </a:r>
            </a:p>
          </p:txBody>
        </p:sp>
      </p:grpSp>
      <p:grpSp>
        <p:nvGrpSpPr>
          <p:cNvPr id="1207" name="31"/>
          <p:cNvGrpSpPr/>
          <p:nvPr/>
        </p:nvGrpSpPr>
        <p:grpSpPr>
          <a:xfrm>
            <a:off x="-7505" y="5321301"/>
            <a:ext cx="12207005" cy="1538914"/>
            <a:chOff x="-7505" y="4699797"/>
            <a:chExt cx="12207005" cy="2160418"/>
          </a:xfrm>
        </p:grpSpPr>
        <p:sp>
          <p:nvSpPr>
            <p:cNvPr id="1205" name="康帅PPT6-1"/>
            <p:cNvSpPr/>
            <p:nvPr/>
          </p:nvSpPr>
          <p:spPr>
            <a:xfrm>
              <a:off x="-7504" y="4699797"/>
              <a:ext cx="12199504" cy="2160418"/>
            </a:xfrm>
            <a:custGeom>
              <a:avLst/>
              <a:gdLst>
                <a:gd name="connsiteX0" fmla="*/ 12192000 w 12192000"/>
                <a:gd name="connsiteY0" fmla="*/ 462708 h 1282700"/>
                <a:gd name="connsiteX1" fmla="*/ 12192000 w 12192000"/>
                <a:gd name="connsiteY1" fmla="*/ 1282700 h 1282700"/>
                <a:gd name="connsiteX2" fmla="*/ 6096000 w 12192000"/>
                <a:gd name="connsiteY2" fmla="*/ 1282700 h 1282700"/>
                <a:gd name="connsiteX3" fmla="*/ 12063484 w 12192000"/>
                <a:gd name="connsiteY3" fmla="*/ 546519 h 1282700"/>
                <a:gd name="connsiteX4" fmla="*/ 0 w 12192000"/>
                <a:gd name="connsiteY4" fmla="*/ 462708 h 1282700"/>
                <a:gd name="connsiteX5" fmla="*/ 128516 w 12192000"/>
                <a:gd name="connsiteY5" fmla="*/ 546519 h 1282700"/>
                <a:gd name="connsiteX6" fmla="*/ 6096000 w 12192000"/>
                <a:gd name="connsiteY6" fmla="*/ 1282700 h 1282700"/>
                <a:gd name="connsiteX7" fmla="*/ 0 w 12192000"/>
                <a:gd name="connsiteY7" fmla="*/ 1282700 h 1282700"/>
                <a:gd name="connsiteX8" fmla="*/ 12180972 w 12192000"/>
                <a:gd name="connsiteY8" fmla="*/ 0 h 1282700"/>
                <a:gd name="connsiteX9" fmla="*/ 12192000 w 12192000"/>
                <a:gd name="connsiteY9" fmla="*/ 0 h 1282700"/>
                <a:gd name="connsiteX10" fmla="*/ 12192000 w 12192000"/>
                <a:gd name="connsiteY10" fmla="*/ 7192 h 1282700"/>
                <a:gd name="connsiteX11" fmla="*/ 0 w 12192000"/>
                <a:gd name="connsiteY11" fmla="*/ 0 h 1282700"/>
                <a:gd name="connsiteX12" fmla="*/ 11028 w 12192000"/>
                <a:gd name="connsiteY12" fmla="*/ 0 h 1282700"/>
                <a:gd name="connsiteX13" fmla="*/ 0 w 12192000"/>
                <a:gd name="connsiteY13" fmla="*/ 7192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1282700">
                  <a:moveTo>
                    <a:pt x="12192000" y="462708"/>
                  </a:moveTo>
                  <a:lnTo>
                    <a:pt x="12192000" y="1282700"/>
                  </a:lnTo>
                  <a:lnTo>
                    <a:pt x="6096000" y="1282700"/>
                  </a:lnTo>
                  <a:cubicBezTo>
                    <a:pt x="8899853" y="1282700"/>
                    <a:pt x="11272365" y="973025"/>
                    <a:pt x="12063484" y="546519"/>
                  </a:cubicBezTo>
                  <a:close/>
                  <a:moveTo>
                    <a:pt x="0" y="462708"/>
                  </a:moveTo>
                  <a:lnTo>
                    <a:pt x="128516" y="546519"/>
                  </a:lnTo>
                  <a:cubicBezTo>
                    <a:pt x="919635" y="973025"/>
                    <a:pt x="3292147" y="1282700"/>
                    <a:pt x="6096000" y="1282700"/>
                  </a:cubicBezTo>
                  <a:lnTo>
                    <a:pt x="0" y="1282700"/>
                  </a:lnTo>
                  <a:close/>
                  <a:moveTo>
                    <a:pt x="12180972" y="0"/>
                  </a:moveTo>
                  <a:lnTo>
                    <a:pt x="12192000" y="0"/>
                  </a:lnTo>
                  <a:lnTo>
                    <a:pt x="12192000" y="7192"/>
                  </a:lnTo>
                  <a:close/>
                  <a:moveTo>
                    <a:pt x="0" y="0"/>
                  </a:moveTo>
                  <a:lnTo>
                    <a:pt x="11028" y="0"/>
                  </a:lnTo>
                  <a:lnTo>
                    <a:pt x="0" y="7192"/>
                  </a:lnTo>
                  <a:close/>
                </a:path>
              </a:pathLst>
            </a:custGeom>
            <a:solidFill>
              <a:schemeClr val="accent2"/>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6" name="康帅PPT6-2"/>
            <p:cNvSpPr/>
            <p:nvPr/>
          </p:nvSpPr>
          <p:spPr>
            <a:xfrm>
              <a:off x="-7505" y="5577515"/>
              <a:ext cx="12207005" cy="1282700"/>
            </a:xfrm>
            <a:custGeom>
              <a:avLst/>
              <a:gdLst>
                <a:gd name="connsiteX0" fmla="*/ 12192000 w 12192000"/>
                <a:gd name="connsiteY0" fmla="*/ 462708 h 1282700"/>
                <a:gd name="connsiteX1" fmla="*/ 12192000 w 12192000"/>
                <a:gd name="connsiteY1" fmla="*/ 1282700 h 1282700"/>
                <a:gd name="connsiteX2" fmla="*/ 6096000 w 12192000"/>
                <a:gd name="connsiteY2" fmla="*/ 1282700 h 1282700"/>
                <a:gd name="connsiteX3" fmla="*/ 12063484 w 12192000"/>
                <a:gd name="connsiteY3" fmla="*/ 546519 h 1282700"/>
                <a:gd name="connsiteX4" fmla="*/ 0 w 12192000"/>
                <a:gd name="connsiteY4" fmla="*/ 462708 h 1282700"/>
                <a:gd name="connsiteX5" fmla="*/ 128516 w 12192000"/>
                <a:gd name="connsiteY5" fmla="*/ 546519 h 1282700"/>
                <a:gd name="connsiteX6" fmla="*/ 6096000 w 12192000"/>
                <a:gd name="connsiteY6" fmla="*/ 1282700 h 1282700"/>
                <a:gd name="connsiteX7" fmla="*/ 0 w 12192000"/>
                <a:gd name="connsiteY7" fmla="*/ 1282700 h 1282700"/>
                <a:gd name="connsiteX8" fmla="*/ 12180972 w 12192000"/>
                <a:gd name="connsiteY8" fmla="*/ 0 h 1282700"/>
                <a:gd name="connsiteX9" fmla="*/ 12192000 w 12192000"/>
                <a:gd name="connsiteY9" fmla="*/ 0 h 1282700"/>
                <a:gd name="connsiteX10" fmla="*/ 12192000 w 12192000"/>
                <a:gd name="connsiteY10" fmla="*/ 7192 h 1282700"/>
                <a:gd name="connsiteX11" fmla="*/ 0 w 12192000"/>
                <a:gd name="connsiteY11" fmla="*/ 0 h 1282700"/>
                <a:gd name="connsiteX12" fmla="*/ 11028 w 12192000"/>
                <a:gd name="connsiteY12" fmla="*/ 0 h 1282700"/>
                <a:gd name="connsiteX13" fmla="*/ 0 w 12192000"/>
                <a:gd name="connsiteY13" fmla="*/ 7192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1282700">
                  <a:moveTo>
                    <a:pt x="12192000" y="462708"/>
                  </a:moveTo>
                  <a:lnTo>
                    <a:pt x="12192000" y="1282700"/>
                  </a:lnTo>
                  <a:lnTo>
                    <a:pt x="6096000" y="1282700"/>
                  </a:lnTo>
                  <a:cubicBezTo>
                    <a:pt x="8899853" y="1282700"/>
                    <a:pt x="11272365" y="973025"/>
                    <a:pt x="12063484" y="546519"/>
                  </a:cubicBezTo>
                  <a:close/>
                  <a:moveTo>
                    <a:pt x="0" y="462708"/>
                  </a:moveTo>
                  <a:lnTo>
                    <a:pt x="128516" y="546519"/>
                  </a:lnTo>
                  <a:cubicBezTo>
                    <a:pt x="919635" y="973025"/>
                    <a:pt x="3292147" y="1282700"/>
                    <a:pt x="6096000" y="1282700"/>
                  </a:cubicBezTo>
                  <a:lnTo>
                    <a:pt x="0" y="1282700"/>
                  </a:lnTo>
                  <a:close/>
                  <a:moveTo>
                    <a:pt x="12180972" y="0"/>
                  </a:moveTo>
                  <a:lnTo>
                    <a:pt x="12192000" y="0"/>
                  </a:lnTo>
                  <a:lnTo>
                    <a:pt x="12192000" y="7192"/>
                  </a:lnTo>
                  <a:close/>
                  <a:moveTo>
                    <a:pt x="0" y="0"/>
                  </a:moveTo>
                  <a:lnTo>
                    <a:pt x="11028" y="0"/>
                  </a:lnTo>
                  <a:lnTo>
                    <a:pt x="0" y="7192"/>
                  </a:lnTo>
                  <a:close/>
                </a:path>
              </a:pathLst>
            </a:cu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236" name="30"/>
          <p:cNvSpPr/>
          <p:nvPr>
            <p:custDataLst>
              <p:tags r:id="rId1"/>
            </p:custDataLst>
          </p:nvPr>
        </p:nvSpPr>
        <p:spPr>
          <a:xfrm>
            <a:off x="1231900" y="3475274"/>
            <a:ext cx="4716900" cy="813406"/>
          </a:xfrm>
          <a:custGeom>
            <a:avLst/>
            <a:gdLst>
              <a:gd name="connsiteX0" fmla="*/ 54865 w 5090530"/>
              <a:gd name="connsiteY0" fmla="*/ 0 h 877836"/>
              <a:gd name="connsiteX1" fmla="*/ 1277259 w 5090530"/>
              <a:gd name="connsiteY1" fmla="*/ 0 h 877836"/>
              <a:gd name="connsiteX2" fmla="*/ 1864795 w 5090530"/>
              <a:gd name="connsiteY2" fmla="*/ 0 h 877836"/>
              <a:gd name="connsiteX3" fmla="*/ 3225735 w 5090530"/>
              <a:gd name="connsiteY3" fmla="*/ 0 h 877836"/>
              <a:gd name="connsiteX4" fmla="*/ 4651612 w 5090530"/>
              <a:gd name="connsiteY4" fmla="*/ 0 h 877836"/>
              <a:gd name="connsiteX5" fmla="*/ 5035665 w 5090530"/>
              <a:gd name="connsiteY5" fmla="*/ 0 h 877836"/>
              <a:gd name="connsiteX6" fmla="*/ 5090530 w 5090530"/>
              <a:gd name="connsiteY6" fmla="*/ 54865 h 877836"/>
              <a:gd name="connsiteX7" fmla="*/ 5090530 w 5090530"/>
              <a:gd name="connsiteY7" fmla="*/ 438918 h 877836"/>
              <a:gd name="connsiteX8" fmla="*/ 4651612 w 5090530"/>
              <a:gd name="connsiteY8" fmla="*/ 877836 h 877836"/>
              <a:gd name="connsiteX9" fmla="*/ 3225735 w 5090530"/>
              <a:gd name="connsiteY9" fmla="*/ 877836 h 877836"/>
              <a:gd name="connsiteX10" fmla="*/ 1864795 w 5090530"/>
              <a:gd name="connsiteY10" fmla="*/ 877836 h 877836"/>
              <a:gd name="connsiteX11" fmla="*/ 1277259 w 5090530"/>
              <a:gd name="connsiteY11" fmla="*/ 877836 h 877836"/>
              <a:gd name="connsiteX12" fmla="*/ 54865 w 5090530"/>
              <a:gd name="connsiteY12" fmla="*/ 877836 h 877836"/>
              <a:gd name="connsiteX13" fmla="*/ 0 w 5090530"/>
              <a:gd name="connsiteY13" fmla="*/ 822971 h 877836"/>
              <a:gd name="connsiteX14" fmla="*/ 0 w 5090530"/>
              <a:gd name="connsiteY14" fmla="*/ 54865 h 877836"/>
              <a:gd name="connsiteX15" fmla="*/ 54865 w 5090530"/>
              <a:gd name="connsiteY15" fmla="*/ 0 h 87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90530" h="877836">
                <a:moveTo>
                  <a:pt x="54865" y="0"/>
                </a:moveTo>
                <a:lnTo>
                  <a:pt x="1277259" y="0"/>
                </a:lnTo>
                <a:lnTo>
                  <a:pt x="1864795" y="0"/>
                </a:lnTo>
                <a:lnTo>
                  <a:pt x="3225735" y="0"/>
                </a:lnTo>
                <a:lnTo>
                  <a:pt x="4651612" y="0"/>
                </a:lnTo>
                <a:lnTo>
                  <a:pt x="5035665" y="0"/>
                </a:lnTo>
                <a:cubicBezTo>
                  <a:pt x="5065966" y="0"/>
                  <a:pt x="5090530" y="24564"/>
                  <a:pt x="5090530" y="54865"/>
                </a:cubicBezTo>
                <a:lnTo>
                  <a:pt x="5090530" y="438918"/>
                </a:lnTo>
                <a:cubicBezTo>
                  <a:pt x="5090530" y="681326"/>
                  <a:pt x="4894020" y="877836"/>
                  <a:pt x="4651612" y="877836"/>
                </a:cubicBezTo>
                <a:lnTo>
                  <a:pt x="3225735" y="877836"/>
                </a:lnTo>
                <a:lnTo>
                  <a:pt x="1864795" y="877836"/>
                </a:lnTo>
                <a:lnTo>
                  <a:pt x="1277259" y="877836"/>
                </a:lnTo>
                <a:lnTo>
                  <a:pt x="54865" y="877836"/>
                </a:lnTo>
                <a:cubicBezTo>
                  <a:pt x="24564" y="877836"/>
                  <a:pt x="0" y="853272"/>
                  <a:pt x="0" y="822971"/>
                </a:cubicBezTo>
                <a:lnTo>
                  <a:pt x="0" y="54865"/>
                </a:lnTo>
                <a:cubicBezTo>
                  <a:pt x="0" y="24564"/>
                  <a:pt x="24564" y="0"/>
                  <a:pt x="54865" y="0"/>
                </a:cubicBezTo>
                <a:close/>
              </a:path>
            </a:pathLst>
          </a:custGeom>
          <a:gradFill flip="none" rotWithShape="1">
            <a:gsLst>
              <a:gs pos="0">
                <a:srgbClr val="91ACE0"/>
              </a:gs>
              <a:gs pos="100000">
                <a:srgbClr val="91ACE0"/>
              </a:gs>
            </a:gsLst>
            <a:lin ang="16200000" scaled="1"/>
            <a:tileRect/>
          </a:gradFill>
          <a:ln>
            <a:noFill/>
          </a:ln>
          <a:effectLst>
            <a:outerShdw blurRad="101600" dist="381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solidFill>
                <a:prstClr val="white"/>
              </a:solidFill>
              <a:cs typeface="+mn-ea"/>
              <a:sym typeface="+mn-lt"/>
            </a:endParaRPr>
          </a:p>
        </p:txBody>
      </p:sp>
      <p:sp>
        <p:nvSpPr>
          <p:cNvPr id="1237" name="29"/>
          <p:cNvSpPr txBox="1"/>
          <p:nvPr/>
        </p:nvSpPr>
        <p:spPr>
          <a:xfrm>
            <a:off x="2817398" y="3026319"/>
            <a:ext cx="792480" cy="337185"/>
          </a:xfrm>
          <a:prstGeom prst="rect">
            <a:avLst/>
          </a:prstGeom>
          <a:noFill/>
          <a:effectLst/>
        </p:spPr>
        <p:txBody>
          <a:bodyPr wrap="none" lIns="91440" tIns="45720" rIns="91440" bIns="45720">
            <a:spAutoFit/>
          </a:bodyPr>
          <a:lstStyle/>
          <a:p>
            <a:pPr marL="0" marR="0" lvl="0" indent="0" algn="l" defTabSz="914400" rtl="0" eaLnBrk="1" fontAlgn="auto" latinLnBrk="0" hangingPunct="1">
              <a:lnSpc>
                <a:spcPct val="100000"/>
              </a:lnSpc>
              <a:spcBef>
                <a:spcPts val="0"/>
              </a:spcBef>
              <a:buClrTx/>
              <a:buSzTx/>
              <a:buFontTx/>
              <a:buNone/>
              <a:defRPr/>
            </a:pPr>
            <a:r>
              <a:rPr kumimoji="0" lang="zh-CN" altLang="en-US" sz="1600" b="0" i="0" u="none" strike="noStrike" kern="1200" cap="none" spc="0" normalizeH="0" baseline="0" noProof="0" dirty="0">
                <a:ln>
                  <a:noFill/>
                </a:ln>
                <a:solidFill>
                  <a:schemeClr val="accent1"/>
                </a:solidFill>
                <a:effectLst/>
                <a:uLnTx/>
                <a:uFillTx/>
                <a:cs typeface="+mn-ea"/>
                <a:sym typeface="+mn-lt"/>
              </a:rPr>
              <a:t>匡奕珍</a:t>
            </a:r>
          </a:p>
        </p:txBody>
      </p:sp>
      <p:sp>
        <p:nvSpPr>
          <p:cNvPr id="1238" name="28"/>
          <p:cNvSpPr txBox="1"/>
          <p:nvPr/>
        </p:nvSpPr>
        <p:spPr>
          <a:xfrm>
            <a:off x="3609861" y="3019334"/>
            <a:ext cx="2418080" cy="337185"/>
          </a:xfrm>
          <a:prstGeom prst="rect">
            <a:avLst/>
          </a:prstGeom>
          <a:noFill/>
          <a:effectLst/>
        </p:spPr>
        <p:txBody>
          <a:bodyPr wrap="none" lIns="91440" tIns="45720" rIns="91440" bIns="45720">
            <a:spAutoFit/>
          </a:bodyPr>
          <a:lstStyle/>
          <a:p>
            <a:pPr marL="0" marR="0" lvl="0" algn="l" defTabSz="914400" rtl="0" eaLnBrk="1" fontAlgn="auto" latinLnBrk="0" hangingPunct="1">
              <a:lnSpc>
                <a:spcPct val="100000"/>
              </a:lnSpc>
              <a:spcBef>
                <a:spcPts val="0"/>
              </a:spcBef>
              <a:buClrTx/>
              <a:buSzTx/>
              <a:buFontTx/>
              <a:buNone/>
              <a:defRPr/>
            </a:pPr>
            <a:r>
              <a:rPr kumimoji="0" lang="zh-CN" altLang="en-US" sz="1600" b="0" i="0" u="none" strike="noStrike" kern="1200" cap="none" spc="0" normalizeH="0" baseline="0" noProof="0" dirty="0">
                <a:ln>
                  <a:noFill/>
                </a:ln>
                <a:solidFill>
                  <a:srgbClr val="6183D0"/>
                </a:solidFill>
                <a:effectLst/>
                <a:uLnTx/>
                <a:uFillTx/>
                <a:cs typeface="+mn-ea"/>
                <a:sym typeface="+mn-lt"/>
              </a:rPr>
              <a:t>党委副书记、常务副院长</a:t>
            </a:r>
          </a:p>
        </p:txBody>
      </p:sp>
      <p:grpSp>
        <p:nvGrpSpPr>
          <p:cNvPr id="1239" name="27"/>
          <p:cNvGrpSpPr/>
          <p:nvPr/>
        </p:nvGrpSpPr>
        <p:grpSpPr>
          <a:xfrm>
            <a:off x="1409084" y="3003233"/>
            <a:ext cx="1017674" cy="1017674"/>
            <a:chOff x="-4593571" y="1451443"/>
            <a:chExt cx="914971" cy="914971"/>
          </a:xfrm>
        </p:grpSpPr>
        <p:sp>
          <p:nvSpPr>
            <p:cNvPr id="1243" name="康帅PPT10-1"/>
            <p:cNvSpPr/>
            <p:nvPr/>
          </p:nvSpPr>
          <p:spPr>
            <a:xfrm>
              <a:off x="-4593571" y="1451443"/>
              <a:ext cx="914971" cy="914971"/>
            </a:xfrm>
            <a:custGeom>
              <a:avLst/>
              <a:gdLst/>
              <a:ahLst/>
              <a:cxnLst/>
              <a:rect l="l" t="t" r="r" b="b"/>
              <a:pathLst>
                <a:path w="1016635" h="1016635">
                  <a:moveTo>
                    <a:pt x="508254" y="0"/>
                  </a:moveTo>
                  <a:lnTo>
                    <a:pt x="459310" y="2326"/>
                  </a:lnTo>
                  <a:lnTo>
                    <a:pt x="411682" y="9165"/>
                  </a:lnTo>
                  <a:lnTo>
                    <a:pt x="365582" y="20303"/>
                  </a:lnTo>
                  <a:lnTo>
                    <a:pt x="321224" y="35526"/>
                  </a:lnTo>
                  <a:lnTo>
                    <a:pt x="278820" y="54621"/>
                  </a:lnTo>
                  <a:lnTo>
                    <a:pt x="238584" y="77376"/>
                  </a:lnTo>
                  <a:lnTo>
                    <a:pt x="200728" y="103578"/>
                  </a:lnTo>
                  <a:lnTo>
                    <a:pt x="165467" y="133012"/>
                  </a:lnTo>
                  <a:lnTo>
                    <a:pt x="133012" y="165467"/>
                  </a:lnTo>
                  <a:lnTo>
                    <a:pt x="103578" y="200728"/>
                  </a:lnTo>
                  <a:lnTo>
                    <a:pt x="77376" y="238584"/>
                  </a:lnTo>
                  <a:lnTo>
                    <a:pt x="54621" y="278820"/>
                  </a:lnTo>
                  <a:lnTo>
                    <a:pt x="35526" y="321224"/>
                  </a:lnTo>
                  <a:lnTo>
                    <a:pt x="20303" y="365582"/>
                  </a:lnTo>
                  <a:lnTo>
                    <a:pt x="9165" y="411682"/>
                  </a:lnTo>
                  <a:lnTo>
                    <a:pt x="2326" y="459310"/>
                  </a:lnTo>
                  <a:lnTo>
                    <a:pt x="0" y="508253"/>
                  </a:lnTo>
                  <a:lnTo>
                    <a:pt x="2326" y="557197"/>
                  </a:lnTo>
                  <a:lnTo>
                    <a:pt x="9165" y="604825"/>
                  </a:lnTo>
                  <a:lnTo>
                    <a:pt x="20303" y="650925"/>
                  </a:lnTo>
                  <a:lnTo>
                    <a:pt x="35526" y="695283"/>
                  </a:lnTo>
                  <a:lnTo>
                    <a:pt x="54621" y="737687"/>
                  </a:lnTo>
                  <a:lnTo>
                    <a:pt x="77376" y="777923"/>
                  </a:lnTo>
                  <a:lnTo>
                    <a:pt x="103578" y="815779"/>
                  </a:lnTo>
                  <a:lnTo>
                    <a:pt x="133012" y="851040"/>
                  </a:lnTo>
                  <a:lnTo>
                    <a:pt x="165467" y="883495"/>
                  </a:lnTo>
                  <a:lnTo>
                    <a:pt x="200728" y="912929"/>
                  </a:lnTo>
                  <a:lnTo>
                    <a:pt x="238584" y="939131"/>
                  </a:lnTo>
                  <a:lnTo>
                    <a:pt x="278820" y="961886"/>
                  </a:lnTo>
                  <a:lnTo>
                    <a:pt x="321224" y="980981"/>
                  </a:lnTo>
                  <a:lnTo>
                    <a:pt x="365582" y="996204"/>
                  </a:lnTo>
                  <a:lnTo>
                    <a:pt x="411682" y="1007342"/>
                  </a:lnTo>
                  <a:lnTo>
                    <a:pt x="459310" y="1014181"/>
                  </a:lnTo>
                  <a:lnTo>
                    <a:pt x="508254" y="1016508"/>
                  </a:lnTo>
                  <a:lnTo>
                    <a:pt x="557197" y="1014181"/>
                  </a:lnTo>
                  <a:lnTo>
                    <a:pt x="604825" y="1007342"/>
                  </a:lnTo>
                  <a:lnTo>
                    <a:pt x="650925" y="996204"/>
                  </a:lnTo>
                  <a:lnTo>
                    <a:pt x="695283" y="980981"/>
                  </a:lnTo>
                  <a:lnTo>
                    <a:pt x="737687" y="961886"/>
                  </a:lnTo>
                  <a:lnTo>
                    <a:pt x="777923" y="939131"/>
                  </a:lnTo>
                  <a:lnTo>
                    <a:pt x="815779" y="912929"/>
                  </a:lnTo>
                  <a:lnTo>
                    <a:pt x="851040" y="883495"/>
                  </a:lnTo>
                  <a:lnTo>
                    <a:pt x="883495" y="851040"/>
                  </a:lnTo>
                  <a:lnTo>
                    <a:pt x="912929" y="815779"/>
                  </a:lnTo>
                  <a:lnTo>
                    <a:pt x="939131" y="777923"/>
                  </a:lnTo>
                  <a:lnTo>
                    <a:pt x="961886" y="737687"/>
                  </a:lnTo>
                  <a:lnTo>
                    <a:pt x="980981" y="695283"/>
                  </a:lnTo>
                  <a:lnTo>
                    <a:pt x="996204" y="650925"/>
                  </a:lnTo>
                  <a:lnTo>
                    <a:pt x="1007342" y="604825"/>
                  </a:lnTo>
                  <a:lnTo>
                    <a:pt x="1014181" y="557197"/>
                  </a:lnTo>
                  <a:lnTo>
                    <a:pt x="1016507" y="508253"/>
                  </a:lnTo>
                  <a:lnTo>
                    <a:pt x="1014181" y="459310"/>
                  </a:lnTo>
                  <a:lnTo>
                    <a:pt x="1007342" y="411682"/>
                  </a:lnTo>
                  <a:lnTo>
                    <a:pt x="996204" y="365582"/>
                  </a:lnTo>
                  <a:lnTo>
                    <a:pt x="980981" y="321224"/>
                  </a:lnTo>
                  <a:lnTo>
                    <a:pt x="961886" y="278820"/>
                  </a:lnTo>
                  <a:lnTo>
                    <a:pt x="939131" y="238584"/>
                  </a:lnTo>
                  <a:lnTo>
                    <a:pt x="912929" y="200728"/>
                  </a:lnTo>
                  <a:lnTo>
                    <a:pt x="883495" y="165467"/>
                  </a:lnTo>
                  <a:lnTo>
                    <a:pt x="851040" y="133012"/>
                  </a:lnTo>
                  <a:lnTo>
                    <a:pt x="815779" y="103578"/>
                  </a:lnTo>
                  <a:lnTo>
                    <a:pt x="777923" y="77376"/>
                  </a:lnTo>
                  <a:lnTo>
                    <a:pt x="737687" y="54621"/>
                  </a:lnTo>
                  <a:lnTo>
                    <a:pt x="695283" y="35526"/>
                  </a:lnTo>
                  <a:lnTo>
                    <a:pt x="650925" y="20303"/>
                  </a:lnTo>
                  <a:lnTo>
                    <a:pt x="604825" y="9165"/>
                  </a:lnTo>
                  <a:lnTo>
                    <a:pt x="557197" y="2326"/>
                  </a:lnTo>
                  <a:lnTo>
                    <a:pt x="508254" y="0"/>
                  </a:lnTo>
                  <a:close/>
                </a:path>
              </a:pathLst>
            </a:custGeom>
            <a:solidFill>
              <a:srgbClr val="F0FBFF"/>
            </a:solidFill>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sp>
          <p:nvSpPr>
            <p:cNvPr id="1244" name="康帅PPT10-2"/>
            <p:cNvSpPr/>
            <p:nvPr/>
          </p:nvSpPr>
          <p:spPr>
            <a:xfrm>
              <a:off x="-4593571" y="1451443"/>
              <a:ext cx="914971" cy="914971"/>
            </a:xfrm>
            <a:custGeom>
              <a:avLst/>
              <a:gdLst/>
              <a:ahLst/>
              <a:cxnLst/>
              <a:rect l="l" t="t" r="r" b="b"/>
              <a:pathLst>
                <a:path w="1016635" h="1016635">
                  <a:moveTo>
                    <a:pt x="0" y="508253"/>
                  </a:moveTo>
                  <a:lnTo>
                    <a:pt x="2326" y="459310"/>
                  </a:lnTo>
                  <a:lnTo>
                    <a:pt x="9165" y="411682"/>
                  </a:lnTo>
                  <a:lnTo>
                    <a:pt x="20303" y="365582"/>
                  </a:lnTo>
                  <a:lnTo>
                    <a:pt x="35526" y="321224"/>
                  </a:lnTo>
                  <a:lnTo>
                    <a:pt x="54621" y="278820"/>
                  </a:lnTo>
                  <a:lnTo>
                    <a:pt x="77376" y="238584"/>
                  </a:lnTo>
                  <a:lnTo>
                    <a:pt x="103578" y="200728"/>
                  </a:lnTo>
                  <a:lnTo>
                    <a:pt x="133012" y="165467"/>
                  </a:lnTo>
                  <a:lnTo>
                    <a:pt x="165467" y="133012"/>
                  </a:lnTo>
                  <a:lnTo>
                    <a:pt x="200728" y="103578"/>
                  </a:lnTo>
                  <a:lnTo>
                    <a:pt x="238584" y="77376"/>
                  </a:lnTo>
                  <a:lnTo>
                    <a:pt x="278820" y="54621"/>
                  </a:lnTo>
                  <a:lnTo>
                    <a:pt x="321224" y="35526"/>
                  </a:lnTo>
                  <a:lnTo>
                    <a:pt x="365582" y="20303"/>
                  </a:lnTo>
                  <a:lnTo>
                    <a:pt x="411682" y="9165"/>
                  </a:lnTo>
                  <a:lnTo>
                    <a:pt x="459310" y="2326"/>
                  </a:lnTo>
                  <a:lnTo>
                    <a:pt x="508254" y="0"/>
                  </a:lnTo>
                  <a:lnTo>
                    <a:pt x="557197" y="2326"/>
                  </a:lnTo>
                  <a:lnTo>
                    <a:pt x="604825" y="9165"/>
                  </a:lnTo>
                  <a:lnTo>
                    <a:pt x="650925" y="20303"/>
                  </a:lnTo>
                  <a:lnTo>
                    <a:pt x="695283" y="35526"/>
                  </a:lnTo>
                  <a:lnTo>
                    <a:pt x="737687" y="54621"/>
                  </a:lnTo>
                  <a:lnTo>
                    <a:pt x="777923" y="77376"/>
                  </a:lnTo>
                  <a:lnTo>
                    <a:pt x="815779" y="103578"/>
                  </a:lnTo>
                  <a:lnTo>
                    <a:pt x="851040" y="133012"/>
                  </a:lnTo>
                  <a:lnTo>
                    <a:pt x="883495" y="165467"/>
                  </a:lnTo>
                  <a:lnTo>
                    <a:pt x="912929" y="200728"/>
                  </a:lnTo>
                  <a:lnTo>
                    <a:pt x="939131" y="238584"/>
                  </a:lnTo>
                  <a:lnTo>
                    <a:pt x="961886" y="278820"/>
                  </a:lnTo>
                  <a:lnTo>
                    <a:pt x="980981" y="321224"/>
                  </a:lnTo>
                  <a:lnTo>
                    <a:pt x="996204" y="365582"/>
                  </a:lnTo>
                  <a:lnTo>
                    <a:pt x="1007342" y="411682"/>
                  </a:lnTo>
                  <a:lnTo>
                    <a:pt x="1014181" y="459310"/>
                  </a:lnTo>
                  <a:lnTo>
                    <a:pt x="1016507" y="508253"/>
                  </a:lnTo>
                  <a:lnTo>
                    <a:pt x="1014181" y="557197"/>
                  </a:lnTo>
                  <a:lnTo>
                    <a:pt x="1007342" y="604825"/>
                  </a:lnTo>
                  <a:lnTo>
                    <a:pt x="996204" y="650925"/>
                  </a:lnTo>
                  <a:lnTo>
                    <a:pt x="980981" y="695283"/>
                  </a:lnTo>
                  <a:lnTo>
                    <a:pt x="961886" y="737687"/>
                  </a:lnTo>
                  <a:lnTo>
                    <a:pt x="939131" y="777923"/>
                  </a:lnTo>
                  <a:lnTo>
                    <a:pt x="912929" y="815779"/>
                  </a:lnTo>
                  <a:lnTo>
                    <a:pt x="883495" y="851040"/>
                  </a:lnTo>
                  <a:lnTo>
                    <a:pt x="851040" y="883495"/>
                  </a:lnTo>
                  <a:lnTo>
                    <a:pt x="815779" y="912929"/>
                  </a:lnTo>
                  <a:lnTo>
                    <a:pt x="777923" y="939131"/>
                  </a:lnTo>
                  <a:lnTo>
                    <a:pt x="737687" y="961886"/>
                  </a:lnTo>
                  <a:lnTo>
                    <a:pt x="695283" y="980981"/>
                  </a:lnTo>
                  <a:lnTo>
                    <a:pt x="650925" y="996204"/>
                  </a:lnTo>
                  <a:lnTo>
                    <a:pt x="604825" y="1007342"/>
                  </a:lnTo>
                  <a:lnTo>
                    <a:pt x="557197" y="1014181"/>
                  </a:lnTo>
                  <a:lnTo>
                    <a:pt x="508254" y="1016508"/>
                  </a:lnTo>
                  <a:lnTo>
                    <a:pt x="459310" y="1014181"/>
                  </a:lnTo>
                  <a:lnTo>
                    <a:pt x="411682" y="1007342"/>
                  </a:lnTo>
                  <a:lnTo>
                    <a:pt x="365582" y="996204"/>
                  </a:lnTo>
                  <a:lnTo>
                    <a:pt x="321224" y="980981"/>
                  </a:lnTo>
                  <a:lnTo>
                    <a:pt x="278820" y="961886"/>
                  </a:lnTo>
                  <a:lnTo>
                    <a:pt x="238584" y="939131"/>
                  </a:lnTo>
                  <a:lnTo>
                    <a:pt x="200728" y="912929"/>
                  </a:lnTo>
                  <a:lnTo>
                    <a:pt x="165467" y="883495"/>
                  </a:lnTo>
                  <a:lnTo>
                    <a:pt x="133012" y="851040"/>
                  </a:lnTo>
                  <a:lnTo>
                    <a:pt x="103578" y="815779"/>
                  </a:lnTo>
                  <a:lnTo>
                    <a:pt x="77376" y="777923"/>
                  </a:lnTo>
                  <a:lnTo>
                    <a:pt x="54621" y="737687"/>
                  </a:lnTo>
                  <a:lnTo>
                    <a:pt x="35526" y="695283"/>
                  </a:lnTo>
                  <a:lnTo>
                    <a:pt x="20303" y="650925"/>
                  </a:lnTo>
                  <a:lnTo>
                    <a:pt x="9165" y="604825"/>
                  </a:lnTo>
                  <a:lnTo>
                    <a:pt x="2326" y="557197"/>
                  </a:lnTo>
                  <a:lnTo>
                    <a:pt x="0" y="508253"/>
                  </a:lnTo>
                  <a:close/>
                </a:path>
              </a:pathLst>
            </a:custGeom>
            <a:solidFill>
              <a:schemeClr val="accent1">
                <a:lumMod val="20000"/>
                <a:lumOff val="80000"/>
                <a:alpha val="32000"/>
              </a:schemeClr>
            </a:solidFill>
            <a:ln w="8572">
              <a:solidFill>
                <a:schemeClr val="accent1"/>
              </a:solidFill>
            </a:ln>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sp>
          <p:nvSpPr>
            <p:cNvPr id="1245" name="康帅PPT10-3"/>
            <p:cNvSpPr/>
            <p:nvPr/>
          </p:nvSpPr>
          <p:spPr>
            <a:xfrm>
              <a:off x="-4571808" y="1472422"/>
              <a:ext cx="871447" cy="873013"/>
            </a:xfrm>
            <a:prstGeom prst="ellipse">
              <a:avLst/>
            </a:prstGeom>
            <a:blipFill rotWithShape="1">
              <a:blip r:embed="rId14" cstate="email">
                <a:extLst>
                  <a:ext uri="{BEBA8EAE-BF5A-486C-A8C5-ECC9F3942E4B}">
                    <a14:imgProps xmlns:a14="http://schemas.microsoft.com/office/drawing/2010/main">
                      <a14:imgLayer r:embed="rId15">
                        <a14:imgEffect>
                          <a14:artisticBlur/>
                        </a14:imgEffect>
                        <a14:imgEffect>
                          <a14:sharpenSoften amount="-100000"/>
                        </a14:imgEffect>
                      </a14:imgLayer>
                    </a14:imgProps>
                  </a:ext>
                  <a:ext uri="{28A0092B-C50C-407E-A947-70E740481C1C}">
                    <a14:useLocalDpi xmlns:a14="http://schemas.microsoft.com/office/drawing/2010/main"/>
                  </a:ext>
                </a:extLst>
              </a:blip>
              <a:stretch>
                <a:fillRect/>
              </a:stretch>
            </a:blipFill>
            <a:ln>
              <a:noFill/>
            </a:ln>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grpSp>
      <p:grpSp>
        <p:nvGrpSpPr>
          <p:cNvPr id="1240" name="26"/>
          <p:cNvGrpSpPr/>
          <p:nvPr/>
        </p:nvGrpSpPr>
        <p:grpSpPr>
          <a:xfrm>
            <a:off x="2600528" y="3622549"/>
            <a:ext cx="1984520" cy="500595"/>
            <a:chOff x="2762453" y="2074737"/>
            <a:chExt cx="1984520" cy="500595"/>
          </a:xfrm>
        </p:grpSpPr>
        <p:sp>
          <p:nvSpPr>
            <p:cNvPr id="1241" name="康帅PPT11-1"/>
            <p:cNvSpPr txBox="1"/>
            <p:nvPr/>
          </p:nvSpPr>
          <p:spPr>
            <a:xfrm>
              <a:off x="2762453" y="2074737"/>
              <a:ext cx="1984520" cy="205954"/>
            </a:xfrm>
            <a:prstGeom prst="rect">
              <a:avLst/>
            </a:prstGeom>
            <a:noFill/>
            <a:effectLst/>
          </p:spPr>
          <p:txBody>
            <a:bodyPr wrap="square" lIns="0" tIns="0" rIns="0" bIns="0" rtlCol="0">
              <a:spAutoFit/>
            </a:bodyPr>
            <a:lstStyle/>
            <a:p>
              <a:pPr marL="358775" indent="-358775" algn="ctr">
                <a:lnSpc>
                  <a:spcPct val="120000"/>
                </a:lnSpc>
                <a:buFont typeface="Arial" panose="020B0604020202020204" pitchFamily="34" charset="0"/>
                <a:buChar char="•"/>
                <a:tabLst>
                  <a:tab pos="266700" algn="l"/>
                </a:tabLst>
              </a:pPr>
              <a:r>
                <a:rPr lang="zh-CN" altLang="en-US" sz="1200" dirty="0">
                  <a:solidFill>
                    <a:schemeClr val="bg1"/>
                  </a:solidFill>
                  <a:cs typeface="+mn-ea"/>
                  <a:sym typeface="+mn-lt"/>
                </a:rPr>
                <a:t>请输入你的正文内容</a:t>
              </a:r>
            </a:p>
          </p:txBody>
        </p:sp>
        <p:sp>
          <p:nvSpPr>
            <p:cNvPr id="1242" name="康帅PPT11-2"/>
            <p:cNvSpPr txBox="1"/>
            <p:nvPr/>
          </p:nvSpPr>
          <p:spPr>
            <a:xfrm>
              <a:off x="2762453" y="2369378"/>
              <a:ext cx="1984520" cy="205954"/>
            </a:xfrm>
            <a:prstGeom prst="rect">
              <a:avLst/>
            </a:prstGeom>
            <a:noFill/>
            <a:effectLst/>
          </p:spPr>
          <p:txBody>
            <a:bodyPr wrap="square" lIns="0" tIns="0" rIns="0" bIns="0" rtlCol="0">
              <a:spAutoFit/>
            </a:bodyPr>
            <a:lstStyle/>
            <a:p>
              <a:pPr marL="358775" indent="-358775" algn="ctr">
                <a:lnSpc>
                  <a:spcPct val="120000"/>
                </a:lnSpc>
                <a:buFont typeface="Arial" panose="020B0604020202020204" pitchFamily="34" charset="0"/>
                <a:buChar char="•"/>
              </a:pPr>
              <a:r>
                <a:rPr lang="zh-CN" altLang="en-US" sz="1200" dirty="0">
                  <a:solidFill>
                    <a:schemeClr val="bg1"/>
                  </a:solidFill>
                  <a:cs typeface="+mn-ea"/>
                  <a:sym typeface="+mn-lt"/>
                </a:rPr>
                <a:t>请输入你的正文内容</a:t>
              </a:r>
            </a:p>
          </p:txBody>
        </p:sp>
      </p:grpSp>
      <p:sp>
        <p:nvSpPr>
          <p:cNvPr id="1194" name="25"/>
          <p:cNvSpPr/>
          <p:nvPr>
            <p:custDataLst>
              <p:tags r:id="rId2"/>
            </p:custDataLst>
          </p:nvPr>
        </p:nvSpPr>
        <p:spPr>
          <a:xfrm>
            <a:off x="1231900" y="1879836"/>
            <a:ext cx="4716900" cy="813406"/>
          </a:xfrm>
          <a:custGeom>
            <a:avLst/>
            <a:gdLst>
              <a:gd name="connsiteX0" fmla="*/ 54865 w 5090530"/>
              <a:gd name="connsiteY0" fmla="*/ 0 h 877836"/>
              <a:gd name="connsiteX1" fmla="*/ 1277259 w 5090530"/>
              <a:gd name="connsiteY1" fmla="*/ 0 h 877836"/>
              <a:gd name="connsiteX2" fmla="*/ 1864795 w 5090530"/>
              <a:gd name="connsiteY2" fmla="*/ 0 h 877836"/>
              <a:gd name="connsiteX3" fmla="*/ 3225735 w 5090530"/>
              <a:gd name="connsiteY3" fmla="*/ 0 h 877836"/>
              <a:gd name="connsiteX4" fmla="*/ 4651612 w 5090530"/>
              <a:gd name="connsiteY4" fmla="*/ 0 h 877836"/>
              <a:gd name="connsiteX5" fmla="*/ 5035665 w 5090530"/>
              <a:gd name="connsiteY5" fmla="*/ 0 h 877836"/>
              <a:gd name="connsiteX6" fmla="*/ 5090530 w 5090530"/>
              <a:gd name="connsiteY6" fmla="*/ 54865 h 877836"/>
              <a:gd name="connsiteX7" fmla="*/ 5090530 w 5090530"/>
              <a:gd name="connsiteY7" fmla="*/ 438918 h 877836"/>
              <a:gd name="connsiteX8" fmla="*/ 4651612 w 5090530"/>
              <a:gd name="connsiteY8" fmla="*/ 877836 h 877836"/>
              <a:gd name="connsiteX9" fmla="*/ 3225735 w 5090530"/>
              <a:gd name="connsiteY9" fmla="*/ 877836 h 877836"/>
              <a:gd name="connsiteX10" fmla="*/ 1864795 w 5090530"/>
              <a:gd name="connsiteY10" fmla="*/ 877836 h 877836"/>
              <a:gd name="connsiteX11" fmla="*/ 1277259 w 5090530"/>
              <a:gd name="connsiteY11" fmla="*/ 877836 h 877836"/>
              <a:gd name="connsiteX12" fmla="*/ 54865 w 5090530"/>
              <a:gd name="connsiteY12" fmla="*/ 877836 h 877836"/>
              <a:gd name="connsiteX13" fmla="*/ 0 w 5090530"/>
              <a:gd name="connsiteY13" fmla="*/ 822971 h 877836"/>
              <a:gd name="connsiteX14" fmla="*/ 0 w 5090530"/>
              <a:gd name="connsiteY14" fmla="*/ 54865 h 877836"/>
              <a:gd name="connsiteX15" fmla="*/ 54865 w 5090530"/>
              <a:gd name="connsiteY15" fmla="*/ 0 h 87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90530" h="877836">
                <a:moveTo>
                  <a:pt x="54865" y="0"/>
                </a:moveTo>
                <a:lnTo>
                  <a:pt x="1277259" y="0"/>
                </a:lnTo>
                <a:lnTo>
                  <a:pt x="1864795" y="0"/>
                </a:lnTo>
                <a:lnTo>
                  <a:pt x="3225735" y="0"/>
                </a:lnTo>
                <a:lnTo>
                  <a:pt x="4651612" y="0"/>
                </a:lnTo>
                <a:lnTo>
                  <a:pt x="5035665" y="0"/>
                </a:lnTo>
                <a:cubicBezTo>
                  <a:pt x="5065966" y="0"/>
                  <a:pt x="5090530" y="24564"/>
                  <a:pt x="5090530" y="54865"/>
                </a:cubicBezTo>
                <a:lnTo>
                  <a:pt x="5090530" y="438918"/>
                </a:lnTo>
                <a:cubicBezTo>
                  <a:pt x="5090530" y="681326"/>
                  <a:pt x="4894020" y="877836"/>
                  <a:pt x="4651612" y="877836"/>
                </a:cubicBezTo>
                <a:lnTo>
                  <a:pt x="3225735" y="877836"/>
                </a:lnTo>
                <a:lnTo>
                  <a:pt x="1864795" y="877836"/>
                </a:lnTo>
                <a:lnTo>
                  <a:pt x="1277259" y="877836"/>
                </a:lnTo>
                <a:lnTo>
                  <a:pt x="54865" y="877836"/>
                </a:lnTo>
                <a:cubicBezTo>
                  <a:pt x="24564" y="877836"/>
                  <a:pt x="0" y="853272"/>
                  <a:pt x="0" y="822971"/>
                </a:cubicBezTo>
                <a:lnTo>
                  <a:pt x="0" y="54865"/>
                </a:lnTo>
                <a:cubicBezTo>
                  <a:pt x="0" y="24564"/>
                  <a:pt x="24564" y="0"/>
                  <a:pt x="54865" y="0"/>
                </a:cubicBezTo>
                <a:close/>
              </a:path>
            </a:pathLst>
          </a:custGeom>
          <a:gradFill flip="none" rotWithShape="1">
            <a:gsLst>
              <a:gs pos="0">
                <a:srgbClr val="91ACE0"/>
              </a:gs>
              <a:gs pos="100000">
                <a:srgbClr val="91ACE0"/>
              </a:gs>
            </a:gsLst>
            <a:lin ang="16200000" scaled="1"/>
            <a:tileRect/>
          </a:gradFill>
          <a:ln>
            <a:noFill/>
          </a:ln>
          <a:effectLst>
            <a:outerShdw blurRad="101600" dist="381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solidFill>
                <a:prstClr val="white"/>
              </a:solidFill>
              <a:cs typeface="+mn-ea"/>
              <a:sym typeface="+mn-lt"/>
            </a:endParaRPr>
          </a:p>
        </p:txBody>
      </p:sp>
      <p:sp>
        <p:nvSpPr>
          <p:cNvPr id="1195" name="24"/>
          <p:cNvSpPr txBox="1"/>
          <p:nvPr/>
        </p:nvSpPr>
        <p:spPr>
          <a:xfrm>
            <a:off x="2621818" y="1423896"/>
            <a:ext cx="995680" cy="337185"/>
          </a:xfrm>
          <a:prstGeom prst="rect">
            <a:avLst/>
          </a:prstGeom>
          <a:noFill/>
          <a:effectLst/>
        </p:spPr>
        <p:txBody>
          <a:bodyPr wrap="none" lIns="91440" tIns="45720" rIns="91440" bIns="45720">
            <a:spAutoFit/>
          </a:bodyPr>
          <a:lstStyle/>
          <a:p>
            <a:pPr marL="0" marR="0" lvl="0" indent="0" algn="l" defTabSz="914400" rtl="0" eaLnBrk="1" fontAlgn="auto" latinLnBrk="0" hangingPunct="1">
              <a:lnSpc>
                <a:spcPct val="100000"/>
              </a:lnSpc>
              <a:spcBef>
                <a:spcPts val="0"/>
              </a:spcBef>
              <a:buClrTx/>
              <a:buSzTx/>
              <a:buFontTx/>
              <a:buNone/>
              <a:defRPr/>
            </a:pPr>
            <a:r>
              <a:rPr kumimoji="0" lang="zh-CN" altLang="en-US" sz="1600" b="0" i="0" u="none" strike="noStrike" kern="1200" cap="none" spc="0" normalizeH="0" baseline="0" noProof="0" dirty="0">
                <a:ln>
                  <a:noFill/>
                </a:ln>
                <a:solidFill>
                  <a:schemeClr val="accent1"/>
                </a:solidFill>
                <a:effectLst/>
                <a:uLnTx/>
                <a:uFillTx/>
                <a:cs typeface="+mn-ea"/>
                <a:sym typeface="+mn-lt"/>
              </a:rPr>
              <a:t>马广水</a:t>
            </a:r>
          </a:p>
        </p:txBody>
      </p:sp>
      <p:sp>
        <p:nvSpPr>
          <p:cNvPr id="1196" name="23"/>
          <p:cNvSpPr txBox="1"/>
          <p:nvPr/>
        </p:nvSpPr>
        <p:spPr>
          <a:xfrm>
            <a:off x="3609861" y="1423896"/>
            <a:ext cx="995680" cy="337185"/>
          </a:xfrm>
          <a:prstGeom prst="rect">
            <a:avLst/>
          </a:prstGeom>
          <a:noFill/>
          <a:effectLst/>
        </p:spPr>
        <p:txBody>
          <a:bodyPr wrap="none" lIns="91440" tIns="45720" rIns="91440" bIns="45720">
            <a:spAutoFit/>
          </a:bodyPr>
          <a:lstStyle/>
          <a:p>
            <a:pPr marL="0" marR="0" lvl="0" indent="0" algn="l" defTabSz="914400" rtl="0" eaLnBrk="1" fontAlgn="auto" latinLnBrk="0" hangingPunct="1">
              <a:lnSpc>
                <a:spcPct val="100000"/>
              </a:lnSpc>
              <a:spcBef>
                <a:spcPts val="0"/>
              </a:spcBef>
              <a:buClrTx/>
              <a:buSzTx/>
              <a:buFontTx/>
              <a:buNone/>
              <a:defRPr/>
            </a:pPr>
            <a:r>
              <a:rPr kumimoji="0" lang="zh-CN" altLang="en-US" sz="1600" b="0" i="0" u="none" strike="noStrike" kern="1200" cap="none" spc="0" normalizeH="0" baseline="0" noProof="0" dirty="0">
                <a:ln>
                  <a:noFill/>
                </a:ln>
                <a:solidFill>
                  <a:srgbClr val="6183D0"/>
                </a:solidFill>
                <a:effectLst/>
                <a:uLnTx/>
                <a:uFillTx/>
                <a:cs typeface="+mn-ea"/>
                <a:sym typeface="+mn-lt"/>
              </a:rPr>
              <a:t>党委书记</a:t>
            </a:r>
          </a:p>
        </p:txBody>
      </p:sp>
      <p:grpSp>
        <p:nvGrpSpPr>
          <p:cNvPr id="1225" name="22"/>
          <p:cNvGrpSpPr/>
          <p:nvPr/>
        </p:nvGrpSpPr>
        <p:grpSpPr>
          <a:xfrm>
            <a:off x="1409084" y="1407796"/>
            <a:ext cx="1017674" cy="1017674"/>
            <a:chOff x="-4593571" y="1451443"/>
            <a:chExt cx="914971" cy="914971"/>
          </a:xfrm>
        </p:grpSpPr>
        <p:sp>
          <p:nvSpPr>
            <p:cNvPr id="1182" name="康帅PPT15-1"/>
            <p:cNvSpPr/>
            <p:nvPr/>
          </p:nvSpPr>
          <p:spPr>
            <a:xfrm>
              <a:off x="-4593571" y="1451443"/>
              <a:ext cx="914971" cy="914971"/>
            </a:xfrm>
            <a:custGeom>
              <a:avLst/>
              <a:gdLst/>
              <a:ahLst/>
              <a:cxnLst/>
              <a:rect l="l" t="t" r="r" b="b"/>
              <a:pathLst>
                <a:path w="1016635" h="1016635">
                  <a:moveTo>
                    <a:pt x="508254" y="0"/>
                  </a:moveTo>
                  <a:lnTo>
                    <a:pt x="459310" y="2326"/>
                  </a:lnTo>
                  <a:lnTo>
                    <a:pt x="411682" y="9165"/>
                  </a:lnTo>
                  <a:lnTo>
                    <a:pt x="365582" y="20303"/>
                  </a:lnTo>
                  <a:lnTo>
                    <a:pt x="321224" y="35526"/>
                  </a:lnTo>
                  <a:lnTo>
                    <a:pt x="278820" y="54621"/>
                  </a:lnTo>
                  <a:lnTo>
                    <a:pt x="238584" y="77376"/>
                  </a:lnTo>
                  <a:lnTo>
                    <a:pt x="200728" y="103578"/>
                  </a:lnTo>
                  <a:lnTo>
                    <a:pt x="165467" y="133012"/>
                  </a:lnTo>
                  <a:lnTo>
                    <a:pt x="133012" y="165467"/>
                  </a:lnTo>
                  <a:lnTo>
                    <a:pt x="103578" y="200728"/>
                  </a:lnTo>
                  <a:lnTo>
                    <a:pt x="77376" y="238584"/>
                  </a:lnTo>
                  <a:lnTo>
                    <a:pt x="54621" y="278820"/>
                  </a:lnTo>
                  <a:lnTo>
                    <a:pt x="35526" y="321224"/>
                  </a:lnTo>
                  <a:lnTo>
                    <a:pt x="20303" y="365582"/>
                  </a:lnTo>
                  <a:lnTo>
                    <a:pt x="9165" y="411682"/>
                  </a:lnTo>
                  <a:lnTo>
                    <a:pt x="2326" y="459310"/>
                  </a:lnTo>
                  <a:lnTo>
                    <a:pt x="0" y="508253"/>
                  </a:lnTo>
                  <a:lnTo>
                    <a:pt x="2326" y="557197"/>
                  </a:lnTo>
                  <a:lnTo>
                    <a:pt x="9165" y="604825"/>
                  </a:lnTo>
                  <a:lnTo>
                    <a:pt x="20303" y="650925"/>
                  </a:lnTo>
                  <a:lnTo>
                    <a:pt x="35526" y="695283"/>
                  </a:lnTo>
                  <a:lnTo>
                    <a:pt x="54621" y="737687"/>
                  </a:lnTo>
                  <a:lnTo>
                    <a:pt x="77376" y="777923"/>
                  </a:lnTo>
                  <a:lnTo>
                    <a:pt x="103578" y="815779"/>
                  </a:lnTo>
                  <a:lnTo>
                    <a:pt x="133012" y="851040"/>
                  </a:lnTo>
                  <a:lnTo>
                    <a:pt x="165467" y="883495"/>
                  </a:lnTo>
                  <a:lnTo>
                    <a:pt x="200728" y="912929"/>
                  </a:lnTo>
                  <a:lnTo>
                    <a:pt x="238584" y="939131"/>
                  </a:lnTo>
                  <a:lnTo>
                    <a:pt x="278820" y="961886"/>
                  </a:lnTo>
                  <a:lnTo>
                    <a:pt x="321224" y="980981"/>
                  </a:lnTo>
                  <a:lnTo>
                    <a:pt x="365582" y="996204"/>
                  </a:lnTo>
                  <a:lnTo>
                    <a:pt x="411682" y="1007342"/>
                  </a:lnTo>
                  <a:lnTo>
                    <a:pt x="459310" y="1014181"/>
                  </a:lnTo>
                  <a:lnTo>
                    <a:pt x="508254" y="1016508"/>
                  </a:lnTo>
                  <a:lnTo>
                    <a:pt x="557197" y="1014181"/>
                  </a:lnTo>
                  <a:lnTo>
                    <a:pt x="604825" y="1007342"/>
                  </a:lnTo>
                  <a:lnTo>
                    <a:pt x="650925" y="996204"/>
                  </a:lnTo>
                  <a:lnTo>
                    <a:pt x="695283" y="980981"/>
                  </a:lnTo>
                  <a:lnTo>
                    <a:pt x="737687" y="961886"/>
                  </a:lnTo>
                  <a:lnTo>
                    <a:pt x="777923" y="939131"/>
                  </a:lnTo>
                  <a:lnTo>
                    <a:pt x="815779" y="912929"/>
                  </a:lnTo>
                  <a:lnTo>
                    <a:pt x="851040" y="883495"/>
                  </a:lnTo>
                  <a:lnTo>
                    <a:pt x="883495" y="851040"/>
                  </a:lnTo>
                  <a:lnTo>
                    <a:pt x="912929" y="815779"/>
                  </a:lnTo>
                  <a:lnTo>
                    <a:pt x="939131" y="777923"/>
                  </a:lnTo>
                  <a:lnTo>
                    <a:pt x="961886" y="737687"/>
                  </a:lnTo>
                  <a:lnTo>
                    <a:pt x="980981" y="695283"/>
                  </a:lnTo>
                  <a:lnTo>
                    <a:pt x="996204" y="650925"/>
                  </a:lnTo>
                  <a:lnTo>
                    <a:pt x="1007342" y="604825"/>
                  </a:lnTo>
                  <a:lnTo>
                    <a:pt x="1014181" y="557197"/>
                  </a:lnTo>
                  <a:lnTo>
                    <a:pt x="1016507" y="508253"/>
                  </a:lnTo>
                  <a:lnTo>
                    <a:pt x="1014181" y="459310"/>
                  </a:lnTo>
                  <a:lnTo>
                    <a:pt x="1007342" y="411682"/>
                  </a:lnTo>
                  <a:lnTo>
                    <a:pt x="996204" y="365582"/>
                  </a:lnTo>
                  <a:lnTo>
                    <a:pt x="980981" y="321224"/>
                  </a:lnTo>
                  <a:lnTo>
                    <a:pt x="961886" y="278820"/>
                  </a:lnTo>
                  <a:lnTo>
                    <a:pt x="939131" y="238584"/>
                  </a:lnTo>
                  <a:lnTo>
                    <a:pt x="912929" y="200728"/>
                  </a:lnTo>
                  <a:lnTo>
                    <a:pt x="883495" y="165467"/>
                  </a:lnTo>
                  <a:lnTo>
                    <a:pt x="851040" y="133012"/>
                  </a:lnTo>
                  <a:lnTo>
                    <a:pt x="815779" y="103578"/>
                  </a:lnTo>
                  <a:lnTo>
                    <a:pt x="777923" y="77376"/>
                  </a:lnTo>
                  <a:lnTo>
                    <a:pt x="737687" y="54621"/>
                  </a:lnTo>
                  <a:lnTo>
                    <a:pt x="695283" y="35526"/>
                  </a:lnTo>
                  <a:lnTo>
                    <a:pt x="650925" y="20303"/>
                  </a:lnTo>
                  <a:lnTo>
                    <a:pt x="604825" y="9165"/>
                  </a:lnTo>
                  <a:lnTo>
                    <a:pt x="557197" y="2326"/>
                  </a:lnTo>
                  <a:lnTo>
                    <a:pt x="508254" y="0"/>
                  </a:lnTo>
                  <a:close/>
                </a:path>
              </a:pathLst>
            </a:custGeom>
            <a:solidFill>
              <a:srgbClr val="F0FBFF"/>
            </a:solidFill>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sp>
          <p:nvSpPr>
            <p:cNvPr id="1183" name="康帅PPT15-2"/>
            <p:cNvSpPr/>
            <p:nvPr/>
          </p:nvSpPr>
          <p:spPr>
            <a:xfrm>
              <a:off x="-4593571" y="1451443"/>
              <a:ext cx="914971" cy="914971"/>
            </a:xfrm>
            <a:custGeom>
              <a:avLst/>
              <a:gdLst/>
              <a:ahLst/>
              <a:cxnLst/>
              <a:rect l="l" t="t" r="r" b="b"/>
              <a:pathLst>
                <a:path w="1016635" h="1016635">
                  <a:moveTo>
                    <a:pt x="0" y="508253"/>
                  </a:moveTo>
                  <a:lnTo>
                    <a:pt x="2326" y="459310"/>
                  </a:lnTo>
                  <a:lnTo>
                    <a:pt x="9165" y="411682"/>
                  </a:lnTo>
                  <a:lnTo>
                    <a:pt x="20303" y="365582"/>
                  </a:lnTo>
                  <a:lnTo>
                    <a:pt x="35526" y="321224"/>
                  </a:lnTo>
                  <a:lnTo>
                    <a:pt x="54621" y="278820"/>
                  </a:lnTo>
                  <a:lnTo>
                    <a:pt x="77376" y="238584"/>
                  </a:lnTo>
                  <a:lnTo>
                    <a:pt x="103578" y="200728"/>
                  </a:lnTo>
                  <a:lnTo>
                    <a:pt x="133012" y="165467"/>
                  </a:lnTo>
                  <a:lnTo>
                    <a:pt x="165467" y="133012"/>
                  </a:lnTo>
                  <a:lnTo>
                    <a:pt x="200728" y="103578"/>
                  </a:lnTo>
                  <a:lnTo>
                    <a:pt x="238584" y="77376"/>
                  </a:lnTo>
                  <a:lnTo>
                    <a:pt x="278820" y="54621"/>
                  </a:lnTo>
                  <a:lnTo>
                    <a:pt x="321224" y="35526"/>
                  </a:lnTo>
                  <a:lnTo>
                    <a:pt x="365582" y="20303"/>
                  </a:lnTo>
                  <a:lnTo>
                    <a:pt x="411682" y="9165"/>
                  </a:lnTo>
                  <a:lnTo>
                    <a:pt x="459310" y="2326"/>
                  </a:lnTo>
                  <a:lnTo>
                    <a:pt x="508254" y="0"/>
                  </a:lnTo>
                  <a:lnTo>
                    <a:pt x="557197" y="2326"/>
                  </a:lnTo>
                  <a:lnTo>
                    <a:pt x="604825" y="9165"/>
                  </a:lnTo>
                  <a:lnTo>
                    <a:pt x="650925" y="20303"/>
                  </a:lnTo>
                  <a:lnTo>
                    <a:pt x="695283" y="35526"/>
                  </a:lnTo>
                  <a:lnTo>
                    <a:pt x="737687" y="54621"/>
                  </a:lnTo>
                  <a:lnTo>
                    <a:pt x="777923" y="77376"/>
                  </a:lnTo>
                  <a:lnTo>
                    <a:pt x="815779" y="103578"/>
                  </a:lnTo>
                  <a:lnTo>
                    <a:pt x="851040" y="133012"/>
                  </a:lnTo>
                  <a:lnTo>
                    <a:pt x="883495" y="165467"/>
                  </a:lnTo>
                  <a:lnTo>
                    <a:pt x="912929" y="200728"/>
                  </a:lnTo>
                  <a:lnTo>
                    <a:pt x="939131" y="238584"/>
                  </a:lnTo>
                  <a:lnTo>
                    <a:pt x="961886" y="278820"/>
                  </a:lnTo>
                  <a:lnTo>
                    <a:pt x="980981" y="321224"/>
                  </a:lnTo>
                  <a:lnTo>
                    <a:pt x="996204" y="365582"/>
                  </a:lnTo>
                  <a:lnTo>
                    <a:pt x="1007342" y="411682"/>
                  </a:lnTo>
                  <a:lnTo>
                    <a:pt x="1014181" y="459310"/>
                  </a:lnTo>
                  <a:lnTo>
                    <a:pt x="1016507" y="508253"/>
                  </a:lnTo>
                  <a:lnTo>
                    <a:pt x="1014181" y="557197"/>
                  </a:lnTo>
                  <a:lnTo>
                    <a:pt x="1007342" y="604825"/>
                  </a:lnTo>
                  <a:lnTo>
                    <a:pt x="996204" y="650925"/>
                  </a:lnTo>
                  <a:lnTo>
                    <a:pt x="980981" y="695283"/>
                  </a:lnTo>
                  <a:lnTo>
                    <a:pt x="961886" y="737687"/>
                  </a:lnTo>
                  <a:lnTo>
                    <a:pt x="939131" y="777923"/>
                  </a:lnTo>
                  <a:lnTo>
                    <a:pt x="912929" y="815779"/>
                  </a:lnTo>
                  <a:lnTo>
                    <a:pt x="883495" y="851040"/>
                  </a:lnTo>
                  <a:lnTo>
                    <a:pt x="851040" y="883495"/>
                  </a:lnTo>
                  <a:lnTo>
                    <a:pt x="815779" y="912929"/>
                  </a:lnTo>
                  <a:lnTo>
                    <a:pt x="777923" y="939131"/>
                  </a:lnTo>
                  <a:lnTo>
                    <a:pt x="737687" y="961886"/>
                  </a:lnTo>
                  <a:lnTo>
                    <a:pt x="695283" y="980981"/>
                  </a:lnTo>
                  <a:lnTo>
                    <a:pt x="650925" y="996204"/>
                  </a:lnTo>
                  <a:lnTo>
                    <a:pt x="604825" y="1007342"/>
                  </a:lnTo>
                  <a:lnTo>
                    <a:pt x="557197" y="1014181"/>
                  </a:lnTo>
                  <a:lnTo>
                    <a:pt x="508254" y="1016508"/>
                  </a:lnTo>
                  <a:lnTo>
                    <a:pt x="459310" y="1014181"/>
                  </a:lnTo>
                  <a:lnTo>
                    <a:pt x="411682" y="1007342"/>
                  </a:lnTo>
                  <a:lnTo>
                    <a:pt x="365582" y="996204"/>
                  </a:lnTo>
                  <a:lnTo>
                    <a:pt x="321224" y="980981"/>
                  </a:lnTo>
                  <a:lnTo>
                    <a:pt x="278820" y="961886"/>
                  </a:lnTo>
                  <a:lnTo>
                    <a:pt x="238584" y="939131"/>
                  </a:lnTo>
                  <a:lnTo>
                    <a:pt x="200728" y="912929"/>
                  </a:lnTo>
                  <a:lnTo>
                    <a:pt x="165467" y="883495"/>
                  </a:lnTo>
                  <a:lnTo>
                    <a:pt x="133012" y="851040"/>
                  </a:lnTo>
                  <a:lnTo>
                    <a:pt x="103578" y="815779"/>
                  </a:lnTo>
                  <a:lnTo>
                    <a:pt x="77376" y="777923"/>
                  </a:lnTo>
                  <a:lnTo>
                    <a:pt x="54621" y="737687"/>
                  </a:lnTo>
                  <a:lnTo>
                    <a:pt x="35526" y="695283"/>
                  </a:lnTo>
                  <a:lnTo>
                    <a:pt x="20303" y="650925"/>
                  </a:lnTo>
                  <a:lnTo>
                    <a:pt x="9165" y="604825"/>
                  </a:lnTo>
                  <a:lnTo>
                    <a:pt x="2326" y="557197"/>
                  </a:lnTo>
                  <a:lnTo>
                    <a:pt x="0" y="508253"/>
                  </a:lnTo>
                  <a:close/>
                </a:path>
              </a:pathLst>
            </a:custGeom>
            <a:solidFill>
              <a:schemeClr val="accent1">
                <a:lumMod val="20000"/>
                <a:lumOff val="80000"/>
                <a:alpha val="32000"/>
              </a:schemeClr>
            </a:solidFill>
            <a:ln w="8572">
              <a:solidFill>
                <a:schemeClr val="accent1"/>
              </a:solidFill>
            </a:ln>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sp>
          <p:nvSpPr>
            <p:cNvPr id="1184" name="康帅PPT15-3"/>
            <p:cNvSpPr/>
            <p:nvPr/>
          </p:nvSpPr>
          <p:spPr>
            <a:xfrm>
              <a:off x="-4571808" y="1472423"/>
              <a:ext cx="871447" cy="873013"/>
            </a:xfrm>
            <a:prstGeom prst="ellipse">
              <a:avLst/>
            </a:prstGeom>
            <a:blipFill rotWithShape="1">
              <a:blip r:embed="rId14" cstate="email">
                <a:extLst>
                  <a:ext uri="{BEBA8EAE-BF5A-486C-A8C5-ECC9F3942E4B}">
                    <a14:imgProps xmlns:a14="http://schemas.microsoft.com/office/drawing/2010/main">
                      <a14:imgLayer r:embed="rId15">
                        <a14:imgEffect>
                          <a14:artisticBlur/>
                        </a14:imgEffect>
                        <a14:imgEffect>
                          <a14:sharpenSoften amount="-100000"/>
                        </a14:imgEffect>
                      </a14:imgLayer>
                    </a14:imgProps>
                  </a:ext>
                  <a:ext uri="{28A0092B-C50C-407E-A947-70E740481C1C}">
                    <a14:useLocalDpi xmlns:a14="http://schemas.microsoft.com/office/drawing/2010/main"/>
                  </a:ext>
                </a:extLst>
              </a:blip>
              <a:stretch>
                <a:fillRect/>
              </a:stretch>
            </a:blipFill>
            <a:ln>
              <a:noFill/>
            </a:ln>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grpSp>
      <p:grpSp>
        <p:nvGrpSpPr>
          <p:cNvPr id="1233" name="21"/>
          <p:cNvGrpSpPr/>
          <p:nvPr/>
        </p:nvGrpSpPr>
        <p:grpSpPr>
          <a:xfrm>
            <a:off x="2600528" y="2027113"/>
            <a:ext cx="1984520" cy="500594"/>
            <a:chOff x="2762453" y="2074738"/>
            <a:chExt cx="1984520" cy="500594"/>
          </a:xfrm>
        </p:grpSpPr>
        <p:sp>
          <p:nvSpPr>
            <p:cNvPr id="1227" name="康帅PPT16-1"/>
            <p:cNvSpPr txBox="1"/>
            <p:nvPr/>
          </p:nvSpPr>
          <p:spPr>
            <a:xfrm>
              <a:off x="2762453" y="2074738"/>
              <a:ext cx="1984520" cy="205954"/>
            </a:xfrm>
            <a:prstGeom prst="rect">
              <a:avLst/>
            </a:prstGeom>
            <a:solidFill>
              <a:srgbClr val="91ACE0"/>
            </a:solidFill>
            <a:effectLst/>
          </p:spPr>
          <p:txBody>
            <a:bodyPr wrap="square" lIns="0" tIns="0" rIns="0" bIns="0" rtlCol="0">
              <a:spAutoFit/>
            </a:bodyPr>
            <a:lstStyle/>
            <a:p>
              <a:pPr marL="358775" indent="-358775" algn="ctr">
                <a:lnSpc>
                  <a:spcPct val="120000"/>
                </a:lnSpc>
                <a:buFont typeface="Arial" panose="020B0604020202020204" pitchFamily="34" charset="0"/>
                <a:buChar char="•"/>
                <a:tabLst>
                  <a:tab pos="266700" algn="l"/>
                </a:tabLst>
              </a:pPr>
              <a:r>
                <a:rPr lang="zh-CN" altLang="en-US" sz="1200" dirty="0">
                  <a:solidFill>
                    <a:schemeClr val="bg1"/>
                  </a:solidFill>
                  <a:cs typeface="+mn-ea"/>
                  <a:sym typeface="+mn-lt"/>
                </a:rPr>
                <a:t>请输入你的正文内容</a:t>
              </a:r>
            </a:p>
          </p:txBody>
        </p:sp>
        <p:sp>
          <p:nvSpPr>
            <p:cNvPr id="1228" name="康帅PPT16-2"/>
            <p:cNvSpPr txBox="1"/>
            <p:nvPr/>
          </p:nvSpPr>
          <p:spPr>
            <a:xfrm>
              <a:off x="2762453" y="2369378"/>
              <a:ext cx="1984520" cy="205954"/>
            </a:xfrm>
            <a:prstGeom prst="rect">
              <a:avLst/>
            </a:prstGeom>
            <a:noFill/>
            <a:effectLst/>
          </p:spPr>
          <p:txBody>
            <a:bodyPr wrap="square" lIns="0" tIns="0" rIns="0" bIns="0" rtlCol="0">
              <a:spAutoFit/>
            </a:bodyPr>
            <a:lstStyle/>
            <a:p>
              <a:pPr marL="358775" indent="-358775" algn="ctr">
                <a:lnSpc>
                  <a:spcPct val="120000"/>
                </a:lnSpc>
                <a:buFont typeface="Arial" panose="020B0604020202020204" pitchFamily="34" charset="0"/>
                <a:buChar char="•"/>
              </a:pPr>
              <a:r>
                <a:rPr lang="zh-CN" altLang="en-US" sz="1200" dirty="0">
                  <a:solidFill>
                    <a:schemeClr val="bg1"/>
                  </a:solidFill>
                  <a:cs typeface="+mn-ea"/>
                  <a:sym typeface="+mn-lt"/>
                </a:rPr>
                <a:t>请输入你的正文内容</a:t>
              </a:r>
            </a:p>
          </p:txBody>
        </p:sp>
      </p:grpSp>
      <p:sp>
        <p:nvSpPr>
          <p:cNvPr id="1247" name="20"/>
          <p:cNvSpPr/>
          <p:nvPr>
            <p:custDataLst>
              <p:tags r:id="rId3"/>
            </p:custDataLst>
          </p:nvPr>
        </p:nvSpPr>
        <p:spPr>
          <a:xfrm>
            <a:off x="1231900" y="5070711"/>
            <a:ext cx="4716900" cy="813406"/>
          </a:xfrm>
          <a:custGeom>
            <a:avLst/>
            <a:gdLst>
              <a:gd name="connsiteX0" fmla="*/ 54865 w 5090530"/>
              <a:gd name="connsiteY0" fmla="*/ 0 h 877836"/>
              <a:gd name="connsiteX1" fmla="*/ 1277259 w 5090530"/>
              <a:gd name="connsiteY1" fmla="*/ 0 h 877836"/>
              <a:gd name="connsiteX2" fmla="*/ 1864795 w 5090530"/>
              <a:gd name="connsiteY2" fmla="*/ 0 h 877836"/>
              <a:gd name="connsiteX3" fmla="*/ 3225735 w 5090530"/>
              <a:gd name="connsiteY3" fmla="*/ 0 h 877836"/>
              <a:gd name="connsiteX4" fmla="*/ 4651612 w 5090530"/>
              <a:gd name="connsiteY4" fmla="*/ 0 h 877836"/>
              <a:gd name="connsiteX5" fmla="*/ 5035665 w 5090530"/>
              <a:gd name="connsiteY5" fmla="*/ 0 h 877836"/>
              <a:gd name="connsiteX6" fmla="*/ 5090530 w 5090530"/>
              <a:gd name="connsiteY6" fmla="*/ 54865 h 877836"/>
              <a:gd name="connsiteX7" fmla="*/ 5090530 w 5090530"/>
              <a:gd name="connsiteY7" fmla="*/ 438918 h 877836"/>
              <a:gd name="connsiteX8" fmla="*/ 4651612 w 5090530"/>
              <a:gd name="connsiteY8" fmla="*/ 877836 h 877836"/>
              <a:gd name="connsiteX9" fmla="*/ 3225735 w 5090530"/>
              <a:gd name="connsiteY9" fmla="*/ 877836 h 877836"/>
              <a:gd name="connsiteX10" fmla="*/ 1864795 w 5090530"/>
              <a:gd name="connsiteY10" fmla="*/ 877836 h 877836"/>
              <a:gd name="connsiteX11" fmla="*/ 1277259 w 5090530"/>
              <a:gd name="connsiteY11" fmla="*/ 877836 h 877836"/>
              <a:gd name="connsiteX12" fmla="*/ 54865 w 5090530"/>
              <a:gd name="connsiteY12" fmla="*/ 877836 h 877836"/>
              <a:gd name="connsiteX13" fmla="*/ 0 w 5090530"/>
              <a:gd name="connsiteY13" fmla="*/ 822971 h 877836"/>
              <a:gd name="connsiteX14" fmla="*/ 0 w 5090530"/>
              <a:gd name="connsiteY14" fmla="*/ 54865 h 877836"/>
              <a:gd name="connsiteX15" fmla="*/ 54865 w 5090530"/>
              <a:gd name="connsiteY15" fmla="*/ 0 h 87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90530" h="877836">
                <a:moveTo>
                  <a:pt x="54865" y="0"/>
                </a:moveTo>
                <a:lnTo>
                  <a:pt x="1277259" y="0"/>
                </a:lnTo>
                <a:lnTo>
                  <a:pt x="1864795" y="0"/>
                </a:lnTo>
                <a:lnTo>
                  <a:pt x="3225735" y="0"/>
                </a:lnTo>
                <a:lnTo>
                  <a:pt x="4651612" y="0"/>
                </a:lnTo>
                <a:lnTo>
                  <a:pt x="5035665" y="0"/>
                </a:lnTo>
                <a:cubicBezTo>
                  <a:pt x="5065966" y="0"/>
                  <a:pt x="5090530" y="24564"/>
                  <a:pt x="5090530" y="54865"/>
                </a:cubicBezTo>
                <a:lnTo>
                  <a:pt x="5090530" y="438918"/>
                </a:lnTo>
                <a:cubicBezTo>
                  <a:pt x="5090530" y="681326"/>
                  <a:pt x="4894020" y="877836"/>
                  <a:pt x="4651612" y="877836"/>
                </a:cubicBezTo>
                <a:lnTo>
                  <a:pt x="3225735" y="877836"/>
                </a:lnTo>
                <a:lnTo>
                  <a:pt x="1864795" y="877836"/>
                </a:lnTo>
                <a:lnTo>
                  <a:pt x="1277259" y="877836"/>
                </a:lnTo>
                <a:lnTo>
                  <a:pt x="54865" y="877836"/>
                </a:lnTo>
                <a:cubicBezTo>
                  <a:pt x="24564" y="877836"/>
                  <a:pt x="0" y="853272"/>
                  <a:pt x="0" y="822971"/>
                </a:cubicBezTo>
                <a:lnTo>
                  <a:pt x="0" y="54865"/>
                </a:lnTo>
                <a:cubicBezTo>
                  <a:pt x="0" y="24564"/>
                  <a:pt x="24564" y="0"/>
                  <a:pt x="54865" y="0"/>
                </a:cubicBezTo>
                <a:close/>
              </a:path>
            </a:pathLst>
          </a:custGeom>
          <a:gradFill flip="none" rotWithShape="1">
            <a:gsLst>
              <a:gs pos="0">
                <a:srgbClr val="91ACE0"/>
              </a:gs>
              <a:gs pos="100000">
                <a:srgbClr val="91ACE0"/>
              </a:gs>
            </a:gsLst>
            <a:lin ang="16200000" scaled="1"/>
            <a:tileRect/>
          </a:gradFill>
          <a:ln>
            <a:noFill/>
          </a:ln>
          <a:effectLst>
            <a:outerShdw blurRad="101600" dist="381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solidFill>
                <a:prstClr val="white"/>
              </a:solidFill>
              <a:cs typeface="+mn-ea"/>
              <a:sym typeface="+mn-lt"/>
            </a:endParaRPr>
          </a:p>
        </p:txBody>
      </p:sp>
      <p:sp>
        <p:nvSpPr>
          <p:cNvPr id="1248" name="19"/>
          <p:cNvSpPr txBox="1"/>
          <p:nvPr/>
        </p:nvSpPr>
        <p:spPr>
          <a:xfrm>
            <a:off x="2817398" y="4614771"/>
            <a:ext cx="792480" cy="337185"/>
          </a:xfrm>
          <a:prstGeom prst="rect">
            <a:avLst/>
          </a:prstGeom>
          <a:noFill/>
          <a:effectLst/>
        </p:spPr>
        <p:txBody>
          <a:bodyPr wrap="none" lIns="91440" tIns="45720" rIns="91440" bIns="45720">
            <a:spAutoFit/>
          </a:bodyPr>
          <a:lstStyle/>
          <a:p>
            <a:pPr marL="0" marR="0" lvl="0" indent="0" algn="l" defTabSz="914400" rtl="0" eaLnBrk="1" fontAlgn="auto" latinLnBrk="0" hangingPunct="1">
              <a:lnSpc>
                <a:spcPct val="100000"/>
              </a:lnSpc>
              <a:spcBef>
                <a:spcPts val="0"/>
              </a:spcBef>
              <a:buClrTx/>
              <a:buSzTx/>
              <a:buFontTx/>
              <a:buNone/>
              <a:defRPr/>
            </a:pPr>
            <a:r>
              <a:rPr kumimoji="0" lang="zh-CN" altLang="en-US" sz="1600" b="0" i="0" u="none" strike="noStrike" kern="1200" cap="none" spc="0" normalizeH="0" baseline="0" noProof="0" dirty="0">
                <a:ln>
                  <a:noFill/>
                </a:ln>
                <a:solidFill>
                  <a:schemeClr val="accent1"/>
                </a:solidFill>
                <a:effectLst/>
                <a:uLnTx/>
                <a:uFillTx/>
                <a:cs typeface="+mn-ea"/>
                <a:sym typeface="+mn-lt"/>
              </a:rPr>
              <a:t>孙立波</a:t>
            </a:r>
          </a:p>
        </p:txBody>
      </p:sp>
      <p:sp>
        <p:nvSpPr>
          <p:cNvPr id="1249" name="18"/>
          <p:cNvSpPr txBox="1"/>
          <p:nvPr/>
        </p:nvSpPr>
        <p:spPr>
          <a:xfrm>
            <a:off x="3609861" y="4614771"/>
            <a:ext cx="792480" cy="337185"/>
          </a:xfrm>
          <a:prstGeom prst="rect">
            <a:avLst/>
          </a:prstGeom>
          <a:noFill/>
          <a:effectLst/>
        </p:spPr>
        <p:txBody>
          <a:bodyPr wrap="none" lIns="91440" tIns="45720" rIns="91440" bIns="45720">
            <a:spAutoFit/>
          </a:bodyPr>
          <a:lstStyle/>
          <a:p>
            <a:pPr marL="0" marR="0" lvl="0" algn="l" defTabSz="914400" rtl="0" eaLnBrk="1" fontAlgn="auto" latinLnBrk="0" hangingPunct="1">
              <a:lnSpc>
                <a:spcPct val="100000"/>
              </a:lnSpc>
              <a:spcBef>
                <a:spcPts val="0"/>
              </a:spcBef>
              <a:buClrTx/>
              <a:buSzTx/>
              <a:buFontTx/>
              <a:buNone/>
              <a:defRPr/>
            </a:pPr>
            <a:r>
              <a:rPr kumimoji="0" lang="zh-CN" altLang="en-US" sz="1600" b="0" i="0" u="none" strike="noStrike" kern="1200" cap="none" spc="0" normalizeH="0" baseline="0" noProof="0" dirty="0">
                <a:ln>
                  <a:noFill/>
                </a:ln>
                <a:solidFill>
                  <a:srgbClr val="6183D0"/>
                </a:solidFill>
                <a:effectLst/>
                <a:uLnTx/>
                <a:uFillTx/>
                <a:cs typeface="+mn-ea"/>
                <a:sym typeface="+mn-lt"/>
              </a:rPr>
              <a:t>副院长</a:t>
            </a:r>
          </a:p>
        </p:txBody>
      </p:sp>
      <p:grpSp>
        <p:nvGrpSpPr>
          <p:cNvPr id="1250" name="17"/>
          <p:cNvGrpSpPr/>
          <p:nvPr/>
        </p:nvGrpSpPr>
        <p:grpSpPr>
          <a:xfrm>
            <a:off x="1409084" y="4598671"/>
            <a:ext cx="1017674" cy="1017674"/>
            <a:chOff x="-4593571" y="1451443"/>
            <a:chExt cx="914971" cy="914971"/>
          </a:xfrm>
        </p:grpSpPr>
        <p:sp>
          <p:nvSpPr>
            <p:cNvPr id="1254" name="康帅PPT20-1"/>
            <p:cNvSpPr/>
            <p:nvPr/>
          </p:nvSpPr>
          <p:spPr>
            <a:xfrm>
              <a:off x="-4593571" y="1451443"/>
              <a:ext cx="914971" cy="914971"/>
            </a:xfrm>
            <a:custGeom>
              <a:avLst/>
              <a:gdLst/>
              <a:ahLst/>
              <a:cxnLst/>
              <a:rect l="l" t="t" r="r" b="b"/>
              <a:pathLst>
                <a:path w="1016635" h="1016635">
                  <a:moveTo>
                    <a:pt x="508254" y="0"/>
                  </a:moveTo>
                  <a:lnTo>
                    <a:pt x="459310" y="2326"/>
                  </a:lnTo>
                  <a:lnTo>
                    <a:pt x="411682" y="9165"/>
                  </a:lnTo>
                  <a:lnTo>
                    <a:pt x="365582" y="20303"/>
                  </a:lnTo>
                  <a:lnTo>
                    <a:pt x="321224" y="35526"/>
                  </a:lnTo>
                  <a:lnTo>
                    <a:pt x="278820" y="54621"/>
                  </a:lnTo>
                  <a:lnTo>
                    <a:pt x="238584" y="77376"/>
                  </a:lnTo>
                  <a:lnTo>
                    <a:pt x="200728" y="103578"/>
                  </a:lnTo>
                  <a:lnTo>
                    <a:pt x="165467" y="133012"/>
                  </a:lnTo>
                  <a:lnTo>
                    <a:pt x="133012" y="165467"/>
                  </a:lnTo>
                  <a:lnTo>
                    <a:pt x="103578" y="200728"/>
                  </a:lnTo>
                  <a:lnTo>
                    <a:pt x="77376" y="238584"/>
                  </a:lnTo>
                  <a:lnTo>
                    <a:pt x="54621" y="278820"/>
                  </a:lnTo>
                  <a:lnTo>
                    <a:pt x="35526" y="321224"/>
                  </a:lnTo>
                  <a:lnTo>
                    <a:pt x="20303" y="365582"/>
                  </a:lnTo>
                  <a:lnTo>
                    <a:pt x="9165" y="411682"/>
                  </a:lnTo>
                  <a:lnTo>
                    <a:pt x="2326" y="459310"/>
                  </a:lnTo>
                  <a:lnTo>
                    <a:pt x="0" y="508253"/>
                  </a:lnTo>
                  <a:lnTo>
                    <a:pt x="2326" y="557197"/>
                  </a:lnTo>
                  <a:lnTo>
                    <a:pt x="9165" y="604825"/>
                  </a:lnTo>
                  <a:lnTo>
                    <a:pt x="20303" y="650925"/>
                  </a:lnTo>
                  <a:lnTo>
                    <a:pt x="35526" y="695283"/>
                  </a:lnTo>
                  <a:lnTo>
                    <a:pt x="54621" y="737687"/>
                  </a:lnTo>
                  <a:lnTo>
                    <a:pt x="77376" y="777923"/>
                  </a:lnTo>
                  <a:lnTo>
                    <a:pt x="103578" y="815779"/>
                  </a:lnTo>
                  <a:lnTo>
                    <a:pt x="133012" y="851040"/>
                  </a:lnTo>
                  <a:lnTo>
                    <a:pt x="165467" y="883495"/>
                  </a:lnTo>
                  <a:lnTo>
                    <a:pt x="200728" y="912929"/>
                  </a:lnTo>
                  <a:lnTo>
                    <a:pt x="238584" y="939131"/>
                  </a:lnTo>
                  <a:lnTo>
                    <a:pt x="278820" y="961886"/>
                  </a:lnTo>
                  <a:lnTo>
                    <a:pt x="321224" y="980981"/>
                  </a:lnTo>
                  <a:lnTo>
                    <a:pt x="365582" y="996204"/>
                  </a:lnTo>
                  <a:lnTo>
                    <a:pt x="411682" y="1007342"/>
                  </a:lnTo>
                  <a:lnTo>
                    <a:pt x="459310" y="1014181"/>
                  </a:lnTo>
                  <a:lnTo>
                    <a:pt x="508254" y="1016508"/>
                  </a:lnTo>
                  <a:lnTo>
                    <a:pt x="557197" y="1014181"/>
                  </a:lnTo>
                  <a:lnTo>
                    <a:pt x="604825" y="1007342"/>
                  </a:lnTo>
                  <a:lnTo>
                    <a:pt x="650925" y="996204"/>
                  </a:lnTo>
                  <a:lnTo>
                    <a:pt x="695283" y="980981"/>
                  </a:lnTo>
                  <a:lnTo>
                    <a:pt x="737687" y="961886"/>
                  </a:lnTo>
                  <a:lnTo>
                    <a:pt x="777923" y="939131"/>
                  </a:lnTo>
                  <a:lnTo>
                    <a:pt x="815779" y="912929"/>
                  </a:lnTo>
                  <a:lnTo>
                    <a:pt x="851040" y="883495"/>
                  </a:lnTo>
                  <a:lnTo>
                    <a:pt x="883495" y="851040"/>
                  </a:lnTo>
                  <a:lnTo>
                    <a:pt x="912929" y="815779"/>
                  </a:lnTo>
                  <a:lnTo>
                    <a:pt x="939131" y="777923"/>
                  </a:lnTo>
                  <a:lnTo>
                    <a:pt x="961886" y="737687"/>
                  </a:lnTo>
                  <a:lnTo>
                    <a:pt x="980981" y="695283"/>
                  </a:lnTo>
                  <a:lnTo>
                    <a:pt x="996204" y="650925"/>
                  </a:lnTo>
                  <a:lnTo>
                    <a:pt x="1007342" y="604825"/>
                  </a:lnTo>
                  <a:lnTo>
                    <a:pt x="1014181" y="557197"/>
                  </a:lnTo>
                  <a:lnTo>
                    <a:pt x="1016507" y="508253"/>
                  </a:lnTo>
                  <a:lnTo>
                    <a:pt x="1014181" y="459310"/>
                  </a:lnTo>
                  <a:lnTo>
                    <a:pt x="1007342" y="411682"/>
                  </a:lnTo>
                  <a:lnTo>
                    <a:pt x="996204" y="365582"/>
                  </a:lnTo>
                  <a:lnTo>
                    <a:pt x="980981" y="321224"/>
                  </a:lnTo>
                  <a:lnTo>
                    <a:pt x="961886" y="278820"/>
                  </a:lnTo>
                  <a:lnTo>
                    <a:pt x="939131" y="238584"/>
                  </a:lnTo>
                  <a:lnTo>
                    <a:pt x="912929" y="200728"/>
                  </a:lnTo>
                  <a:lnTo>
                    <a:pt x="883495" y="165467"/>
                  </a:lnTo>
                  <a:lnTo>
                    <a:pt x="851040" y="133012"/>
                  </a:lnTo>
                  <a:lnTo>
                    <a:pt x="815779" y="103578"/>
                  </a:lnTo>
                  <a:lnTo>
                    <a:pt x="777923" y="77376"/>
                  </a:lnTo>
                  <a:lnTo>
                    <a:pt x="737687" y="54621"/>
                  </a:lnTo>
                  <a:lnTo>
                    <a:pt x="695283" y="35526"/>
                  </a:lnTo>
                  <a:lnTo>
                    <a:pt x="650925" y="20303"/>
                  </a:lnTo>
                  <a:lnTo>
                    <a:pt x="604825" y="9165"/>
                  </a:lnTo>
                  <a:lnTo>
                    <a:pt x="557197" y="2326"/>
                  </a:lnTo>
                  <a:lnTo>
                    <a:pt x="508254" y="0"/>
                  </a:lnTo>
                  <a:close/>
                </a:path>
              </a:pathLst>
            </a:custGeom>
            <a:solidFill>
              <a:srgbClr val="F0FBFF"/>
            </a:solidFill>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sp>
          <p:nvSpPr>
            <p:cNvPr id="1255" name="康帅PPT20-2"/>
            <p:cNvSpPr/>
            <p:nvPr/>
          </p:nvSpPr>
          <p:spPr>
            <a:xfrm>
              <a:off x="-4593571" y="1451443"/>
              <a:ext cx="914971" cy="914971"/>
            </a:xfrm>
            <a:custGeom>
              <a:avLst/>
              <a:gdLst/>
              <a:ahLst/>
              <a:cxnLst/>
              <a:rect l="l" t="t" r="r" b="b"/>
              <a:pathLst>
                <a:path w="1016635" h="1016635">
                  <a:moveTo>
                    <a:pt x="0" y="508253"/>
                  </a:moveTo>
                  <a:lnTo>
                    <a:pt x="2326" y="459310"/>
                  </a:lnTo>
                  <a:lnTo>
                    <a:pt x="9165" y="411682"/>
                  </a:lnTo>
                  <a:lnTo>
                    <a:pt x="20303" y="365582"/>
                  </a:lnTo>
                  <a:lnTo>
                    <a:pt x="35526" y="321224"/>
                  </a:lnTo>
                  <a:lnTo>
                    <a:pt x="54621" y="278820"/>
                  </a:lnTo>
                  <a:lnTo>
                    <a:pt x="77376" y="238584"/>
                  </a:lnTo>
                  <a:lnTo>
                    <a:pt x="103578" y="200728"/>
                  </a:lnTo>
                  <a:lnTo>
                    <a:pt x="133012" y="165467"/>
                  </a:lnTo>
                  <a:lnTo>
                    <a:pt x="165467" y="133012"/>
                  </a:lnTo>
                  <a:lnTo>
                    <a:pt x="200728" y="103578"/>
                  </a:lnTo>
                  <a:lnTo>
                    <a:pt x="238584" y="77376"/>
                  </a:lnTo>
                  <a:lnTo>
                    <a:pt x="278820" y="54621"/>
                  </a:lnTo>
                  <a:lnTo>
                    <a:pt x="321224" y="35526"/>
                  </a:lnTo>
                  <a:lnTo>
                    <a:pt x="365582" y="20303"/>
                  </a:lnTo>
                  <a:lnTo>
                    <a:pt x="411682" y="9165"/>
                  </a:lnTo>
                  <a:lnTo>
                    <a:pt x="459310" y="2326"/>
                  </a:lnTo>
                  <a:lnTo>
                    <a:pt x="508254" y="0"/>
                  </a:lnTo>
                  <a:lnTo>
                    <a:pt x="557197" y="2326"/>
                  </a:lnTo>
                  <a:lnTo>
                    <a:pt x="604825" y="9165"/>
                  </a:lnTo>
                  <a:lnTo>
                    <a:pt x="650925" y="20303"/>
                  </a:lnTo>
                  <a:lnTo>
                    <a:pt x="695283" y="35526"/>
                  </a:lnTo>
                  <a:lnTo>
                    <a:pt x="737687" y="54621"/>
                  </a:lnTo>
                  <a:lnTo>
                    <a:pt x="777923" y="77376"/>
                  </a:lnTo>
                  <a:lnTo>
                    <a:pt x="815779" y="103578"/>
                  </a:lnTo>
                  <a:lnTo>
                    <a:pt x="851040" y="133012"/>
                  </a:lnTo>
                  <a:lnTo>
                    <a:pt x="883495" y="165467"/>
                  </a:lnTo>
                  <a:lnTo>
                    <a:pt x="912929" y="200728"/>
                  </a:lnTo>
                  <a:lnTo>
                    <a:pt x="939131" y="238584"/>
                  </a:lnTo>
                  <a:lnTo>
                    <a:pt x="961886" y="278820"/>
                  </a:lnTo>
                  <a:lnTo>
                    <a:pt x="980981" y="321224"/>
                  </a:lnTo>
                  <a:lnTo>
                    <a:pt x="996204" y="365582"/>
                  </a:lnTo>
                  <a:lnTo>
                    <a:pt x="1007342" y="411682"/>
                  </a:lnTo>
                  <a:lnTo>
                    <a:pt x="1014181" y="459310"/>
                  </a:lnTo>
                  <a:lnTo>
                    <a:pt x="1016507" y="508253"/>
                  </a:lnTo>
                  <a:lnTo>
                    <a:pt x="1014181" y="557197"/>
                  </a:lnTo>
                  <a:lnTo>
                    <a:pt x="1007342" y="604825"/>
                  </a:lnTo>
                  <a:lnTo>
                    <a:pt x="996204" y="650925"/>
                  </a:lnTo>
                  <a:lnTo>
                    <a:pt x="980981" y="695283"/>
                  </a:lnTo>
                  <a:lnTo>
                    <a:pt x="961886" y="737687"/>
                  </a:lnTo>
                  <a:lnTo>
                    <a:pt x="939131" y="777923"/>
                  </a:lnTo>
                  <a:lnTo>
                    <a:pt x="912929" y="815779"/>
                  </a:lnTo>
                  <a:lnTo>
                    <a:pt x="883495" y="851040"/>
                  </a:lnTo>
                  <a:lnTo>
                    <a:pt x="851040" y="883495"/>
                  </a:lnTo>
                  <a:lnTo>
                    <a:pt x="815779" y="912929"/>
                  </a:lnTo>
                  <a:lnTo>
                    <a:pt x="777923" y="939131"/>
                  </a:lnTo>
                  <a:lnTo>
                    <a:pt x="737687" y="961886"/>
                  </a:lnTo>
                  <a:lnTo>
                    <a:pt x="695283" y="980981"/>
                  </a:lnTo>
                  <a:lnTo>
                    <a:pt x="650925" y="996204"/>
                  </a:lnTo>
                  <a:lnTo>
                    <a:pt x="604825" y="1007342"/>
                  </a:lnTo>
                  <a:lnTo>
                    <a:pt x="557197" y="1014181"/>
                  </a:lnTo>
                  <a:lnTo>
                    <a:pt x="508254" y="1016508"/>
                  </a:lnTo>
                  <a:lnTo>
                    <a:pt x="459310" y="1014181"/>
                  </a:lnTo>
                  <a:lnTo>
                    <a:pt x="411682" y="1007342"/>
                  </a:lnTo>
                  <a:lnTo>
                    <a:pt x="365582" y="996204"/>
                  </a:lnTo>
                  <a:lnTo>
                    <a:pt x="321224" y="980981"/>
                  </a:lnTo>
                  <a:lnTo>
                    <a:pt x="278820" y="961886"/>
                  </a:lnTo>
                  <a:lnTo>
                    <a:pt x="238584" y="939131"/>
                  </a:lnTo>
                  <a:lnTo>
                    <a:pt x="200728" y="912929"/>
                  </a:lnTo>
                  <a:lnTo>
                    <a:pt x="165467" y="883495"/>
                  </a:lnTo>
                  <a:lnTo>
                    <a:pt x="133012" y="851040"/>
                  </a:lnTo>
                  <a:lnTo>
                    <a:pt x="103578" y="815779"/>
                  </a:lnTo>
                  <a:lnTo>
                    <a:pt x="77376" y="777923"/>
                  </a:lnTo>
                  <a:lnTo>
                    <a:pt x="54621" y="737687"/>
                  </a:lnTo>
                  <a:lnTo>
                    <a:pt x="35526" y="695283"/>
                  </a:lnTo>
                  <a:lnTo>
                    <a:pt x="20303" y="650925"/>
                  </a:lnTo>
                  <a:lnTo>
                    <a:pt x="9165" y="604825"/>
                  </a:lnTo>
                  <a:lnTo>
                    <a:pt x="2326" y="557197"/>
                  </a:lnTo>
                  <a:lnTo>
                    <a:pt x="0" y="508253"/>
                  </a:lnTo>
                  <a:close/>
                </a:path>
              </a:pathLst>
            </a:custGeom>
            <a:solidFill>
              <a:schemeClr val="accent1">
                <a:lumMod val="20000"/>
                <a:lumOff val="80000"/>
                <a:alpha val="32000"/>
              </a:schemeClr>
            </a:solidFill>
            <a:ln w="8572">
              <a:solidFill>
                <a:schemeClr val="accent1"/>
              </a:solidFill>
            </a:ln>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sp>
          <p:nvSpPr>
            <p:cNvPr id="1256" name="康帅PPT20-3"/>
            <p:cNvSpPr/>
            <p:nvPr/>
          </p:nvSpPr>
          <p:spPr>
            <a:xfrm>
              <a:off x="-4571808" y="1472423"/>
              <a:ext cx="871447" cy="873013"/>
            </a:xfrm>
            <a:prstGeom prst="ellipse">
              <a:avLst/>
            </a:prstGeom>
            <a:blipFill rotWithShape="1">
              <a:blip r:embed="rId14" cstate="email">
                <a:extLst>
                  <a:ext uri="{BEBA8EAE-BF5A-486C-A8C5-ECC9F3942E4B}">
                    <a14:imgProps xmlns:a14="http://schemas.microsoft.com/office/drawing/2010/main">
                      <a14:imgLayer r:embed="rId15">
                        <a14:imgEffect>
                          <a14:artisticBlur/>
                        </a14:imgEffect>
                        <a14:imgEffect>
                          <a14:sharpenSoften amount="-100000"/>
                        </a14:imgEffect>
                      </a14:imgLayer>
                    </a14:imgProps>
                  </a:ext>
                  <a:ext uri="{28A0092B-C50C-407E-A947-70E740481C1C}">
                    <a14:useLocalDpi xmlns:a14="http://schemas.microsoft.com/office/drawing/2010/main"/>
                  </a:ext>
                </a:extLst>
              </a:blip>
              <a:stretch>
                <a:fillRect/>
              </a:stretch>
            </a:blipFill>
            <a:ln>
              <a:noFill/>
            </a:ln>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grpSp>
      <p:grpSp>
        <p:nvGrpSpPr>
          <p:cNvPr id="1251" name="16"/>
          <p:cNvGrpSpPr/>
          <p:nvPr/>
        </p:nvGrpSpPr>
        <p:grpSpPr>
          <a:xfrm>
            <a:off x="2600528" y="5217988"/>
            <a:ext cx="1984520" cy="500594"/>
            <a:chOff x="2762453" y="2074738"/>
            <a:chExt cx="1984520" cy="500594"/>
          </a:xfrm>
        </p:grpSpPr>
        <p:sp>
          <p:nvSpPr>
            <p:cNvPr id="1252" name="康帅PPT21-1"/>
            <p:cNvSpPr txBox="1"/>
            <p:nvPr/>
          </p:nvSpPr>
          <p:spPr>
            <a:xfrm>
              <a:off x="2762453" y="2074738"/>
              <a:ext cx="1984520" cy="205954"/>
            </a:xfrm>
            <a:prstGeom prst="rect">
              <a:avLst/>
            </a:prstGeom>
            <a:noFill/>
            <a:effectLst/>
          </p:spPr>
          <p:txBody>
            <a:bodyPr wrap="square" lIns="0" tIns="0" rIns="0" bIns="0" rtlCol="0">
              <a:spAutoFit/>
            </a:bodyPr>
            <a:lstStyle/>
            <a:p>
              <a:pPr marL="358775" indent="-358775" algn="ctr">
                <a:lnSpc>
                  <a:spcPct val="120000"/>
                </a:lnSpc>
                <a:buFont typeface="Arial" panose="020B0604020202020204" pitchFamily="34" charset="0"/>
                <a:buChar char="•"/>
                <a:tabLst>
                  <a:tab pos="266700" algn="l"/>
                </a:tabLst>
              </a:pPr>
              <a:r>
                <a:rPr lang="zh-CN" altLang="en-US" sz="1200" dirty="0">
                  <a:solidFill>
                    <a:schemeClr val="bg1"/>
                  </a:solidFill>
                  <a:cs typeface="+mn-ea"/>
                  <a:sym typeface="+mn-lt"/>
                </a:rPr>
                <a:t>请输入你的正文内容</a:t>
              </a:r>
            </a:p>
          </p:txBody>
        </p:sp>
        <p:sp>
          <p:nvSpPr>
            <p:cNvPr id="1253" name="康帅PPT21-2"/>
            <p:cNvSpPr txBox="1"/>
            <p:nvPr/>
          </p:nvSpPr>
          <p:spPr>
            <a:xfrm>
              <a:off x="2762453" y="2369378"/>
              <a:ext cx="1984520" cy="205954"/>
            </a:xfrm>
            <a:prstGeom prst="rect">
              <a:avLst/>
            </a:prstGeom>
            <a:noFill/>
            <a:effectLst/>
          </p:spPr>
          <p:txBody>
            <a:bodyPr wrap="square" lIns="0" tIns="0" rIns="0" bIns="0" rtlCol="0">
              <a:spAutoFit/>
            </a:bodyPr>
            <a:lstStyle/>
            <a:p>
              <a:pPr marL="358775" indent="-358775" algn="ctr">
                <a:lnSpc>
                  <a:spcPct val="120000"/>
                </a:lnSpc>
                <a:buFont typeface="Arial" panose="020B0604020202020204" pitchFamily="34" charset="0"/>
                <a:buChar char="•"/>
              </a:pPr>
              <a:r>
                <a:rPr lang="zh-CN" altLang="en-US" sz="1200" dirty="0">
                  <a:solidFill>
                    <a:schemeClr val="bg1"/>
                  </a:solidFill>
                  <a:cs typeface="+mn-ea"/>
                  <a:sym typeface="+mn-lt"/>
                </a:rPr>
                <a:t>请输入你的正文内容</a:t>
              </a:r>
            </a:p>
          </p:txBody>
        </p:sp>
      </p:grpSp>
      <p:sp>
        <p:nvSpPr>
          <p:cNvPr id="1284" name="15"/>
          <p:cNvSpPr/>
          <p:nvPr>
            <p:custDataLst>
              <p:tags r:id="rId4"/>
            </p:custDataLst>
          </p:nvPr>
        </p:nvSpPr>
        <p:spPr>
          <a:xfrm>
            <a:off x="6461125" y="3475274"/>
            <a:ext cx="4716900" cy="813406"/>
          </a:xfrm>
          <a:custGeom>
            <a:avLst/>
            <a:gdLst>
              <a:gd name="connsiteX0" fmla="*/ 54865 w 5090530"/>
              <a:gd name="connsiteY0" fmla="*/ 0 h 877836"/>
              <a:gd name="connsiteX1" fmla="*/ 1277259 w 5090530"/>
              <a:gd name="connsiteY1" fmla="*/ 0 h 877836"/>
              <a:gd name="connsiteX2" fmla="*/ 1864795 w 5090530"/>
              <a:gd name="connsiteY2" fmla="*/ 0 h 877836"/>
              <a:gd name="connsiteX3" fmla="*/ 3225735 w 5090530"/>
              <a:gd name="connsiteY3" fmla="*/ 0 h 877836"/>
              <a:gd name="connsiteX4" fmla="*/ 4651612 w 5090530"/>
              <a:gd name="connsiteY4" fmla="*/ 0 h 877836"/>
              <a:gd name="connsiteX5" fmla="*/ 5035665 w 5090530"/>
              <a:gd name="connsiteY5" fmla="*/ 0 h 877836"/>
              <a:gd name="connsiteX6" fmla="*/ 5090530 w 5090530"/>
              <a:gd name="connsiteY6" fmla="*/ 54865 h 877836"/>
              <a:gd name="connsiteX7" fmla="*/ 5090530 w 5090530"/>
              <a:gd name="connsiteY7" fmla="*/ 438918 h 877836"/>
              <a:gd name="connsiteX8" fmla="*/ 4651612 w 5090530"/>
              <a:gd name="connsiteY8" fmla="*/ 877836 h 877836"/>
              <a:gd name="connsiteX9" fmla="*/ 3225735 w 5090530"/>
              <a:gd name="connsiteY9" fmla="*/ 877836 h 877836"/>
              <a:gd name="connsiteX10" fmla="*/ 1864795 w 5090530"/>
              <a:gd name="connsiteY10" fmla="*/ 877836 h 877836"/>
              <a:gd name="connsiteX11" fmla="*/ 1277259 w 5090530"/>
              <a:gd name="connsiteY11" fmla="*/ 877836 h 877836"/>
              <a:gd name="connsiteX12" fmla="*/ 54865 w 5090530"/>
              <a:gd name="connsiteY12" fmla="*/ 877836 h 877836"/>
              <a:gd name="connsiteX13" fmla="*/ 0 w 5090530"/>
              <a:gd name="connsiteY13" fmla="*/ 822971 h 877836"/>
              <a:gd name="connsiteX14" fmla="*/ 0 w 5090530"/>
              <a:gd name="connsiteY14" fmla="*/ 54865 h 877836"/>
              <a:gd name="connsiteX15" fmla="*/ 54865 w 5090530"/>
              <a:gd name="connsiteY15" fmla="*/ 0 h 87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90530" h="877836">
                <a:moveTo>
                  <a:pt x="54865" y="0"/>
                </a:moveTo>
                <a:lnTo>
                  <a:pt x="1277259" y="0"/>
                </a:lnTo>
                <a:lnTo>
                  <a:pt x="1864795" y="0"/>
                </a:lnTo>
                <a:lnTo>
                  <a:pt x="3225735" y="0"/>
                </a:lnTo>
                <a:lnTo>
                  <a:pt x="4651612" y="0"/>
                </a:lnTo>
                <a:lnTo>
                  <a:pt x="5035665" y="0"/>
                </a:lnTo>
                <a:cubicBezTo>
                  <a:pt x="5065966" y="0"/>
                  <a:pt x="5090530" y="24564"/>
                  <a:pt x="5090530" y="54865"/>
                </a:cubicBezTo>
                <a:lnTo>
                  <a:pt x="5090530" y="438918"/>
                </a:lnTo>
                <a:cubicBezTo>
                  <a:pt x="5090530" y="681326"/>
                  <a:pt x="4894020" y="877836"/>
                  <a:pt x="4651612" y="877836"/>
                </a:cubicBezTo>
                <a:lnTo>
                  <a:pt x="3225735" y="877836"/>
                </a:lnTo>
                <a:lnTo>
                  <a:pt x="1864795" y="877836"/>
                </a:lnTo>
                <a:lnTo>
                  <a:pt x="1277259" y="877836"/>
                </a:lnTo>
                <a:lnTo>
                  <a:pt x="54865" y="877836"/>
                </a:lnTo>
                <a:cubicBezTo>
                  <a:pt x="24564" y="877836"/>
                  <a:pt x="0" y="853272"/>
                  <a:pt x="0" y="822971"/>
                </a:cubicBezTo>
                <a:lnTo>
                  <a:pt x="0" y="54865"/>
                </a:lnTo>
                <a:cubicBezTo>
                  <a:pt x="0" y="24564"/>
                  <a:pt x="24564" y="0"/>
                  <a:pt x="54865" y="0"/>
                </a:cubicBezTo>
                <a:close/>
              </a:path>
            </a:pathLst>
          </a:custGeom>
          <a:gradFill flip="none" rotWithShape="1">
            <a:gsLst>
              <a:gs pos="0">
                <a:srgbClr val="91ACE0"/>
              </a:gs>
              <a:gs pos="100000">
                <a:srgbClr val="91ACE0"/>
              </a:gs>
            </a:gsLst>
            <a:lin ang="16200000" scaled="1"/>
            <a:tileRect/>
          </a:gradFill>
          <a:ln>
            <a:noFill/>
          </a:ln>
          <a:effectLst>
            <a:outerShdw blurRad="101600" dist="381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solidFill>
                <a:prstClr val="white"/>
              </a:solidFill>
              <a:cs typeface="+mn-ea"/>
              <a:sym typeface="+mn-lt"/>
            </a:endParaRPr>
          </a:p>
        </p:txBody>
      </p:sp>
      <p:sp>
        <p:nvSpPr>
          <p:cNvPr id="1285" name="14"/>
          <p:cNvSpPr txBox="1"/>
          <p:nvPr/>
        </p:nvSpPr>
        <p:spPr>
          <a:xfrm>
            <a:off x="7851043" y="3019334"/>
            <a:ext cx="792480" cy="337185"/>
          </a:xfrm>
          <a:prstGeom prst="rect">
            <a:avLst/>
          </a:prstGeom>
          <a:noFill/>
          <a:effectLst/>
        </p:spPr>
        <p:txBody>
          <a:bodyPr wrap="none" lIns="91440" tIns="45720" rIns="91440" bIns="45720">
            <a:spAutoFit/>
          </a:bodyPr>
          <a:lstStyle/>
          <a:p>
            <a:pPr marL="0" marR="0" lvl="0" indent="0" algn="l" defTabSz="914400" rtl="0" eaLnBrk="1" fontAlgn="auto" latinLnBrk="0" hangingPunct="1">
              <a:lnSpc>
                <a:spcPct val="100000"/>
              </a:lnSpc>
              <a:spcBef>
                <a:spcPts val="0"/>
              </a:spcBef>
              <a:buClrTx/>
              <a:buSzTx/>
              <a:buFontTx/>
              <a:buNone/>
              <a:defRPr/>
            </a:pPr>
            <a:r>
              <a:rPr kumimoji="0" lang="zh-CN" altLang="en-US" sz="1600" b="0" i="0" u="none" strike="noStrike" kern="1200" cap="none" spc="0" normalizeH="0" baseline="0" noProof="0" dirty="0">
                <a:ln>
                  <a:noFill/>
                </a:ln>
                <a:solidFill>
                  <a:schemeClr val="accent1"/>
                </a:solidFill>
                <a:effectLst/>
                <a:uLnTx/>
                <a:uFillTx/>
                <a:cs typeface="+mn-ea"/>
                <a:sym typeface="+mn-lt"/>
              </a:rPr>
              <a:t>丁小丽</a:t>
            </a:r>
          </a:p>
        </p:txBody>
      </p:sp>
      <p:sp>
        <p:nvSpPr>
          <p:cNvPr id="1286" name="13"/>
          <p:cNvSpPr txBox="1"/>
          <p:nvPr/>
        </p:nvSpPr>
        <p:spPr>
          <a:xfrm>
            <a:off x="8839086" y="3019334"/>
            <a:ext cx="1198880" cy="337185"/>
          </a:xfrm>
          <a:prstGeom prst="rect">
            <a:avLst/>
          </a:prstGeom>
          <a:noFill/>
          <a:effectLst/>
        </p:spPr>
        <p:txBody>
          <a:bodyPr wrap="none" lIns="91440" tIns="45720" rIns="91440" bIns="45720">
            <a:spAutoFit/>
          </a:bodyPr>
          <a:lstStyle/>
          <a:p>
            <a:pPr marL="0" marR="0" lvl="0" algn="l" defTabSz="914400" rtl="0" eaLnBrk="1" fontAlgn="auto" latinLnBrk="0" hangingPunct="1">
              <a:lnSpc>
                <a:spcPct val="100000"/>
              </a:lnSpc>
              <a:spcBef>
                <a:spcPts val="0"/>
              </a:spcBef>
              <a:buClrTx/>
              <a:buSzTx/>
              <a:buFontTx/>
              <a:buNone/>
              <a:defRPr/>
            </a:pPr>
            <a:r>
              <a:rPr kumimoji="0" lang="zh-CN" altLang="en-US" sz="1600" b="0" i="0" u="none" strike="noStrike" kern="1200" cap="none" spc="0" normalizeH="0" baseline="0" noProof="0" dirty="0">
                <a:ln>
                  <a:noFill/>
                </a:ln>
                <a:solidFill>
                  <a:srgbClr val="6183D0"/>
                </a:solidFill>
                <a:effectLst/>
                <a:uLnTx/>
                <a:uFillTx/>
                <a:cs typeface="+mn-ea"/>
                <a:sym typeface="+mn-lt"/>
              </a:rPr>
              <a:t>党委副书记</a:t>
            </a:r>
          </a:p>
        </p:txBody>
      </p:sp>
      <p:grpSp>
        <p:nvGrpSpPr>
          <p:cNvPr id="1287" name="12"/>
          <p:cNvGrpSpPr/>
          <p:nvPr/>
        </p:nvGrpSpPr>
        <p:grpSpPr>
          <a:xfrm>
            <a:off x="6638309" y="3003233"/>
            <a:ext cx="1017674" cy="1017674"/>
            <a:chOff x="-4593571" y="1451443"/>
            <a:chExt cx="914971" cy="914971"/>
          </a:xfrm>
        </p:grpSpPr>
        <p:sp>
          <p:nvSpPr>
            <p:cNvPr id="1291" name="康帅PPT25-1"/>
            <p:cNvSpPr/>
            <p:nvPr/>
          </p:nvSpPr>
          <p:spPr>
            <a:xfrm>
              <a:off x="-4593571" y="1451443"/>
              <a:ext cx="914971" cy="914971"/>
            </a:xfrm>
            <a:custGeom>
              <a:avLst/>
              <a:gdLst/>
              <a:ahLst/>
              <a:cxnLst/>
              <a:rect l="l" t="t" r="r" b="b"/>
              <a:pathLst>
                <a:path w="1016635" h="1016635">
                  <a:moveTo>
                    <a:pt x="508254" y="0"/>
                  </a:moveTo>
                  <a:lnTo>
                    <a:pt x="459310" y="2326"/>
                  </a:lnTo>
                  <a:lnTo>
                    <a:pt x="411682" y="9165"/>
                  </a:lnTo>
                  <a:lnTo>
                    <a:pt x="365582" y="20303"/>
                  </a:lnTo>
                  <a:lnTo>
                    <a:pt x="321224" y="35526"/>
                  </a:lnTo>
                  <a:lnTo>
                    <a:pt x="278820" y="54621"/>
                  </a:lnTo>
                  <a:lnTo>
                    <a:pt x="238584" y="77376"/>
                  </a:lnTo>
                  <a:lnTo>
                    <a:pt x="200728" y="103578"/>
                  </a:lnTo>
                  <a:lnTo>
                    <a:pt x="165467" y="133012"/>
                  </a:lnTo>
                  <a:lnTo>
                    <a:pt x="133012" y="165467"/>
                  </a:lnTo>
                  <a:lnTo>
                    <a:pt x="103578" y="200728"/>
                  </a:lnTo>
                  <a:lnTo>
                    <a:pt x="77376" y="238584"/>
                  </a:lnTo>
                  <a:lnTo>
                    <a:pt x="54621" y="278820"/>
                  </a:lnTo>
                  <a:lnTo>
                    <a:pt x="35526" y="321224"/>
                  </a:lnTo>
                  <a:lnTo>
                    <a:pt x="20303" y="365582"/>
                  </a:lnTo>
                  <a:lnTo>
                    <a:pt x="9165" y="411682"/>
                  </a:lnTo>
                  <a:lnTo>
                    <a:pt x="2326" y="459310"/>
                  </a:lnTo>
                  <a:lnTo>
                    <a:pt x="0" y="508253"/>
                  </a:lnTo>
                  <a:lnTo>
                    <a:pt x="2326" y="557197"/>
                  </a:lnTo>
                  <a:lnTo>
                    <a:pt x="9165" y="604825"/>
                  </a:lnTo>
                  <a:lnTo>
                    <a:pt x="20303" y="650925"/>
                  </a:lnTo>
                  <a:lnTo>
                    <a:pt x="35526" y="695283"/>
                  </a:lnTo>
                  <a:lnTo>
                    <a:pt x="54621" y="737687"/>
                  </a:lnTo>
                  <a:lnTo>
                    <a:pt x="77376" y="777923"/>
                  </a:lnTo>
                  <a:lnTo>
                    <a:pt x="103578" y="815779"/>
                  </a:lnTo>
                  <a:lnTo>
                    <a:pt x="133012" y="851040"/>
                  </a:lnTo>
                  <a:lnTo>
                    <a:pt x="165467" y="883495"/>
                  </a:lnTo>
                  <a:lnTo>
                    <a:pt x="200728" y="912929"/>
                  </a:lnTo>
                  <a:lnTo>
                    <a:pt x="238584" y="939131"/>
                  </a:lnTo>
                  <a:lnTo>
                    <a:pt x="278820" y="961886"/>
                  </a:lnTo>
                  <a:lnTo>
                    <a:pt x="321224" y="980981"/>
                  </a:lnTo>
                  <a:lnTo>
                    <a:pt x="365582" y="996204"/>
                  </a:lnTo>
                  <a:lnTo>
                    <a:pt x="411682" y="1007342"/>
                  </a:lnTo>
                  <a:lnTo>
                    <a:pt x="459310" y="1014181"/>
                  </a:lnTo>
                  <a:lnTo>
                    <a:pt x="508254" y="1016508"/>
                  </a:lnTo>
                  <a:lnTo>
                    <a:pt x="557197" y="1014181"/>
                  </a:lnTo>
                  <a:lnTo>
                    <a:pt x="604825" y="1007342"/>
                  </a:lnTo>
                  <a:lnTo>
                    <a:pt x="650925" y="996204"/>
                  </a:lnTo>
                  <a:lnTo>
                    <a:pt x="695283" y="980981"/>
                  </a:lnTo>
                  <a:lnTo>
                    <a:pt x="737687" y="961886"/>
                  </a:lnTo>
                  <a:lnTo>
                    <a:pt x="777923" y="939131"/>
                  </a:lnTo>
                  <a:lnTo>
                    <a:pt x="815779" y="912929"/>
                  </a:lnTo>
                  <a:lnTo>
                    <a:pt x="851040" y="883495"/>
                  </a:lnTo>
                  <a:lnTo>
                    <a:pt x="883495" y="851040"/>
                  </a:lnTo>
                  <a:lnTo>
                    <a:pt x="912929" y="815779"/>
                  </a:lnTo>
                  <a:lnTo>
                    <a:pt x="939131" y="777923"/>
                  </a:lnTo>
                  <a:lnTo>
                    <a:pt x="961886" y="737687"/>
                  </a:lnTo>
                  <a:lnTo>
                    <a:pt x="980981" y="695283"/>
                  </a:lnTo>
                  <a:lnTo>
                    <a:pt x="996204" y="650925"/>
                  </a:lnTo>
                  <a:lnTo>
                    <a:pt x="1007342" y="604825"/>
                  </a:lnTo>
                  <a:lnTo>
                    <a:pt x="1014181" y="557197"/>
                  </a:lnTo>
                  <a:lnTo>
                    <a:pt x="1016507" y="508253"/>
                  </a:lnTo>
                  <a:lnTo>
                    <a:pt x="1014181" y="459310"/>
                  </a:lnTo>
                  <a:lnTo>
                    <a:pt x="1007342" y="411682"/>
                  </a:lnTo>
                  <a:lnTo>
                    <a:pt x="996204" y="365582"/>
                  </a:lnTo>
                  <a:lnTo>
                    <a:pt x="980981" y="321224"/>
                  </a:lnTo>
                  <a:lnTo>
                    <a:pt x="961886" y="278820"/>
                  </a:lnTo>
                  <a:lnTo>
                    <a:pt x="939131" y="238584"/>
                  </a:lnTo>
                  <a:lnTo>
                    <a:pt x="912929" y="200728"/>
                  </a:lnTo>
                  <a:lnTo>
                    <a:pt x="883495" y="165467"/>
                  </a:lnTo>
                  <a:lnTo>
                    <a:pt x="851040" y="133012"/>
                  </a:lnTo>
                  <a:lnTo>
                    <a:pt x="815779" y="103578"/>
                  </a:lnTo>
                  <a:lnTo>
                    <a:pt x="777923" y="77376"/>
                  </a:lnTo>
                  <a:lnTo>
                    <a:pt x="737687" y="54621"/>
                  </a:lnTo>
                  <a:lnTo>
                    <a:pt x="695283" y="35526"/>
                  </a:lnTo>
                  <a:lnTo>
                    <a:pt x="650925" y="20303"/>
                  </a:lnTo>
                  <a:lnTo>
                    <a:pt x="604825" y="9165"/>
                  </a:lnTo>
                  <a:lnTo>
                    <a:pt x="557197" y="2326"/>
                  </a:lnTo>
                  <a:lnTo>
                    <a:pt x="508254" y="0"/>
                  </a:lnTo>
                  <a:close/>
                </a:path>
              </a:pathLst>
            </a:custGeom>
            <a:solidFill>
              <a:srgbClr val="F0FBFF"/>
            </a:solidFill>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sp>
          <p:nvSpPr>
            <p:cNvPr id="1292" name="康帅PPT25-2"/>
            <p:cNvSpPr/>
            <p:nvPr/>
          </p:nvSpPr>
          <p:spPr>
            <a:xfrm>
              <a:off x="-4593571" y="1451443"/>
              <a:ext cx="914971" cy="914971"/>
            </a:xfrm>
            <a:custGeom>
              <a:avLst/>
              <a:gdLst/>
              <a:ahLst/>
              <a:cxnLst/>
              <a:rect l="l" t="t" r="r" b="b"/>
              <a:pathLst>
                <a:path w="1016635" h="1016635">
                  <a:moveTo>
                    <a:pt x="0" y="508253"/>
                  </a:moveTo>
                  <a:lnTo>
                    <a:pt x="2326" y="459310"/>
                  </a:lnTo>
                  <a:lnTo>
                    <a:pt x="9165" y="411682"/>
                  </a:lnTo>
                  <a:lnTo>
                    <a:pt x="20303" y="365582"/>
                  </a:lnTo>
                  <a:lnTo>
                    <a:pt x="35526" y="321224"/>
                  </a:lnTo>
                  <a:lnTo>
                    <a:pt x="54621" y="278820"/>
                  </a:lnTo>
                  <a:lnTo>
                    <a:pt x="77376" y="238584"/>
                  </a:lnTo>
                  <a:lnTo>
                    <a:pt x="103578" y="200728"/>
                  </a:lnTo>
                  <a:lnTo>
                    <a:pt x="133012" y="165467"/>
                  </a:lnTo>
                  <a:lnTo>
                    <a:pt x="165467" y="133012"/>
                  </a:lnTo>
                  <a:lnTo>
                    <a:pt x="200728" y="103578"/>
                  </a:lnTo>
                  <a:lnTo>
                    <a:pt x="238584" y="77376"/>
                  </a:lnTo>
                  <a:lnTo>
                    <a:pt x="278820" y="54621"/>
                  </a:lnTo>
                  <a:lnTo>
                    <a:pt x="321224" y="35526"/>
                  </a:lnTo>
                  <a:lnTo>
                    <a:pt x="365582" y="20303"/>
                  </a:lnTo>
                  <a:lnTo>
                    <a:pt x="411682" y="9165"/>
                  </a:lnTo>
                  <a:lnTo>
                    <a:pt x="459310" y="2326"/>
                  </a:lnTo>
                  <a:lnTo>
                    <a:pt x="508254" y="0"/>
                  </a:lnTo>
                  <a:lnTo>
                    <a:pt x="557197" y="2326"/>
                  </a:lnTo>
                  <a:lnTo>
                    <a:pt x="604825" y="9165"/>
                  </a:lnTo>
                  <a:lnTo>
                    <a:pt x="650925" y="20303"/>
                  </a:lnTo>
                  <a:lnTo>
                    <a:pt x="695283" y="35526"/>
                  </a:lnTo>
                  <a:lnTo>
                    <a:pt x="737687" y="54621"/>
                  </a:lnTo>
                  <a:lnTo>
                    <a:pt x="777923" y="77376"/>
                  </a:lnTo>
                  <a:lnTo>
                    <a:pt x="815779" y="103578"/>
                  </a:lnTo>
                  <a:lnTo>
                    <a:pt x="851040" y="133012"/>
                  </a:lnTo>
                  <a:lnTo>
                    <a:pt x="883495" y="165467"/>
                  </a:lnTo>
                  <a:lnTo>
                    <a:pt x="912929" y="200728"/>
                  </a:lnTo>
                  <a:lnTo>
                    <a:pt x="939131" y="238584"/>
                  </a:lnTo>
                  <a:lnTo>
                    <a:pt x="961886" y="278820"/>
                  </a:lnTo>
                  <a:lnTo>
                    <a:pt x="980981" y="321224"/>
                  </a:lnTo>
                  <a:lnTo>
                    <a:pt x="996204" y="365582"/>
                  </a:lnTo>
                  <a:lnTo>
                    <a:pt x="1007342" y="411682"/>
                  </a:lnTo>
                  <a:lnTo>
                    <a:pt x="1014181" y="459310"/>
                  </a:lnTo>
                  <a:lnTo>
                    <a:pt x="1016507" y="508253"/>
                  </a:lnTo>
                  <a:lnTo>
                    <a:pt x="1014181" y="557197"/>
                  </a:lnTo>
                  <a:lnTo>
                    <a:pt x="1007342" y="604825"/>
                  </a:lnTo>
                  <a:lnTo>
                    <a:pt x="996204" y="650925"/>
                  </a:lnTo>
                  <a:lnTo>
                    <a:pt x="980981" y="695283"/>
                  </a:lnTo>
                  <a:lnTo>
                    <a:pt x="961886" y="737687"/>
                  </a:lnTo>
                  <a:lnTo>
                    <a:pt x="939131" y="777923"/>
                  </a:lnTo>
                  <a:lnTo>
                    <a:pt x="912929" y="815779"/>
                  </a:lnTo>
                  <a:lnTo>
                    <a:pt x="883495" y="851040"/>
                  </a:lnTo>
                  <a:lnTo>
                    <a:pt x="851040" y="883495"/>
                  </a:lnTo>
                  <a:lnTo>
                    <a:pt x="815779" y="912929"/>
                  </a:lnTo>
                  <a:lnTo>
                    <a:pt x="777923" y="939131"/>
                  </a:lnTo>
                  <a:lnTo>
                    <a:pt x="737687" y="961886"/>
                  </a:lnTo>
                  <a:lnTo>
                    <a:pt x="695283" y="980981"/>
                  </a:lnTo>
                  <a:lnTo>
                    <a:pt x="650925" y="996204"/>
                  </a:lnTo>
                  <a:lnTo>
                    <a:pt x="604825" y="1007342"/>
                  </a:lnTo>
                  <a:lnTo>
                    <a:pt x="557197" y="1014181"/>
                  </a:lnTo>
                  <a:lnTo>
                    <a:pt x="508254" y="1016508"/>
                  </a:lnTo>
                  <a:lnTo>
                    <a:pt x="459310" y="1014181"/>
                  </a:lnTo>
                  <a:lnTo>
                    <a:pt x="411682" y="1007342"/>
                  </a:lnTo>
                  <a:lnTo>
                    <a:pt x="365582" y="996204"/>
                  </a:lnTo>
                  <a:lnTo>
                    <a:pt x="321224" y="980981"/>
                  </a:lnTo>
                  <a:lnTo>
                    <a:pt x="278820" y="961886"/>
                  </a:lnTo>
                  <a:lnTo>
                    <a:pt x="238584" y="939131"/>
                  </a:lnTo>
                  <a:lnTo>
                    <a:pt x="200728" y="912929"/>
                  </a:lnTo>
                  <a:lnTo>
                    <a:pt x="165467" y="883495"/>
                  </a:lnTo>
                  <a:lnTo>
                    <a:pt x="133012" y="851040"/>
                  </a:lnTo>
                  <a:lnTo>
                    <a:pt x="103578" y="815779"/>
                  </a:lnTo>
                  <a:lnTo>
                    <a:pt x="77376" y="777923"/>
                  </a:lnTo>
                  <a:lnTo>
                    <a:pt x="54621" y="737687"/>
                  </a:lnTo>
                  <a:lnTo>
                    <a:pt x="35526" y="695283"/>
                  </a:lnTo>
                  <a:lnTo>
                    <a:pt x="20303" y="650925"/>
                  </a:lnTo>
                  <a:lnTo>
                    <a:pt x="9165" y="604825"/>
                  </a:lnTo>
                  <a:lnTo>
                    <a:pt x="2326" y="557197"/>
                  </a:lnTo>
                  <a:lnTo>
                    <a:pt x="0" y="508253"/>
                  </a:lnTo>
                  <a:close/>
                </a:path>
              </a:pathLst>
            </a:custGeom>
            <a:solidFill>
              <a:schemeClr val="accent1">
                <a:lumMod val="20000"/>
                <a:lumOff val="80000"/>
                <a:alpha val="32000"/>
              </a:schemeClr>
            </a:solidFill>
            <a:ln w="8572">
              <a:solidFill>
                <a:schemeClr val="accent1"/>
              </a:solidFill>
            </a:ln>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sp>
          <p:nvSpPr>
            <p:cNvPr id="1293" name="康帅PPT25-3"/>
            <p:cNvSpPr/>
            <p:nvPr/>
          </p:nvSpPr>
          <p:spPr>
            <a:xfrm>
              <a:off x="-4571808" y="1472422"/>
              <a:ext cx="871447" cy="873013"/>
            </a:xfrm>
            <a:prstGeom prst="ellipse">
              <a:avLst/>
            </a:prstGeom>
            <a:blipFill rotWithShape="1">
              <a:blip r:embed="rId14" cstate="email">
                <a:extLst>
                  <a:ext uri="{BEBA8EAE-BF5A-486C-A8C5-ECC9F3942E4B}">
                    <a14:imgProps xmlns:a14="http://schemas.microsoft.com/office/drawing/2010/main">
                      <a14:imgLayer r:embed="rId15">
                        <a14:imgEffect>
                          <a14:artisticBlur/>
                        </a14:imgEffect>
                        <a14:imgEffect>
                          <a14:sharpenSoften amount="-100000"/>
                        </a14:imgEffect>
                      </a14:imgLayer>
                    </a14:imgProps>
                  </a:ext>
                  <a:ext uri="{28A0092B-C50C-407E-A947-70E740481C1C}">
                    <a14:useLocalDpi xmlns:a14="http://schemas.microsoft.com/office/drawing/2010/main"/>
                  </a:ext>
                </a:extLst>
              </a:blip>
              <a:stretch>
                <a:fillRect/>
              </a:stretch>
            </a:blipFill>
            <a:ln>
              <a:noFill/>
            </a:ln>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grpSp>
      <p:grpSp>
        <p:nvGrpSpPr>
          <p:cNvPr id="1288" name="11"/>
          <p:cNvGrpSpPr/>
          <p:nvPr/>
        </p:nvGrpSpPr>
        <p:grpSpPr>
          <a:xfrm>
            <a:off x="7829753" y="3622549"/>
            <a:ext cx="1984520" cy="500595"/>
            <a:chOff x="2762453" y="2074737"/>
            <a:chExt cx="1984520" cy="500595"/>
          </a:xfrm>
        </p:grpSpPr>
        <p:sp>
          <p:nvSpPr>
            <p:cNvPr id="1289" name="康帅PPT26-1"/>
            <p:cNvSpPr txBox="1"/>
            <p:nvPr/>
          </p:nvSpPr>
          <p:spPr>
            <a:xfrm>
              <a:off x="2762453" y="2074737"/>
              <a:ext cx="1984520" cy="205954"/>
            </a:xfrm>
            <a:prstGeom prst="rect">
              <a:avLst/>
            </a:prstGeom>
            <a:noFill/>
            <a:effectLst/>
          </p:spPr>
          <p:txBody>
            <a:bodyPr wrap="square" lIns="0" tIns="0" rIns="0" bIns="0" rtlCol="0">
              <a:spAutoFit/>
            </a:bodyPr>
            <a:lstStyle/>
            <a:p>
              <a:pPr marL="358775" indent="-358775" algn="ctr">
                <a:lnSpc>
                  <a:spcPct val="120000"/>
                </a:lnSpc>
                <a:buFont typeface="Arial" panose="020B0604020202020204" pitchFamily="34" charset="0"/>
                <a:buChar char="•"/>
                <a:tabLst>
                  <a:tab pos="266700" algn="l"/>
                </a:tabLst>
              </a:pPr>
              <a:r>
                <a:rPr lang="zh-CN" altLang="en-US" sz="1200" dirty="0">
                  <a:solidFill>
                    <a:schemeClr val="bg1"/>
                  </a:solidFill>
                  <a:cs typeface="+mn-ea"/>
                  <a:sym typeface="+mn-lt"/>
                </a:rPr>
                <a:t>请输入你的正文内容</a:t>
              </a:r>
            </a:p>
          </p:txBody>
        </p:sp>
        <p:sp>
          <p:nvSpPr>
            <p:cNvPr id="1290" name="康帅PPT26-2"/>
            <p:cNvSpPr txBox="1"/>
            <p:nvPr/>
          </p:nvSpPr>
          <p:spPr>
            <a:xfrm>
              <a:off x="2762453" y="2369378"/>
              <a:ext cx="1984520" cy="205954"/>
            </a:xfrm>
            <a:prstGeom prst="rect">
              <a:avLst/>
            </a:prstGeom>
            <a:noFill/>
            <a:effectLst/>
          </p:spPr>
          <p:txBody>
            <a:bodyPr wrap="square" lIns="0" tIns="0" rIns="0" bIns="0" rtlCol="0">
              <a:spAutoFit/>
            </a:bodyPr>
            <a:lstStyle/>
            <a:p>
              <a:pPr marL="358775" indent="-358775" algn="ctr">
                <a:lnSpc>
                  <a:spcPct val="120000"/>
                </a:lnSpc>
                <a:buFont typeface="Arial" panose="020B0604020202020204" pitchFamily="34" charset="0"/>
                <a:buChar char="•"/>
              </a:pPr>
              <a:r>
                <a:rPr lang="zh-CN" altLang="en-US" sz="1200" dirty="0">
                  <a:solidFill>
                    <a:schemeClr val="bg1"/>
                  </a:solidFill>
                  <a:cs typeface="+mn-ea"/>
                  <a:sym typeface="+mn-lt"/>
                </a:rPr>
                <a:t>请输入你的正文内容</a:t>
              </a:r>
            </a:p>
          </p:txBody>
        </p:sp>
      </p:grpSp>
      <p:sp>
        <p:nvSpPr>
          <p:cNvPr id="1274" name="10"/>
          <p:cNvSpPr/>
          <p:nvPr>
            <p:custDataLst>
              <p:tags r:id="rId5"/>
            </p:custDataLst>
          </p:nvPr>
        </p:nvSpPr>
        <p:spPr>
          <a:xfrm>
            <a:off x="6461125" y="1879836"/>
            <a:ext cx="4716900" cy="813406"/>
          </a:xfrm>
          <a:custGeom>
            <a:avLst/>
            <a:gdLst>
              <a:gd name="connsiteX0" fmla="*/ 54865 w 5090530"/>
              <a:gd name="connsiteY0" fmla="*/ 0 h 877836"/>
              <a:gd name="connsiteX1" fmla="*/ 1277259 w 5090530"/>
              <a:gd name="connsiteY1" fmla="*/ 0 h 877836"/>
              <a:gd name="connsiteX2" fmla="*/ 1864795 w 5090530"/>
              <a:gd name="connsiteY2" fmla="*/ 0 h 877836"/>
              <a:gd name="connsiteX3" fmla="*/ 3225735 w 5090530"/>
              <a:gd name="connsiteY3" fmla="*/ 0 h 877836"/>
              <a:gd name="connsiteX4" fmla="*/ 4651612 w 5090530"/>
              <a:gd name="connsiteY4" fmla="*/ 0 h 877836"/>
              <a:gd name="connsiteX5" fmla="*/ 5035665 w 5090530"/>
              <a:gd name="connsiteY5" fmla="*/ 0 h 877836"/>
              <a:gd name="connsiteX6" fmla="*/ 5090530 w 5090530"/>
              <a:gd name="connsiteY6" fmla="*/ 54865 h 877836"/>
              <a:gd name="connsiteX7" fmla="*/ 5090530 w 5090530"/>
              <a:gd name="connsiteY7" fmla="*/ 438918 h 877836"/>
              <a:gd name="connsiteX8" fmla="*/ 4651612 w 5090530"/>
              <a:gd name="connsiteY8" fmla="*/ 877836 h 877836"/>
              <a:gd name="connsiteX9" fmla="*/ 3225735 w 5090530"/>
              <a:gd name="connsiteY9" fmla="*/ 877836 h 877836"/>
              <a:gd name="connsiteX10" fmla="*/ 1864795 w 5090530"/>
              <a:gd name="connsiteY10" fmla="*/ 877836 h 877836"/>
              <a:gd name="connsiteX11" fmla="*/ 1277259 w 5090530"/>
              <a:gd name="connsiteY11" fmla="*/ 877836 h 877836"/>
              <a:gd name="connsiteX12" fmla="*/ 54865 w 5090530"/>
              <a:gd name="connsiteY12" fmla="*/ 877836 h 877836"/>
              <a:gd name="connsiteX13" fmla="*/ 0 w 5090530"/>
              <a:gd name="connsiteY13" fmla="*/ 822971 h 877836"/>
              <a:gd name="connsiteX14" fmla="*/ 0 w 5090530"/>
              <a:gd name="connsiteY14" fmla="*/ 54865 h 877836"/>
              <a:gd name="connsiteX15" fmla="*/ 54865 w 5090530"/>
              <a:gd name="connsiteY15" fmla="*/ 0 h 87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90530" h="877836">
                <a:moveTo>
                  <a:pt x="54865" y="0"/>
                </a:moveTo>
                <a:lnTo>
                  <a:pt x="1277259" y="0"/>
                </a:lnTo>
                <a:lnTo>
                  <a:pt x="1864795" y="0"/>
                </a:lnTo>
                <a:lnTo>
                  <a:pt x="3225735" y="0"/>
                </a:lnTo>
                <a:lnTo>
                  <a:pt x="4651612" y="0"/>
                </a:lnTo>
                <a:lnTo>
                  <a:pt x="5035665" y="0"/>
                </a:lnTo>
                <a:cubicBezTo>
                  <a:pt x="5065966" y="0"/>
                  <a:pt x="5090530" y="24564"/>
                  <a:pt x="5090530" y="54865"/>
                </a:cubicBezTo>
                <a:lnTo>
                  <a:pt x="5090530" y="438918"/>
                </a:lnTo>
                <a:cubicBezTo>
                  <a:pt x="5090530" y="681326"/>
                  <a:pt x="4894020" y="877836"/>
                  <a:pt x="4651612" y="877836"/>
                </a:cubicBezTo>
                <a:lnTo>
                  <a:pt x="3225735" y="877836"/>
                </a:lnTo>
                <a:lnTo>
                  <a:pt x="1864795" y="877836"/>
                </a:lnTo>
                <a:lnTo>
                  <a:pt x="1277259" y="877836"/>
                </a:lnTo>
                <a:lnTo>
                  <a:pt x="54865" y="877836"/>
                </a:lnTo>
                <a:cubicBezTo>
                  <a:pt x="24564" y="877836"/>
                  <a:pt x="0" y="853272"/>
                  <a:pt x="0" y="822971"/>
                </a:cubicBezTo>
                <a:lnTo>
                  <a:pt x="0" y="54865"/>
                </a:lnTo>
                <a:cubicBezTo>
                  <a:pt x="0" y="24564"/>
                  <a:pt x="24564" y="0"/>
                  <a:pt x="54865" y="0"/>
                </a:cubicBezTo>
                <a:close/>
              </a:path>
            </a:pathLst>
          </a:custGeom>
          <a:gradFill flip="none" rotWithShape="1">
            <a:gsLst>
              <a:gs pos="0">
                <a:srgbClr val="91ACE0"/>
              </a:gs>
              <a:gs pos="100000">
                <a:srgbClr val="91ACE0"/>
              </a:gs>
            </a:gsLst>
            <a:lin ang="16200000" scaled="1"/>
            <a:tileRect/>
          </a:gradFill>
          <a:ln>
            <a:noFill/>
          </a:ln>
          <a:effectLst>
            <a:outerShdw blurRad="101600" dist="381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solidFill>
                <a:prstClr val="white"/>
              </a:solidFill>
              <a:cs typeface="+mn-ea"/>
              <a:sym typeface="+mn-lt"/>
            </a:endParaRPr>
          </a:p>
        </p:txBody>
      </p:sp>
      <p:sp>
        <p:nvSpPr>
          <p:cNvPr id="1275" name="9"/>
          <p:cNvSpPr txBox="1"/>
          <p:nvPr/>
        </p:nvSpPr>
        <p:spPr>
          <a:xfrm>
            <a:off x="7851043" y="1423896"/>
            <a:ext cx="792480" cy="337185"/>
          </a:xfrm>
          <a:prstGeom prst="rect">
            <a:avLst/>
          </a:prstGeom>
          <a:noFill/>
          <a:effectLst/>
        </p:spPr>
        <p:txBody>
          <a:bodyPr wrap="none" lIns="91440" tIns="45720" rIns="91440" bIns="45720">
            <a:spAutoFit/>
          </a:bodyPr>
          <a:lstStyle/>
          <a:p>
            <a:pPr marL="0" marR="0" lvl="0" indent="0" algn="l" defTabSz="914400" rtl="0" eaLnBrk="1" fontAlgn="auto" latinLnBrk="0" hangingPunct="1">
              <a:lnSpc>
                <a:spcPct val="100000"/>
              </a:lnSpc>
              <a:spcBef>
                <a:spcPts val="0"/>
              </a:spcBef>
              <a:buClrTx/>
              <a:buSzTx/>
              <a:buFontTx/>
              <a:buNone/>
              <a:defRPr/>
            </a:pPr>
            <a:r>
              <a:rPr kumimoji="0" lang="zh-CN" altLang="en-US" sz="1600" b="0" i="0" u="none" strike="noStrike" kern="1200" cap="none" spc="0" normalizeH="0" baseline="0" noProof="0" dirty="0">
                <a:ln>
                  <a:noFill/>
                </a:ln>
                <a:solidFill>
                  <a:schemeClr val="accent1"/>
                </a:solidFill>
                <a:effectLst/>
                <a:uLnTx/>
                <a:uFillTx/>
                <a:cs typeface="+mn-ea"/>
                <a:sym typeface="+mn-lt"/>
              </a:rPr>
              <a:t>钱乃余</a:t>
            </a:r>
          </a:p>
        </p:txBody>
      </p:sp>
      <p:sp>
        <p:nvSpPr>
          <p:cNvPr id="1276" name="8"/>
          <p:cNvSpPr txBox="1"/>
          <p:nvPr/>
        </p:nvSpPr>
        <p:spPr>
          <a:xfrm>
            <a:off x="8839086" y="1423896"/>
            <a:ext cx="1808480" cy="337185"/>
          </a:xfrm>
          <a:prstGeom prst="rect">
            <a:avLst/>
          </a:prstGeom>
          <a:noFill/>
          <a:effectLst/>
        </p:spPr>
        <p:txBody>
          <a:bodyPr wrap="none" lIns="91440" tIns="45720" rIns="91440" bIns="45720">
            <a:spAutoFit/>
          </a:bodyPr>
          <a:lstStyle/>
          <a:p>
            <a:pPr marL="0" marR="0" lvl="0" indent="0" algn="l" defTabSz="914400" rtl="0" eaLnBrk="1" fontAlgn="auto" latinLnBrk="0" hangingPunct="1">
              <a:lnSpc>
                <a:spcPct val="100000"/>
              </a:lnSpc>
              <a:spcBef>
                <a:spcPts val="0"/>
              </a:spcBef>
              <a:buClrTx/>
              <a:buSzTx/>
              <a:buFontTx/>
              <a:buNone/>
              <a:defRPr/>
            </a:pPr>
            <a:r>
              <a:rPr kumimoji="0" lang="zh-CN" altLang="en-US" sz="1600" b="0" i="0" u="none" strike="noStrike" kern="1200" cap="none" spc="0" normalizeH="0" baseline="0" noProof="0" dirty="0">
                <a:ln>
                  <a:noFill/>
                </a:ln>
                <a:solidFill>
                  <a:srgbClr val="6183D0"/>
                </a:solidFill>
                <a:effectLst/>
                <a:uLnTx/>
                <a:uFillTx/>
                <a:cs typeface="+mn-ea"/>
                <a:sym typeface="+mn-lt"/>
              </a:rPr>
              <a:t>党委副书记、院长</a:t>
            </a:r>
            <a:endParaRPr kumimoji="0" lang="zh-CN" altLang="en-US" sz="16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nvGrpSpPr>
          <p:cNvPr id="1277" name="7"/>
          <p:cNvGrpSpPr/>
          <p:nvPr/>
        </p:nvGrpSpPr>
        <p:grpSpPr>
          <a:xfrm>
            <a:off x="6638309" y="1407796"/>
            <a:ext cx="1017674" cy="1017674"/>
            <a:chOff x="-4593571" y="1451443"/>
            <a:chExt cx="914971" cy="914971"/>
          </a:xfrm>
        </p:grpSpPr>
        <p:sp>
          <p:nvSpPr>
            <p:cNvPr id="1281" name="康帅PPT30-1"/>
            <p:cNvSpPr/>
            <p:nvPr/>
          </p:nvSpPr>
          <p:spPr>
            <a:xfrm>
              <a:off x="-4593571" y="1451443"/>
              <a:ext cx="914971" cy="914971"/>
            </a:xfrm>
            <a:custGeom>
              <a:avLst/>
              <a:gdLst/>
              <a:ahLst/>
              <a:cxnLst/>
              <a:rect l="l" t="t" r="r" b="b"/>
              <a:pathLst>
                <a:path w="1016635" h="1016635">
                  <a:moveTo>
                    <a:pt x="508254" y="0"/>
                  </a:moveTo>
                  <a:lnTo>
                    <a:pt x="459310" y="2326"/>
                  </a:lnTo>
                  <a:lnTo>
                    <a:pt x="411682" y="9165"/>
                  </a:lnTo>
                  <a:lnTo>
                    <a:pt x="365582" y="20303"/>
                  </a:lnTo>
                  <a:lnTo>
                    <a:pt x="321224" y="35526"/>
                  </a:lnTo>
                  <a:lnTo>
                    <a:pt x="278820" y="54621"/>
                  </a:lnTo>
                  <a:lnTo>
                    <a:pt x="238584" y="77376"/>
                  </a:lnTo>
                  <a:lnTo>
                    <a:pt x="200728" y="103578"/>
                  </a:lnTo>
                  <a:lnTo>
                    <a:pt x="165467" y="133012"/>
                  </a:lnTo>
                  <a:lnTo>
                    <a:pt x="133012" y="165467"/>
                  </a:lnTo>
                  <a:lnTo>
                    <a:pt x="103578" y="200728"/>
                  </a:lnTo>
                  <a:lnTo>
                    <a:pt x="77376" y="238584"/>
                  </a:lnTo>
                  <a:lnTo>
                    <a:pt x="54621" y="278820"/>
                  </a:lnTo>
                  <a:lnTo>
                    <a:pt x="35526" y="321224"/>
                  </a:lnTo>
                  <a:lnTo>
                    <a:pt x="20303" y="365582"/>
                  </a:lnTo>
                  <a:lnTo>
                    <a:pt x="9165" y="411682"/>
                  </a:lnTo>
                  <a:lnTo>
                    <a:pt x="2326" y="459310"/>
                  </a:lnTo>
                  <a:lnTo>
                    <a:pt x="0" y="508253"/>
                  </a:lnTo>
                  <a:lnTo>
                    <a:pt x="2326" y="557197"/>
                  </a:lnTo>
                  <a:lnTo>
                    <a:pt x="9165" y="604825"/>
                  </a:lnTo>
                  <a:lnTo>
                    <a:pt x="20303" y="650925"/>
                  </a:lnTo>
                  <a:lnTo>
                    <a:pt x="35526" y="695283"/>
                  </a:lnTo>
                  <a:lnTo>
                    <a:pt x="54621" y="737687"/>
                  </a:lnTo>
                  <a:lnTo>
                    <a:pt x="77376" y="777923"/>
                  </a:lnTo>
                  <a:lnTo>
                    <a:pt x="103578" y="815779"/>
                  </a:lnTo>
                  <a:lnTo>
                    <a:pt x="133012" y="851040"/>
                  </a:lnTo>
                  <a:lnTo>
                    <a:pt x="165467" y="883495"/>
                  </a:lnTo>
                  <a:lnTo>
                    <a:pt x="200728" y="912929"/>
                  </a:lnTo>
                  <a:lnTo>
                    <a:pt x="238584" y="939131"/>
                  </a:lnTo>
                  <a:lnTo>
                    <a:pt x="278820" y="961886"/>
                  </a:lnTo>
                  <a:lnTo>
                    <a:pt x="321224" y="980981"/>
                  </a:lnTo>
                  <a:lnTo>
                    <a:pt x="365582" y="996204"/>
                  </a:lnTo>
                  <a:lnTo>
                    <a:pt x="411682" y="1007342"/>
                  </a:lnTo>
                  <a:lnTo>
                    <a:pt x="459310" y="1014181"/>
                  </a:lnTo>
                  <a:lnTo>
                    <a:pt x="508254" y="1016508"/>
                  </a:lnTo>
                  <a:lnTo>
                    <a:pt x="557197" y="1014181"/>
                  </a:lnTo>
                  <a:lnTo>
                    <a:pt x="604825" y="1007342"/>
                  </a:lnTo>
                  <a:lnTo>
                    <a:pt x="650925" y="996204"/>
                  </a:lnTo>
                  <a:lnTo>
                    <a:pt x="695283" y="980981"/>
                  </a:lnTo>
                  <a:lnTo>
                    <a:pt x="737687" y="961886"/>
                  </a:lnTo>
                  <a:lnTo>
                    <a:pt x="777923" y="939131"/>
                  </a:lnTo>
                  <a:lnTo>
                    <a:pt x="815779" y="912929"/>
                  </a:lnTo>
                  <a:lnTo>
                    <a:pt x="851040" y="883495"/>
                  </a:lnTo>
                  <a:lnTo>
                    <a:pt x="883495" y="851040"/>
                  </a:lnTo>
                  <a:lnTo>
                    <a:pt x="912929" y="815779"/>
                  </a:lnTo>
                  <a:lnTo>
                    <a:pt x="939131" y="777923"/>
                  </a:lnTo>
                  <a:lnTo>
                    <a:pt x="961886" y="737687"/>
                  </a:lnTo>
                  <a:lnTo>
                    <a:pt x="980981" y="695283"/>
                  </a:lnTo>
                  <a:lnTo>
                    <a:pt x="996204" y="650925"/>
                  </a:lnTo>
                  <a:lnTo>
                    <a:pt x="1007342" y="604825"/>
                  </a:lnTo>
                  <a:lnTo>
                    <a:pt x="1014181" y="557197"/>
                  </a:lnTo>
                  <a:lnTo>
                    <a:pt x="1016507" y="508253"/>
                  </a:lnTo>
                  <a:lnTo>
                    <a:pt x="1014181" y="459310"/>
                  </a:lnTo>
                  <a:lnTo>
                    <a:pt x="1007342" y="411682"/>
                  </a:lnTo>
                  <a:lnTo>
                    <a:pt x="996204" y="365582"/>
                  </a:lnTo>
                  <a:lnTo>
                    <a:pt x="980981" y="321224"/>
                  </a:lnTo>
                  <a:lnTo>
                    <a:pt x="961886" y="278820"/>
                  </a:lnTo>
                  <a:lnTo>
                    <a:pt x="939131" y="238584"/>
                  </a:lnTo>
                  <a:lnTo>
                    <a:pt x="912929" y="200728"/>
                  </a:lnTo>
                  <a:lnTo>
                    <a:pt x="883495" y="165467"/>
                  </a:lnTo>
                  <a:lnTo>
                    <a:pt x="851040" y="133012"/>
                  </a:lnTo>
                  <a:lnTo>
                    <a:pt x="815779" y="103578"/>
                  </a:lnTo>
                  <a:lnTo>
                    <a:pt x="777923" y="77376"/>
                  </a:lnTo>
                  <a:lnTo>
                    <a:pt x="737687" y="54621"/>
                  </a:lnTo>
                  <a:lnTo>
                    <a:pt x="695283" y="35526"/>
                  </a:lnTo>
                  <a:lnTo>
                    <a:pt x="650925" y="20303"/>
                  </a:lnTo>
                  <a:lnTo>
                    <a:pt x="604825" y="9165"/>
                  </a:lnTo>
                  <a:lnTo>
                    <a:pt x="557197" y="2326"/>
                  </a:lnTo>
                  <a:lnTo>
                    <a:pt x="508254" y="0"/>
                  </a:lnTo>
                  <a:close/>
                </a:path>
              </a:pathLst>
            </a:custGeom>
            <a:solidFill>
              <a:srgbClr val="F0FBFF"/>
            </a:solidFill>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sp>
          <p:nvSpPr>
            <p:cNvPr id="1282" name="康帅PPT30-2"/>
            <p:cNvSpPr/>
            <p:nvPr/>
          </p:nvSpPr>
          <p:spPr>
            <a:xfrm>
              <a:off x="-4593571" y="1451443"/>
              <a:ext cx="914971" cy="914971"/>
            </a:xfrm>
            <a:custGeom>
              <a:avLst/>
              <a:gdLst/>
              <a:ahLst/>
              <a:cxnLst/>
              <a:rect l="l" t="t" r="r" b="b"/>
              <a:pathLst>
                <a:path w="1016635" h="1016635">
                  <a:moveTo>
                    <a:pt x="0" y="508253"/>
                  </a:moveTo>
                  <a:lnTo>
                    <a:pt x="2326" y="459310"/>
                  </a:lnTo>
                  <a:lnTo>
                    <a:pt x="9165" y="411682"/>
                  </a:lnTo>
                  <a:lnTo>
                    <a:pt x="20303" y="365582"/>
                  </a:lnTo>
                  <a:lnTo>
                    <a:pt x="35526" y="321224"/>
                  </a:lnTo>
                  <a:lnTo>
                    <a:pt x="54621" y="278820"/>
                  </a:lnTo>
                  <a:lnTo>
                    <a:pt x="77376" y="238584"/>
                  </a:lnTo>
                  <a:lnTo>
                    <a:pt x="103578" y="200728"/>
                  </a:lnTo>
                  <a:lnTo>
                    <a:pt x="133012" y="165467"/>
                  </a:lnTo>
                  <a:lnTo>
                    <a:pt x="165467" y="133012"/>
                  </a:lnTo>
                  <a:lnTo>
                    <a:pt x="200728" y="103578"/>
                  </a:lnTo>
                  <a:lnTo>
                    <a:pt x="238584" y="77376"/>
                  </a:lnTo>
                  <a:lnTo>
                    <a:pt x="278820" y="54621"/>
                  </a:lnTo>
                  <a:lnTo>
                    <a:pt x="321224" y="35526"/>
                  </a:lnTo>
                  <a:lnTo>
                    <a:pt x="365582" y="20303"/>
                  </a:lnTo>
                  <a:lnTo>
                    <a:pt x="411682" y="9165"/>
                  </a:lnTo>
                  <a:lnTo>
                    <a:pt x="459310" y="2326"/>
                  </a:lnTo>
                  <a:lnTo>
                    <a:pt x="508254" y="0"/>
                  </a:lnTo>
                  <a:lnTo>
                    <a:pt x="557197" y="2326"/>
                  </a:lnTo>
                  <a:lnTo>
                    <a:pt x="604825" y="9165"/>
                  </a:lnTo>
                  <a:lnTo>
                    <a:pt x="650925" y="20303"/>
                  </a:lnTo>
                  <a:lnTo>
                    <a:pt x="695283" y="35526"/>
                  </a:lnTo>
                  <a:lnTo>
                    <a:pt x="737687" y="54621"/>
                  </a:lnTo>
                  <a:lnTo>
                    <a:pt x="777923" y="77376"/>
                  </a:lnTo>
                  <a:lnTo>
                    <a:pt x="815779" y="103578"/>
                  </a:lnTo>
                  <a:lnTo>
                    <a:pt x="851040" y="133012"/>
                  </a:lnTo>
                  <a:lnTo>
                    <a:pt x="883495" y="165467"/>
                  </a:lnTo>
                  <a:lnTo>
                    <a:pt x="912929" y="200728"/>
                  </a:lnTo>
                  <a:lnTo>
                    <a:pt x="939131" y="238584"/>
                  </a:lnTo>
                  <a:lnTo>
                    <a:pt x="961886" y="278820"/>
                  </a:lnTo>
                  <a:lnTo>
                    <a:pt x="980981" y="321224"/>
                  </a:lnTo>
                  <a:lnTo>
                    <a:pt x="996204" y="365582"/>
                  </a:lnTo>
                  <a:lnTo>
                    <a:pt x="1007342" y="411682"/>
                  </a:lnTo>
                  <a:lnTo>
                    <a:pt x="1014181" y="459310"/>
                  </a:lnTo>
                  <a:lnTo>
                    <a:pt x="1016507" y="508253"/>
                  </a:lnTo>
                  <a:lnTo>
                    <a:pt x="1014181" y="557197"/>
                  </a:lnTo>
                  <a:lnTo>
                    <a:pt x="1007342" y="604825"/>
                  </a:lnTo>
                  <a:lnTo>
                    <a:pt x="996204" y="650925"/>
                  </a:lnTo>
                  <a:lnTo>
                    <a:pt x="980981" y="695283"/>
                  </a:lnTo>
                  <a:lnTo>
                    <a:pt x="961886" y="737687"/>
                  </a:lnTo>
                  <a:lnTo>
                    <a:pt x="939131" y="777923"/>
                  </a:lnTo>
                  <a:lnTo>
                    <a:pt x="912929" y="815779"/>
                  </a:lnTo>
                  <a:lnTo>
                    <a:pt x="883495" y="851040"/>
                  </a:lnTo>
                  <a:lnTo>
                    <a:pt x="851040" y="883495"/>
                  </a:lnTo>
                  <a:lnTo>
                    <a:pt x="815779" y="912929"/>
                  </a:lnTo>
                  <a:lnTo>
                    <a:pt x="777923" y="939131"/>
                  </a:lnTo>
                  <a:lnTo>
                    <a:pt x="737687" y="961886"/>
                  </a:lnTo>
                  <a:lnTo>
                    <a:pt x="695283" y="980981"/>
                  </a:lnTo>
                  <a:lnTo>
                    <a:pt x="650925" y="996204"/>
                  </a:lnTo>
                  <a:lnTo>
                    <a:pt x="604825" y="1007342"/>
                  </a:lnTo>
                  <a:lnTo>
                    <a:pt x="557197" y="1014181"/>
                  </a:lnTo>
                  <a:lnTo>
                    <a:pt x="508254" y="1016508"/>
                  </a:lnTo>
                  <a:lnTo>
                    <a:pt x="459310" y="1014181"/>
                  </a:lnTo>
                  <a:lnTo>
                    <a:pt x="411682" y="1007342"/>
                  </a:lnTo>
                  <a:lnTo>
                    <a:pt x="365582" y="996204"/>
                  </a:lnTo>
                  <a:lnTo>
                    <a:pt x="321224" y="980981"/>
                  </a:lnTo>
                  <a:lnTo>
                    <a:pt x="278820" y="961886"/>
                  </a:lnTo>
                  <a:lnTo>
                    <a:pt x="238584" y="939131"/>
                  </a:lnTo>
                  <a:lnTo>
                    <a:pt x="200728" y="912929"/>
                  </a:lnTo>
                  <a:lnTo>
                    <a:pt x="165467" y="883495"/>
                  </a:lnTo>
                  <a:lnTo>
                    <a:pt x="133012" y="851040"/>
                  </a:lnTo>
                  <a:lnTo>
                    <a:pt x="103578" y="815779"/>
                  </a:lnTo>
                  <a:lnTo>
                    <a:pt x="77376" y="777923"/>
                  </a:lnTo>
                  <a:lnTo>
                    <a:pt x="54621" y="737687"/>
                  </a:lnTo>
                  <a:lnTo>
                    <a:pt x="35526" y="695283"/>
                  </a:lnTo>
                  <a:lnTo>
                    <a:pt x="20303" y="650925"/>
                  </a:lnTo>
                  <a:lnTo>
                    <a:pt x="9165" y="604825"/>
                  </a:lnTo>
                  <a:lnTo>
                    <a:pt x="2326" y="557197"/>
                  </a:lnTo>
                  <a:lnTo>
                    <a:pt x="0" y="508253"/>
                  </a:lnTo>
                  <a:close/>
                </a:path>
              </a:pathLst>
            </a:custGeom>
            <a:solidFill>
              <a:schemeClr val="accent1">
                <a:lumMod val="20000"/>
                <a:lumOff val="80000"/>
                <a:alpha val="32000"/>
              </a:schemeClr>
            </a:solidFill>
            <a:ln w="8572">
              <a:solidFill>
                <a:schemeClr val="accent1"/>
              </a:solidFill>
            </a:ln>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sp>
          <p:nvSpPr>
            <p:cNvPr id="1283" name="康帅PPT30-3"/>
            <p:cNvSpPr/>
            <p:nvPr/>
          </p:nvSpPr>
          <p:spPr>
            <a:xfrm>
              <a:off x="-4571808" y="1472423"/>
              <a:ext cx="871447" cy="873013"/>
            </a:xfrm>
            <a:prstGeom prst="ellipse">
              <a:avLst/>
            </a:prstGeom>
            <a:blipFill rotWithShape="1">
              <a:blip r:embed="rId14" cstate="email">
                <a:extLst>
                  <a:ext uri="{BEBA8EAE-BF5A-486C-A8C5-ECC9F3942E4B}">
                    <a14:imgProps xmlns:a14="http://schemas.microsoft.com/office/drawing/2010/main">
                      <a14:imgLayer r:embed="rId15">
                        <a14:imgEffect>
                          <a14:artisticBlur/>
                        </a14:imgEffect>
                        <a14:imgEffect>
                          <a14:sharpenSoften amount="-100000"/>
                        </a14:imgEffect>
                      </a14:imgLayer>
                    </a14:imgProps>
                  </a:ext>
                  <a:ext uri="{28A0092B-C50C-407E-A947-70E740481C1C}">
                    <a14:useLocalDpi xmlns:a14="http://schemas.microsoft.com/office/drawing/2010/main"/>
                  </a:ext>
                </a:extLst>
              </a:blip>
              <a:stretch>
                <a:fillRect/>
              </a:stretch>
            </a:blipFill>
            <a:ln>
              <a:noFill/>
            </a:ln>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grpSp>
      <p:grpSp>
        <p:nvGrpSpPr>
          <p:cNvPr id="1278" name="6"/>
          <p:cNvGrpSpPr/>
          <p:nvPr/>
        </p:nvGrpSpPr>
        <p:grpSpPr>
          <a:xfrm>
            <a:off x="7829753" y="2027113"/>
            <a:ext cx="1984520" cy="500594"/>
            <a:chOff x="2762453" y="2074738"/>
            <a:chExt cx="1984520" cy="500594"/>
          </a:xfrm>
        </p:grpSpPr>
        <p:sp>
          <p:nvSpPr>
            <p:cNvPr id="1279" name="康帅PPT31-1"/>
            <p:cNvSpPr txBox="1"/>
            <p:nvPr/>
          </p:nvSpPr>
          <p:spPr>
            <a:xfrm>
              <a:off x="2762453" y="2074738"/>
              <a:ext cx="1984520" cy="205954"/>
            </a:xfrm>
            <a:prstGeom prst="rect">
              <a:avLst/>
            </a:prstGeom>
            <a:noFill/>
            <a:effectLst/>
          </p:spPr>
          <p:txBody>
            <a:bodyPr wrap="square" lIns="0" tIns="0" rIns="0" bIns="0" rtlCol="0">
              <a:spAutoFit/>
            </a:bodyPr>
            <a:lstStyle/>
            <a:p>
              <a:pPr marL="358775" indent="-358775" algn="ctr">
                <a:lnSpc>
                  <a:spcPct val="120000"/>
                </a:lnSpc>
                <a:buFont typeface="Arial" panose="020B0604020202020204" pitchFamily="34" charset="0"/>
                <a:buChar char="•"/>
                <a:tabLst>
                  <a:tab pos="266700" algn="l"/>
                </a:tabLst>
              </a:pPr>
              <a:r>
                <a:rPr lang="zh-CN" altLang="en-US" sz="1200" dirty="0">
                  <a:solidFill>
                    <a:schemeClr val="bg1"/>
                  </a:solidFill>
                  <a:cs typeface="+mn-ea"/>
                  <a:sym typeface="+mn-lt"/>
                </a:rPr>
                <a:t>请输入你的正文内容</a:t>
              </a:r>
            </a:p>
          </p:txBody>
        </p:sp>
        <p:sp>
          <p:nvSpPr>
            <p:cNvPr id="1280" name="康帅PPT31-2"/>
            <p:cNvSpPr txBox="1"/>
            <p:nvPr/>
          </p:nvSpPr>
          <p:spPr>
            <a:xfrm>
              <a:off x="2762453" y="2369378"/>
              <a:ext cx="1984520" cy="205954"/>
            </a:xfrm>
            <a:prstGeom prst="rect">
              <a:avLst/>
            </a:prstGeom>
            <a:noFill/>
            <a:effectLst/>
          </p:spPr>
          <p:txBody>
            <a:bodyPr wrap="square" lIns="0" tIns="0" rIns="0" bIns="0" rtlCol="0">
              <a:spAutoFit/>
            </a:bodyPr>
            <a:lstStyle/>
            <a:p>
              <a:pPr marL="358775" indent="-358775" algn="ctr">
                <a:lnSpc>
                  <a:spcPct val="120000"/>
                </a:lnSpc>
                <a:buFont typeface="Arial" panose="020B0604020202020204" pitchFamily="34" charset="0"/>
                <a:buChar char="•"/>
              </a:pPr>
              <a:r>
                <a:rPr lang="zh-CN" altLang="en-US" sz="1200" dirty="0">
                  <a:solidFill>
                    <a:schemeClr val="bg1"/>
                  </a:solidFill>
                  <a:cs typeface="+mn-ea"/>
                  <a:sym typeface="+mn-lt"/>
                </a:rPr>
                <a:t>请输入你的正文内容</a:t>
              </a:r>
            </a:p>
          </p:txBody>
        </p:sp>
      </p:grpSp>
      <p:sp>
        <p:nvSpPr>
          <p:cNvPr id="1264" name="5"/>
          <p:cNvSpPr/>
          <p:nvPr>
            <p:custDataLst>
              <p:tags r:id="rId6"/>
            </p:custDataLst>
          </p:nvPr>
        </p:nvSpPr>
        <p:spPr>
          <a:xfrm>
            <a:off x="6461125" y="5070711"/>
            <a:ext cx="4716900" cy="813406"/>
          </a:xfrm>
          <a:custGeom>
            <a:avLst/>
            <a:gdLst>
              <a:gd name="connsiteX0" fmla="*/ 54865 w 5090530"/>
              <a:gd name="connsiteY0" fmla="*/ 0 h 877836"/>
              <a:gd name="connsiteX1" fmla="*/ 1277259 w 5090530"/>
              <a:gd name="connsiteY1" fmla="*/ 0 h 877836"/>
              <a:gd name="connsiteX2" fmla="*/ 1864795 w 5090530"/>
              <a:gd name="connsiteY2" fmla="*/ 0 h 877836"/>
              <a:gd name="connsiteX3" fmla="*/ 3225735 w 5090530"/>
              <a:gd name="connsiteY3" fmla="*/ 0 h 877836"/>
              <a:gd name="connsiteX4" fmla="*/ 4651612 w 5090530"/>
              <a:gd name="connsiteY4" fmla="*/ 0 h 877836"/>
              <a:gd name="connsiteX5" fmla="*/ 5035665 w 5090530"/>
              <a:gd name="connsiteY5" fmla="*/ 0 h 877836"/>
              <a:gd name="connsiteX6" fmla="*/ 5090530 w 5090530"/>
              <a:gd name="connsiteY6" fmla="*/ 54865 h 877836"/>
              <a:gd name="connsiteX7" fmla="*/ 5090530 w 5090530"/>
              <a:gd name="connsiteY7" fmla="*/ 438918 h 877836"/>
              <a:gd name="connsiteX8" fmla="*/ 4651612 w 5090530"/>
              <a:gd name="connsiteY8" fmla="*/ 877836 h 877836"/>
              <a:gd name="connsiteX9" fmla="*/ 3225735 w 5090530"/>
              <a:gd name="connsiteY9" fmla="*/ 877836 h 877836"/>
              <a:gd name="connsiteX10" fmla="*/ 1864795 w 5090530"/>
              <a:gd name="connsiteY10" fmla="*/ 877836 h 877836"/>
              <a:gd name="connsiteX11" fmla="*/ 1277259 w 5090530"/>
              <a:gd name="connsiteY11" fmla="*/ 877836 h 877836"/>
              <a:gd name="connsiteX12" fmla="*/ 54865 w 5090530"/>
              <a:gd name="connsiteY12" fmla="*/ 877836 h 877836"/>
              <a:gd name="connsiteX13" fmla="*/ 0 w 5090530"/>
              <a:gd name="connsiteY13" fmla="*/ 822971 h 877836"/>
              <a:gd name="connsiteX14" fmla="*/ 0 w 5090530"/>
              <a:gd name="connsiteY14" fmla="*/ 54865 h 877836"/>
              <a:gd name="connsiteX15" fmla="*/ 54865 w 5090530"/>
              <a:gd name="connsiteY15" fmla="*/ 0 h 87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90530" h="877836">
                <a:moveTo>
                  <a:pt x="54865" y="0"/>
                </a:moveTo>
                <a:lnTo>
                  <a:pt x="1277259" y="0"/>
                </a:lnTo>
                <a:lnTo>
                  <a:pt x="1864795" y="0"/>
                </a:lnTo>
                <a:lnTo>
                  <a:pt x="3225735" y="0"/>
                </a:lnTo>
                <a:lnTo>
                  <a:pt x="4651612" y="0"/>
                </a:lnTo>
                <a:lnTo>
                  <a:pt x="5035665" y="0"/>
                </a:lnTo>
                <a:cubicBezTo>
                  <a:pt x="5065966" y="0"/>
                  <a:pt x="5090530" y="24564"/>
                  <a:pt x="5090530" y="54865"/>
                </a:cubicBezTo>
                <a:lnTo>
                  <a:pt x="5090530" y="438918"/>
                </a:lnTo>
                <a:cubicBezTo>
                  <a:pt x="5090530" y="681326"/>
                  <a:pt x="4894020" y="877836"/>
                  <a:pt x="4651612" y="877836"/>
                </a:cubicBezTo>
                <a:lnTo>
                  <a:pt x="3225735" y="877836"/>
                </a:lnTo>
                <a:lnTo>
                  <a:pt x="1864795" y="877836"/>
                </a:lnTo>
                <a:lnTo>
                  <a:pt x="1277259" y="877836"/>
                </a:lnTo>
                <a:lnTo>
                  <a:pt x="54865" y="877836"/>
                </a:lnTo>
                <a:cubicBezTo>
                  <a:pt x="24564" y="877836"/>
                  <a:pt x="0" y="853272"/>
                  <a:pt x="0" y="822971"/>
                </a:cubicBezTo>
                <a:lnTo>
                  <a:pt x="0" y="54865"/>
                </a:lnTo>
                <a:cubicBezTo>
                  <a:pt x="0" y="24564"/>
                  <a:pt x="24564" y="0"/>
                  <a:pt x="54865" y="0"/>
                </a:cubicBezTo>
                <a:close/>
              </a:path>
            </a:pathLst>
          </a:custGeom>
          <a:gradFill flip="none" rotWithShape="1">
            <a:gsLst>
              <a:gs pos="0">
                <a:srgbClr val="91ACE0"/>
              </a:gs>
              <a:gs pos="100000">
                <a:srgbClr val="91ACE0"/>
              </a:gs>
            </a:gsLst>
            <a:lin ang="16200000" scaled="1"/>
            <a:tileRect/>
          </a:gradFill>
          <a:ln>
            <a:noFill/>
          </a:ln>
          <a:effectLst>
            <a:outerShdw blurRad="101600" dist="381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solidFill>
                <a:prstClr val="white"/>
              </a:solidFill>
              <a:cs typeface="+mn-ea"/>
              <a:sym typeface="+mn-lt"/>
            </a:endParaRPr>
          </a:p>
        </p:txBody>
      </p:sp>
      <p:sp>
        <p:nvSpPr>
          <p:cNvPr id="1265" name="4"/>
          <p:cNvSpPr txBox="1"/>
          <p:nvPr/>
        </p:nvSpPr>
        <p:spPr>
          <a:xfrm>
            <a:off x="7888508" y="4622391"/>
            <a:ext cx="792480" cy="337185"/>
          </a:xfrm>
          <a:prstGeom prst="rect">
            <a:avLst/>
          </a:prstGeom>
          <a:noFill/>
          <a:effectLst/>
        </p:spPr>
        <p:txBody>
          <a:bodyPr wrap="none" lIns="91440" tIns="45720" rIns="91440" bIns="45720">
            <a:spAutoFit/>
          </a:bodyPr>
          <a:lstStyle/>
          <a:p>
            <a:pPr marL="0" marR="0" lvl="0" indent="0" algn="l" defTabSz="914400" rtl="0" eaLnBrk="1" fontAlgn="auto" latinLnBrk="0" hangingPunct="1">
              <a:lnSpc>
                <a:spcPct val="100000"/>
              </a:lnSpc>
              <a:spcBef>
                <a:spcPts val="0"/>
              </a:spcBef>
              <a:buClrTx/>
              <a:buSzTx/>
              <a:buFontTx/>
              <a:buNone/>
              <a:defRPr/>
            </a:pPr>
            <a:r>
              <a:rPr kumimoji="0" lang="zh-CN" altLang="en-US" sz="1600" b="0" i="0" u="none" strike="noStrike" kern="1200" cap="none" spc="0" normalizeH="0" baseline="0" noProof="0" dirty="0">
                <a:ln>
                  <a:noFill/>
                </a:ln>
                <a:solidFill>
                  <a:schemeClr val="accent1"/>
                </a:solidFill>
                <a:effectLst/>
                <a:uLnTx/>
                <a:uFillTx/>
                <a:cs typeface="+mn-ea"/>
                <a:sym typeface="+mn-lt"/>
              </a:rPr>
              <a:t>罗金凤</a:t>
            </a:r>
          </a:p>
        </p:txBody>
      </p:sp>
      <p:sp>
        <p:nvSpPr>
          <p:cNvPr id="1266" name="3"/>
          <p:cNvSpPr txBox="1"/>
          <p:nvPr/>
        </p:nvSpPr>
        <p:spPr>
          <a:xfrm>
            <a:off x="8839086" y="4614771"/>
            <a:ext cx="2011680" cy="337185"/>
          </a:xfrm>
          <a:prstGeom prst="rect">
            <a:avLst/>
          </a:prstGeom>
          <a:noFill/>
          <a:effectLst/>
        </p:spPr>
        <p:txBody>
          <a:bodyPr wrap="none" lIns="91440" tIns="45720" rIns="91440" bIns="45720">
            <a:spAutoFit/>
          </a:bodyPr>
          <a:lstStyle/>
          <a:p>
            <a:pPr marL="0" marR="0" lvl="0" algn="l" defTabSz="914400" rtl="0" eaLnBrk="1" fontAlgn="auto" latinLnBrk="0" hangingPunct="1">
              <a:lnSpc>
                <a:spcPct val="100000"/>
              </a:lnSpc>
              <a:spcBef>
                <a:spcPts val="0"/>
              </a:spcBef>
              <a:buClrTx/>
              <a:buSzTx/>
              <a:buFontTx/>
              <a:buNone/>
              <a:defRPr/>
            </a:pPr>
            <a:r>
              <a:rPr kumimoji="0" lang="zh-CN" altLang="en-US" sz="1600" b="0" i="0" u="none" strike="noStrike" kern="1200" cap="none" spc="0" normalizeH="0" baseline="0" noProof="0" dirty="0">
                <a:ln>
                  <a:noFill/>
                </a:ln>
                <a:solidFill>
                  <a:srgbClr val="6183D0"/>
                </a:solidFill>
                <a:effectLst/>
                <a:uLnTx/>
                <a:uFillTx/>
                <a:cs typeface="+mn-ea"/>
                <a:sym typeface="+mn-lt"/>
              </a:rPr>
              <a:t>纪委书记、工会主席</a:t>
            </a:r>
          </a:p>
        </p:txBody>
      </p:sp>
      <p:grpSp>
        <p:nvGrpSpPr>
          <p:cNvPr id="1267" name="2"/>
          <p:cNvGrpSpPr/>
          <p:nvPr/>
        </p:nvGrpSpPr>
        <p:grpSpPr>
          <a:xfrm>
            <a:off x="6638309" y="4598671"/>
            <a:ext cx="1017674" cy="1017674"/>
            <a:chOff x="-4593571" y="1451443"/>
            <a:chExt cx="914971" cy="914971"/>
          </a:xfrm>
        </p:grpSpPr>
        <p:sp>
          <p:nvSpPr>
            <p:cNvPr id="1271" name="康帅PPT35-1"/>
            <p:cNvSpPr/>
            <p:nvPr/>
          </p:nvSpPr>
          <p:spPr>
            <a:xfrm>
              <a:off x="-4593571" y="1451443"/>
              <a:ext cx="914971" cy="914971"/>
            </a:xfrm>
            <a:custGeom>
              <a:avLst/>
              <a:gdLst/>
              <a:ahLst/>
              <a:cxnLst/>
              <a:rect l="l" t="t" r="r" b="b"/>
              <a:pathLst>
                <a:path w="1016635" h="1016635">
                  <a:moveTo>
                    <a:pt x="508254" y="0"/>
                  </a:moveTo>
                  <a:lnTo>
                    <a:pt x="459310" y="2326"/>
                  </a:lnTo>
                  <a:lnTo>
                    <a:pt x="411682" y="9165"/>
                  </a:lnTo>
                  <a:lnTo>
                    <a:pt x="365582" y="20303"/>
                  </a:lnTo>
                  <a:lnTo>
                    <a:pt x="321224" y="35526"/>
                  </a:lnTo>
                  <a:lnTo>
                    <a:pt x="278820" y="54621"/>
                  </a:lnTo>
                  <a:lnTo>
                    <a:pt x="238584" y="77376"/>
                  </a:lnTo>
                  <a:lnTo>
                    <a:pt x="200728" y="103578"/>
                  </a:lnTo>
                  <a:lnTo>
                    <a:pt x="165467" y="133012"/>
                  </a:lnTo>
                  <a:lnTo>
                    <a:pt x="133012" y="165467"/>
                  </a:lnTo>
                  <a:lnTo>
                    <a:pt x="103578" y="200728"/>
                  </a:lnTo>
                  <a:lnTo>
                    <a:pt x="77376" y="238584"/>
                  </a:lnTo>
                  <a:lnTo>
                    <a:pt x="54621" y="278820"/>
                  </a:lnTo>
                  <a:lnTo>
                    <a:pt x="35526" y="321224"/>
                  </a:lnTo>
                  <a:lnTo>
                    <a:pt x="20303" y="365582"/>
                  </a:lnTo>
                  <a:lnTo>
                    <a:pt x="9165" y="411682"/>
                  </a:lnTo>
                  <a:lnTo>
                    <a:pt x="2326" y="459310"/>
                  </a:lnTo>
                  <a:lnTo>
                    <a:pt x="0" y="508253"/>
                  </a:lnTo>
                  <a:lnTo>
                    <a:pt x="2326" y="557197"/>
                  </a:lnTo>
                  <a:lnTo>
                    <a:pt x="9165" y="604825"/>
                  </a:lnTo>
                  <a:lnTo>
                    <a:pt x="20303" y="650925"/>
                  </a:lnTo>
                  <a:lnTo>
                    <a:pt x="35526" y="695283"/>
                  </a:lnTo>
                  <a:lnTo>
                    <a:pt x="54621" y="737687"/>
                  </a:lnTo>
                  <a:lnTo>
                    <a:pt x="77376" y="777923"/>
                  </a:lnTo>
                  <a:lnTo>
                    <a:pt x="103578" y="815779"/>
                  </a:lnTo>
                  <a:lnTo>
                    <a:pt x="133012" y="851040"/>
                  </a:lnTo>
                  <a:lnTo>
                    <a:pt x="165467" y="883495"/>
                  </a:lnTo>
                  <a:lnTo>
                    <a:pt x="200728" y="912929"/>
                  </a:lnTo>
                  <a:lnTo>
                    <a:pt x="238584" y="939131"/>
                  </a:lnTo>
                  <a:lnTo>
                    <a:pt x="278820" y="961886"/>
                  </a:lnTo>
                  <a:lnTo>
                    <a:pt x="321224" y="980981"/>
                  </a:lnTo>
                  <a:lnTo>
                    <a:pt x="365582" y="996204"/>
                  </a:lnTo>
                  <a:lnTo>
                    <a:pt x="411682" y="1007342"/>
                  </a:lnTo>
                  <a:lnTo>
                    <a:pt x="459310" y="1014181"/>
                  </a:lnTo>
                  <a:lnTo>
                    <a:pt x="508254" y="1016508"/>
                  </a:lnTo>
                  <a:lnTo>
                    <a:pt x="557197" y="1014181"/>
                  </a:lnTo>
                  <a:lnTo>
                    <a:pt x="604825" y="1007342"/>
                  </a:lnTo>
                  <a:lnTo>
                    <a:pt x="650925" y="996204"/>
                  </a:lnTo>
                  <a:lnTo>
                    <a:pt x="695283" y="980981"/>
                  </a:lnTo>
                  <a:lnTo>
                    <a:pt x="737687" y="961886"/>
                  </a:lnTo>
                  <a:lnTo>
                    <a:pt x="777923" y="939131"/>
                  </a:lnTo>
                  <a:lnTo>
                    <a:pt x="815779" y="912929"/>
                  </a:lnTo>
                  <a:lnTo>
                    <a:pt x="851040" y="883495"/>
                  </a:lnTo>
                  <a:lnTo>
                    <a:pt x="883495" y="851040"/>
                  </a:lnTo>
                  <a:lnTo>
                    <a:pt x="912929" y="815779"/>
                  </a:lnTo>
                  <a:lnTo>
                    <a:pt x="939131" y="777923"/>
                  </a:lnTo>
                  <a:lnTo>
                    <a:pt x="961886" y="737687"/>
                  </a:lnTo>
                  <a:lnTo>
                    <a:pt x="980981" y="695283"/>
                  </a:lnTo>
                  <a:lnTo>
                    <a:pt x="996204" y="650925"/>
                  </a:lnTo>
                  <a:lnTo>
                    <a:pt x="1007342" y="604825"/>
                  </a:lnTo>
                  <a:lnTo>
                    <a:pt x="1014181" y="557197"/>
                  </a:lnTo>
                  <a:lnTo>
                    <a:pt x="1016507" y="508253"/>
                  </a:lnTo>
                  <a:lnTo>
                    <a:pt x="1014181" y="459310"/>
                  </a:lnTo>
                  <a:lnTo>
                    <a:pt x="1007342" y="411682"/>
                  </a:lnTo>
                  <a:lnTo>
                    <a:pt x="996204" y="365582"/>
                  </a:lnTo>
                  <a:lnTo>
                    <a:pt x="980981" y="321224"/>
                  </a:lnTo>
                  <a:lnTo>
                    <a:pt x="961886" y="278820"/>
                  </a:lnTo>
                  <a:lnTo>
                    <a:pt x="939131" y="238584"/>
                  </a:lnTo>
                  <a:lnTo>
                    <a:pt x="912929" y="200728"/>
                  </a:lnTo>
                  <a:lnTo>
                    <a:pt x="883495" y="165467"/>
                  </a:lnTo>
                  <a:lnTo>
                    <a:pt x="851040" y="133012"/>
                  </a:lnTo>
                  <a:lnTo>
                    <a:pt x="815779" y="103578"/>
                  </a:lnTo>
                  <a:lnTo>
                    <a:pt x="777923" y="77376"/>
                  </a:lnTo>
                  <a:lnTo>
                    <a:pt x="737687" y="54621"/>
                  </a:lnTo>
                  <a:lnTo>
                    <a:pt x="695283" y="35526"/>
                  </a:lnTo>
                  <a:lnTo>
                    <a:pt x="650925" y="20303"/>
                  </a:lnTo>
                  <a:lnTo>
                    <a:pt x="604825" y="9165"/>
                  </a:lnTo>
                  <a:lnTo>
                    <a:pt x="557197" y="2326"/>
                  </a:lnTo>
                  <a:lnTo>
                    <a:pt x="508254" y="0"/>
                  </a:lnTo>
                  <a:close/>
                </a:path>
              </a:pathLst>
            </a:custGeom>
            <a:solidFill>
              <a:srgbClr val="F0FBFF"/>
            </a:solidFill>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sp>
          <p:nvSpPr>
            <p:cNvPr id="1272" name="康帅PPT35-2"/>
            <p:cNvSpPr/>
            <p:nvPr/>
          </p:nvSpPr>
          <p:spPr>
            <a:xfrm>
              <a:off x="-4593571" y="1451443"/>
              <a:ext cx="914971" cy="914971"/>
            </a:xfrm>
            <a:custGeom>
              <a:avLst/>
              <a:gdLst/>
              <a:ahLst/>
              <a:cxnLst/>
              <a:rect l="l" t="t" r="r" b="b"/>
              <a:pathLst>
                <a:path w="1016635" h="1016635">
                  <a:moveTo>
                    <a:pt x="0" y="508253"/>
                  </a:moveTo>
                  <a:lnTo>
                    <a:pt x="2326" y="459310"/>
                  </a:lnTo>
                  <a:lnTo>
                    <a:pt x="9165" y="411682"/>
                  </a:lnTo>
                  <a:lnTo>
                    <a:pt x="20303" y="365582"/>
                  </a:lnTo>
                  <a:lnTo>
                    <a:pt x="35526" y="321224"/>
                  </a:lnTo>
                  <a:lnTo>
                    <a:pt x="54621" y="278820"/>
                  </a:lnTo>
                  <a:lnTo>
                    <a:pt x="77376" y="238584"/>
                  </a:lnTo>
                  <a:lnTo>
                    <a:pt x="103578" y="200728"/>
                  </a:lnTo>
                  <a:lnTo>
                    <a:pt x="133012" y="165467"/>
                  </a:lnTo>
                  <a:lnTo>
                    <a:pt x="165467" y="133012"/>
                  </a:lnTo>
                  <a:lnTo>
                    <a:pt x="200728" y="103578"/>
                  </a:lnTo>
                  <a:lnTo>
                    <a:pt x="238584" y="77376"/>
                  </a:lnTo>
                  <a:lnTo>
                    <a:pt x="278820" y="54621"/>
                  </a:lnTo>
                  <a:lnTo>
                    <a:pt x="321224" y="35526"/>
                  </a:lnTo>
                  <a:lnTo>
                    <a:pt x="365582" y="20303"/>
                  </a:lnTo>
                  <a:lnTo>
                    <a:pt x="411682" y="9165"/>
                  </a:lnTo>
                  <a:lnTo>
                    <a:pt x="459310" y="2326"/>
                  </a:lnTo>
                  <a:lnTo>
                    <a:pt x="508254" y="0"/>
                  </a:lnTo>
                  <a:lnTo>
                    <a:pt x="557197" y="2326"/>
                  </a:lnTo>
                  <a:lnTo>
                    <a:pt x="604825" y="9165"/>
                  </a:lnTo>
                  <a:lnTo>
                    <a:pt x="650925" y="20303"/>
                  </a:lnTo>
                  <a:lnTo>
                    <a:pt x="695283" y="35526"/>
                  </a:lnTo>
                  <a:lnTo>
                    <a:pt x="737687" y="54621"/>
                  </a:lnTo>
                  <a:lnTo>
                    <a:pt x="777923" y="77376"/>
                  </a:lnTo>
                  <a:lnTo>
                    <a:pt x="815779" y="103578"/>
                  </a:lnTo>
                  <a:lnTo>
                    <a:pt x="851040" y="133012"/>
                  </a:lnTo>
                  <a:lnTo>
                    <a:pt x="883495" y="165467"/>
                  </a:lnTo>
                  <a:lnTo>
                    <a:pt x="912929" y="200728"/>
                  </a:lnTo>
                  <a:lnTo>
                    <a:pt x="939131" y="238584"/>
                  </a:lnTo>
                  <a:lnTo>
                    <a:pt x="961886" y="278820"/>
                  </a:lnTo>
                  <a:lnTo>
                    <a:pt x="980981" y="321224"/>
                  </a:lnTo>
                  <a:lnTo>
                    <a:pt x="996204" y="365582"/>
                  </a:lnTo>
                  <a:lnTo>
                    <a:pt x="1007342" y="411682"/>
                  </a:lnTo>
                  <a:lnTo>
                    <a:pt x="1014181" y="459310"/>
                  </a:lnTo>
                  <a:lnTo>
                    <a:pt x="1016507" y="508253"/>
                  </a:lnTo>
                  <a:lnTo>
                    <a:pt x="1014181" y="557197"/>
                  </a:lnTo>
                  <a:lnTo>
                    <a:pt x="1007342" y="604825"/>
                  </a:lnTo>
                  <a:lnTo>
                    <a:pt x="996204" y="650925"/>
                  </a:lnTo>
                  <a:lnTo>
                    <a:pt x="980981" y="695283"/>
                  </a:lnTo>
                  <a:lnTo>
                    <a:pt x="961886" y="737687"/>
                  </a:lnTo>
                  <a:lnTo>
                    <a:pt x="939131" y="777923"/>
                  </a:lnTo>
                  <a:lnTo>
                    <a:pt x="912929" y="815779"/>
                  </a:lnTo>
                  <a:lnTo>
                    <a:pt x="883495" y="851040"/>
                  </a:lnTo>
                  <a:lnTo>
                    <a:pt x="851040" y="883495"/>
                  </a:lnTo>
                  <a:lnTo>
                    <a:pt x="815779" y="912929"/>
                  </a:lnTo>
                  <a:lnTo>
                    <a:pt x="777923" y="939131"/>
                  </a:lnTo>
                  <a:lnTo>
                    <a:pt x="737687" y="961886"/>
                  </a:lnTo>
                  <a:lnTo>
                    <a:pt x="695283" y="980981"/>
                  </a:lnTo>
                  <a:lnTo>
                    <a:pt x="650925" y="996204"/>
                  </a:lnTo>
                  <a:lnTo>
                    <a:pt x="604825" y="1007342"/>
                  </a:lnTo>
                  <a:lnTo>
                    <a:pt x="557197" y="1014181"/>
                  </a:lnTo>
                  <a:lnTo>
                    <a:pt x="508254" y="1016508"/>
                  </a:lnTo>
                  <a:lnTo>
                    <a:pt x="459310" y="1014181"/>
                  </a:lnTo>
                  <a:lnTo>
                    <a:pt x="411682" y="1007342"/>
                  </a:lnTo>
                  <a:lnTo>
                    <a:pt x="365582" y="996204"/>
                  </a:lnTo>
                  <a:lnTo>
                    <a:pt x="321224" y="980981"/>
                  </a:lnTo>
                  <a:lnTo>
                    <a:pt x="278820" y="961886"/>
                  </a:lnTo>
                  <a:lnTo>
                    <a:pt x="238584" y="939131"/>
                  </a:lnTo>
                  <a:lnTo>
                    <a:pt x="200728" y="912929"/>
                  </a:lnTo>
                  <a:lnTo>
                    <a:pt x="165467" y="883495"/>
                  </a:lnTo>
                  <a:lnTo>
                    <a:pt x="133012" y="851040"/>
                  </a:lnTo>
                  <a:lnTo>
                    <a:pt x="103578" y="815779"/>
                  </a:lnTo>
                  <a:lnTo>
                    <a:pt x="77376" y="777923"/>
                  </a:lnTo>
                  <a:lnTo>
                    <a:pt x="54621" y="737687"/>
                  </a:lnTo>
                  <a:lnTo>
                    <a:pt x="35526" y="695283"/>
                  </a:lnTo>
                  <a:lnTo>
                    <a:pt x="20303" y="650925"/>
                  </a:lnTo>
                  <a:lnTo>
                    <a:pt x="9165" y="604825"/>
                  </a:lnTo>
                  <a:lnTo>
                    <a:pt x="2326" y="557197"/>
                  </a:lnTo>
                  <a:lnTo>
                    <a:pt x="0" y="508253"/>
                  </a:lnTo>
                  <a:close/>
                </a:path>
              </a:pathLst>
            </a:custGeom>
            <a:solidFill>
              <a:schemeClr val="accent1">
                <a:lumMod val="20000"/>
                <a:lumOff val="80000"/>
                <a:alpha val="32000"/>
              </a:schemeClr>
            </a:solidFill>
            <a:ln w="8572">
              <a:solidFill>
                <a:schemeClr val="accent1"/>
              </a:solidFill>
            </a:ln>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sp>
          <p:nvSpPr>
            <p:cNvPr id="1273" name="康帅PPT35-3"/>
            <p:cNvSpPr/>
            <p:nvPr/>
          </p:nvSpPr>
          <p:spPr>
            <a:xfrm>
              <a:off x="-4571808" y="1472423"/>
              <a:ext cx="871447" cy="873013"/>
            </a:xfrm>
            <a:prstGeom prst="ellipse">
              <a:avLst/>
            </a:prstGeom>
            <a:blipFill rotWithShape="1">
              <a:blip r:embed="rId14" cstate="email">
                <a:extLst>
                  <a:ext uri="{BEBA8EAE-BF5A-486C-A8C5-ECC9F3942E4B}">
                    <a14:imgProps xmlns:a14="http://schemas.microsoft.com/office/drawing/2010/main">
                      <a14:imgLayer r:embed="rId15">
                        <a14:imgEffect>
                          <a14:artisticBlur/>
                        </a14:imgEffect>
                        <a14:imgEffect>
                          <a14:sharpenSoften amount="-100000"/>
                        </a14:imgEffect>
                      </a14:imgLayer>
                    </a14:imgProps>
                  </a:ext>
                  <a:ext uri="{28A0092B-C50C-407E-A947-70E740481C1C}">
                    <a14:useLocalDpi xmlns:a14="http://schemas.microsoft.com/office/drawing/2010/main"/>
                  </a:ext>
                </a:extLst>
              </a:blip>
              <a:stretch>
                <a:fillRect/>
              </a:stretch>
            </a:blipFill>
            <a:ln>
              <a:noFill/>
            </a:ln>
            <a:effectLst/>
          </p:spPr>
          <p:txBody>
            <a:bodyPr wrap="square" lIns="0" tIns="0" rIns="0" bIns="0" rtlCol="0"/>
            <a:lstStyle/>
            <a:p>
              <a:pPr marL="0" marR="0" lvl="0" indent="0" algn="l" defTabSz="914400" rtl="0" eaLnBrk="1" fontAlgn="auto" latinLnBrk="0" hangingPunct="1">
                <a:lnSpc>
                  <a:spcPct val="100000"/>
                </a:lnSpc>
                <a:spcBef>
                  <a:spcPts val="0"/>
                </a:spcBef>
                <a:buClrTx/>
                <a:buSzTx/>
                <a:buFontTx/>
                <a:buNone/>
                <a:defRPr/>
              </a:pPr>
              <a:endParaRPr kumimoji="0" sz="1620" b="0" i="0" u="none" strike="noStrike" kern="1200" cap="none" spc="0" normalizeH="0" baseline="0" noProof="0" dirty="0">
                <a:ln>
                  <a:noFill/>
                </a:ln>
                <a:solidFill>
                  <a:prstClr val="black"/>
                </a:solidFill>
                <a:effectLst/>
                <a:uLnTx/>
                <a:uFillTx/>
                <a:cs typeface="+mn-ea"/>
                <a:sym typeface="+mn-lt"/>
              </a:endParaRPr>
            </a:p>
          </p:txBody>
        </p:sp>
      </p:grpSp>
      <p:grpSp>
        <p:nvGrpSpPr>
          <p:cNvPr id="1268" name="1"/>
          <p:cNvGrpSpPr/>
          <p:nvPr/>
        </p:nvGrpSpPr>
        <p:grpSpPr>
          <a:xfrm>
            <a:off x="7829753" y="5217988"/>
            <a:ext cx="1984520" cy="500594"/>
            <a:chOff x="2762453" y="2074738"/>
            <a:chExt cx="1984520" cy="500594"/>
          </a:xfrm>
        </p:grpSpPr>
        <p:sp>
          <p:nvSpPr>
            <p:cNvPr id="1269" name="康帅PPT36-1"/>
            <p:cNvSpPr txBox="1"/>
            <p:nvPr/>
          </p:nvSpPr>
          <p:spPr>
            <a:xfrm>
              <a:off x="2762453" y="2074738"/>
              <a:ext cx="1984520" cy="205954"/>
            </a:xfrm>
            <a:prstGeom prst="rect">
              <a:avLst/>
            </a:prstGeom>
            <a:noFill/>
            <a:effectLst/>
          </p:spPr>
          <p:txBody>
            <a:bodyPr wrap="square" lIns="0" tIns="0" rIns="0" bIns="0" rtlCol="0">
              <a:spAutoFit/>
            </a:bodyPr>
            <a:lstStyle/>
            <a:p>
              <a:pPr marL="358775" indent="-358775" algn="ctr">
                <a:lnSpc>
                  <a:spcPct val="120000"/>
                </a:lnSpc>
                <a:buFont typeface="Arial" panose="020B0604020202020204" pitchFamily="34" charset="0"/>
                <a:buChar char="•"/>
                <a:tabLst>
                  <a:tab pos="266700" algn="l"/>
                </a:tabLst>
              </a:pPr>
              <a:r>
                <a:rPr lang="zh-CN" altLang="en-US" sz="1200" dirty="0">
                  <a:solidFill>
                    <a:schemeClr val="bg1"/>
                  </a:solidFill>
                  <a:cs typeface="+mn-ea"/>
                  <a:sym typeface="+mn-lt"/>
                </a:rPr>
                <a:t>请输入你的正文内容</a:t>
              </a:r>
            </a:p>
          </p:txBody>
        </p:sp>
        <p:sp>
          <p:nvSpPr>
            <p:cNvPr id="1270" name="康帅PPT36-2"/>
            <p:cNvSpPr txBox="1"/>
            <p:nvPr/>
          </p:nvSpPr>
          <p:spPr>
            <a:xfrm>
              <a:off x="2762453" y="2369378"/>
              <a:ext cx="1984520" cy="205954"/>
            </a:xfrm>
            <a:prstGeom prst="rect">
              <a:avLst/>
            </a:prstGeom>
            <a:noFill/>
            <a:effectLst/>
          </p:spPr>
          <p:txBody>
            <a:bodyPr wrap="square" lIns="0" tIns="0" rIns="0" bIns="0" rtlCol="0">
              <a:spAutoFit/>
            </a:bodyPr>
            <a:lstStyle/>
            <a:p>
              <a:pPr marL="358775" indent="-358775" algn="ctr">
                <a:lnSpc>
                  <a:spcPct val="120000"/>
                </a:lnSpc>
                <a:buFont typeface="Arial" panose="020B0604020202020204" pitchFamily="34" charset="0"/>
                <a:buChar char="•"/>
              </a:pPr>
              <a:r>
                <a:rPr lang="zh-CN" altLang="en-US" sz="1200" dirty="0">
                  <a:solidFill>
                    <a:schemeClr val="bg1"/>
                  </a:solidFill>
                  <a:cs typeface="+mn-ea"/>
                  <a:sym typeface="+mn-lt"/>
                </a:rPr>
                <a:t>请输入你的正文内容</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5230495" y="2794635"/>
            <a:ext cx="4064000" cy="521970"/>
          </a:xfrm>
          <a:prstGeom prst="rect">
            <a:avLst/>
          </a:prstGeom>
          <a:noFill/>
        </p:spPr>
        <p:txBody>
          <a:bodyPr wrap="square" rtlCol="0">
            <a:spAutoFit/>
          </a:bodyPr>
          <a:lstStyle/>
          <a:p>
            <a:r>
              <a:rPr lang="en-US" altLang="zh-CN" sz="2800" b="1">
                <a:solidFill>
                  <a:schemeClr val="bg1"/>
                </a:solidFill>
                <a:cs typeface="+mn-ea"/>
                <a:sym typeface="+mn-lt"/>
              </a:rPr>
              <a:t>Content</a:t>
            </a:r>
          </a:p>
        </p:txBody>
      </p:sp>
      <p:cxnSp>
        <p:nvCxnSpPr>
          <p:cNvPr id="20" name="直接连接符 19"/>
          <p:cNvCxnSpPr/>
          <p:nvPr/>
        </p:nvCxnSpPr>
        <p:spPr>
          <a:xfrm flipV="1">
            <a:off x="5372735" y="3383915"/>
            <a:ext cx="2452370" cy="23495"/>
          </a:xfrm>
          <a:prstGeom prst="line">
            <a:avLst/>
          </a:prstGeom>
          <a:ln>
            <a:solidFill>
              <a:schemeClr val="bg1"/>
            </a:solidFill>
          </a:ln>
        </p:spPr>
        <p:style>
          <a:lnRef idx="2">
            <a:schemeClr val="accent1"/>
          </a:lnRef>
          <a:fillRef idx="0">
            <a:srgbClr val="FFFFFF"/>
          </a:fillRef>
          <a:effectRef idx="0">
            <a:srgbClr val="FFFFFF"/>
          </a:effectRef>
          <a:fontRef idx="minor">
            <a:schemeClr val="tx1"/>
          </a:fontRef>
        </p:style>
      </p:cxnSp>
      <p:sp>
        <p:nvSpPr>
          <p:cNvPr id="21" name="文本框 20"/>
          <p:cNvSpPr txBox="1"/>
          <p:nvPr/>
        </p:nvSpPr>
        <p:spPr>
          <a:xfrm>
            <a:off x="5120640" y="3485515"/>
            <a:ext cx="4064000" cy="1322070"/>
          </a:xfrm>
          <a:prstGeom prst="rect">
            <a:avLst/>
          </a:prstGeom>
          <a:noFill/>
        </p:spPr>
        <p:txBody>
          <a:bodyPr wrap="square" rtlCol="0">
            <a:spAutoFit/>
          </a:bodyPr>
          <a:lstStyle/>
          <a:p>
            <a:r>
              <a:rPr lang="zh-CN" altLang="en-US" sz="8000">
                <a:solidFill>
                  <a:schemeClr val="bg1"/>
                </a:solidFill>
                <a:cs typeface="+mn-ea"/>
                <a:sym typeface="+mn-lt"/>
              </a:rPr>
              <a:t>目</a:t>
            </a:r>
            <a:r>
              <a:rPr lang="en-US" altLang="zh-CN" sz="8000">
                <a:solidFill>
                  <a:schemeClr val="bg1"/>
                </a:solidFill>
                <a:cs typeface="+mn-ea"/>
                <a:sym typeface="+mn-lt"/>
              </a:rPr>
              <a:t> </a:t>
            </a:r>
            <a:r>
              <a:rPr lang="zh-CN" altLang="en-US" sz="8000">
                <a:solidFill>
                  <a:schemeClr val="bg1"/>
                </a:solidFill>
                <a:cs typeface="+mn-ea"/>
                <a:sym typeface="+mn-lt"/>
              </a:rPr>
              <a:t>录</a:t>
            </a:r>
          </a:p>
        </p:txBody>
      </p:sp>
      <p:pic>
        <p:nvPicPr>
          <p:cNvPr id="2" name="图片 1" descr="微信图片_20240401151934"/>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7780" y="0"/>
            <a:ext cx="12192000" cy="6856095"/>
          </a:xfrm>
          <a:prstGeom prst="rect">
            <a:avLst/>
          </a:prstGeom>
        </p:spPr>
      </p:pic>
      <p:sp>
        <p:nvSpPr>
          <p:cNvPr id="3" name="矩形 2"/>
          <p:cNvSpPr/>
          <p:nvPr/>
        </p:nvSpPr>
        <p:spPr>
          <a:xfrm>
            <a:off x="0" y="0"/>
            <a:ext cx="12209780" cy="6858000"/>
          </a:xfrm>
          <a:prstGeom prst="rect">
            <a:avLst/>
          </a:prstGeom>
          <a:solidFill>
            <a:srgbClr val="4874CB">
              <a:alpha val="88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1155700" y="371475"/>
            <a:ext cx="6898005" cy="506730"/>
          </a:xfrm>
          <a:prstGeom prst="rect">
            <a:avLst/>
          </a:prstGeom>
          <a:noFill/>
        </p:spPr>
        <p:txBody>
          <a:bodyPr wrap="square" rtlCol="0">
            <a:spAutoFit/>
          </a:bodyPr>
          <a:lstStyle/>
          <a:p>
            <a:r>
              <a:rPr lang="zh-CN" altLang="en-US" sz="2700">
                <a:solidFill>
                  <a:schemeClr val="bg1"/>
                </a:solidFill>
                <a:cs typeface="+mn-ea"/>
                <a:sym typeface="+mn-lt"/>
              </a:rPr>
              <a:t>山东商业职业技术学院</a:t>
            </a:r>
          </a:p>
        </p:txBody>
      </p:sp>
      <p:sp>
        <p:nvSpPr>
          <p:cNvPr id="4" name="文本框 3"/>
          <p:cNvSpPr txBox="1"/>
          <p:nvPr/>
        </p:nvSpPr>
        <p:spPr>
          <a:xfrm>
            <a:off x="1171575" y="847090"/>
            <a:ext cx="5207000" cy="306705"/>
          </a:xfrm>
          <a:prstGeom prst="rect">
            <a:avLst/>
          </a:prstGeom>
          <a:noFill/>
        </p:spPr>
        <p:txBody>
          <a:bodyPr wrap="square" rtlCol="0">
            <a:spAutoFit/>
          </a:bodyPr>
          <a:lstStyle/>
          <a:p>
            <a:r>
              <a:rPr lang="zh-CN" altLang="en-US" sz="1400">
                <a:solidFill>
                  <a:schemeClr val="bg1"/>
                </a:solidFill>
                <a:cs typeface="+mn-ea"/>
                <a:sym typeface="+mn-lt"/>
              </a:rPr>
              <a:t>Shandong Institute of Commerce and Technology</a:t>
            </a:r>
          </a:p>
        </p:txBody>
      </p:sp>
      <p:pic>
        <p:nvPicPr>
          <p:cNvPr id="5" name="图片 4" descr="logo"/>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835" y="67945"/>
            <a:ext cx="1419860" cy="1412240"/>
          </a:xfrm>
          <a:prstGeom prst="rect">
            <a:avLst/>
          </a:prstGeom>
        </p:spPr>
      </p:pic>
      <p:sp>
        <p:nvSpPr>
          <p:cNvPr id="9" name="椭圆 8"/>
          <p:cNvSpPr/>
          <p:nvPr/>
        </p:nvSpPr>
        <p:spPr>
          <a:xfrm>
            <a:off x="-823595" y="4662170"/>
            <a:ext cx="13881735" cy="5548630"/>
          </a:xfrm>
          <a:prstGeom prst="ellipse">
            <a:avLst/>
          </a:prstGeom>
          <a:solidFill>
            <a:schemeClr val="bg1"/>
          </a:solidFill>
          <a:ln>
            <a:noFill/>
          </a:ln>
          <a:effectLst>
            <a:glow rad="63500">
              <a:schemeClr val="bg1">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823595" y="4999990"/>
            <a:ext cx="13881735" cy="5548630"/>
          </a:xfrm>
          <a:prstGeom prst="ellipse">
            <a:avLst/>
          </a:prstGeom>
          <a:solidFill>
            <a:srgbClr val="EFEFEF"/>
          </a:solidFill>
          <a:ln>
            <a:noFill/>
          </a:ln>
          <a:effectLst>
            <a:glow rad="63500">
              <a:schemeClr val="accent1">
                <a:satMod val="175000"/>
                <a:alpha val="13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22" name="文本框 21"/>
          <p:cNvSpPr txBox="1"/>
          <p:nvPr/>
        </p:nvSpPr>
        <p:spPr>
          <a:xfrm>
            <a:off x="3897630" y="5409565"/>
            <a:ext cx="4438650" cy="706755"/>
          </a:xfrm>
          <a:prstGeom prst="rect">
            <a:avLst/>
          </a:prstGeom>
          <a:noFill/>
        </p:spPr>
        <p:txBody>
          <a:bodyPr wrap="square" rtlCol="0">
            <a:spAutoFit/>
          </a:bodyPr>
          <a:lstStyle/>
          <a:p>
            <a:r>
              <a:rPr lang="zh-CN" altLang="en-US" sz="4000">
                <a:solidFill>
                  <a:srgbClr val="4F6796">
                    <a:alpha val="53000"/>
                  </a:srgbClr>
                </a:solidFill>
                <a:effectLst/>
                <a:cs typeface="+mn-ea"/>
                <a:sym typeface="+mn-lt"/>
              </a:rPr>
              <a:t>尚德蕴能</a:t>
            </a:r>
            <a:r>
              <a:rPr lang="en-US" altLang="zh-CN" sz="4000">
                <a:solidFill>
                  <a:srgbClr val="4F6796">
                    <a:alpha val="53000"/>
                  </a:srgbClr>
                </a:solidFill>
                <a:effectLst/>
                <a:cs typeface="+mn-ea"/>
                <a:sym typeface="+mn-lt"/>
              </a:rPr>
              <a:t> </a:t>
            </a:r>
            <a:r>
              <a:rPr lang="zh-CN" altLang="en-US" sz="4000">
                <a:solidFill>
                  <a:srgbClr val="4F6796">
                    <a:alpha val="53000"/>
                  </a:srgbClr>
                </a:solidFill>
                <a:effectLst/>
                <a:cs typeface="+mn-ea"/>
                <a:sym typeface="+mn-lt"/>
              </a:rPr>
              <a:t>日精日新</a:t>
            </a:r>
          </a:p>
        </p:txBody>
      </p:sp>
      <p:sp>
        <p:nvSpPr>
          <p:cNvPr id="23" name="文本框 22"/>
          <p:cNvSpPr txBox="1"/>
          <p:nvPr/>
        </p:nvSpPr>
        <p:spPr>
          <a:xfrm>
            <a:off x="3724910" y="492125"/>
            <a:ext cx="5569585" cy="4507865"/>
          </a:xfrm>
          <a:prstGeom prst="rect">
            <a:avLst/>
          </a:prstGeom>
          <a:noFill/>
        </p:spPr>
        <p:txBody>
          <a:bodyPr wrap="square" rtlCol="0">
            <a:spAutoFit/>
          </a:bodyPr>
          <a:lstStyle/>
          <a:p>
            <a:r>
              <a:rPr lang="en-US" altLang="zh-CN" sz="28700" b="1">
                <a:gradFill>
                  <a:gsLst>
                    <a:gs pos="0">
                      <a:schemeClr val="bg1">
                        <a:alpha val="0"/>
                      </a:schemeClr>
                    </a:gs>
                    <a:gs pos="100000">
                      <a:schemeClr val="bg1"/>
                    </a:gs>
                  </a:gsLst>
                  <a:lin ang="16200000" scaled="0"/>
                </a:gradFill>
                <a:cs typeface="+mn-ea"/>
                <a:sym typeface="+mn-lt"/>
              </a:rPr>
              <a:t>04</a:t>
            </a:r>
          </a:p>
        </p:txBody>
      </p:sp>
      <p:sp>
        <p:nvSpPr>
          <p:cNvPr id="6" name="文本框 5">
            <a:extLst>
              <a:ext uri="{FF2B5EF4-FFF2-40B4-BE49-F238E27FC236}">
                <a16:creationId xmlns:a16="http://schemas.microsoft.com/office/drawing/2014/main" id="{B339D343-E573-F924-7140-3B5A5B02A0E4}"/>
              </a:ext>
            </a:extLst>
          </p:cNvPr>
          <p:cNvSpPr txBox="1"/>
          <p:nvPr/>
        </p:nvSpPr>
        <p:spPr>
          <a:xfrm>
            <a:off x="3726519" y="3051140"/>
            <a:ext cx="4345616" cy="1383795"/>
          </a:xfrm>
          <a:custGeom>
            <a:avLst/>
            <a:gdLst/>
            <a:ahLst/>
            <a:cxnLst/>
            <a:rect l="l" t="t" r="r" b="b"/>
            <a:pathLst>
              <a:path w="4345616" h="1383795">
                <a:moveTo>
                  <a:pt x="2434717" y="633273"/>
                </a:moveTo>
                <a:lnTo>
                  <a:pt x="2428888" y="656590"/>
                </a:lnTo>
                <a:lnTo>
                  <a:pt x="2433260" y="656590"/>
                </a:lnTo>
                <a:lnTo>
                  <a:pt x="2436175" y="633273"/>
                </a:lnTo>
                <a:close/>
                <a:moveTo>
                  <a:pt x="2497382" y="570608"/>
                </a:moveTo>
                <a:lnTo>
                  <a:pt x="2487181" y="577895"/>
                </a:lnTo>
                <a:cubicBezTo>
                  <a:pt x="2481352" y="594411"/>
                  <a:pt x="2477223" y="605341"/>
                  <a:pt x="2474794" y="610685"/>
                </a:cubicBezTo>
                <a:cubicBezTo>
                  <a:pt x="2472365" y="616028"/>
                  <a:pt x="2471151" y="621372"/>
                  <a:pt x="2471151" y="626715"/>
                </a:cubicBezTo>
                <a:cubicBezTo>
                  <a:pt x="2471151" y="632059"/>
                  <a:pt x="2468722" y="665820"/>
                  <a:pt x="2463864" y="727999"/>
                </a:cubicBezTo>
                <a:lnTo>
                  <a:pt x="2504669" y="694481"/>
                </a:lnTo>
                <a:cubicBezTo>
                  <a:pt x="2517299" y="675050"/>
                  <a:pt x="2526529" y="661691"/>
                  <a:pt x="2532358" y="654404"/>
                </a:cubicBezTo>
                <a:cubicBezTo>
                  <a:pt x="2538188" y="647118"/>
                  <a:pt x="2548389" y="624043"/>
                  <a:pt x="2562962" y="585181"/>
                </a:cubicBezTo>
                <a:cubicBezTo>
                  <a:pt x="2556161" y="585181"/>
                  <a:pt x="2551304" y="585181"/>
                  <a:pt x="2548389" y="585181"/>
                </a:cubicBezTo>
                <a:cubicBezTo>
                  <a:pt x="2545474" y="585181"/>
                  <a:pt x="2529444" y="580324"/>
                  <a:pt x="2500297" y="570608"/>
                </a:cubicBezTo>
                <a:close/>
                <a:moveTo>
                  <a:pt x="1865926" y="436534"/>
                </a:moveTo>
                <a:cubicBezTo>
                  <a:pt x="1852210" y="437296"/>
                  <a:pt x="1842494" y="437677"/>
                  <a:pt x="1836779" y="437677"/>
                </a:cubicBezTo>
                <a:cubicBezTo>
                  <a:pt x="1831064" y="437677"/>
                  <a:pt x="1824968" y="438820"/>
                  <a:pt x="1818491" y="441106"/>
                </a:cubicBezTo>
                <a:cubicBezTo>
                  <a:pt x="1812014" y="443392"/>
                  <a:pt x="1805728" y="445297"/>
                  <a:pt x="1799632" y="446821"/>
                </a:cubicBezTo>
                <a:cubicBezTo>
                  <a:pt x="1793536" y="448345"/>
                  <a:pt x="1774867" y="459585"/>
                  <a:pt x="1743625" y="480540"/>
                </a:cubicBezTo>
                <a:cubicBezTo>
                  <a:pt x="1712383" y="501495"/>
                  <a:pt x="1694666" y="512925"/>
                  <a:pt x="1690475" y="514830"/>
                </a:cubicBezTo>
                <a:cubicBezTo>
                  <a:pt x="1686284" y="516735"/>
                  <a:pt x="1678855" y="520354"/>
                  <a:pt x="1668187" y="525688"/>
                </a:cubicBezTo>
                <a:lnTo>
                  <a:pt x="1687618" y="549691"/>
                </a:lnTo>
                <a:cubicBezTo>
                  <a:pt x="1685332" y="555025"/>
                  <a:pt x="1684189" y="560740"/>
                  <a:pt x="1684189" y="566836"/>
                </a:cubicBezTo>
                <a:cubicBezTo>
                  <a:pt x="1704763" y="561502"/>
                  <a:pt x="1730290" y="554835"/>
                  <a:pt x="1760770" y="546834"/>
                </a:cubicBezTo>
                <a:cubicBezTo>
                  <a:pt x="1791250" y="538833"/>
                  <a:pt x="1808966" y="534832"/>
                  <a:pt x="1813919" y="534832"/>
                </a:cubicBezTo>
                <a:cubicBezTo>
                  <a:pt x="1818872" y="534832"/>
                  <a:pt x="1823444" y="534642"/>
                  <a:pt x="1827635" y="534261"/>
                </a:cubicBezTo>
                <a:cubicBezTo>
                  <a:pt x="1831826" y="533880"/>
                  <a:pt x="1836017" y="534451"/>
                  <a:pt x="1840208" y="535975"/>
                </a:cubicBezTo>
                <a:cubicBezTo>
                  <a:pt x="1844399" y="537499"/>
                  <a:pt x="1851067" y="539023"/>
                  <a:pt x="1860211" y="540547"/>
                </a:cubicBezTo>
                <a:lnTo>
                  <a:pt x="1860211" y="538261"/>
                </a:lnTo>
                <a:cubicBezTo>
                  <a:pt x="1883071" y="542071"/>
                  <a:pt x="1898692" y="546262"/>
                  <a:pt x="1907074" y="550834"/>
                </a:cubicBezTo>
                <a:cubicBezTo>
                  <a:pt x="1950508" y="502828"/>
                  <a:pt x="1973749" y="477301"/>
                  <a:pt x="1976797" y="474253"/>
                </a:cubicBezTo>
                <a:cubicBezTo>
                  <a:pt x="1979845" y="471205"/>
                  <a:pt x="1981369" y="466252"/>
                  <a:pt x="1981369" y="459394"/>
                </a:cubicBezTo>
                <a:cubicBezTo>
                  <a:pt x="1940983" y="444916"/>
                  <a:pt x="1916027" y="437868"/>
                  <a:pt x="1906502" y="438249"/>
                </a:cubicBezTo>
                <a:cubicBezTo>
                  <a:pt x="1896977" y="438630"/>
                  <a:pt x="1883452" y="438058"/>
                  <a:pt x="1865926" y="436534"/>
                </a:cubicBezTo>
                <a:close/>
                <a:moveTo>
                  <a:pt x="582273" y="432826"/>
                </a:moveTo>
                <a:lnTo>
                  <a:pt x="574987" y="443027"/>
                </a:lnTo>
                <a:lnTo>
                  <a:pt x="585188" y="454686"/>
                </a:lnTo>
                <a:lnTo>
                  <a:pt x="583731" y="434283"/>
                </a:lnTo>
                <a:close/>
                <a:moveTo>
                  <a:pt x="717804" y="384734"/>
                </a:moveTo>
                <a:cubicBezTo>
                  <a:pt x="710032" y="384734"/>
                  <a:pt x="704446" y="386920"/>
                  <a:pt x="701045" y="391292"/>
                </a:cubicBezTo>
                <a:cubicBezTo>
                  <a:pt x="697645" y="395664"/>
                  <a:pt x="687929" y="400522"/>
                  <a:pt x="671899" y="405865"/>
                </a:cubicBezTo>
                <a:cubicBezTo>
                  <a:pt x="655868" y="411209"/>
                  <a:pt x="644452" y="413152"/>
                  <a:pt x="637652" y="411695"/>
                </a:cubicBezTo>
                <a:cubicBezTo>
                  <a:pt x="630851" y="410237"/>
                  <a:pt x="615306" y="415824"/>
                  <a:pt x="591017" y="428454"/>
                </a:cubicBezTo>
                <a:cubicBezTo>
                  <a:pt x="615306" y="454686"/>
                  <a:pt x="630122" y="468530"/>
                  <a:pt x="635466" y="469988"/>
                </a:cubicBezTo>
                <a:cubicBezTo>
                  <a:pt x="640809" y="471445"/>
                  <a:pt x="645424" y="472902"/>
                  <a:pt x="649310" y="474360"/>
                </a:cubicBezTo>
                <a:cubicBezTo>
                  <a:pt x="653196" y="475817"/>
                  <a:pt x="656840" y="476546"/>
                  <a:pt x="660240" y="476546"/>
                </a:cubicBezTo>
                <a:cubicBezTo>
                  <a:pt x="663641" y="476546"/>
                  <a:pt x="676756" y="477031"/>
                  <a:pt x="699588" y="478003"/>
                </a:cubicBezTo>
                <a:cubicBezTo>
                  <a:pt x="722419" y="478974"/>
                  <a:pt x="740636" y="482861"/>
                  <a:pt x="754238" y="489661"/>
                </a:cubicBezTo>
                <a:lnTo>
                  <a:pt x="761524" y="512979"/>
                </a:lnTo>
                <a:lnTo>
                  <a:pt x="777555" y="526095"/>
                </a:lnTo>
                <a:cubicBezTo>
                  <a:pt x="785327" y="542611"/>
                  <a:pt x="791157" y="554027"/>
                  <a:pt x="795043" y="560342"/>
                </a:cubicBezTo>
                <a:cubicBezTo>
                  <a:pt x="798929" y="566657"/>
                  <a:pt x="799900" y="572000"/>
                  <a:pt x="797957" y="576372"/>
                </a:cubicBezTo>
                <a:cubicBezTo>
                  <a:pt x="796014" y="580744"/>
                  <a:pt x="793585" y="587788"/>
                  <a:pt x="790671" y="597504"/>
                </a:cubicBezTo>
                <a:lnTo>
                  <a:pt x="770268" y="603333"/>
                </a:lnTo>
                <a:lnTo>
                  <a:pt x="761524" y="612077"/>
                </a:lnTo>
                <a:lnTo>
                  <a:pt x="701774" y="639766"/>
                </a:lnTo>
                <a:lnTo>
                  <a:pt x="688658" y="651425"/>
                </a:lnTo>
                <a:cubicBezTo>
                  <a:pt x="661455" y="667941"/>
                  <a:pt x="645424" y="676685"/>
                  <a:pt x="640566" y="677656"/>
                </a:cubicBezTo>
                <a:cubicBezTo>
                  <a:pt x="635709" y="678628"/>
                  <a:pt x="628908" y="680814"/>
                  <a:pt x="620164" y="684214"/>
                </a:cubicBezTo>
                <a:cubicBezTo>
                  <a:pt x="611420" y="687615"/>
                  <a:pt x="604376" y="689315"/>
                  <a:pt x="599032" y="689315"/>
                </a:cubicBezTo>
                <a:cubicBezTo>
                  <a:pt x="593689" y="689315"/>
                  <a:pt x="584702" y="689801"/>
                  <a:pt x="572072" y="690772"/>
                </a:cubicBezTo>
                <a:lnTo>
                  <a:pt x="576444" y="684943"/>
                </a:lnTo>
                <a:cubicBezTo>
                  <a:pt x="566729" y="686886"/>
                  <a:pt x="559199" y="687858"/>
                  <a:pt x="553855" y="687858"/>
                </a:cubicBezTo>
                <a:cubicBezTo>
                  <a:pt x="548512" y="687858"/>
                  <a:pt x="534182" y="697573"/>
                  <a:pt x="510864" y="717004"/>
                </a:cubicBezTo>
                <a:lnTo>
                  <a:pt x="506492" y="740321"/>
                </a:lnTo>
                <a:cubicBezTo>
                  <a:pt x="536610" y="726720"/>
                  <a:pt x="557985" y="717247"/>
                  <a:pt x="570615" y="711904"/>
                </a:cubicBezTo>
                <a:cubicBezTo>
                  <a:pt x="583245" y="706560"/>
                  <a:pt x="623564" y="693201"/>
                  <a:pt x="691573" y="671827"/>
                </a:cubicBezTo>
                <a:cubicBezTo>
                  <a:pt x="759581" y="650453"/>
                  <a:pt x="803787" y="636365"/>
                  <a:pt x="824189" y="629565"/>
                </a:cubicBezTo>
                <a:cubicBezTo>
                  <a:pt x="826132" y="549898"/>
                  <a:pt x="825161" y="470230"/>
                  <a:pt x="821275" y="390563"/>
                </a:cubicBezTo>
                <a:cubicBezTo>
                  <a:pt x="806701" y="390563"/>
                  <a:pt x="796500" y="392749"/>
                  <a:pt x="790671" y="397121"/>
                </a:cubicBezTo>
                <a:cubicBezTo>
                  <a:pt x="784841" y="401493"/>
                  <a:pt x="780227" y="403436"/>
                  <a:pt x="776826" y="402951"/>
                </a:cubicBezTo>
                <a:cubicBezTo>
                  <a:pt x="773426" y="402465"/>
                  <a:pt x="770268" y="402222"/>
                  <a:pt x="767354" y="402222"/>
                </a:cubicBezTo>
                <a:cubicBezTo>
                  <a:pt x="764439" y="402222"/>
                  <a:pt x="747923" y="396393"/>
                  <a:pt x="717804" y="384734"/>
                </a:cubicBezTo>
                <a:close/>
                <a:moveTo>
                  <a:pt x="3207100" y="283515"/>
                </a:moveTo>
                <a:cubicBezTo>
                  <a:pt x="3178925" y="287401"/>
                  <a:pt x="3162408" y="291287"/>
                  <a:pt x="3157551" y="295174"/>
                </a:cubicBezTo>
                <a:cubicBezTo>
                  <a:pt x="3152693" y="299060"/>
                  <a:pt x="3143949" y="303675"/>
                  <a:pt x="3131319" y="309018"/>
                </a:cubicBezTo>
                <a:cubicBezTo>
                  <a:pt x="3118689" y="314362"/>
                  <a:pt x="3108973" y="320191"/>
                  <a:pt x="3102172" y="326506"/>
                </a:cubicBezTo>
                <a:cubicBezTo>
                  <a:pt x="3095371" y="332821"/>
                  <a:pt x="3081284" y="343022"/>
                  <a:pt x="3059910" y="357110"/>
                </a:cubicBezTo>
                <a:cubicBezTo>
                  <a:pt x="3038536" y="371197"/>
                  <a:pt x="3023963" y="380913"/>
                  <a:pt x="3016190" y="386256"/>
                </a:cubicBezTo>
                <a:cubicBezTo>
                  <a:pt x="3008418" y="391600"/>
                  <a:pt x="3000403" y="395243"/>
                  <a:pt x="2992144" y="397186"/>
                </a:cubicBezTo>
                <a:cubicBezTo>
                  <a:pt x="2983886" y="399130"/>
                  <a:pt x="2975628" y="401316"/>
                  <a:pt x="2967370" y="403744"/>
                </a:cubicBezTo>
                <a:cubicBezTo>
                  <a:pt x="2959112" y="406173"/>
                  <a:pt x="2951825" y="408602"/>
                  <a:pt x="2945510" y="411031"/>
                </a:cubicBezTo>
                <a:cubicBezTo>
                  <a:pt x="2939195" y="413460"/>
                  <a:pt x="2932151" y="414674"/>
                  <a:pt x="2924379" y="414674"/>
                </a:cubicBezTo>
                <a:cubicBezTo>
                  <a:pt x="2916606" y="414674"/>
                  <a:pt x="2907377" y="417103"/>
                  <a:pt x="2896690" y="421961"/>
                </a:cubicBezTo>
                <a:cubicBezTo>
                  <a:pt x="2906405" y="427790"/>
                  <a:pt x="2925593" y="434348"/>
                  <a:pt x="2954254" y="441635"/>
                </a:cubicBezTo>
                <a:cubicBezTo>
                  <a:pt x="2982915" y="448921"/>
                  <a:pt x="3006960" y="459366"/>
                  <a:pt x="3026391" y="472967"/>
                </a:cubicBezTo>
                <a:cubicBezTo>
                  <a:pt x="3031249" y="482683"/>
                  <a:pt x="3034893" y="489484"/>
                  <a:pt x="3037321" y="493370"/>
                </a:cubicBezTo>
                <a:cubicBezTo>
                  <a:pt x="3039750" y="497256"/>
                  <a:pt x="3040236" y="502600"/>
                  <a:pt x="3038779" y="509400"/>
                </a:cubicBezTo>
                <a:cubicBezTo>
                  <a:pt x="3037321" y="516201"/>
                  <a:pt x="3036350" y="522759"/>
                  <a:pt x="3035864" y="529074"/>
                </a:cubicBezTo>
                <a:cubicBezTo>
                  <a:pt x="3035378" y="535389"/>
                  <a:pt x="3033921" y="541219"/>
                  <a:pt x="3031492" y="546562"/>
                </a:cubicBezTo>
                <a:cubicBezTo>
                  <a:pt x="3029063" y="551906"/>
                  <a:pt x="3022505" y="572065"/>
                  <a:pt x="3011818" y="607041"/>
                </a:cubicBezTo>
                <a:lnTo>
                  <a:pt x="3140063" y="586639"/>
                </a:lnTo>
                <a:cubicBezTo>
                  <a:pt x="3142006" y="520573"/>
                  <a:pt x="3141763" y="479039"/>
                  <a:pt x="3139334" y="462037"/>
                </a:cubicBezTo>
                <a:cubicBezTo>
                  <a:pt x="3136905" y="445035"/>
                  <a:pt x="3135448" y="428519"/>
                  <a:pt x="3134962" y="412488"/>
                </a:cubicBezTo>
                <a:cubicBezTo>
                  <a:pt x="3134476" y="396458"/>
                  <a:pt x="3132533" y="384556"/>
                  <a:pt x="3129133" y="376784"/>
                </a:cubicBezTo>
                <a:cubicBezTo>
                  <a:pt x="3125732" y="369011"/>
                  <a:pt x="3120632" y="355410"/>
                  <a:pt x="3113831" y="335979"/>
                </a:cubicBezTo>
                <a:cubicBezTo>
                  <a:pt x="3132290" y="334036"/>
                  <a:pt x="3145649" y="331607"/>
                  <a:pt x="3153907" y="328692"/>
                </a:cubicBezTo>
                <a:cubicBezTo>
                  <a:pt x="3162166" y="325777"/>
                  <a:pt x="3175524" y="330635"/>
                  <a:pt x="3193984" y="343265"/>
                </a:cubicBezTo>
                <a:lnTo>
                  <a:pt x="3212929" y="324320"/>
                </a:lnTo>
                <a:lnTo>
                  <a:pt x="3239161" y="284972"/>
                </a:lnTo>
                <a:close/>
                <a:moveTo>
                  <a:pt x="2816537" y="190246"/>
                </a:moveTo>
                <a:cubicBezTo>
                  <a:pt x="2825281" y="194132"/>
                  <a:pt x="2834025" y="198990"/>
                  <a:pt x="2842768" y="204819"/>
                </a:cubicBezTo>
                <a:cubicBezTo>
                  <a:pt x="2852484" y="226194"/>
                  <a:pt x="2857585" y="239795"/>
                  <a:pt x="2858070" y="245625"/>
                </a:cubicBezTo>
                <a:cubicBezTo>
                  <a:pt x="2858556" y="251454"/>
                  <a:pt x="2859771" y="261655"/>
                  <a:pt x="2861714" y="276228"/>
                </a:cubicBezTo>
                <a:cubicBezTo>
                  <a:pt x="2870458" y="276228"/>
                  <a:pt x="2877501" y="276471"/>
                  <a:pt x="2882845" y="276957"/>
                </a:cubicBezTo>
                <a:cubicBezTo>
                  <a:pt x="2888188" y="277443"/>
                  <a:pt x="2893775" y="276714"/>
                  <a:pt x="2899604" y="274771"/>
                </a:cubicBezTo>
                <a:cubicBezTo>
                  <a:pt x="2905433" y="272828"/>
                  <a:pt x="2931180" y="265541"/>
                  <a:pt x="2976842" y="252911"/>
                </a:cubicBezTo>
                <a:cubicBezTo>
                  <a:pt x="3022505" y="240281"/>
                  <a:pt x="3054566" y="232994"/>
                  <a:pt x="3073026" y="231051"/>
                </a:cubicBezTo>
                <a:cubicBezTo>
                  <a:pt x="3091485" y="229108"/>
                  <a:pt x="3110916" y="225951"/>
                  <a:pt x="3131319" y="221579"/>
                </a:cubicBezTo>
                <a:cubicBezTo>
                  <a:pt x="3151721" y="217207"/>
                  <a:pt x="3178682" y="218421"/>
                  <a:pt x="3212200" y="225222"/>
                </a:cubicBezTo>
                <a:cubicBezTo>
                  <a:pt x="3245719" y="232023"/>
                  <a:pt x="3267579" y="234209"/>
                  <a:pt x="3277780" y="231780"/>
                </a:cubicBezTo>
                <a:cubicBezTo>
                  <a:pt x="3287982" y="229351"/>
                  <a:pt x="3297454" y="226679"/>
                  <a:pt x="3306198" y="223765"/>
                </a:cubicBezTo>
                <a:cubicBezTo>
                  <a:pt x="3314942" y="220850"/>
                  <a:pt x="3335831" y="231051"/>
                  <a:pt x="3368863" y="254368"/>
                </a:cubicBezTo>
                <a:cubicBezTo>
                  <a:pt x="3378579" y="264084"/>
                  <a:pt x="3385623" y="270642"/>
                  <a:pt x="3389995" y="274042"/>
                </a:cubicBezTo>
                <a:cubicBezTo>
                  <a:pt x="3394367" y="277443"/>
                  <a:pt x="3397281" y="282301"/>
                  <a:pt x="3398739" y="288616"/>
                </a:cubicBezTo>
                <a:cubicBezTo>
                  <a:pt x="3400196" y="294931"/>
                  <a:pt x="3402139" y="300760"/>
                  <a:pt x="3404568" y="306104"/>
                </a:cubicBezTo>
                <a:cubicBezTo>
                  <a:pt x="3406997" y="311447"/>
                  <a:pt x="3406268" y="321405"/>
                  <a:pt x="3402382" y="335979"/>
                </a:cubicBezTo>
                <a:cubicBezTo>
                  <a:pt x="3396552" y="338893"/>
                  <a:pt x="3391695" y="341565"/>
                  <a:pt x="3387809" y="343994"/>
                </a:cubicBezTo>
                <a:cubicBezTo>
                  <a:pt x="3383922" y="346423"/>
                  <a:pt x="3379307" y="347394"/>
                  <a:pt x="3373964" y="346909"/>
                </a:cubicBezTo>
                <a:cubicBezTo>
                  <a:pt x="3368620" y="346423"/>
                  <a:pt x="3363034" y="346666"/>
                  <a:pt x="3357205" y="347637"/>
                </a:cubicBezTo>
                <a:cubicBezTo>
                  <a:pt x="3351375" y="348609"/>
                  <a:pt x="3337774" y="343265"/>
                  <a:pt x="3316400" y="331607"/>
                </a:cubicBezTo>
                <a:cubicBezTo>
                  <a:pt x="3276566" y="346180"/>
                  <a:pt x="3250820" y="356867"/>
                  <a:pt x="3239161" y="363668"/>
                </a:cubicBezTo>
                <a:cubicBezTo>
                  <a:pt x="3256649" y="369497"/>
                  <a:pt x="3271708" y="378727"/>
                  <a:pt x="3284338" y="391357"/>
                </a:cubicBezTo>
                <a:cubicBezTo>
                  <a:pt x="3280452" y="418560"/>
                  <a:pt x="3276323" y="436777"/>
                  <a:pt x="3271951" y="446007"/>
                </a:cubicBezTo>
                <a:cubicBezTo>
                  <a:pt x="3267579" y="455237"/>
                  <a:pt x="3265150" y="462280"/>
                  <a:pt x="3264665" y="467138"/>
                </a:cubicBezTo>
                <a:cubicBezTo>
                  <a:pt x="3264179" y="471996"/>
                  <a:pt x="3261021" y="506486"/>
                  <a:pt x="3255192" y="570608"/>
                </a:cubicBezTo>
                <a:lnTo>
                  <a:pt x="3263936" y="573523"/>
                </a:lnTo>
                <a:cubicBezTo>
                  <a:pt x="3274623" y="562836"/>
                  <a:pt x="3284338" y="557492"/>
                  <a:pt x="3293082" y="557492"/>
                </a:cubicBezTo>
                <a:cubicBezTo>
                  <a:pt x="3301826" y="557492"/>
                  <a:pt x="3310570" y="556278"/>
                  <a:pt x="3319314" y="553849"/>
                </a:cubicBezTo>
                <a:cubicBezTo>
                  <a:pt x="3328058" y="551420"/>
                  <a:pt x="3334130" y="551663"/>
                  <a:pt x="3337531" y="554578"/>
                </a:cubicBezTo>
                <a:cubicBezTo>
                  <a:pt x="3340931" y="557492"/>
                  <a:pt x="3378579" y="576923"/>
                  <a:pt x="3450473" y="612871"/>
                </a:cubicBezTo>
                <a:cubicBezTo>
                  <a:pt x="3457274" y="629387"/>
                  <a:pt x="3461889" y="639345"/>
                  <a:pt x="3464318" y="642746"/>
                </a:cubicBezTo>
                <a:cubicBezTo>
                  <a:pt x="3466747" y="646146"/>
                  <a:pt x="3468933" y="653190"/>
                  <a:pt x="3470876" y="663877"/>
                </a:cubicBezTo>
                <a:cubicBezTo>
                  <a:pt x="3472819" y="674564"/>
                  <a:pt x="3469905" y="686223"/>
                  <a:pt x="3462132" y="698853"/>
                </a:cubicBezTo>
                <a:cubicBezTo>
                  <a:pt x="3455331" y="699824"/>
                  <a:pt x="3450716" y="700553"/>
                  <a:pt x="3448288" y="701039"/>
                </a:cubicBezTo>
                <a:cubicBezTo>
                  <a:pt x="3445859" y="701524"/>
                  <a:pt x="3442215" y="700067"/>
                  <a:pt x="3437358" y="696667"/>
                </a:cubicBezTo>
                <a:cubicBezTo>
                  <a:pt x="3432500" y="693266"/>
                  <a:pt x="3427156" y="690837"/>
                  <a:pt x="3421327" y="689380"/>
                </a:cubicBezTo>
                <a:cubicBezTo>
                  <a:pt x="3415498" y="687923"/>
                  <a:pt x="3395824" y="680879"/>
                  <a:pt x="3362305" y="668249"/>
                </a:cubicBezTo>
                <a:cubicBezTo>
                  <a:pt x="3328787" y="655619"/>
                  <a:pt x="3308141" y="648575"/>
                  <a:pt x="3300369" y="647118"/>
                </a:cubicBezTo>
                <a:cubicBezTo>
                  <a:pt x="3292597" y="645660"/>
                  <a:pt x="3278509" y="642503"/>
                  <a:pt x="3258107" y="637645"/>
                </a:cubicBezTo>
                <a:cubicBezTo>
                  <a:pt x="3251306" y="643474"/>
                  <a:pt x="3248391" y="651733"/>
                  <a:pt x="3249363" y="662420"/>
                </a:cubicBezTo>
                <a:cubicBezTo>
                  <a:pt x="3250334" y="673107"/>
                  <a:pt x="3249363" y="681122"/>
                  <a:pt x="3246448" y="686465"/>
                </a:cubicBezTo>
                <a:cubicBezTo>
                  <a:pt x="3243533" y="691809"/>
                  <a:pt x="3242076" y="700067"/>
                  <a:pt x="3242076" y="711240"/>
                </a:cubicBezTo>
                <a:cubicBezTo>
                  <a:pt x="3242076" y="722413"/>
                  <a:pt x="3241590" y="733343"/>
                  <a:pt x="3240619" y="744030"/>
                </a:cubicBezTo>
                <a:cubicBezTo>
                  <a:pt x="3239647" y="754717"/>
                  <a:pt x="3241104" y="766133"/>
                  <a:pt x="3244991" y="778277"/>
                </a:cubicBezTo>
                <a:cubicBezTo>
                  <a:pt x="3248877" y="790421"/>
                  <a:pt x="3250577" y="801837"/>
                  <a:pt x="3250091" y="812524"/>
                </a:cubicBezTo>
                <a:cubicBezTo>
                  <a:pt x="3249605" y="823211"/>
                  <a:pt x="3249848" y="833898"/>
                  <a:pt x="3250820" y="844585"/>
                </a:cubicBezTo>
                <a:cubicBezTo>
                  <a:pt x="3251792" y="855272"/>
                  <a:pt x="3251549" y="863045"/>
                  <a:pt x="3250091" y="867902"/>
                </a:cubicBezTo>
                <a:cubicBezTo>
                  <a:pt x="3248634" y="872760"/>
                  <a:pt x="3248391" y="881504"/>
                  <a:pt x="3249363" y="894134"/>
                </a:cubicBezTo>
                <a:cubicBezTo>
                  <a:pt x="3250334" y="906764"/>
                  <a:pt x="3251063" y="929596"/>
                  <a:pt x="3251549" y="962629"/>
                </a:cubicBezTo>
                <a:cubicBezTo>
                  <a:pt x="3252034" y="995661"/>
                  <a:pt x="3251306" y="1019221"/>
                  <a:pt x="3249363" y="1033309"/>
                </a:cubicBezTo>
                <a:cubicBezTo>
                  <a:pt x="3247420" y="1047396"/>
                  <a:pt x="3247420" y="1078972"/>
                  <a:pt x="3249363" y="1128035"/>
                </a:cubicBezTo>
                <a:cubicBezTo>
                  <a:pt x="3251306" y="1177098"/>
                  <a:pt x="3251792" y="1216203"/>
                  <a:pt x="3250820" y="1245350"/>
                </a:cubicBezTo>
                <a:cubicBezTo>
                  <a:pt x="3249848" y="1274496"/>
                  <a:pt x="3249605" y="1293198"/>
                  <a:pt x="3250091" y="1301457"/>
                </a:cubicBezTo>
                <a:cubicBezTo>
                  <a:pt x="3250577" y="1309715"/>
                  <a:pt x="3251063" y="1317487"/>
                  <a:pt x="3251549" y="1324774"/>
                </a:cubicBezTo>
                <a:cubicBezTo>
                  <a:pt x="3252034" y="1332060"/>
                  <a:pt x="3251063" y="1338618"/>
                  <a:pt x="3248634" y="1344448"/>
                </a:cubicBezTo>
                <a:cubicBezTo>
                  <a:pt x="3246205" y="1350277"/>
                  <a:pt x="3242562" y="1362421"/>
                  <a:pt x="3237704" y="1380881"/>
                </a:cubicBezTo>
                <a:lnTo>
                  <a:pt x="3169209" y="1383795"/>
                </a:lnTo>
                <a:cubicBezTo>
                  <a:pt x="3157551" y="1368251"/>
                  <a:pt x="3151236" y="1357564"/>
                  <a:pt x="3150264" y="1351734"/>
                </a:cubicBezTo>
                <a:cubicBezTo>
                  <a:pt x="3149293" y="1345905"/>
                  <a:pt x="3147835" y="1338861"/>
                  <a:pt x="3145892" y="1330603"/>
                </a:cubicBezTo>
                <a:cubicBezTo>
                  <a:pt x="3143949" y="1322345"/>
                  <a:pt x="3142735" y="1309229"/>
                  <a:pt x="3142249" y="1291255"/>
                </a:cubicBezTo>
                <a:cubicBezTo>
                  <a:pt x="3141763" y="1273282"/>
                  <a:pt x="3140549" y="1254336"/>
                  <a:pt x="3138605" y="1234420"/>
                </a:cubicBezTo>
                <a:cubicBezTo>
                  <a:pt x="3136662" y="1214503"/>
                  <a:pt x="3136662" y="1186328"/>
                  <a:pt x="3138605" y="1149895"/>
                </a:cubicBezTo>
                <a:cubicBezTo>
                  <a:pt x="3140549" y="1113462"/>
                  <a:pt x="3142249" y="1031366"/>
                  <a:pt x="3143706" y="903607"/>
                </a:cubicBezTo>
                <a:cubicBezTo>
                  <a:pt x="3145163" y="775848"/>
                  <a:pt x="3144435" y="687680"/>
                  <a:pt x="3141520" y="639102"/>
                </a:cubicBezTo>
                <a:cubicBezTo>
                  <a:pt x="3130833" y="642989"/>
                  <a:pt x="3123061" y="645175"/>
                  <a:pt x="3118203" y="645660"/>
                </a:cubicBezTo>
                <a:cubicBezTo>
                  <a:pt x="3113345" y="646146"/>
                  <a:pt x="3079341" y="661448"/>
                  <a:pt x="3016190" y="691566"/>
                </a:cubicBezTo>
                <a:lnTo>
                  <a:pt x="3011818" y="698853"/>
                </a:lnTo>
                <a:lnTo>
                  <a:pt x="2994330" y="710511"/>
                </a:lnTo>
                <a:cubicBezTo>
                  <a:pt x="2991416" y="726056"/>
                  <a:pt x="2991173" y="738200"/>
                  <a:pt x="2993602" y="746944"/>
                </a:cubicBezTo>
                <a:cubicBezTo>
                  <a:pt x="2996031" y="755688"/>
                  <a:pt x="2994573" y="778520"/>
                  <a:pt x="2989230" y="815439"/>
                </a:cubicBezTo>
                <a:cubicBezTo>
                  <a:pt x="2983886" y="852358"/>
                  <a:pt x="2978543" y="883690"/>
                  <a:pt x="2973199" y="909436"/>
                </a:cubicBezTo>
                <a:cubicBezTo>
                  <a:pt x="2967856" y="935182"/>
                  <a:pt x="2964941" y="955828"/>
                  <a:pt x="2964455" y="971372"/>
                </a:cubicBezTo>
                <a:cubicBezTo>
                  <a:pt x="2963969" y="986917"/>
                  <a:pt x="2962269" y="1000033"/>
                  <a:pt x="2959354" y="1010720"/>
                </a:cubicBezTo>
                <a:cubicBezTo>
                  <a:pt x="2956440" y="1021407"/>
                  <a:pt x="2954011" y="1033309"/>
                  <a:pt x="2952068" y="1046425"/>
                </a:cubicBezTo>
                <a:cubicBezTo>
                  <a:pt x="2950125" y="1059541"/>
                  <a:pt x="2945267" y="1071442"/>
                  <a:pt x="2937495" y="1082129"/>
                </a:cubicBezTo>
                <a:cubicBezTo>
                  <a:pt x="2929722" y="1092816"/>
                  <a:pt x="2922678" y="1103989"/>
                  <a:pt x="2916363" y="1115648"/>
                </a:cubicBezTo>
                <a:cubicBezTo>
                  <a:pt x="2910048" y="1127306"/>
                  <a:pt x="2903733" y="1136293"/>
                  <a:pt x="2897418" y="1142608"/>
                </a:cubicBezTo>
                <a:cubicBezTo>
                  <a:pt x="2891103" y="1148923"/>
                  <a:pt x="2880659" y="1161310"/>
                  <a:pt x="2866086" y="1179770"/>
                </a:cubicBezTo>
                <a:cubicBezTo>
                  <a:pt x="2819451" y="1198229"/>
                  <a:pt x="2793705" y="1209159"/>
                  <a:pt x="2788847" y="1212560"/>
                </a:cubicBezTo>
                <a:cubicBezTo>
                  <a:pt x="2783990" y="1215960"/>
                  <a:pt x="2776946" y="1216203"/>
                  <a:pt x="2767716" y="1213288"/>
                </a:cubicBezTo>
                <a:cubicBezTo>
                  <a:pt x="2758486" y="1210374"/>
                  <a:pt x="2743670" y="1207945"/>
                  <a:pt x="2723268" y="1206002"/>
                </a:cubicBezTo>
                <a:lnTo>
                  <a:pt x="2714524" y="1191429"/>
                </a:lnTo>
                <a:cubicBezTo>
                  <a:pt x="2718410" y="1177827"/>
                  <a:pt x="2721325" y="1169083"/>
                  <a:pt x="2723268" y="1165197"/>
                </a:cubicBezTo>
                <a:cubicBezTo>
                  <a:pt x="2725211" y="1161310"/>
                  <a:pt x="2725940" y="1154510"/>
                  <a:pt x="2725454" y="1144794"/>
                </a:cubicBezTo>
                <a:cubicBezTo>
                  <a:pt x="2724968" y="1135079"/>
                  <a:pt x="2728368" y="1120748"/>
                  <a:pt x="2735655" y="1101803"/>
                </a:cubicBezTo>
                <a:cubicBezTo>
                  <a:pt x="2742942" y="1082858"/>
                  <a:pt x="2750471" y="1069013"/>
                  <a:pt x="2758244" y="1060269"/>
                </a:cubicBezTo>
                <a:lnTo>
                  <a:pt x="2769902" y="1085044"/>
                </a:lnTo>
                <a:lnTo>
                  <a:pt x="2780104" y="1085044"/>
                </a:lnTo>
                <a:cubicBezTo>
                  <a:pt x="2794677" y="1061727"/>
                  <a:pt x="2805121" y="1045939"/>
                  <a:pt x="2811436" y="1037681"/>
                </a:cubicBezTo>
                <a:cubicBezTo>
                  <a:pt x="2817751" y="1029423"/>
                  <a:pt x="2823095" y="1018250"/>
                  <a:pt x="2827467" y="1004162"/>
                </a:cubicBezTo>
                <a:cubicBezTo>
                  <a:pt x="2831839" y="990075"/>
                  <a:pt x="2836939" y="977202"/>
                  <a:pt x="2842768" y="965543"/>
                </a:cubicBezTo>
                <a:cubicBezTo>
                  <a:pt x="2848598" y="953885"/>
                  <a:pt x="2859285" y="898506"/>
                  <a:pt x="2874830" y="799408"/>
                </a:cubicBezTo>
                <a:cubicBezTo>
                  <a:pt x="2864143" y="805237"/>
                  <a:pt x="2845926" y="814224"/>
                  <a:pt x="2820180" y="826369"/>
                </a:cubicBezTo>
                <a:cubicBezTo>
                  <a:pt x="2794434" y="838513"/>
                  <a:pt x="2779375" y="846042"/>
                  <a:pt x="2775003" y="848957"/>
                </a:cubicBezTo>
                <a:cubicBezTo>
                  <a:pt x="2770631" y="851872"/>
                  <a:pt x="2766502" y="855272"/>
                  <a:pt x="2762616" y="859158"/>
                </a:cubicBezTo>
                <a:cubicBezTo>
                  <a:pt x="2758729" y="863045"/>
                  <a:pt x="2754843" y="864502"/>
                  <a:pt x="2750957" y="863530"/>
                </a:cubicBezTo>
                <a:cubicBezTo>
                  <a:pt x="2747071" y="862559"/>
                  <a:pt x="2740756" y="861587"/>
                  <a:pt x="2732012" y="860616"/>
                </a:cubicBezTo>
                <a:cubicBezTo>
                  <a:pt x="2710638" y="830498"/>
                  <a:pt x="2700922" y="808881"/>
                  <a:pt x="2702865" y="795765"/>
                </a:cubicBezTo>
                <a:cubicBezTo>
                  <a:pt x="2704808" y="782649"/>
                  <a:pt x="2704323" y="768318"/>
                  <a:pt x="2701408" y="752774"/>
                </a:cubicBezTo>
                <a:cubicBezTo>
                  <a:pt x="2698493" y="737229"/>
                  <a:pt x="2696307" y="725084"/>
                  <a:pt x="2694850" y="716341"/>
                </a:cubicBezTo>
                <a:cubicBezTo>
                  <a:pt x="2693393" y="707597"/>
                  <a:pt x="2694607" y="698367"/>
                  <a:pt x="2698493" y="688651"/>
                </a:cubicBezTo>
                <a:cubicBezTo>
                  <a:pt x="2733469" y="681851"/>
                  <a:pt x="2752900" y="677479"/>
                  <a:pt x="2756786" y="675535"/>
                </a:cubicBezTo>
                <a:cubicBezTo>
                  <a:pt x="2760672" y="673592"/>
                  <a:pt x="2771360" y="669706"/>
                  <a:pt x="2788847" y="663877"/>
                </a:cubicBezTo>
                <a:lnTo>
                  <a:pt x="2813622" y="679907"/>
                </a:lnTo>
                <a:lnTo>
                  <a:pt x="2893775" y="644932"/>
                </a:lnTo>
                <a:cubicBezTo>
                  <a:pt x="2898633" y="619671"/>
                  <a:pt x="2900090" y="587610"/>
                  <a:pt x="2898147" y="548748"/>
                </a:cubicBezTo>
                <a:cubicBezTo>
                  <a:pt x="2896204" y="509886"/>
                  <a:pt x="2894018" y="487783"/>
                  <a:pt x="2891589" y="482440"/>
                </a:cubicBezTo>
                <a:cubicBezTo>
                  <a:pt x="2889160" y="477096"/>
                  <a:pt x="2885031" y="466652"/>
                  <a:pt x="2879202" y="451107"/>
                </a:cubicBezTo>
                <a:lnTo>
                  <a:pt x="2889403" y="429248"/>
                </a:lnTo>
                <a:cubicBezTo>
                  <a:pt x="2878716" y="430219"/>
                  <a:pt x="2870701" y="431434"/>
                  <a:pt x="2865357" y="432891"/>
                </a:cubicBezTo>
                <a:cubicBezTo>
                  <a:pt x="2860013" y="434348"/>
                  <a:pt x="2849084" y="430705"/>
                  <a:pt x="2832567" y="421961"/>
                </a:cubicBezTo>
                <a:cubicBezTo>
                  <a:pt x="2801478" y="370469"/>
                  <a:pt x="2785204" y="342780"/>
                  <a:pt x="2783747" y="338893"/>
                </a:cubicBezTo>
                <a:cubicBezTo>
                  <a:pt x="2782290" y="335007"/>
                  <a:pt x="2780346" y="330635"/>
                  <a:pt x="2777917" y="325777"/>
                </a:cubicBezTo>
                <a:cubicBezTo>
                  <a:pt x="2775489" y="320920"/>
                  <a:pt x="2775489" y="315576"/>
                  <a:pt x="2777917" y="309747"/>
                </a:cubicBezTo>
                <a:cubicBezTo>
                  <a:pt x="2780346" y="303918"/>
                  <a:pt x="2782290" y="297845"/>
                  <a:pt x="2783747" y="291530"/>
                </a:cubicBezTo>
                <a:cubicBezTo>
                  <a:pt x="2785204" y="285215"/>
                  <a:pt x="2786419" y="276228"/>
                  <a:pt x="2787390" y="264570"/>
                </a:cubicBezTo>
                <a:cubicBezTo>
                  <a:pt x="2788362" y="252911"/>
                  <a:pt x="2791519" y="243439"/>
                  <a:pt x="2796863" y="236152"/>
                </a:cubicBezTo>
                <a:cubicBezTo>
                  <a:pt x="2802206" y="228865"/>
                  <a:pt x="2804878" y="217450"/>
                  <a:pt x="2804878" y="201905"/>
                </a:cubicBezTo>
                <a:close/>
                <a:moveTo>
                  <a:pt x="3707680" y="177073"/>
                </a:moveTo>
                <a:cubicBezTo>
                  <a:pt x="3710728" y="177835"/>
                  <a:pt x="3719872" y="183741"/>
                  <a:pt x="3735112" y="194790"/>
                </a:cubicBezTo>
                <a:cubicBezTo>
                  <a:pt x="3750352" y="205839"/>
                  <a:pt x="3761782" y="212125"/>
                  <a:pt x="3769402" y="213649"/>
                </a:cubicBezTo>
                <a:cubicBezTo>
                  <a:pt x="3777022" y="215173"/>
                  <a:pt x="3785214" y="217459"/>
                  <a:pt x="3793977" y="220507"/>
                </a:cubicBezTo>
                <a:cubicBezTo>
                  <a:pt x="3802740" y="223555"/>
                  <a:pt x="3815122" y="222793"/>
                  <a:pt x="3831124" y="218221"/>
                </a:cubicBezTo>
                <a:cubicBezTo>
                  <a:pt x="3847126" y="213649"/>
                  <a:pt x="3858366" y="211935"/>
                  <a:pt x="3864843" y="213078"/>
                </a:cubicBezTo>
                <a:cubicBezTo>
                  <a:pt x="3871320" y="214221"/>
                  <a:pt x="3877416" y="214792"/>
                  <a:pt x="3883131" y="214792"/>
                </a:cubicBezTo>
                <a:cubicBezTo>
                  <a:pt x="3888846" y="214792"/>
                  <a:pt x="3902371" y="218983"/>
                  <a:pt x="3923707" y="227365"/>
                </a:cubicBezTo>
                <a:cubicBezTo>
                  <a:pt x="3936661" y="242605"/>
                  <a:pt x="3946186" y="252511"/>
                  <a:pt x="3952282" y="257083"/>
                </a:cubicBezTo>
                <a:cubicBezTo>
                  <a:pt x="3958378" y="261655"/>
                  <a:pt x="3961998" y="267561"/>
                  <a:pt x="3963141" y="274800"/>
                </a:cubicBezTo>
                <a:cubicBezTo>
                  <a:pt x="3964284" y="282039"/>
                  <a:pt x="3966189" y="288897"/>
                  <a:pt x="3968856" y="295374"/>
                </a:cubicBezTo>
                <a:cubicBezTo>
                  <a:pt x="3971523" y="301851"/>
                  <a:pt x="3971523" y="307756"/>
                  <a:pt x="3968856" y="313090"/>
                </a:cubicBezTo>
                <a:cubicBezTo>
                  <a:pt x="3966189" y="318424"/>
                  <a:pt x="3962569" y="328330"/>
                  <a:pt x="3957997" y="342808"/>
                </a:cubicBezTo>
                <a:cubicBezTo>
                  <a:pt x="3947329" y="351190"/>
                  <a:pt x="3940471" y="355953"/>
                  <a:pt x="3937423" y="357096"/>
                </a:cubicBezTo>
                <a:cubicBezTo>
                  <a:pt x="3934375" y="358239"/>
                  <a:pt x="3931518" y="359763"/>
                  <a:pt x="3928851" y="361668"/>
                </a:cubicBezTo>
                <a:cubicBezTo>
                  <a:pt x="3926184" y="363573"/>
                  <a:pt x="3922564" y="364335"/>
                  <a:pt x="3917992" y="363954"/>
                </a:cubicBezTo>
                <a:cubicBezTo>
                  <a:pt x="3913420" y="363573"/>
                  <a:pt x="3909420" y="362620"/>
                  <a:pt x="3905991" y="361096"/>
                </a:cubicBezTo>
                <a:cubicBezTo>
                  <a:pt x="3902562" y="359572"/>
                  <a:pt x="3898942" y="358620"/>
                  <a:pt x="3895132" y="358239"/>
                </a:cubicBezTo>
                <a:cubicBezTo>
                  <a:pt x="3891322" y="357858"/>
                  <a:pt x="3887322" y="357096"/>
                  <a:pt x="3883131" y="355953"/>
                </a:cubicBezTo>
                <a:cubicBezTo>
                  <a:pt x="3878940" y="354810"/>
                  <a:pt x="3874939" y="355000"/>
                  <a:pt x="3871129" y="356524"/>
                </a:cubicBezTo>
                <a:cubicBezTo>
                  <a:pt x="3867319" y="358048"/>
                  <a:pt x="3863319" y="359191"/>
                  <a:pt x="3859128" y="359953"/>
                </a:cubicBezTo>
                <a:cubicBezTo>
                  <a:pt x="3854937" y="360715"/>
                  <a:pt x="3847888" y="363573"/>
                  <a:pt x="3837982" y="368526"/>
                </a:cubicBezTo>
                <a:cubicBezTo>
                  <a:pt x="3828076" y="373479"/>
                  <a:pt x="3815884" y="380908"/>
                  <a:pt x="3801406" y="390814"/>
                </a:cubicBezTo>
                <a:cubicBezTo>
                  <a:pt x="3786928" y="400720"/>
                  <a:pt x="3775308" y="406816"/>
                  <a:pt x="3766545" y="409102"/>
                </a:cubicBezTo>
                <a:cubicBezTo>
                  <a:pt x="3757782" y="411388"/>
                  <a:pt x="3751114" y="413484"/>
                  <a:pt x="3746542" y="415389"/>
                </a:cubicBezTo>
                <a:cubicBezTo>
                  <a:pt x="3741970" y="417294"/>
                  <a:pt x="3737589" y="419580"/>
                  <a:pt x="3733398" y="422247"/>
                </a:cubicBezTo>
                <a:cubicBezTo>
                  <a:pt x="3729207" y="424914"/>
                  <a:pt x="3724444" y="425104"/>
                  <a:pt x="3719110" y="422818"/>
                </a:cubicBezTo>
                <a:cubicBezTo>
                  <a:pt x="3713776" y="420532"/>
                  <a:pt x="3709776" y="419389"/>
                  <a:pt x="3707109" y="419389"/>
                </a:cubicBezTo>
                <a:cubicBezTo>
                  <a:pt x="3704442" y="419389"/>
                  <a:pt x="3701394" y="419008"/>
                  <a:pt x="3697965" y="418246"/>
                </a:cubicBezTo>
                <a:cubicBezTo>
                  <a:pt x="3694536" y="417484"/>
                  <a:pt x="3686535" y="419580"/>
                  <a:pt x="3673962" y="424533"/>
                </a:cubicBezTo>
                <a:cubicBezTo>
                  <a:pt x="3661389" y="429486"/>
                  <a:pt x="3635290" y="435391"/>
                  <a:pt x="3595666" y="442249"/>
                </a:cubicBezTo>
                <a:lnTo>
                  <a:pt x="3600238" y="473110"/>
                </a:lnTo>
                <a:lnTo>
                  <a:pt x="3617383" y="483397"/>
                </a:lnTo>
                <a:cubicBezTo>
                  <a:pt x="3642529" y="468157"/>
                  <a:pt x="3662341" y="460347"/>
                  <a:pt x="3676819" y="459966"/>
                </a:cubicBezTo>
                <a:cubicBezTo>
                  <a:pt x="3691297" y="459585"/>
                  <a:pt x="3706347" y="456727"/>
                  <a:pt x="3721968" y="451393"/>
                </a:cubicBezTo>
                <a:cubicBezTo>
                  <a:pt x="3737589" y="446059"/>
                  <a:pt x="3769212" y="435582"/>
                  <a:pt x="3816837" y="419961"/>
                </a:cubicBezTo>
                <a:cubicBezTo>
                  <a:pt x="3864462" y="404340"/>
                  <a:pt x="3891132" y="396148"/>
                  <a:pt x="3896847" y="395386"/>
                </a:cubicBezTo>
                <a:cubicBezTo>
                  <a:pt x="3902562" y="394624"/>
                  <a:pt x="3908848" y="393672"/>
                  <a:pt x="3915706" y="392529"/>
                </a:cubicBezTo>
                <a:cubicBezTo>
                  <a:pt x="3922564" y="391386"/>
                  <a:pt x="3931518" y="390433"/>
                  <a:pt x="3942567" y="389671"/>
                </a:cubicBezTo>
                <a:cubicBezTo>
                  <a:pt x="3953616" y="388909"/>
                  <a:pt x="3964474" y="387957"/>
                  <a:pt x="3975142" y="386814"/>
                </a:cubicBezTo>
                <a:cubicBezTo>
                  <a:pt x="3985810" y="385671"/>
                  <a:pt x="3995716" y="385290"/>
                  <a:pt x="4004860" y="385671"/>
                </a:cubicBezTo>
                <a:cubicBezTo>
                  <a:pt x="4014004" y="386052"/>
                  <a:pt x="4027149" y="388338"/>
                  <a:pt x="4044294" y="392529"/>
                </a:cubicBezTo>
                <a:cubicBezTo>
                  <a:pt x="4061439" y="396720"/>
                  <a:pt x="4089442" y="401863"/>
                  <a:pt x="4128304" y="407959"/>
                </a:cubicBezTo>
                <a:lnTo>
                  <a:pt x="4137448" y="394243"/>
                </a:lnTo>
                <a:cubicBezTo>
                  <a:pt x="4151164" y="400339"/>
                  <a:pt x="4178596" y="417484"/>
                  <a:pt x="4219744" y="445678"/>
                </a:cubicBezTo>
                <a:cubicBezTo>
                  <a:pt x="4227364" y="460918"/>
                  <a:pt x="4233270" y="471396"/>
                  <a:pt x="4237461" y="477111"/>
                </a:cubicBezTo>
                <a:cubicBezTo>
                  <a:pt x="4241652" y="482826"/>
                  <a:pt x="4242795" y="488731"/>
                  <a:pt x="4240890" y="494827"/>
                </a:cubicBezTo>
                <a:cubicBezTo>
                  <a:pt x="4238985" y="500923"/>
                  <a:pt x="4237270" y="510448"/>
                  <a:pt x="4235746" y="523402"/>
                </a:cubicBezTo>
                <a:cubicBezTo>
                  <a:pt x="4225078" y="532546"/>
                  <a:pt x="4217839" y="537309"/>
                  <a:pt x="4214029" y="537690"/>
                </a:cubicBezTo>
                <a:cubicBezTo>
                  <a:pt x="4210219" y="538071"/>
                  <a:pt x="4206409" y="539023"/>
                  <a:pt x="4202599" y="540547"/>
                </a:cubicBezTo>
                <a:cubicBezTo>
                  <a:pt x="4198789" y="542071"/>
                  <a:pt x="4192693" y="541309"/>
                  <a:pt x="4184311" y="538261"/>
                </a:cubicBezTo>
                <a:cubicBezTo>
                  <a:pt x="4175929" y="535213"/>
                  <a:pt x="4170214" y="533689"/>
                  <a:pt x="4167166" y="533689"/>
                </a:cubicBezTo>
                <a:cubicBezTo>
                  <a:pt x="4164118" y="533689"/>
                  <a:pt x="4155355" y="532927"/>
                  <a:pt x="4140877" y="531403"/>
                </a:cubicBezTo>
                <a:cubicBezTo>
                  <a:pt x="4126399" y="529879"/>
                  <a:pt x="4116112" y="530070"/>
                  <a:pt x="4110016" y="531975"/>
                </a:cubicBezTo>
                <a:cubicBezTo>
                  <a:pt x="4103920" y="533880"/>
                  <a:pt x="4095729" y="535594"/>
                  <a:pt x="4085442" y="537118"/>
                </a:cubicBezTo>
                <a:cubicBezTo>
                  <a:pt x="4075155" y="538642"/>
                  <a:pt x="4067154" y="539976"/>
                  <a:pt x="4061439" y="541119"/>
                </a:cubicBezTo>
                <a:cubicBezTo>
                  <a:pt x="4055724" y="542262"/>
                  <a:pt x="4050961" y="542833"/>
                  <a:pt x="4047151" y="542833"/>
                </a:cubicBezTo>
                <a:cubicBezTo>
                  <a:pt x="4043341" y="542833"/>
                  <a:pt x="4037626" y="543595"/>
                  <a:pt x="4030006" y="545119"/>
                </a:cubicBezTo>
                <a:lnTo>
                  <a:pt x="4028863" y="541690"/>
                </a:lnTo>
                <a:lnTo>
                  <a:pt x="4018576" y="531403"/>
                </a:lnTo>
                <a:lnTo>
                  <a:pt x="4012861" y="516544"/>
                </a:lnTo>
                <a:cubicBezTo>
                  <a:pt x="4004479" y="518830"/>
                  <a:pt x="3996478" y="520354"/>
                  <a:pt x="3988858" y="521116"/>
                </a:cubicBezTo>
                <a:lnTo>
                  <a:pt x="3988858" y="517687"/>
                </a:lnTo>
                <a:lnTo>
                  <a:pt x="3980857" y="513115"/>
                </a:lnTo>
                <a:cubicBezTo>
                  <a:pt x="3992287" y="507781"/>
                  <a:pt x="4000098" y="504162"/>
                  <a:pt x="4004289" y="502257"/>
                </a:cubicBezTo>
                <a:cubicBezTo>
                  <a:pt x="4008480" y="500352"/>
                  <a:pt x="4019910" y="492732"/>
                  <a:pt x="4038579" y="479397"/>
                </a:cubicBezTo>
                <a:cubicBezTo>
                  <a:pt x="4057248" y="466062"/>
                  <a:pt x="4073059" y="453298"/>
                  <a:pt x="4086013" y="441106"/>
                </a:cubicBezTo>
                <a:cubicBezTo>
                  <a:pt x="4070011" y="437296"/>
                  <a:pt x="4058200" y="434058"/>
                  <a:pt x="4050580" y="431391"/>
                </a:cubicBezTo>
                <a:cubicBezTo>
                  <a:pt x="4042960" y="428724"/>
                  <a:pt x="4035150" y="427771"/>
                  <a:pt x="4027149" y="428533"/>
                </a:cubicBezTo>
                <a:cubicBezTo>
                  <a:pt x="4019148" y="429295"/>
                  <a:pt x="4010956" y="429676"/>
                  <a:pt x="4002574" y="429676"/>
                </a:cubicBezTo>
                <a:cubicBezTo>
                  <a:pt x="3994192" y="429676"/>
                  <a:pt x="3985429" y="431200"/>
                  <a:pt x="3976285" y="434248"/>
                </a:cubicBezTo>
                <a:cubicBezTo>
                  <a:pt x="3967141" y="437296"/>
                  <a:pt x="3957997" y="439963"/>
                  <a:pt x="3948853" y="442249"/>
                </a:cubicBezTo>
                <a:cubicBezTo>
                  <a:pt x="3939709" y="444535"/>
                  <a:pt x="3928851" y="448917"/>
                  <a:pt x="3916278" y="455394"/>
                </a:cubicBezTo>
                <a:cubicBezTo>
                  <a:pt x="3903705" y="461871"/>
                  <a:pt x="3893989" y="466252"/>
                  <a:pt x="3887131" y="468538"/>
                </a:cubicBezTo>
                <a:cubicBezTo>
                  <a:pt x="3880273" y="470824"/>
                  <a:pt x="3869224" y="475396"/>
                  <a:pt x="3853984" y="482254"/>
                </a:cubicBezTo>
                <a:lnTo>
                  <a:pt x="3856270" y="486826"/>
                </a:lnTo>
                <a:cubicBezTo>
                  <a:pt x="3883702" y="496732"/>
                  <a:pt x="3902752" y="504543"/>
                  <a:pt x="3913420" y="510258"/>
                </a:cubicBezTo>
                <a:cubicBezTo>
                  <a:pt x="3924088" y="515973"/>
                  <a:pt x="3931708" y="519402"/>
                  <a:pt x="3936280" y="520545"/>
                </a:cubicBezTo>
                <a:cubicBezTo>
                  <a:pt x="3940852" y="521688"/>
                  <a:pt x="3944853" y="523021"/>
                  <a:pt x="3948282" y="524545"/>
                </a:cubicBezTo>
                <a:cubicBezTo>
                  <a:pt x="3951711" y="526069"/>
                  <a:pt x="3955711" y="526069"/>
                  <a:pt x="3960283" y="524545"/>
                </a:cubicBezTo>
                <a:cubicBezTo>
                  <a:pt x="3965617" y="529117"/>
                  <a:pt x="3989239" y="539785"/>
                  <a:pt x="4031149" y="556549"/>
                </a:cubicBezTo>
                <a:cubicBezTo>
                  <a:pt x="4036483" y="567217"/>
                  <a:pt x="4040484" y="574075"/>
                  <a:pt x="4043151" y="577123"/>
                </a:cubicBezTo>
                <a:cubicBezTo>
                  <a:pt x="4045818" y="580171"/>
                  <a:pt x="4046199" y="588934"/>
                  <a:pt x="4044294" y="603412"/>
                </a:cubicBezTo>
                <a:cubicBezTo>
                  <a:pt x="4042389" y="617890"/>
                  <a:pt x="4040674" y="625701"/>
                  <a:pt x="4039150" y="626844"/>
                </a:cubicBezTo>
                <a:cubicBezTo>
                  <a:pt x="4037626" y="627987"/>
                  <a:pt x="4034959" y="630463"/>
                  <a:pt x="4031149" y="634273"/>
                </a:cubicBezTo>
                <a:lnTo>
                  <a:pt x="4015147" y="619414"/>
                </a:lnTo>
                <a:lnTo>
                  <a:pt x="4001431" y="617128"/>
                </a:lnTo>
                <a:lnTo>
                  <a:pt x="3995716" y="626272"/>
                </a:lnTo>
                <a:cubicBezTo>
                  <a:pt x="3988096" y="626272"/>
                  <a:pt x="3982000" y="626844"/>
                  <a:pt x="3977428" y="627987"/>
                </a:cubicBezTo>
                <a:cubicBezTo>
                  <a:pt x="3972856" y="629130"/>
                  <a:pt x="3968665" y="629511"/>
                  <a:pt x="3964855" y="629130"/>
                </a:cubicBezTo>
                <a:cubicBezTo>
                  <a:pt x="3961045" y="628749"/>
                  <a:pt x="3956854" y="629130"/>
                  <a:pt x="3952282" y="630273"/>
                </a:cubicBezTo>
                <a:cubicBezTo>
                  <a:pt x="3947710" y="631416"/>
                  <a:pt x="3941424" y="631797"/>
                  <a:pt x="3933423" y="631416"/>
                </a:cubicBezTo>
                <a:cubicBezTo>
                  <a:pt x="3925422" y="631035"/>
                  <a:pt x="3919897" y="631606"/>
                  <a:pt x="3916849" y="633130"/>
                </a:cubicBezTo>
                <a:cubicBezTo>
                  <a:pt x="3913801" y="634654"/>
                  <a:pt x="3898561" y="640750"/>
                  <a:pt x="3871129" y="651418"/>
                </a:cubicBezTo>
                <a:lnTo>
                  <a:pt x="3877987" y="662848"/>
                </a:lnTo>
                <a:lnTo>
                  <a:pt x="3872272" y="675421"/>
                </a:lnTo>
                <a:lnTo>
                  <a:pt x="3879130" y="683422"/>
                </a:lnTo>
                <a:cubicBezTo>
                  <a:pt x="3897418" y="680374"/>
                  <a:pt x="3915706" y="680374"/>
                  <a:pt x="3933994" y="683422"/>
                </a:cubicBezTo>
                <a:lnTo>
                  <a:pt x="3953425" y="659419"/>
                </a:lnTo>
                <a:cubicBezTo>
                  <a:pt x="3962569" y="657895"/>
                  <a:pt x="3969427" y="656181"/>
                  <a:pt x="3973999" y="654276"/>
                </a:cubicBezTo>
                <a:cubicBezTo>
                  <a:pt x="3978571" y="652371"/>
                  <a:pt x="3988096" y="655990"/>
                  <a:pt x="4002574" y="665134"/>
                </a:cubicBezTo>
                <a:lnTo>
                  <a:pt x="4018576" y="703996"/>
                </a:lnTo>
                <a:lnTo>
                  <a:pt x="4052866" y="731428"/>
                </a:lnTo>
                <a:cubicBezTo>
                  <a:pt x="4055152" y="736000"/>
                  <a:pt x="4056867" y="739239"/>
                  <a:pt x="4058010" y="741144"/>
                </a:cubicBezTo>
                <a:cubicBezTo>
                  <a:pt x="4059153" y="743049"/>
                  <a:pt x="4059153" y="745525"/>
                  <a:pt x="4058010" y="748573"/>
                </a:cubicBezTo>
                <a:cubicBezTo>
                  <a:pt x="4056867" y="751621"/>
                  <a:pt x="4056105" y="754479"/>
                  <a:pt x="4055724" y="757146"/>
                </a:cubicBezTo>
                <a:cubicBezTo>
                  <a:pt x="4055343" y="759813"/>
                  <a:pt x="4049056" y="769909"/>
                  <a:pt x="4036864" y="787435"/>
                </a:cubicBezTo>
                <a:cubicBezTo>
                  <a:pt x="4020100" y="795817"/>
                  <a:pt x="4007908" y="801342"/>
                  <a:pt x="4000288" y="804009"/>
                </a:cubicBezTo>
                <a:cubicBezTo>
                  <a:pt x="3992668" y="806676"/>
                  <a:pt x="3977428" y="819058"/>
                  <a:pt x="3954568" y="841156"/>
                </a:cubicBezTo>
                <a:cubicBezTo>
                  <a:pt x="3946186" y="852586"/>
                  <a:pt x="3940281" y="860206"/>
                  <a:pt x="3936852" y="864016"/>
                </a:cubicBezTo>
                <a:cubicBezTo>
                  <a:pt x="3933423" y="867826"/>
                  <a:pt x="3930565" y="872779"/>
                  <a:pt x="3928279" y="878875"/>
                </a:cubicBezTo>
                <a:cubicBezTo>
                  <a:pt x="3925993" y="884971"/>
                  <a:pt x="3923326" y="891067"/>
                  <a:pt x="3920278" y="897163"/>
                </a:cubicBezTo>
                <a:cubicBezTo>
                  <a:pt x="3917230" y="903259"/>
                  <a:pt x="3915516" y="910498"/>
                  <a:pt x="3915135" y="918880"/>
                </a:cubicBezTo>
                <a:cubicBezTo>
                  <a:pt x="3914754" y="927262"/>
                  <a:pt x="3914182" y="935073"/>
                  <a:pt x="3913420" y="942312"/>
                </a:cubicBezTo>
                <a:cubicBezTo>
                  <a:pt x="3912658" y="949551"/>
                  <a:pt x="3913801" y="980983"/>
                  <a:pt x="3916849" y="1036609"/>
                </a:cubicBezTo>
                <a:cubicBezTo>
                  <a:pt x="3935137" y="1035847"/>
                  <a:pt x="3949996" y="1035657"/>
                  <a:pt x="3961426" y="1036038"/>
                </a:cubicBezTo>
                <a:cubicBezTo>
                  <a:pt x="3972856" y="1036419"/>
                  <a:pt x="4003336" y="1034704"/>
                  <a:pt x="4052866" y="1030894"/>
                </a:cubicBezTo>
                <a:cubicBezTo>
                  <a:pt x="4102396" y="1027084"/>
                  <a:pt x="4138401" y="1025941"/>
                  <a:pt x="4160880" y="1027465"/>
                </a:cubicBezTo>
                <a:cubicBezTo>
                  <a:pt x="4183359" y="1028989"/>
                  <a:pt x="4200313" y="1028227"/>
                  <a:pt x="4211743" y="1025179"/>
                </a:cubicBezTo>
                <a:cubicBezTo>
                  <a:pt x="4214029" y="1011463"/>
                  <a:pt x="4215553" y="1002510"/>
                  <a:pt x="4216315" y="998319"/>
                </a:cubicBezTo>
                <a:cubicBezTo>
                  <a:pt x="4217077" y="994128"/>
                  <a:pt x="4217077" y="989556"/>
                  <a:pt x="4216315" y="984603"/>
                </a:cubicBezTo>
                <a:cubicBezTo>
                  <a:pt x="4215553" y="979650"/>
                  <a:pt x="4215172" y="975268"/>
                  <a:pt x="4215172" y="971458"/>
                </a:cubicBezTo>
                <a:cubicBezTo>
                  <a:pt x="4215172" y="967648"/>
                  <a:pt x="4214029" y="964791"/>
                  <a:pt x="4211743" y="962886"/>
                </a:cubicBezTo>
                <a:cubicBezTo>
                  <a:pt x="4209457" y="960981"/>
                  <a:pt x="4206600" y="956409"/>
                  <a:pt x="4203171" y="949170"/>
                </a:cubicBezTo>
                <a:cubicBezTo>
                  <a:pt x="4199742" y="941931"/>
                  <a:pt x="4188693" y="927262"/>
                  <a:pt x="4170024" y="905164"/>
                </a:cubicBezTo>
                <a:cubicBezTo>
                  <a:pt x="4151355" y="883066"/>
                  <a:pt x="4133257" y="853348"/>
                  <a:pt x="4115731" y="816010"/>
                </a:cubicBezTo>
                <a:cubicBezTo>
                  <a:pt x="4125637" y="815248"/>
                  <a:pt x="4138401" y="819249"/>
                  <a:pt x="4154022" y="828012"/>
                </a:cubicBezTo>
                <a:cubicBezTo>
                  <a:pt x="4169643" y="836775"/>
                  <a:pt x="4181835" y="841728"/>
                  <a:pt x="4190598" y="842871"/>
                </a:cubicBezTo>
                <a:cubicBezTo>
                  <a:pt x="4199361" y="844014"/>
                  <a:pt x="4205457" y="845538"/>
                  <a:pt x="4208886" y="847443"/>
                </a:cubicBezTo>
                <a:cubicBezTo>
                  <a:pt x="4212315" y="849348"/>
                  <a:pt x="4215553" y="851062"/>
                  <a:pt x="4218601" y="852586"/>
                </a:cubicBezTo>
                <a:cubicBezTo>
                  <a:pt x="4221649" y="854110"/>
                  <a:pt x="4239556" y="870493"/>
                  <a:pt x="4272322" y="901735"/>
                </a:cubicBezTo>
                <a:cubicBezTo>
                  <a:pt x="4278418" y="910879"/>
                  <a:pt x="4284324" y="918499"/>
                  <a:pt x="4290039" y="924595"/>
                </a:cubicBezTo>
                <a:cubicBezTo>
                  <a:pt x="4295754" y="930691"/>
                  <a:pt x="4299754" y="936216"/>
                  <a:pt x="4302040" y="941169"/>
                </a:cubicBezTo>
                <a:cubicBezTo>
                  <a:pt x="4304326" y="946122"/>
                  <a:pt x="4306993" y="951075"/>
                  <a:pt x="4310041" y="956028"/>
                </a:cubicBezTo>
                <a:cubicBezTo>
                  <a:pt x="4313089" y="960981"/>
                  <a:pt x="4315566" y="966696"/>
                  <a:pt x="4317471" y="973173"/>
                </a:cubicBezTo>
                <a:cubicBezTo>
                  <a:pt x="4319376" y="979650"/>
                  <a:pt x="4322043" y="985746"/>
                  <a:pt x="4325472" y="991461"/>
                </a:cubicBezTo>
                <a:cubicBezTo>
                  <a:pt x="4328901" y="997176"/>
                  <a:pt x="4333282" y="1012797"/>
                  <a:pt x="4338616" y="1038324"/>
                </a:cubicBezTo>
                <a:cubicBezTo>
                  <a:pt x="4343950" y="1063851"/>
                  <a:pt x="4346236" y="1086520"/>
                  <a:pt x="4345474" y="1106332"/>
                </a:cubicBezTo>
                <a:cubicBezTo>
                  <a:pt x="4341664" y="1109380"/>
                  <a:pt x="4336330" y="1112047"/>
                  <a:pt x="4329472" y="1114333"/>
                </a:cubicBezTo>
                <a:cubicBezTo>
                  <a:pt x="4322614" y="1116619"/>
                  <a:pt x="4314423" y="1117953"/>
                  <a:pt x="4304898" y="1118334"/>
                </a:cubicBezTo>
                <a:cubicBezTo>
                  <a:pt x="4295373" y="1118715"/>
                  <a:pt x="4267560" y="1116619"/>
                  <a:pt x="4221459" y="1112047"/>
                </a:cubicBezTo>
                <a:cubicBezTo>
                  <a:pt x="4175358" y="1107475"/>
                  <a:pt x="4146973" y="1105380"/>
                  <a:pt x="4136305" y="1105761"/>
                </a:cubicBezTo>
                <a:cubicBezTo>
                  <a:pt x="4125637" y="1106142"/>
                  <a:pt x="4112683" y="1106904"/>
                  <a:pt x="4097443" y="1108047"/>
                </a:cubicBezTo>
                <a:cubicBezTo>
                  <a:pt x="4082203" y="1109190"/>
                  <a:pt x="4066582" y="1109761"/>
                  <a:pt x="4050580" y="1109761"/>
                </a:cubicBezTo>
                <a:cubicBezTo>
                  <a:pt x="4034578" y="1109761"/>
                  <a:pt x="4024291" y="1109952"/>
                  <a:pt x="4019719" y="1110333"/>
                </a:cubicBezTo>
                <a:cubicBezTo>
                  <a:pt x="4015147" y="1110714"/>
                  <a:pt x="4009623" y="1111666"/>
                  <a:pt x="4003146" y="1113190"/>
                </a:cubicBezTo>
                <a:cubicBezTo>
                  <a:pt x="3996669" y="1114714"/>
                  <a:pt x="3986382" y="1115857"/>
                  <a:pt x="3972285" y="1116619"/>
                </a:cubicBezTo>
                <a:cubicBezTo>
                  <a:pt x="3958188" y="1117381"/>
                  <a:pt x="3949234" y="1118143"/>
                  <a:pt x="3945424" y="1118905"/>
                </a:cubicBezTo>
                <a:cubicBezTo>
                  <a:pt x="3941614" y="1119667"/>
                  <a:pt x="3937423" y="1120048"/>
                  <a:pt x="3932851" y="1120048"/>
                </a:cubicBezTo>
                <a:cubicBezTo>
                  <a:pt x="3928279" y="1120048"/>
                  <a:pt x="3924088" y="1119286"/>
                  <a:pt x="3920278" y="1117762"/>
                </a:cubicBezTo>
                <a:cubicBezTo>
                  <a:pt x="3916468" y="1116238"/>
                  <a:pt x="3911134" y="1113190"/>
                  <a:pt x="3904276" y="1108618"/>
                </a:cubicBezTo>
                <a:cubicBezTo>
                  <a:pt x="3892846" y="1096426"/>
                  <a:pt x="3885036" y="1088616"/>
                  <a:pt x="3880845" y="1085187"/>
                </a:cubicBezTo>
                <a:cubicBezTo>
                  <a:pt x="3876654" y="1081758"/>
                  <a:pt x="3873606" y="1077757"/>
                  <a:pt x="3871701" y="1073185"/>
                </a:cubicBezTo>
                <a:cubicBezTo>
                  <a:pt x="3869796" y="1068613"/>
                  <a:pt x="3867510" y="1064422"/>
                  <a:pt x="3864843" y="1060612"/>
                </a:cubicBezTo>
                <a:cubicBezTo>
                  <a:pt x="3862176" y="1056802"/>
                  <a:pt x="3860652" y="1052040"/>
                  <a:pt x="3860271" y="1046325"/>
                </a:cubicBezTo>
                <a:cubicBezTo>
                  <a:pt x="3859890" y="1040610"/>
                  <a:pt x="3858937" y="1033561"/>
                  <a:pt x="3857413" y="1025179"/>
                </a:cubicBezTo>
                <a:cubicBezTo>
                  <a:pt x="3855889" y="1016797"/>
                  <a:pt x="3855889" y="1004986"/>
                  <a:pt x="3857413" y="989746"/>
                </a:cubicBezTo>
                <a:cubicBezTo>
                  <a:pt x="3858937" y="974506"/>
                  <a:pt x="3859890" y="958695"/>
                  <a:pt x="3860271" y="942312"/>
                </a:cubicBezTo>
                <a:cubicBezTo>
                  <a:pt x="3860652" y="925929"/>
                  <a:pt x="3862747" y="910308"/>
                  <a:pt x="3866557" y="895449"/>
                </a:cubicBezTo>
                <a:cubicBezTo>
                  <a:pt x="3870367" y="880590"/>
                  <a:pt x="3873415" y="866874"/>
                  <a:pt x="3875701" y="854301"/>
                </a:cubicBezTo>
                <a:cubicBezTo>
                  <a:pt x="3877987" y="841728"/>
                  <a:pt x="3893989" y="803056"/>
                  <a:pt x="3923707" y="738286"/>
                </a:cubicBezTo>
                <a:cubicBezTo>
                  <a:pt x="3916849" y="737524"/>
                  <a:pt x="3911896" y="736572"/>
                  <a:pt x="3908848" y="735429"/>
                </a:cubicBezTo>
                <a:cubicBezTo>
                  <a:pt x="3905800" y="734286"/>
                  <a:pt x="3901990" y="734667"/>
                  <a:pt x="3897418" y="736572"/>
                </a:cubicBezTo>
                <a:cubicBezTo>
                  <a:pt x="3892846" y="738477"/>
                  <a:pt x="3888274" y="740001"/>
                  <a:pt x="3883702" y="741144"/>
                </a:cubicBezTo>
                <a:cubicBezTo>
                  <a:pt x="3879130" y="742287"/>
                  <a:pt x="3865414" y="751621"/>
                  <a:pt x="3842554" y="769147"/>
                </a:cubicBezTo>
                <a:cubicBezTo>
                  <a:pt x="3831124" y="795817"/>
                  <a:pt x="3823504" y="813153"/>
                  <a:pt x="3819694" y="821154"/>
                </a:cubicBezTo>
                <a:cubicBezTo>
                  <a:pt x="3815884" y="829155"/>
                  <a:pt x="3813027" y="837156"/>
                  <a:pt x="3811122" y="845157"/>
                </a:cubicBezTo>
                <a:cubicBezTo>
                  <a:pt x="3809217" y="853158"/>
                  <a:pt x="3807312" y="858873"/>
                  <a:pt x="3805407" y="862302"/>
                </a:cubicBezTo>
                <a:cubicBezTo>
                  <a:pt x="3803502" y="865731"/>
                  <a:pt x="3794929" y="884019"/>
                  <a:pt x="3779689" y="917166"/>
                </a:cubicBezTo>
                <a:cubicBezTo>
                  <a:pt x="3764449" y="950313"/>
                  <a:pt x="3755686" y="968220"/>
                  <a:pt x="3753400" y="970887"/>
                </a:cubicBezTo>
                <a:cubicBezTo>
                  <a:pt x="3751114" y="973554"/>
                  <a:pt x="3749971" y="976411"/>
                  <a:pt x="3749971" y="979459"/>
                </a:cubicBezTo>
                <a:cubicBezTo>
                  <a:pt x="3749971" y="982507"/>
                  <a:pt x="3747876" y="987270"/>
                  <a:pt x="3743685" y="993747"/>
                </a:cubicBezTo>
                <a:cubicBezTo>
                  <a:pt x="3739494" y="1000224"/>
                  <a:pt x="3732064" y="1013368"/>
                  <a:pt x="3721396" y="1033180"/>
                </a:cubicBezTo>
                <a:cubicBezTo>
                  <a:pt x="3684058" y="1062898"/>
                  <a:pt x="3662341" y="1078138"/>
                  <a:pt x="3656245" y="1078900"/>
                </a:cubicBezTo>
                <a:cubicBezTo>
                  <a:pt x="3650149" y="1079662"/>
                  <a:pt x="3644244" y="1082901"/>
                  <a:pt x="3638529" y="1088616"/>
                </a:cubicBezTo>
                <a:cubicBezTo>
                  <a:pt x="3632814" y="1094331"/>
                  <a:pt x="3625384" y="1098712"/>
                  <a:pt x="3616240" y="1101760"/>
                </a:cubicBezTo>
                <a:cubicBezTo>
                  <a:pt x="3607096" y="1104808"/>
                  <a:pt x="3598333" y="1108428"/>
                  <a:pt x="3589951" y="1112619"/>
                </a:cubicBezTo>
                <a:cubicBezTo>
                  <a:pt x="3581569" y="1116810"/>
                  <a:pt x="3574711" y="1118524"/>
                  <a:pt x="3569377" y="1117762"/>
                </a:cubicBezTo>
                <a:cubicBezTo>
                  <a:pt x="3564043" y="1117000"/>
                  <a:pt x="3559281" y="1116619"/>
                  <a:pt x="3555090" y="1116619"/>
                </a:cubicBezTo>
                <a:cubicBezTo>
                  <a:pt x="3550899" y="1116619"/>
                  <a:pt x="3543469" y="1114333"/>
                  <a:pt x="3532801" y="1109761"/>
                </a:cubicBezTo>
                <a:cubicBezTo>
                  <a:pt x="3535087" y="1103665"/>
                  <a:pt x="3532801" y="1092235"/>
                  <a:pt x="3525943" y="1075471"/>
                </a:cubicBezTo>
                <a:cubicBezTo>
                  <a:pt x="3535087" y="1057945"/>
                  <a:pt x="3540802" y="1045753"/>
                  <a:pt x="3543088" y="1038895"/>
                </a:cubicBezTo>
                <a:cubicBezTo>
                  <a:pt x="3545374" y="1032037"/>
                  <a:pt x="3549184" y="1024036"/>
                  <a:pt x="3554518" y="1014892"/>
                </a:cubicBezTo>
                <a:lnTo>
                  <a:pt x="3557947" y="1016035"/>
                </a:lnTo>
                <a:lnTo>
                  <a:pt x="3564805" y="1012606"/>
                </a:lnTo>
                <a:lnTo>
                  <a:pt x="3570520" y="993175"/>
                </a:lnTo>
                <a:cubicBezTo>
                  <a:pt x="3571282" y="1003081"/>
                  <a:pt x="3571663" y="1010320"/>
                  <a:pt x="3571663" y="1014892"/>
                </a:cubicBezTo>
                <a:cubicBezTo>
                  <a:pt x="3571663" y="1019464"/>
                  <a:pt x="3573378" y="1023084"/>
                  <a:pt x="3576807" y="1025751"/>
                </a:cubicBezTo>
                <a:cubicBezTo>
                  <a:pt x="3580236" y="1028418"/>
                  <a:pt x="3585379" y="1033561"/>
                  <a:pt x="3592237" y="1041181"/>
                </a:cubicBezTo>
                <a:lnTo>
                  <a:pt x="3621955" y="1012606"/>
                </a:lnTo>
                <a:cubicBezTo>
                  <a:pt x="3636433" y="988222"/>
                  <a:pt x="3646911" y="971649"/>
                  <a:pt x="3653388" y="962886"/>
                </a:cubicBezTo>
                <a:cubicBezTo>
                  <a:pt x="3659865" y="954123"/>
                  <a:pt x="3671866" y="928024"/>
                  <a:pt x="3689392" y="884590"/>
                </a:cubicBezTo>
                <a:cubicBezTo>
                  <a:pt x="3669580" y="896020"/>
                  <a:pt x="3648625" y="905355"/>
                  <a:pt x="3626527" y="912594"/>
                </a:cubicBezTo>
                <a:cubicBezTo>
                  <a:pt x="3604429" y="919833"/>
                  <a:pt x="3590523" y="923833"/>
                  <a:pt x="3584808" y="924595"/>
                </a:cubicBezTo>
                <a:cubicBezTo>
                  <a:pt x="3579093" y="925357"/>
                  <a:pt x="3573187" y="926310"/>
                  <a:pt x="3567091" y="927453"/>
                </a:cubicBezTo>
                <a:cubicBezTo>
                  <a:pt x="3560995" y="928596"/>
                  <a:pt x="3556042" y="928596"/>
                  <a:pt x="3552232" y="927453"/>
                </a:cubicBezTo>
                <a:cubicBezTo>
                  <a:pt x="3548422" y="926310"/>
                  <a:pt x="3544422" y="925548"/>
                  <a:pt x="3540231" y="925167"/>
                </a:cubicBezTo>
                <a:cubicBezTo>
                  <a:pt x="3536040" y="924786"/>
                  <a:pt x="3531849" y="922500"/>
                  <a:pt x="3527658" y="918309"/>
                </a:cubicBezTo>
                <a:cubicBezTo>
                  <a:pt x="3523467" y="914118"/>
                  <a:pt x="3516799" y="907831"/>
                  <a:pt x="3507655" y="899449"/>
                </a:cubicBezTo>
                <a:lnTo>
                  <a:pt x="3471079" y="838870"/>
                </a:lnTo>
                <a:lnTo>
                  <a:pt x="3489367" y="834298"/>
                </a:lnTo>
                <a:lnTo>
                  <a:pt x="3499654" y="822868"/>
                </a:lnTo>
                <a:cubicBezTo>
                  <a:pt x="3503464" y="826678"/>
                  <a:pt x="3506512" y="828964"/>
                  <a:pt x="3508798" y="829726"/>
                </a:cubicBezTo>
                <a:cubicBezTo>
                  <a:pt x="3511084" y="830488"/>
                  <a:pt x="3513751" y="831631"/>
                  <a:pt x="3516799" y="833155"/>
                </a:cubicBezTo>
                <a:cubicBezTo>
                  <a:pt x="3519847" y="834679"/>
                  <a:pt x="3524419" y="834108"/>
                  <a:pt x="3530515" y="831441"/>
                </a:cubicBezTo>
                <a:cubicBezTo>
                  <a:pt x="3536611" y="828774"/>
                  <a:pt x="3543660" y="826488"/>
                  <a:pt x="3551661" y="824583"/>
                </a:cubicBezTo>
                <a:cubicBezTo>
                  <a:pt x="3559662" y="822678"/>
                  <a:pt x="3572235" y="816963"/>
                  <a:pt x="3589380" y="807438"/>
                </a:cubicBezTo>
                <a:cubicBezTo>
                  <a:pt x="3606525" y="797913"/>
                  <a:pt x="3633766" y="784768"/>
                  <a:pt x="3671104" y="768004"/>
                </a:cubicBezTo>
                <a:cubicBezTo>
                  <a:pt x="3708442" y="751240"/>
                  <a:pt x="3733207" y="739810"/>
                  <a:pt x="3745399" y="733714"/>
                </a:cubicBezTo>
                <a:lnTo>
                  <a:pt x="3760258" y="697138"/>
                </a:lnTo>
                <a:lnTo>
                  <a:pt x="3740827" y="654847"/>
                </a:lnTo>
                <a:lnTo>
                  <a:pt x="3732826" y="655990"/>
                </a:lnTo>
                <a:lnTo>
                  <a:pt x="3683677" y="717712"/>
                </a:lnTo>
                <a:lnTo>
                  <a:pt x="3675676" y="719998"/>
                </a:lnTo>
                <a:cubicBezTo>
                  <a:pt x="3665008" y="732190"/>
                  <a:pt x="3653959" y="744001"/>
                  <a:pt x="3642529" y="755431"/>
                </a:cubicBezTo>
                <a:lnTo>
                  <a:pt x="3617383" y="766861"/>
                </a:lnTo>
                <a:cubicBezTo>
                  <a:pt x="3614335" y="763051"/>
                  <a:pt x="3613573" y="756193"/>
                  <a:pt x="3615097" y="746287"/>
                </a:cubicBezTo>
                <a:cubicBezTo>
                  <a:pt x="3616621" y="736381"/>
                  <a:pt x="3617383" y="726285"/>
                  <a:pt x="3617383" y="715998"/>
                </a:cubicBezTo>
                <a:cubicBezTo>
                  <a:pt x="3617383" y="705711"/>
                  <a:pt x="3621765" y="693138"/>
                  <a:pt x="3630528" y="678279"/>
                </a:cubicBezTo>
                <a:cubicBezTo>
                  <a:pt x="3639291" y="663420"/>
                  <a:pt x="3644244" y="654276"/>
                  <a:pt x="3645387" y="650847"/>
                </a:cubicBezTo>
                <a:cubicBezTo>
                  <a:pt x="3646530" y="647418"/>
                  <a:pt x="3649959" y="636940"/>
                  <a:pt x="3655674" y="619414"/>
                </a:cubicBezTo>
                <a:cubicBezTo>
                  <a:pt x="3661389" y="601888"/>
                  <a:pt x="3663294" y="591601"/>
                  <a:pt x="3661389" y="588553"/>
                </a:cubicBezTo>
                <a:cubicBezTo>
                  <a:pt x="3659484" y="585505"/>
                  <a:pt x="3658341" y="581886"/>
                  <a:pt x="3657960" y="577695"/>
                </a:cubicBezTo>
                <a:cubicBezTo>
                  <a:pt x="3657579" y="573504"/>
                  <a:pt x="3656626" y="564931"/>
                  <a:pt x="3655102" y="551977"/>
                </a:cubicBezTo>
                <a:lnTo>
                  <a:pt x="3681391" y="551977"/>
                </a:lnTo>
                <a:lnTo>
                  <a:pt x="3682534" y="554263"/>
                </a:lnTo>
                <a:cubicBezTo>
                  <a:pt x="3691678" y="555025"/>
                  <a:pt x="3700441" y="556359"/>
                  <a:pt x="3708823" y="558264"/>
                </a:cubicBezTo>
                <a:cubicBezTo>
                  <a:pt x="3717205" y="560169"/>
                  <a:pt x="3736255" y="565693"/>
                  <a:pt x="3765973" y="574837"/>
                </a:cubicBezTo>
                <a:cubicBezTo>
                  <a:pt x="3774355" y="567217"/>
                  <a:pt x="3783499" y="560740"/>
                  <a:pt x="3793405" y="555406"/>
                </a:cubicBezTo>
                <a:cubicBezTo>
                  <a:pt x="3794929" y="568360"/>
                  <a:pt x="3793596" y="578647"/>
                  <a:pt x="3789405" y="586267"/>
                </a:cubicBezTo>
                <a:cubicBezTo>
                  <a:pt x="3785214" y="593887"/>
                  <a:pt x="3782166" y="601317"/>
                  <a:pt x="3780261" y="608556"/>
                </a:cubicBezTo>
                <a:cubicBezTo>
                  <a:pt x="3778356" y="615795"/>
                  <a:pt x="3773974" y="622843"/>
                  <a:pt x="3767116" y="629701"/>
                </a:cubicBezTo>
                <a:lnTo>
                  <a:pt x="3778546" y="634273"/>
                </a:lnTo>
                <a:lnTo>
                  <a:pt x="3780832" y="617128"/>
                </a:lnTo>
                <a:cubicBezTo>
                  <a:pt x="3808264" y="630844"/>
                  <a:pt x="3823314" y="637893"/>
                  <a:pt x="3825981" y="638274"/>
                </a:cubicBezTo>
                <a:cubicBezTo>
                  <a:pt x="3828648" y="638655"/>
                  <a:pt x="3831696" y="639226"/>
                  <a:pt x="3835125" y="639988"/>
                </a:cubicBezTo>
                <a:cubicBezTo>
                  <a:pt x="3838554" y="640750"/>
                  <a:pt x="3841983" y="639798"/>
                  <a:pt x="3845412" y="637131"/>
                </a:cubicBezTo>
                <a:cubicBezTo>
                  <a:pt x="3848841" y="634464"/>
                  <a:pt x="3854746" y="631225"/>
                  <a:pt x="3863128" y="627415"/>
                </a:cubicBezTo>
                <a:lnTo>
                  <a:pt x="3889417" y="598840"/>
                </a:lnTo>
                <a:cubicBezTo>
                  <a:pt x="3883321" y="588934"/>
                  <a:pt x="3879130" y="582457"/>
                  <a:pt x="3876844" y="579409"/>
                </a:cubicBezTo>
                <a:cubicBezTo>
                  <a:pt x="3874558" y="576361"/>
                  <a:pt x="3873034" y="572742"/>
                  <a:pt x="3872272" y="568551"/>
                </a:cubicBezTo>
                <a:cubicBezTo>
                  <a:pt x="3871510" y="564360"/>
                  <a:pt x="3864271" y="536356"/>
                  <a:pt x="3850555" y="484540"/>
                </a:cubicBezTo>
                <a:cubicBezTo>
                  <a:pt x="3833791" y="489112"/>
                  <a:pt x="3821218" y="492922"/>
                  <a:pt x="3812836" y="495970"/>
                </a:cubicBezTo>
                <a:cubicBezTo>
                  <a:pt x="3804454" y="499018"/>
                  <a:pt x="3797215" y="500733"/>
                  <a:pt x="3791119" y="501114"/>
                </a:cubicBezTo>
                <a:cubicBezTo>
                  <a:pt x="3785023" y="501495"/>
                  <a:pt x="3779499" y="502066"/>
                  <a:pt x="3774546" y="502828"/>
                </a:cubicBezTo>
                <a:cubicBezTo>
                  <a:pt x="3769593" y="503590"/>
                  <a:pt x="3761973" y="503400"/>
                  <a:pt x="3751686" y="502257"/>
                </a:cubicBezTo>
                <a:cubicBezTo>
                  <a:pt x="3741399" y="501114"/>
                  <a:pt x="3731493" y="498256"/>
                  <a:pt x="3721968" y="493684"/>
                </a:cubicBezTo>
                <a:cubicBezTo>
                  <a:pt x="3712443" y="489112"/>
                  <a:pt x="3704442" y="486445"/>
                  <a:pt x="3697965" y="485683"/>
                </a:cubicBezTo>
                <a:cubicBezTo>
                  <a:pt x="3691488" y="484921"/>
                  <a:pt x="3682915" y="483016"/>
                  <a:pt x="3672247" y="479968"/>
                </a:cubicBezTo>
                <a:lnTo>
                  <a:pt x="3663103" y="498256"/>
                </a:lnTo>
                <a:lnTo>
                  <a:pt x="3647101" y="508543"/>
                </a:lnTo>
                <a:cubicBezTo>
                  <a:pt x="3643291" y="518449"/>
                  <a:pt x="3639862" y="524736"/>
                  <a:pt x="3636814" y="527403"/>
                </a:cubicBezTo>
                <a:cubicBezTo>
                  <a:pt x="3633766" y="530070"/>
                  <a:pt x="3627289" y="538642"/>
                  <a:pt x="3617383" y="553120"/>
                </a:cubicBezTo>
                <a:cubicBezTo>
                  <a:pt x="3607477" y="567598"/>
                  <a:pt x="3602143" y="577314"/>
                  <a:pt x="3601381" y="582267"/>
                </a:cubicBezTo>
                <a:cubicBezTo>
                  <a:pt x="3600619" y="587220"/>
                  <a:pt x="3599095" y="592744"/>
                  <a:pt x="3596809" y="598840"/>
                </a:cubicBezTo>
                <a:cubicBezTo>
                  <a:pt x="3594523" y="604936"/>
                  <a:pt x="3593380" y="615414"/>
                  <a:pt x="3593380" y="630273"/>
                </a:cubicBezTo>
                <a:cubicBezTo>
                  <a:pt x="3593380" y="645132"/>
                  <a:pt x="3592237" y="658657"/>
                  <a:pt x="3589951" y="670849"/>
                </a:cubicBezTo>
                <a:cubicBezTo>
                  <a:pt x="3581569" y="671611"/>
                  <a:pt x="3572425" y="676564"/>
                  <a:pt x="3562519" y="685708"/>
                </a:cubicBezTo>
                <a:lnTo>
                  <a:pt x="3556804" y="697138"/>
                </a:lnTo>
                <a:cubicBezTo>
                  <a:pt x="3547660" y="695614"/>
                  <a:pt x="3540993" y="692757"/>
                  <a:pt x="3536802" y="688566"/>
                </a:cubicBezTo>
                <a:cubicBezTo>
                  <a:pt x="3532611" y="684375"/>
                  <a:pt x="3514132" y="668182"/>
                  <a:pt x="3481366" y="639988"/>
                </a:cubicBezTo>
                <a:cubicBezTo>
                  <a:pt x="3476794" y="630844"/>
                  <a:pt x="3473556" y="624748"/>
                  <a:pt x="3471651" y="621700"/>
                </a:cubicBezTo>
                <a:cubicBezTo>
                  <a:pt x="3469746" y="618652"/>
                  <a:pt x="3468222" y="614271"/>
                  <a:pt x="3467079" y="608556"/>
                </a:cubicBezTo>
                <a:cubicBezTo>
                  <a:pt x="3465936" y="602841"/>
                  <a:pt x="3465745" y="596745"/>
                  <a:pt x="3466507" y="590268"/>
                </a:cubicBezTo>
                <a:cubicBezTo>
                  <a:pt x="3467269" y="583791"/>
                  <a:pt x="3471651" y="573123"/>
                  <a:pt x="3479652" y="558264"/>
                </a:cubicBezTo>
                <a:cubicBezTo>
                  <a:pt x="3487653" y="543405"/>
                  <a:pt x="3490510" y="531784"/>
                  <a:pt x="3488224" y="523402"/>
                </a:cubicBezTo>
                <a:cubicBezTo>
                  <a:pt x="3491272" y="520354"/>
                  <a:pt x="3493177" y="516925"/>
                  <a:pt x="3493939" y="513115"/>
                </a:cubicBezTo>
                <a:cubicBezTo>
                  <a:pt x="3494701" y="509305"/>
                  <a:pt x="3498702" y="493303"/>
                  <a:pt x="3505941" y="465109"/>
                </a:cubicBezTo>
                <a:cubicBezTo>
                  <a:pt x="3513180" y="436915"/>
                  <a:pt x="3516799" y="419580"/>
                  <a:pt x="3516799" y="413103"/>
                </a:cubicBezTo>
                <a:cubicBezTo>
                  <a:pt x="3516799" y="406626"/>
                  <a:pt x="3517180" y="399958"/>
                  <a:pt x="3517942" y="393100"/>
                </a:cubicBezTo>
                <a:cubicBezTo>
                  <a:pt x="3518704" y="386242"/>
                  <a:pt x="3517942" y="381670"/>
                  <a:pt x="3515656" y="379384"/>
                </a:cubicBezTo>
                <a:cubicBezTo>
                  <a:pt x="3513370" y="377098"/>
                  <a:pt x="3509941" y="372907"/>
                  <a:pt x="3505369" y="366811"/>
                </a:cubicBezTo>
                <a:lnTo>
                  <a:pt x="3511084" y="356524"/>
                </a:lnTo>
                <a:cubicBezTo>
                  <a:pt x="3536230" y="365668"/>
                  <a:pt x="3557566" y="377479"/>
                  <a:pt x="3575092" y="391957"/>
                </a:cubicBezTo>
                <a:lnTo>
                  <a:pt x="3583093" y="417103"/>
                </a:lnTo>
                <a:cubicBezTo>
                  <a:pt x="3590713" y="413293"/>
                  <a:pt x="3609763" y="405102"/>
                  <a:pt x="3640243" y="392529"/>
                </a:cubicBezTo>
                <a:cubicBezTo>
                  <a:pt x="3670723" y="379956"/>
                  <a:pt x="3692440" y="370812"/>
                  <a:pt x="3705394" y="365097"/>
                </a:cubicBezTo>
                <a:cubicBezTo>
                  <a:pt x="3718348" y="359382"/>
                  <a:pt x="3734350" y="351190"/>
                  <a:pt x="3753400" y="340522"/>
                </a:cubicBezTo>
                <a:lnTo>
                  <a:pt x="3771688" y="322234"/>
                </a:lnTo>
                <a:cubicBezTo>
                  <a:pt x="3762544" y="309280"/>
                  <a:pt x="3756258" y="300708"/>
                  <a:pt x="3752829" y="296517"/>
                </a:cubicBezTo>
                <a:cubicBezTo>
                  <a:pt x="3749400" y="292326"/>
                  <a:pt x="3743113" y="281467"/>
                  <a:pt x="3733969" y="263941"/>
                </a:cubicBezTo>
                <a:cubicBezTo>
                  <a:pt x="3724825" y="246415"/>
                  <a:pt x="3713776" y="231556"/>
                  <a:pt x="3700822" y="219364"/>
                </a:cubicBezTo>
                <a:lnTo>
                  <a:pt x="3705394" y="214792"/>
                </a:lnTo>
                <a:cubicBezTo>
                  <a:pt x="3702346" y="201838"/>
                  <a:pt x="3701584" y="194028"/>
                  <a:pt x="3703108" y="191361"/>
                </a:cubicBezTo>
                <a:cubicBezTo>
                  <a:pt x="3704632" y="188694"/>
                  <a:pt x="3706156" y="183931"/>
                  <a:pt x="3707680" y="177073"/>
                </a:cubicBezTo>
                <a:close/>
                <a:moveTo>
                  <a:pt x="1501309" y="139354"/>
                </a:moveTo>
                <a:cubicBezTo>
                  <a:pt x="1511977" y="153832"/>
                  <a:pt x="1521692" y="169644"/>
                  <a:pt x="1530455" y="186789"/>
                </a:cubicBezTo>
                <a:cubicBezTo>
                  <a:pt x="1539218" y="203934"/>
                  <a:pt x="1543600" y="218602"/>
                  <a:pt x="1543600" y="230794"/>
                </a:cubicBezTo>
                <a:cubicBezTo>
                  <a:pt x="1576366" y="220126"/>
                  <a:pt x="1593892" y="214602"/>
                  <a:pt x="1596178" y="214221"/>
                </a:cubicBezTo>
                <a:cubicBezTo>
                  <a:pt x="1598464" y="213840"/>
                  <a:pt x="1602655" y="213268"/>
                  <a:pt x="1608751" y="212506"/>
                </a:cubicBezTo>
                <a:lnTo>
                  <a:pt x="1614466" y="227365"/>
                </a:lnTo>
                <a:cubicBezTo>
                  <a:pt x="1601512" y="248701"/>
                  <a:pt x="1592558" y="262036"/>
                  <a:pt x="1587605" y="267370"/>
                </a:cubicBezTo>
                <a:cubicBezTo>
                  <a:pt x="1582652" y="272704"/>
                  <a:pt x="1579604" y="277086"/>
                  <a:pt x="1578461" y="280515"/>
                </a:cubicBezTo>
                <a:cubicBezTo>
                  <a:pt x="1577318" y="283944"/>
                  <a:pt x="1575985" y="287182"/>
                  <a:pt x="1574461" y="290230"/>
                </a:cubicBezTo>
                <a:cubicBezTo>
                  <a:pt x="1572937" y="293278"/>
                  <a:pt x="1572365" y="297088"/>
                  <a:pt x="1572746" y="301660"/>
                </a:cubicBezTo>
                <a:cubicBezTo>
                  <a:pt x="1573127" y="306232"/>
                  <a:pt x="1571603" y="310614"/>
                  <a:pt x="1568174" y="314805"/>
                </a:cubicBezTo>
                <a:cubicBezTo>
                  <a:pt x="1564745" y="318996"/>
                  <a:pt x="1562078" y="323377"/>
                  <a:pt x="1560173" y="327949"/>
                </a:cubicBezTo>
                <a:cubicBezTo>
                  <a:pt x="1558268" y="332521"/>
                  <a:pt x="1555982" y="336903"/>
                  <a:pt x="1553315" y="341094"/>
                </a:cubicBezTo>
                <a:cubicBezTo>
                  <a:pt x="1550648" y="345285"/>
                  <a:pt x="1550267" y="351571"/>
                  <a:pt x="1552172" y="359953"/>
                </a:cubicBezTo>
                <a:cubicBezTo>
                  <a:pt x="1554077" y="368335"/>
                  <a:pt x="1553506" y="375384"/>
                  <a:pt x="1550458" y="381099"/>
                </a:cubicBezTo>
                <a:cubicBezTo>
                  <a:pt x="1547410" y="386814"/>
                  <a:pt x="1547410" y="395005"/>
                  <a:pt x="1550458" y="405673"/>
                </a:cubicBezTo>
                <a:lnTo>
                  <a:pt x="1537885" y="422818"/>
                </a:lnTo>
                <a:cubicBezTo>
                  <a:pt x="1526455" y="431962"/>
                  <a:pt x="1519406" y="436534"/>
                  <a:pt x="1516739" y="436534"/>
                </a:cubicBezTo>
                <a:cubicBezTo>
                  <a:pt x="1514072" y="436534"/>
                  <a:pt x="1510453" y="437296"/>
                  <a:pt x="1505881" y="438820"/>
                </a:cubicBezTo>
                <a:lnTo>
                  <a:pt x="1497880" y="423961"/>
                </a:lnTo>
                <a:lnTo>
                  <a:pt x="1487593" y="425104"/>
                </a:lnTo>
                <a:lnTo>
                  <a:pt x="1480735" y="419389"/>
                </a:lnTo>
                <a:lnTo>
                  <a:pt x="1464733" y="413674"/>
                </a:lnTo>
                <a:lnTo>
                  <a:pt x="1459018" y="402244"/>
                </a:lnTo>
                <a:lnTo>
                  <a:pt x="1452160" y="399958"/>
                </a:lnTo>
                <a:cubicBezTo>
                  <a:pt x="1448350" y="393100"/>
                  <a:pt x="1444921" y="387385"/>
                  <a:pt x="1441873" y="382813"/>
                </a:cubicBezTo>
                <a:cubicBezTo>
                  <a:pt x="1438825" y="378241"/>
                  <a:pt x="1429681" y="355000"/>
                  <a:pt x="1414441" y="313090"/>
                </a:cubicBezTo>
                <a:lnTo>
                  <a:pt x="1407583" y="314233"/>
                </a:lnTo>
                <a:cubicBezTo>
                  <a:pt x="1419013" y="273847"/>
                  <a:pt x="1427966" y="247939"/>
                  <a:pt x="1434443" y="236509"/>
                </a:cubicBezTo>
                <a:cubicBezTo>
                  <a:pt x="1440920" y="225079"/>
                  <a:pt x="1451017" y="203362"/>
                  <a:pt x="1464733" y="171358"/>
                </a:cubicBezTo>
                <a:lnTo>
                  <a:pt x="1473877" y="167929"/>
                </a:lnTo>
                <a:lnTo>
                  <a:pt x="1481878" y="159928"/>
                </a:lnTo>
                <a:lnTo>
                  <a:pt x="1495594" y="149641"/>
                </a:lnTo>
                <a:close/>
                <a:moveTo>
                  <a:pt x="2615426" y="127581"/>
                </a:moveTo>
                <a:cubicBezTo>
                  <a:pt x="2631942" y="131467"/>
                  <a:pt x="2644086" y="133653"/>
                  <a:pt x="2651859" y="134139"/>
                </a:cubicBezTo>
                <a:cubicBezTo>
                  <a:pt x="2659631" y="134625"/>
                  <a:pt x="2670804" y="140697"/>
                  <a:pt x="2685377" y="152356"/>
                </a:cubicBezTo>
                <a:cubicBezTo>
                  <a:pt x="2694121" y="170815"/>
                  <a:pt x="2703108" y="185874"/>
                  <a:pt x="2712338" y="197533"/>
                </a:cubicBezTo>
                <a:cubicBezTo>
                  <a:pt x="2721568" y="209191"/>
                  <a:pt x="2726425" y="216964"/>
                  <a:pt x="2726911" y="220850"/>
                </a:cubicBezTo>
                <a:cubicBezTo>
                  <a:pt x="2727397" y="224736"/>
                  <a:pt x="2728368" y="228622"/>
                  <a:pt x="2729826" y="232509"/>
                </a:cubicBezTo>
                <a:cubicBezTo>
                  <a:pt x="2731283" y="236395"/>
                  <a:pt x="2731526" y="239795"/>
                  <a:pt x="2730554" y="242710"/>
                </a:cubicBezTo>
                <a:cubicBezTo>
                  <a:pt x="2729583" y="245625"/>
                  <a:pt x="2729097" y="248782"/>
                  <a:pt x="2729097" y="252182"/>
                </a:cubicBezTo>
                <a:cubicBezTo>
                  <a:pt x="2729097" y="255583"/>
                  <a:pt x="2727883" y="258255"/>
                  <a:pt x="2725454" y="260198"/>
                </a:cubicBezTo>
                <a:cubicBezTo>
                  <a:pt x="2723025" y="262141"/>
                  <a:pt x="2718410" y="266513"/>
                  <a:pt x="2711609" y="273314"/>
                </a:cubicBezTo>
                <a:cubicBezTo>
                  <a:pt x="2690235" y="273314"/>
                  <a:pt x="2662546" y="276714"/>
                  <a:pt x="2628542" y="283515"/>
                </a:cubicBezTo>
                <a:cubicBezTo>
                  <a:pt x="2626599" y="287401"/>
                  <a:pt x="2622227" y="292502"/>
                  <a:pt x="2615426" y="298817"/>
                </a:cubicBezTo>
                <a:cubicBezTo>
                  <a:pt x="2608625" y="305132"/>
                  <a:pt x="2597452" y="324320"/>
                  <a:pt x="2581907" y="356381"/>
                </a:cubicBezTo>
                <a:cubicBezTo>
                  <a:pt x="2566363" y="388442"/>
                  <a:pt x="2558104" y="409088"/>
                  <a:pt x="2557133" y="418318"/>
                </a:cubicBezTo>
                <a:cubicBezTo>
                  <a:pt x="2556161" y="427547"/>
                  <a:pt x="2554461" y="434591"/>
                  <a:pt x="2552032" y="439449"/>
                </a:cubicBezTo>
                <a:cubicBezTo>
                  <a:pt x="2549603" y="444307"/>
                  <a:pt x="2544988" y="454994"/>
                  <a:pt x="2538188" y="471510"/>
                </a:cubicBezTo>
                <a:cubicBezTo>
                  <a:pt x="2559562" y="465681"/>
                  <a:pt x="2575107" y="460337"/>
                  <a:pt x="2584822" y="455479"/>
                </a:cubicBezTo>
                <a:cubicBezTo>
                  <a:pt x="2594537" y="450622"/>
                  <a:pt x="2603039" y="449164"/>
                  <a:pt x="2610325" y="451107"/>
                </a:cubicBezTo>
                <a:cubicBezTo>
                  <a:pt x="2617612" y="453051"/>
                  <a:pt x="2624656" y="454508"/>
                  <a:pt x="2631456" y="455479"/>
                </a:cubicBezTo>
                <a:cubicBezTo>
                  <a:pt x="2638257" y="456451"/>
                  <a:pt x="2662060" y="465195"/>
                  <a:pt x="2702865" y="481711"/>
                </a:cubicBezTo>
                <a:cubicBezTo>
                  <a:pt x="2713552" y="498228"/>
                  <a:pt x="2721082" y="509158"/>
                  <a:pt x="2725454" y="514501"/>
                </a:cubicBezTo>
                <a:cubicBezTo>
                  <a:pt x="2729826" y="519845"/>
                  <a:pt x="2731283" y="526160"/>
                  <a:pt x="2729826" y="533446"/>
                </a:cubicBezTo>
                <a:cubicBezTo>
                  <a:pt x="2728368" y="540733"/>
                  <a:pt x="2727397" y="547048"/>
                  <a:pt x="2726911" y="552391"/>
                </a:cubicBezTo>
                <a:cubicBezTo>
                  <a:pt x="2726425" y="557735"/>
                  <a:pt x="2724968" y="562593"/>
                  <a:pt x="2722539" y="566965"/>
                </a:cubicBezTo>
                <a:cubicBezTo>
                  <a:pt x="2720110" y="571337"/>
                  <a:pt x="2712581" y="587853"/>
                  <a:pt x="2699951" y="616514"/>
                </a:cubicBezTo>
                <a:cubicBezTo>
                  <a:pt x="2687321" y="645175"/>
                  <a:pt x="2675905" y="667034"/>
                  <a:pt x="2665704" y="682093"/>
                </a:cubicBezTo>
                <a:cubicBezTo>
                  <a:pt x="2655502" y="697152"/>
                  <a:pt x="2643115" y="712454"/>
                  <a:pt x="2628542" y="727999"/>
                </a:cubicBezTo>
                <a:cubicBezTo>
                  <a:pt x="2645058" y="732857"/>
                  <a:pt x="2661574" y="738686"/>
                  <a:pt x="2678091" y="745487"/>
                </a:cubicBezTo>
                <a:cubicBezTo>
                  <a:pt x="2683920" y="755203"/>
                  <a:pt x="2686349" y="765890"/>
                  <a:pt x="2685377" y="777548"/>
                </a:cubicBezTo>
                <a:cubicBezTo>
                  <a:pt x="2659146" y="793093"/>
                  <a:pt x="2638743" y="804752"/>
                  <a:pt x="2624170" y="812524"/>
                </a:cubicBezTo>
                <a:cubicBezTo>
                  <a:pt x="2609597" y="820296"/>
                  <a:pt x="2564419" y="840699"/>
                  <a:pt x="2488639" y="873732"/>
                </a:cubicBezTo>
                <a:cubicBezTo>
                  <a:pt x="2485724" y="881504"/>
                  <a:pt x="2492039" y="901907"/>
                  <a:pt x="2507584" y="934939"/>
                </a:cubicBezTo>
                <a:cubicBezTo>
                  <a:pt x="2497868" y="949513"/>
                  <a:pt x="2487667" y="963114"/>
                  <a:pt x="2476980" y="975744"/>
                </a:cubicBezTo>
                <a:cubicBezTo>
                  <a:pt x="2477951" y="985460"/>
                  <a:pt x="2478437" y="995175"/>
                  <a:pt x="2478437" y="1004891"/>
                </a:cubicBezTo>
                <a:lnTo>
                  <a:pt x="2469693" y="1012178"/>
                </a:lnTo>
                <a:lnTo>
                  <a:pt x="2439090" y="993232"/>
                </a:lnTo>
                <a:cubicBezTo>
                  <a:pt x="2425488" y="973801"/>
                  <a:pt x="2416258" y="960928"/>
                  <a:pt x="2411400" y="954613"/>
                </a:cubicBezTo>
                <a:cubicBezTo>
                  <a:pt x="2406543" y="948298"/>
                  <a:pt x="2397799" y="933725"/>
                  <a:pt x="2385168" y="910893"/>
                </a:cubicBezTo>
                <a:cubicBezTo>
                  <a:pt x="2372538" y="888062"/>
                  <a:pt x="2367195" y="873732"/>
                  <a:pt x="2369138" y="867902"/>
                </a:cubicBezTo>
                <a:cubicBezTo>
                  <a:pt x="2371081" y="862073"/>
                  <a:pt x="2370838" y="854058"/>
                  <a:pt x="2368409" y="843856"/>
                </a:cubicBezTo>
                <a:cubicBezTo>
                  <a:pt x="2365980" y="833655"/>
                  <a:pt x="2364037" y="822968"/>
                  <a:pt x="2362580" y="811795"/>
                </a:cubicBezTo>
                <a:cubicBezTo>
                  <a:pt x="2361123" y="800623"/>
                  <a:pt x="2358451" y="793093"/>
                  <a:pt x="2354565" y="789207"/>
                </a:cubicBezTo>
                <a:lnTo>
                  <a:pt x="2334162" y="818353"/>
                </a:lnTo>
                <a:lnTo>
                  <a:pt x="2318132" y="824183"/>
                </a:lnTo>
                <a:cubicBezTo>
                  <a:pt x="2312302" y="842642"/>
                  <a:pt x="2306959" y="853815"/>
                  <a:pt x="2302101" y="857701"/>
                </a:cubicBezTo>
                <a:cubicBezTo>
                  <a:pt x="2297243" y="861587"/>
                  <a:pt x="2288985" y="869360"/>
                  <a:pt x="2277326" y="881018"/>
                </a:cubicBezTo>
                <a:cubicBezTo>
                  <a:pt x="2260810" y="893648"/>
                  <a:pt x="2244537" y="902878"/>
                  <a:pt x="2228506" y="908707"/>
                </a:cubicBezTo>
                <a:cubicBezTo>
                  <a:pt x="2212475" y="914537"/>
                  <a:pt x="2201545" y="916966"/>
                  <a:pt x="2195716" y="915994"/>
                </a:cubicBezTo>
                <a:cubicBezTo>
                  <a:pt x="2189887" y="915023"/>
                  <a:pt x="2186001" y="915265"/>
                  <a:pt x="2184058" y="916723"/>
                </a:cubicBezTo>
                <a:cubicBezTo>
                  <a:pt x="2182115" y="918180"/>
                  <a:pt x="2178228" y="919395"/>
                  <a:pt x="2172399" y="920366"/>
                </a:cubicBezTo>
                <a:cubicBezTo>
                  <a:pt x="2170456" y="907736"/>
                  <a:pt x="2170456" y="898020"/>
                  <a:pt x="2172399" y="891220"/>
                </a:cubicBezTo>
                <a:cubicBezTo>
                  <a:pt x="2174342" y="884419"/>
                  <a:pt x="2175799" y="877618"/>
                  <a:pt x="2176771" y="870817"/>
                </a:cubicBezTo>
                <a:cubicBezTo>
                  <a:pt x="2177743" y="864016"/>
                  <a:pt x="2196202" y="829040"/>
                  <a:pt x="2232149" y="765890"/>
                </a:cubicBezTo>
                <a:lnTo>
                  <a:pt x="2242351" y="761518"/>
                </a:lnTo>
                <a:lnTo>
                  <a:pt x="2258381" y="792121"/>
                </a:lnTo>
                <a:cubicBezTo>
                  <a:pt x="2268097" y="775605"/>
                  <a:pt x="2274898" y="764918"/>
                  <a:pt x="2278784" y="760060"/>
                </a:cubicBezTo>
                <a:cubicBezTo>
                  <a:pt x="2282670" y="755203"/>
                  <a:pt x="2293114" y="731885"/>
                  <a:pt x="2310116" y="690109"/>
                </a:cubicBezTo>
                <a:cubicBezTo>
                  <a:pt x="2327118" y="648332"/>
                  <a:pt x="2335134" y="619429"/>
                  <a:pt x="2334162" y="603398"/>
                </a:cubicBezTo>
                <a:cubicBezTo>
                  <a:pt x="2333191" y="587367"/>
                  <a:pt x="2332705" y="570851"/>
                  <a:pt x="2332705" y="553849"/>
                </a:cubicBezTo>
                <a:cubicBezTo>
                  <a:pt x="2332705" y="536847"/>
                  <a:pt x="2334648" y="509400"/>
                  <a:pt x="2338534" y="471510"/>
                </a:cubicBezTo>
                <a:cubicBezTo>
                  <a:pt x="2350193" y="466652"/>
                  <a:pt x="2362337" y="465681"/>
                  <a:pt x="2374967" y="468595"/>
                </a:cubicBezTo>
                <a:cubicBezTo>
                  <a:pt x="2396341" y="389900"/>
                  <a:pt x="2408243" y="347880"/>
                  <a:pt x="2410672" y="342537"/>
                </a:cubicBezTo>
                <a:cubicBezTo>
                  <a:pt x="2413101" y="337193"/>
                  <a:pt x="2413101" y="332821"/>
                  <a:pt x="2410672" y="329421"/>
                </a:cubicBezTo>
                <a:cubicBezTo>
                  <a:pt x="2408243" y="326020"/>
                  <a:pt x="2406300" y="322620"/>
                  <a:pt x="2404842" y="319219"/>
                </a:cubicBezTo>
                <a:cubicBezTo>
                  <a:pt x="2403385" y="315819"/>
                  <a:pt x="2399256" y="310233"/>
                  <a:pt x="2392455" y="302460"/>
                </a:cubicBezTo>
                <a:cubicBezTo>
                  <a:pt x="2385654" y="294688"/>
                  <a:pt x="2381039" y="287158"/>
                  <a:pt x="2378610" y="279872"/>
                </a:cubicBezTo>
                <a:cubicBezTo>
                  <a:pt x="2376182" y="272585"/>
                  <a:pt x="2369138" y="258012"/>
                  <a:pt x="2357479" y="236152"/>
                </a:cubicBezTo>
                <a:cubicBezTo>
                  <a:pt x="2345821" y="214292"/>
                  <a:pt x="2338777" y="201176"/>
                  <a:pt x="2336348" y="196804"/>
                </a:cubicBezTo>
                <a:cubicBezTo>
                  <a:pt x="2333919" y="192432"/>
                  <a:pt x="2334162" y="181016"/>
                  <a:pt x="2337077" y="162557"/>
                </a:cubicBezTo>
                <a:lnTo>
                  <a:pt x="2360394" y="156728"/>
                </a:lnTo>
                <a:lnTo>
                  <a:pt x="2405571" y="191704"/>
                </a:lnTo>
                <a:cubicBezTo>
                  <a:pt x="2414315" y="189760"/>
                  <a:pt x="2421116" y="188546"/>
                  <a:pt x="2425974" y="188060"/>
                </a:cubicBezTo>
                <a:cubicBezTo>
                  <a:pt x="2430831" y="187574"/>
                  <a:pt x="2442004" y="182474"/>
                  <a:pt x="2459492" y="172758"/>
                </a:cubicBezTo>
                <a:cubicBezTo>
                  <a:pt x="2461435" y="162071"/>
                  <a:pt x="2466293" y="153327"/>
                  <a:pt x="2474065" y="146526"/>
                </a:cubicBezTo>
                <a:cubicBezTo>
                  <a:pt x="2504183" y="144583"/>
                  <a:pt x="2521185" y="142154"/>
                  <a:pt x="2525072" y="139240"/>
                </a:cubicBezTo>
                <a:lnTo>
                  <a:pt x="2551304" y="149441"/>
                </a:lnTo>
                <a:cubicBezTo>
                  <a:pt x="2562962" y="140697"/>
                  <a:pt x="2569763" y="136082"/>
                  <a:pt x="2571706" y="135597"/>
                </a:cubicBezTo>
                <a:cubicBezTo>
                  <a:pt x="2573649" y="135111"/>
                  <a:pt x="2588222" y="132439"/>
                  <a:pt x="2615426" y="127581"/>
                </a:cubicBezTo>
                <a:close/>
                <a:moveTo>
                  <a:pt x="1675045" y="106207"/>
                </a:moveTo>
                <a:cubicBezTo>
                  <a:pt x="1687237" y="110017"/>
                  <a:pt x="1705144" y="119542"/>
                  <a:pt x="1728766" y="134782"/>
                </a:cubicBezTo>
                <a:cubicBezTo>
                  <a:pt x="1746292" y="152308"/>
                  <a:pt x="1761913" y="171358"/>
                  <a:pt x="1775629" y="191932"/>
                </a:cubicBezTo>
                <a:cubicBezTo>
                  <a:pt x="1838113" y="183550"/>
                  <a:pt x="1900597" y="175168"/>
                  <a:pt x="1963081" y="166786"/>
                </a:cubicBezTo>
                <a:lnTo>
                  <a:pt x="1964224" y="157642"/>
                </a:lnTo>
                <a:cubicBezTo>
                  <a:pt x="1968034" y="160690"/>
                  <a:pt x="1971653" y="162024"/>
                  <a:pt x="1975082" y="161643"/>
                </a:cubicBezTo>
                <a:cubicBezTo>
                  <a:pt x="1978511" y="161262"/>
                  <a:pt x="1981559" y="162024"/>
                  <a:pt x="1984226" y="163929"/>
                </a:cubicBezTo>
                <a:cubicBezTo>
                  <a:pt x="1986893" y="165834"/>
                  <a:pt x="2007277" y="180121"/>
                  <a:pt x="2045377" y="206791"/>
                </a:cubicBezTo>
                <a:cubicBezTo>
                  <a:pt x="2052997" y="217459"/>
                  <a:pt x="2058331" y="224508"/>
                  <a:pt x="2061379" y="227937"/>
                </a:cubicBezTo>
                <a:cubicBezTo>
                  <a:pt x="2064427" y="231366"/>
                  <a:pt x="2066332" y="235747"/>
                  <a:pt x="2067094" y="241081"/>
                </a:cubicBezTo>
                <a:cubicBezTo>
                  <a:pt x="2067856" y="246415"/>
                  <a:pt x="2069189" y="251559"/>
                  <a:pt x="2071094" y="256512"/>
                </a:cubicBezTo>
                <a:cubicBezTo>
                  <a:pt x="2072999" y="261465"/>
                  <a:pt x="2073190" y="265846"/>
                  <a:pt x="2071666" y="269656"/>
                </a:cubicBezTo>
                <a:cubicBezTo>
                  <a:pt x="2070142" y="273466"/>
                  <a:pt x="2067856" y="279943"/>
                  <a:pt x="2064808" y="289087"/>
                </a:cubicBezTo>
                <a:cubicBezTo>
                  <a:pt x="2057188" y="291373"/>
                  <a:pt x="2046329" y="298803"/>
                  <a:pt x="2032232" y="311376"/>
                </a:cubicBezTo>
                <a:cubicBezTo>
                  <a:pt x="2018135" y="323949"/>
                  <a:pt x="2008420" y="331188"/>
                  <a:pt x="2003086" y="333093"/>
                </a:cubicBezTo>
                <a:cubicBezTo>
                  <a:pt x="1997752" y="334998"/>
                  <a:pt x="1992608" y="337474"/>
                  <a:pt x="1987655" y="340522"/>
                </a:cubicBezTo>
                <a:cubicBezTo>
                  <a:pt x="1982702" y="343570"/>
                  <a:pt x="1978892" y="344904"/>
                  <a:pt x="1976225" y="344523"/>
                </a:cubicBezTo>
                <a:cubicBezTo>
                  <a:pt x="1973558" y="344142"/>
                  <a:pt x="1968986" y="345856"/>
                  <a:pt x="1962509" y="349666"/>
                </a:cubicBezTo>
                <a:cubicBezTo>
                  <a:pt x="1956032" y="353476"/>
                  <a:pt x="1949746" y="354238"/>
                  <a:pt x="1943650" y="351952"/>
                </a:cubicBezTo>
                <a:cubicBezTo>
                  <a:pt x="1930696" y="362620"/>
                  <a:pt x="1922885" y="367954"/>
                  <a:pt x="1920218" y="367954"/>
                </a:cubicBezTo>
                <a:cubicBezTo>
                  <a:pt x="1917551" y="367954"/>
                  <a:pt x="1904407" y="374050"/>
                  <a:pt x="1880785" y="386242"/>
                </a:cubicBezTo>
                <a:cubicBezTo>
                  <a:pt x="1912027" y="390814"/>
                  <a:pt x="1934315" y="395005"/>
                  <a:pt x="1947650" y="398815"/>
                </a:cubicBezTo>
                <a:cubicBezTo>
                  <a:pt x="1960985" y="402625"/>
                  <a:pt x="1974320" y="405864"/>
                  <a:pt x="1987655" y="408531"/>
                </a:cubicBezTo>
                <a:cubicBezTo>
                  <a:pt x="2000990" y="411198"/>
                  <a:pt x="2028232" y="421866"/>
                  <a:pt x="2069380" y="440535"/>
                </a:cubicBezTo>
                <a:cubicBezTo>
                  <a:pt x="2110528" y="459204"/>
                  <a:pt x="2156248" y="491017"/>
                  <a:pt x="2206540" y="535975"/>
                </a:cubicBezTo>
                <a:lnTo>
                  <a:pt x="2203111" y="546262"/>
                </a:lnTo>
                <a:cubicBezTo>
                  <a:pt x="2208445" y="552358"/>
                  <a:pt x="2210731" y="559597"/>
                  <a:pt x="2209969" y="567979"/>
                </a:cubicBezTo>
                <a:cubicBezTo>
                  <a:pt x="2202349" y="571789"/>
                  <a:pt x="2195491" y="576742"/>
                  <a:pt x="2189395" y="582838"/>
                </a:cubicBezTo>
                <a:lnTo>
                  <a:pt x="2182537" y="596554"/>
                </a:lnTo>
                <a:lnTo>
                  <a:pt x="2165392" y="605698"/>
                </a:lnTo>
                <a:cubicBezTo>
                  <a:pt x="2150152" y="600364"/>
                  <a:pt x="2139674" y="597507"/>
                  <a:pt x="2133959" y="597126"/>
                </a:cubicBezTo>
                <a:cubicBezTo>
                  <a:pt x="2128244" y="596745"/>
                  <a:pt x="2124434" y="595602"/>
                  <a:pt x="2122529" y="593697"/>
                </a:cubicBezTo>
                <a:cubicBezTo>
                  <a:pt x="2120624" y="591792"/>
                  <a:pt x="2106718" y="580933"/>
                  <a:pt x="2080810" y="561121"/>
                </a:cubicBezTo>
                <a:lnTo>
                  <a:pt x="2059093" y="564550"/>
                </a:lnTo>
                <a:lnTo>
                  <a:pt x="2063665" y="548548"/>
                </a:lnTo>
                <a:cubicBezTo>
                  <a:pt x="2050711" y="545500"/>
                  <a:pt x="2040995" y="542643"/>
                  <a:pt x="2034518" y="539976"/>
                </a:cubicBezTo>
                <a:cubicBezTo>
                  <a:pt x="2028041" y="537309"/>
                  <a:pt x="2014135" y="540547"/>
                  <a:pt x="1992799" y="549691"/>
                </a:cubicBezTo>
                <a:lnTo>
                  <a:pt x="1988227" y="545119"/>
                </a:lnTo>
                <a:cubicBezTo>
                  <a:pt x="1976797" y="549691"/>
                  <a:pt x="1968986" y="551977"/>
                  <a:pt x="1964795" y="551977"/>
                </a:cubicBezTo>
                <a:cubicBezTo>
                  <a:pt x="1960604" y="551977"/>
                  <a:pt x="1948603" y="555406"/>
                  <a:pt x="1928791" y="562264"/>
                </a:cubicBezTo>
                <a:cubicBezTo>
                  <a:pt x="1947841" y="574456"/>
                  <a:pt x="1965367" y="588172"/>
                  <a:pt x="1981369" y="603412"/>
                </a:cubicBezTo>
                <a:cubicBezTo>
                  <a:pt x="1983655" y="607984"/>
                  <a:pt x="1985560" y="611223"/>
                  <a:pt x="1987084" y="613128"/>
                </a:cubicBezTo>
                <a:cubicBezTo>
                  <a:pt x="1988608" y="615033"/>
                  <a:pt x="1988989" y="617319"/>
                  <a:pt x="1988227" y="619986"/>
                </a:cubicBezTo>
                <a:cubicBezTo>
                  <a:pt x="1987465" y="622653"/>
                  <a:pt x="1986322" y="627415"/>
                  <a:pt x="1984798" y="634273"/>
                </a:cubicBezTo>
                <a:cubicBezTo>
                  <a:pt x="1977178" y="638083"/>
                  <a:pt x="1970891" y="642084"/>
                  <a:pt x="1965938" y="646275"/>
                </a:cubicBezTo>
                <a:cubicBezTo>
                  <a:pt x="1960985" y="650466"/>
                  <a:pt x="1952984" y="651799"/>
                  <a:pt x="1941935" y="650275"/>
                </a:cubicBezTo>
                <a:cubicBezTo>
                  <a:pt x="1930886" y="648751"/>
                  <a:pt x="1923266" y="649513"/>
                  <a:pt x="1919075" y="652561"/>
                </a:cubicBezTo>
                <a:cubicBezTo>
                  <a:pt x="1914884" y="655609"/>
                  <a:pt x="1910503" y="658086"/>
                  <a:pt x="1905931" y="659991"/>
                </a:cubicBezTo>
                <a:cubicBezTo>
                  <a:pt x="1901359" y="661896"/>
                  <a:pt x="1888786" y="672183"/>
                  <a:pt x="1868212" y="690852"/>
                </a:cubicBezTo>
                <a:cubicBezTo>
                  <a:pt x="1847638" y="709521"/>
                  <a:pt x="1835065" y="719617"/>
                  <a:pt x="1830493" y="721141"/>
                </a:cubicBezTo>
                <a:cubicBezTo>
                  <a:pt x="1825921" y="722665"/>
                  <a:pt x="1818301" y="727237"/>
                  <a:pt x="1807633" y="734857"/>
                </a:cubicBezTo>
                <a:lnTo>
                  <a:pt x="1817920" y="747430"/>
                </a:lnTo>
                <a:cubicBezTo>
                  <a:pt x="1904026" y="745906"/>
                  <a:pt x="1949746" y="745335"/>
                  <a:pt x="1955080" y="745716"/>
                </a:cubicBezTo>
                <a:cubicBezTo>
                  <a:pt x="1960414" y="746097"/>
                  <a:pt x="1962319" y="746668"/>
                  <a:pt x="1960795" y="747430"/>
                </a:cubicBezTo>
                <a:lnTo>
                  <a:pt x="1973368" y="734857"/>
                </a:lnTo>
                <a:cubicBezTo>
                  <a:pt x="1982512" y="738667"/>
                  <a:pt x="1992037" y="740953"/>
                  <a:pt x="2001943" y="741715"/>
                </a:cubicBezTo>
                <a:lnTo>
                  <a:pt x="2003086" y="746287"/>
                </a:lnTo>
                <a:cubicBezTo>
                  <a:pt x="2016802" y="756955"/>
                  <a:pt x="2038328" y="768195"/>
                  <a:pt x="2067665" y="780006"/>
                </a:cubicBezTo>
                <a:cubicBezTo>
                  <a:pt x="2097002" y="791817"/>
                  <a:pt x="2118529" y="803818"/>
                  <a:pt x="2132245" y="816010"/>
                </a:cubicBezTo>
                <a:cubicBezTo>
                  <a:pt x="2132245" y="824392"/>
                  <a:pt x="2133007" y="832774"/>
                  <a:pt x="2134531" y="841156"/>
                </a:cubicBezTo>
                <a:cubicBezTo>
                  <a:pt x="2126149" y="848014"/>
                  <a:pt x="2118529" y="852015"/>
                  <a:pt x="2111671" y="853158"/>
                </a:cubicBezTo>
                <a:cubicBezTo>
                  <a:pt x="2104813" y="854301"/>
                  <a:pt x="2097764" y="856206"/>
                  <a:pt x="2090525" y="858873"/>
                </a:cubicBezTo>
                <a:cubicBezTo>
                  <a:pt x="2083286" y="861540"/>
                  <a:pt x="2076619" y="861921"/>
                  <a:pt x="2070523" y="860016"/>
                </a:cubicBezTo>
                <a:cubicBezTo>
                  <a:pt x="2064427" y="858111"/>
                  <a:pt x="2058712" y="856777"/>
                  <a:pt x="2053378" y="856015"/>
                </a:cubicBezTo>
                <a:cubicBezTo>
                  <a:pt x="2048044" y="855253"/>
                  <a:pt x="2041376" y="852586"/>
                  <a:pt x="2033375" y="848014"/>
                </a:cubicBezTo>
                <a:cubicBezTo>
                  <a:pt x="2025374" y="843442"/>
                  <a:pt x="2007277" y="835822"/>
                  <a:pt x="1979083" y="825154"/>
                </a:cubicBezTo>
                <a:cubicBezTo>
                  <a:pt x="1950889" y="814486"/>
                  <a:pt x="1934696" y="807057"/>
                  <a:pt x="1930505" y="802866"/>
                </a:cubicBezTo>
                <a:cubicBezTo>
                  <a:pt x="1926314" y="798675"/>
                  <a:pt x="1922314" y="796389"/>
                  <a:pt x="1918504" y="796008"/>
                </a:cubicBezTo>
                <a:cubicBezTo>
                  <a:pt x="1914694" y="795627"/>
                  <a:pt x="1911074" y="795055"/>
                  <a:pt x="1907645" y="794293"/>
                </a:cubicBezTo>
                <a:cubicBezTo>
                  <a:pt x="1904216" y="793531"/>
                  <a:pt x="1900406" y="794103"/>
                  <a:pt x="1896215" y="796008"/>
                </a:cubicBezTo>
                <a:cubicBezTo>
                  <a:pt x="1892024" y="797913"/>
                  <a:pt x="1880785" y="800389"/>
                  <a:pt x="1862497" y="803437"/>
                </a:cubicBezTo>
                <a:cubicBezTo>
                  <a:pt x="1870117" y="824773"/>
                  <a:pt x="1875451" y="839251"/>
                  <a:pt x="1878499" y="846871"/>
                </a:cubicBezTo>
                <a:cubicBezTo>
                  <a:pt x="1881547" y="854491"/>
                  <a:pt x="1884023" y="863445"/>
                  <a:pt x="1885928" y="873732"/>
                </a:cubicBezTo>
                <a:cubicBezTo>
                  <a:pt x="1887833" y="884019"/>
                  <a:pt x="1889738" y="893353"/>
                  <a:pt x="1891643" y="901735"/>
                </a:cubicBezTo>
                <a:cubicBezTo>
                  <a:pt x="1893548" y="910117"/>
                  <a:pt x="1894501" y="930120"/>
                  <a:pt x="1894501" y="961743"/>
                </a:cubicBezTo>
                <a:cubicBezTo>
                  <a:pt x="1894501" y="993366"/>
                  <a:pt x="1893548" y="1013178"/>
                  <a:pt x="1891643" y="1021179"/>
                </a:cubicBezTo>
                <a:cubicBezTo>
                  <a:pt x="1889738" y="1029180"/>
                  <a:pt x="1888214" y="1037943"/>
                  <a:pt x="1887071" y="1047468"/>
                </a:cubicBezTo>
                <a:cubicBezTo>
                  <a:pt x="1885928" y="1056993"/>
                  <a:pt x="1882880" y="1065946"/>
                  <a:pt x="1877927" y="1074328"/>
                </a:cubicBezTo>
                <a:cubicBezTo>
                  <a:pt x="1872974" y="1082710"/>
                  <a:pt x="1868593" y="1091092"/>
                  <a:pt x="1864783" y="1099474"/>
                </a:cubicBezTo>
                <a:cubicBezTo>
                  <a:pt x="1860973" y="1107856"/>
                  <a:pt x="1851829" y="1119667"/>
                  <a:pt x="1837351" y="1134907"/>
                </a:cubicBezTo>
                <a:cubicBezTo>
                  <a:pt x="1829731" y="1138717"/>
                  <a:pt x="1824206" y="1142527"/>
                  <a:pt x="1820777" y="1146337"/>
                </a:cubicBezTo>
                <a:cubicBezTo>
                  <a:pt x="1817348" y="1150147"/>
                  <a:pt x="1811252" y="1153195"/>
                  <a:pt x="1802489" y="1155481"/>
                </a:cubicBezTo>
                <a:cubicBezTo>
                  <a:pt x="1793726" y="1157767"/>
                  <a:pt x="1785154" y="1160815"/>
                  <a:pt x="1776772" y="1164625"/>
                </a:cubicBezTo>
                <a:cubicBezTo>
                  <a:pt x="1768390" y="1168435"/>
                  <a:pt x="1761151" y="1170150"/>
                  <a:pt x="1755055" y="1169769"/>
                </a:cubicBezTo>
                <a:cubicBezTo>
                  <a:pt x="1748959" y="1169388"/>
                  <a:pt x="1743625" y="1169388"/>
                  <a:pt x="1739053" y="1169769"/>
                </a:cubicBezTo>
                <a:cubicBezTo>
                  <a:pt x="1734481" y="1170150"/>
                  <a:pt x="1728194" y="1169197"/>
                  <a:pt x="1720193" y="1166911"/>
                </a:cubicBezTo>
                <a:cubicBezTo>
                  <a:pt x="1712192" y="1164625"/>
                  <a:pt x="1705715" y="1163292"/>
                  <a:pt x="1700762" y="1162911"/>
                </a:cubicBezTo>
                <a:cubicBezTo>
                  <a:pt x="1695809" y="1162530"/>
                  <a:pt x="1691618" y="1161958"/>
                  <a:pt x="1688189" y="1161196"/>
                </a:cubicBezTo>
                <a:cubicBezTo>
                  <a:pt x="1684760" y="1160434"/>
                  <a:pt x="1680760" y="1160434"/>
                  <a:pt x="1676188" y="1161196"/>
                </a:cubicBezTo>
                <a:cubicBezTo>
                  <a:pt x="1671616" y="1161958"/>
                  <a:pt x="1665139" y="1161577"/>
                  <a:pt x="1656757" y="1160053"/>
                </a:cubicBezTo>
                <a:cubicBezTo>
                  <a:pt x="1648375" y="1158529"/>
                  <a:pt x="1635040" y="1158720"/>
                  <a:pt x="1616752" y="1160625"/>
                </a:cubicBezTo>
                <a:cubicBezTo>
                  <a:pt x="1598464" y="1162530"/>
                  <a:pt x="1584938" y="1162911"/>
                  <a:pt x="1576175" y="1161768"/>
                </a:cubicBezTo>
                <a:cubicBezTo>
                  <a:pt x="1567412" y="1160625"/>
                  <a:pt x="1560364" y="1160053"/>
                  <a:pt x="1555030" y="1160053"/>
                </a:cubicBezTo>
                <a:cubicBezTo>
                  <a:pt x="1549696" y="1160053"/>
                  <a:pt x="1533884" y="1155862"/>
                  <a:pt x="1507595" y="1147480"/>
                </a:cubicBezTo>
                <a:cubicBezTo>
                  <a:pt x="1481306" y="1139098"/>
                  <a:pt x="1458637" y="1134907"/>
                  <a:pt x="1439587" y="1134907"/>
                </a:cubicBezTo>
                <a:cubicBezTo>
                  <a:pt x="1420537" y="1134907"/>
                  <a:pt x="1407202" y="1134907"/>
                  <a:pt x="1399582" y="1134907"/>
                </a:cubicBezTo>
                <a:cubicBezTo>
                  <a:pt x="1473496" y="1109761"/>
                  <a:pt x="1525121" y="1088997"/>
                  <a:pt x="1554458" y="1072614"/>
                </a:cubicBezTo>
                <a:cubicBezTo>
                  <a:pt x="1583795" y="1056231"/>
                  <a:pt x="1613132" y="1043277"/>
                  <a:pt x="1642469" y="1033752"/>
                </a:cubicBezTo>
                <a:cubicBezTo>
                  <a:pt x="1671806" y="1024227"/>
                  <a:pt x="1693333" y="1016797"/>
                  <a:pt x="1707049" y="1011463"/>
                </a:cubicBezTo>
                <a:cubicBezTo>
                  <a:pt x="1716193" y="1001557"/>
                  <a:pt x="1722860" y="994699"/>
                  <a:pt x="1727051" y="990889"/>
                </a:cubicBezTo>
                <a:cubicBezTo>
                  <a:pt x="1731242" y="987079"/>
                  <a:pt x="1734862" y="981555"/>
                  <a:pt x="1737910" y="974316"/>
                </a:cubicBezTo>
                <a:cubicBezTo>
                  <a:pt x="1740958" y="967077"/>
                  <a:pt x="1744577" y="959647"/>
                  <a:pt x="1748768" y="952027"/>
                </a:cubicBezTo>
                <a:cubicBezTo>
                  <a:pt x="1752959" y="944407"/>
                  <a:pt x="1755436" y="934882"/>
                  <a:pt x="1756198" y="923452"/>
                </a:cubicBezTo>
                <a:cubicBezTo>
                  <a:pt x="1756960" y="912022"/>
                  <a:pt x="1758484" y="900402"/>
                  <a:pt x="1760770" y="888591"/>
                </a:cubicBezTo>
                <a:cubicBezTo>
                  <a:pt x="1763056" y="876780"/>
                  <a:pt x="1763437" y="867445"/>
                  <a:pt x="1761913" y="860587"/>
                </a:cubicBezTo>
                <a:cubicBezTo>
                  <a:pt x="1760389" y="853729"/>
                  <a:pt x="1758484" y="841537"/>
                  <a:pt x="1756198" y="824011"/>
                </a:cubicBezTo>
                <a:cubicBezTo>
                  <a:pt x="1718098" y="836203"/>
                  <a:pt x="1681141" y="850681"/>
                  <a:pt x="1645327" y="867445"/>
                </a:cubicBezTo>
                <a:lnTo>
                  <a:pt x="1629325" y="885733"/>
                </a:lnTo>
                <a:cubicBezTo>
                  <a:pt x="1614085" y="897163"/>
                  <a:pt x="1602845" y="905355"/>
                  <a:pt x="1595606" y="910308"/>
                </a:cubicBezTo>
                <a:cubicBezTo>
                  <a:pt x="1588367" y="915261"/>
                  <a:pt x="1579223" y="919452"/>
                  <a:pt x="1568174" y="922881"/>
                </a:cubicBezTo>
                <a:cubicBezTo>
                  <a:pt x="1557125" y="926310"/>
                  <a:pt x="1547410" y="929739"/>
                  <a:pt x="1539028" y="933168"/>
                </a:cubicBezTo>
                <a:cubicBezTo>
                  <a:pt x="1530646" y="936597"/>
                  <a:pt x="1524169" y="938883"/>
                  <a:pt x="1519597" y="940026"/>
                </a:cubicBezTo>
                <a:cubicBezTo>
                  <a:pt x="1515025" y="941169"/>
                  <a:pt x="1510643" y="942502"/>
                  <a:pt x="1506452" y="944026"/>
                </a:cubicBezTo>
                <a:cubicBezTo>
                  <a:pt x="1502261" y="945550"/>
                  <a:pt x="1487402" y="945360"/>
                  <a:pt x="1461875" y="943455"/>
                </a:cubicBezTo>
                <a:cubicBezTo>
                  <a:pt x="1436348" y="941550"/>
                  <a:pt x="1421870" y="940788"/>
                  <a:pt x="1418441" y="941169"/>
                </a:cubicBezTo>
                <a:cubicBezTo>
                  <a:pt x="1415012" y="941550"/>
                  <a:pt x="1411583" y="942121"/>
                  <a:pt x="1408154" y="942883"/>
                </a:cubicBezTo>
                <a:cubicBezTo>
                  <a:pt x="1404725" y="943645"/>
                  <a:pt x="1401487" y="942883"/>
                  <a:pt x="1398439" y="940597"/>
                </a:cubicBezTo>
                <a:cubicBezTo>
                  <a:pt x="1395391" y="938311"/>
                  <a:pt x="1391962" y="936406"/>
                  <a:pt x="1388152" y="934882"/>
                </a:cubicBezTo>
                <a:cubicBezTo>
                  <a:pt x="1384342" y="933358"/>
                  <a:pt x="1374817" y="925738"/>
                  <a:pt x="1359577" y="912022"/>
                </a:cubicBezTo>
                <a:lnTo>
                  <a:pt x="1337860" y="881161"/>
                </a:lnTo>
                <a:lnTo>
                  <a:pt x="1341289" y="869731"/>
                </a:lnTo>
                <a:lnTo>
                  <a:pt x="1358434" y="865159"/>
                </a:lnTo>
                <a:lnTo>
                  <a:pt x="1364149" y="858301"/>
                </a:lnTo>
                <a:lnTo>
                  <a:pt x="1376722" y="854872"/>
                </a:lnTo>
                <a:cubicBezTo>
                  <a:pt x="1378246" y="858682"/>
                  <a:pt x="1380151" y="862492"/>
                  <a:pt x="1382437" y="866302"/>
                </a:cubicBezTo>
                <a:lnTo>
                  <a:pt x="1380151" y="868588"/>
                </a:lnTo>
                <a:cubicBezTo>
                  <a:pt x="1388533" y="873160"/>
                  <a:pt x="1396343" y="874684"/>
                  <a:pt x="1403582" y="873160"/>
                </a:cubicBezTo>
                <a:cubicBezTo>
                  <a:pt x="1410821" y="871636"/>
                  <a:pt x="1419203" y="870684"/>
                  <a:pt x="1428728" y="870303"/>
                </a:cubicBezTo>
                <a:cubicBezTo>
                  <a:pt x="1438253" y="869922"/>
                  <a:pt x="1448540" y="866493"/>
                  <a:pt x="1459589" y="860016"/>
                </a:cubicBezTo>
                <a:cubicBezTo>
                  <a:pt x="1470638" y="853539"/>
                  <a:pt x="1481687" y="847633"/>
                  <a:pt x="1492736" y="842299"/>
                </a:cubicBezTo>
                <a:cubicBezTo>
                  <a:pt x="1503785" y="836965"/>
                  <a:pt x="1527217" y="827250"/>
                  <a:pt x="1563031" y="813153"/>
                </a:cubicBezTo>
                <a:cubicBezTo>
                  <a:pt x="1598845" y="799056"/>
                  <a:pt x="1623991" y="790483"/>
                  <a:pt x="1638469" y="787435"/>
                </a:cubicBezTo>
                <a:cubicBezTo>
                  <a:pt x="1652947" y="784387"/>
                  <a:pt x="1678093" y="777148"/>
                  <a:pt x="1713907" y="765718"/>
                </a:cubicBezTo>
                <a:lnTo>
                  <a:pt x="1720765" y="752002"/>
                </a:lnTo>
                <a:lnTo>
                  <a:pt x="1710478" y="733714"/>
                </a:lnTo>
                <a:cubicBezTo>
                  <a:pt x="1692190" y="717712"/>
                  <a:pt x="1676569" y="706663"/>
                  <a:pt x="1663615" y="700567"/>
                </a:cubicBezTo>
                <a:lnTo>
                  <a:pt x="1660186" y="692566"/>
                </a:lnTo>
                <a:cubicBezTo>
                  <a:pt x="1674664" y="691804"/>
                  <a:pt x="1685141" y="690852"/>
                  <a:pt x="1691618" y="689709"/>
                </a:cubicBezTo>
                <a:cubicBezTo>
                  <a:pt x="1698095" y="688566"/>
                  <a:pt x="1713526" y="691042"/>
                  <a:pt x="1737910" y="697138"/>
                </a:cubicBezTo>
                <a:lnTo>
                  <a:pt x="1806490" y="574837"/>
                </a:lnTo>
                <a:lnTo>
                  <a:pt x="1804204" y="570265"/>
                </a:lnTo>
                <a:lnTo>
                  <a:pt x="1741339" y="603412"/>
                </a:lnTo>
                <a:cubicBezTo>
                  <a:pt x="1739053" y="612556"/>
                  <a:pt x="1734862" y="619986"/>
                  <a:pt x="1728766" y="625701"/>
                </a:cubicBezTo>
                <a:cubicBezTo>
                  <a:pt x="1722670" y="631416"/>
                  <a:pt x="1713526" y="642274"/>
                  <a:pt x="1701334" y="658276"/>
                </a:cubicBezTo>
                <a:lnTo>
                  <a:pt x="1659043" y="685708"/>
                </a:lnTo>
                <a:cubicBezTo>
                  <a:pt x="1656757" y="692566"/>
                  <a:pt x="1650280" y="703615"/>
                  <a:pt x="1639612" y="718855"/>
                </a:cubicBezTo>
                <a:lnTo>
                  <a:pt x="1621324" y="730285"/>
                </a:lnTo>
                <a:lnTo>
                  <a:pt x="1617895" y="727999"/>
                </a:lnTo>
                <a:cubicBezTo>
                  <a:pt x="1614847" y="730285"/>
                  <a:pt x="1606465" y="730666"/>
                  <a:pt x="1592749" y="729142"/>
                </a:cubicBezTo>
                <a:lnTo>
                  <a:pt x="1592749" y="732571"/>
                </a:lnTo>
                <a:cubicBezTo>
                  <a:pt x="1582843" y="732571"/>
                  <a:pt x="1576937" y="731619"/>
                  <a:pt x="1575032" y="729714"/>
                </a:cubicBezTo>
                <a:cubicBezTo>
                  <a:pt x="1573127" y="727809"/>
                  <a:pt x="1564936" y="722284"/>
                  <a:pt x="1550458" y="713140"/>
                </a:cubicBezTo>
                <a:cubicBezTo>
                  <a:pt x="1545124" y="695614"/>
                  <a:pt x="1541314" y="683803"/>
                  <a:pt x="1539028" y="677707"/>
                </a:cubicBezTo>
                <a:cubicBezTo>
                  <a:pt x="1536742" y="671611"/>
                  <a:pt x="1535218" y="664944"/>
                  <a:pt x="1534456" y="657705"/>
                </a:cubicBezTo>
                <a:cubicBezTo>
                  <a:pt x="1533694" y="650466"/>
                  <a:pt x="1532551" y="643798"/>
                  <a:pt x="1531027" y="637702"/>
                </a:cubicBezTo>
                <a:cubicBezTo>
                  <a:pt x="1529503" y="631606"/>
                  <a:pt x="1529884" y="626653"/>
                  <a:pt x="1532170" y="622843"/>
                </a:cubicBezTo>
                <a:cubicBezTo>
                  <a:pt x="1534456" y="619033"/>
                  <a:pt x="1541695" y="606270"/>
                  <a:pt x="1553887" y="584553"/>
                </a:cubicBezTo>
                <a:cubicBezTo>
                  <a:pt x="1566079" y="562836"/>
                  <a:pt x="1573318" y="547405"/>
                  <a:pt x="1575604" y="538261"/>
                </a:cubicBezTo>
                <a:lnTo>
                  <a:pt x="1501309" y="527974"/>
                </a:lnTo>
                <a:cubicBezTo>
                  <a:pt x="1479211" y="555406"/>
                  <a:pt x="1463590" y="573885"/>
                  <a:pt x="1454446" y="583410"/>
                </a:cubicBezTo>
                <a:cubicBezTo>
                  <a:pt x="1445302" y="592935"/>
                  <a:pt x="1440349" y="600364"/>
                  <a:pt x="1439587" y="605698"/>
                </a:cubicBezTo>
                <a:cubicBezTo>
                  <a:pt x="1438825" y="611032"/>
                  <a:pt x="1435967" y="626844"/>
                  <a:pt x="1431014" y="653133"/>
                </a:cubicBezTo>
                <a:cubicBezTo>
                  <a:pt x="1426061" y="679422"/>
                  <a:pt x="1423775" y="700758"/>
                  <a:pt x="1424156" y="717141"/>
                </a:cubicBezTo>
                <a:cubicBezTo>
                  <a:pt x="1424537" y="733524"/>
                  <a:pt x="1423204" y="747049"/>
                  <a:pt x="1420156" y="757717"/>
                </a:cubicBezTo>
                <a:lnTo>
                  <a:pt x="1411012" y="765718"/>
                </a:lnTo>
                <a:lnTo>
                  <a:pt x="1401868" y="757717"/>
                </a:lnTo>
                <a:lnTo>
                  <a:pt x="1393867" y="765718"/>
                </a:lnTo>
                <a:cubicBezTo>
                  <a:pt x="1391581" y="763432"/>
                  <a:pt x="1388914" y="762289"/>
                  <a:pt x="1385866" y="762289"/>
                </a:cubicBezTo>
                <a:lnTo>
                  <a:pt x="1385866" y="766861"/>
                </a:lnTo>
                <a:lnTo>
                  <a:pt x="1376722" y="772576"/>
                </a:lnTo>
                <a:lnTo>
                  <a:pt x="1371007" y="765718"/>
                </a:lnTo>
                <a:lnTo>
                  <a:pt x="1357291" y="765718"/>
                </a:lnTo>
                <a:lnTo>
                  <a:pt x="1356148" y="768004"/>
                </a:lnTo>
                <a:lnTo>
                  <a:pt x="1342432" y="757717"/>
                </a:lnTo>
                <a:lnTo>
                  <a:pt x="1334431" y="745144"/>
                </a:lnTo>
                <a:cubicBezTo>
                  <a:pt x="1329859" y="742858"/>
                  <a:pt x="1325668" y="740191"/>
                  <a:pt x="1321858" y="737143"/>
                </a:cubicBezTo>
                <a:cubicBezTo>
                  <a:pt x="1308904" y="705901"/>
                  <a:pt x="1302617" y="686851"/>
                  <a:pt x="1302998" y="679993"/>
                </a:cubicBezTo>
                <a:cubicBezTo>
                  <a:pt x="1303379" y="673135"/>
                  <a:pt x="1302427" y="667801"/>
                  <a:pt x="1300141" y="663991"/>
                </a:cubicBezTo>
                <a:lnTo>
                  <a:pt x="1290997" y="663991"/>
                </a:lnTo>
                <a:cubicBezTo>
                  <a:pt x="1288711" y="657133"/>
                  <a:pt x="1286996" y="652561"/>
                  <a:pt x="1285853" y="650275"/>
                </a:cubicBezTo>
                <a:cubicBezTo>
                  <a:pt x="1284710" y="647989"/>
                  <a:pt x="1285853" y="643608"/>
                  <a:pt x="1289282" y="637131"/>
                </a:cubicBezTo>
                <a:cubicBezTo>
                  <a:pt x="1292711" y="630654"/>
                  <a:pt x="1294807" y="624748"/>
                  <a:pt x="1295569" y="619414"/>
                </a:cubicBezTo>
                <a:cubicBezTo>
                  <a:pt x="1296331" y="614080"/>
                  <a:pt x="1302617" y="584743"/>
                  <a:pt x="1314428" y="531403"/>
                </a:cubicBezTo>
                <a:cubicBezTo>
                  <a:pt x="1326239" y="478063"/>
                  <a:pt x="1337479" y="436153"/>
                  <a:pt x="1348147" y="405673"/>
                </a:cubicBezTo>
                <a:cubicBezTo>
                  <a:pt x="1366435" y="408721"/>
                  <a:pt x="1386628" y="421294"/>
                  <a:pt x="1408726" y="443392"/>
                </a:cubicBezTo>
                <a:cubicBezTo>
                  <a:pt x="1418632" y="459394"/>
                  <a:pt x="1427776" y="481492"/>
                  <a:pt x="1436158" y="509686"/>
                </a:cubicBezTo>
                <a:cubicBezTo>
                  <a:pt x="1472734" y="483016"/>
                  <a:pt x="1499785" y="468538"/>
                  <a:pt x="1517311" y="466252"/>
                </a:cubicBezTo>
                <a:cubicBezTo>
                  <a:pt x="1534837" y="463966"/>
                  <a:pt x="1560173" y="455965"/>
                  <a:pt x="1593320" y="442249"/>
                </a:cubicBezTo>
                <a:cubicBezTo>
                  <a:pt x="1626467" y="428533"/>
                  <a:pt x="1685713" y="411388"/>
                  <a:pt x="1771057" y="390814"/>
                </a:cubicBezTo>
                <a:cubicBezTo>
                  <a:pt x="1786297" y="367192"/>
                  <a:pt x="1794869" y="354429"/>
                  <a:pt x="1796774" y="352524"/>
                </a:cubicBezTo>
                <a:cubicBezTo>
                  <a:pt x="1798679" y="350619"/>
                  <a:pt x="1800013" y="348142"/>
                  <a:pt x="1800775" y="345094"/>
                </a:cubicBezTo>
                <a:lnTo>
                  <a:pt x="1806490" y="340522"/>
                </a:lnTo>
                <a:cubicBezTo>
                  <a:pt x="1806490" y="337474"/>
                  <a:pt x="1808776" y="332712"/>
                  <a:pt x="1813348" y="326235"/>
                </a:cubicBezTo>
                <a:cubicBezTo>
                  <a:pt x="1817920" y="319758"/>
                  <a:pt x="1824587" y="309852"/>
                  <a:pt x="1833350" y="296517"/>
                </a:cubicBezTo>
                <a:cubicBezTo>
                  <a:pt x="1842113" y="283182"/>
                  <a:pt x="1862878" y="255559"/>
                  <a:pt x="1895644" y="213649"/>
                </a:cubicBezTo>
                <a:cubicBezTo>
                  <a:pt x="1871260" y="213649"/>
                  <a:pt x="1848781" y="220126"/>
                  <a:pt x="1828207" y="233080"/>
                </a:cubicBezTo>
                <a:cubicBezTo>
                  <a:pt x="1819063" y="242986"/>
                  <a:pt x="1812395" y="249844"/>
                  <a:pt x="1808204" y="253654"/>
                </a:cubicBezTo>
                <a:cubicBezTo>
                  <a:pt x="1804013" y="257464"/>
                  <a:pt x="1801537" y="263179"/>
                  <a:pt x="1800775" y="270799"/>
                </a:cubicBezTo>
                <a:cubicBezTo>
                  <a:pt x="1800013" y="278419"/>
                  <a:pt x="1799060" y="286039"/>
                  <a:pt x="1797917" y="293659"/>
                </a:cubicBezTo>
                <a:cubicBezTo>
                  <a:pt x="1796774" y="301279"/>
                  <a:pt x="1792393" y="317281"/>
                  <a:pt x="1784773" y="341665"/>
                </a:cubicBezTo>
                <a:cubicBezTo>
                  <a:pt x="1779439" y="346237"/>
                  <a:pt x="1764961" y="353476"/>
                  <a:pt x="1741339" y="363382"/>
                </a:cubicBezTo>
                <a:cubicBezTo>
                  <a:pt x="1726861" y="351952"/>
                  <a:pt x="1717907" y="346237"/>
                  <a:pt x="1714478" y="346237"/>
                </a:cubicBezTo>
                <a:cubicBezTo>
                  <a:pt x="1711049" y="346237"/>
                  <a:pt x="1705906" y="345094"/>
                  <a:pt x="1699048" y="342808"/>
                </a:cubicBezTo>
                <a:lnTo>
                  <a:pt x="1694476" y="334807"/>
                </a:lnTo>
                <a:lnTo>
                  <a:pt x="1675045" y="317662"/>
                </a:lnTo>
                <a:cubicBezTo>
                  <a:pt x="1665139" y="285658"/>
                  <a:pt x="1658090" y="266989"/>
                  <a:pt x="1653899" y="261655"/>
                </a:cubicBezTo>
                <a:cubicBezTo>
                  <a:pt x="1649708" y="256321"/>
                  <a:pt x="1647232" y="252511"/>
                  <a:pt x="1646470" y="250225"/>
                </a:cubicBezTo>
                <a:cubicBezTo>
                  <a:pt x="1645708" y="247939"/>
                  <a:pt x="1644755" y="245653"/>
                  <a:pt x="1643612" y="243367"/>
                </a:cubicBezTo>
                <a:cubicBezTo>
                  <a:pt x="1642469" y="241081"/>
                  <a:pt x="1642469" y="239176"/>
                  <a:pt x="1643612" y="237652"/>
                </a:cubicBezTo>
                <a:cubicBezTo>
                  <a:pt x="1644755" y="236128"/>
                  <a:pt x="1646660" y="231556"/>
                  <a:pt x="1649327" y="223936"/>
                </a:cubicBezTo>
                <a:cubicBezTo>
                  <a:pt x="1651994" y="216316"/>
                  <a:pt x="1654471" y="209839"/>
                  <a:pt x="1656757" y="204505"/>
                </a:cubicBezTo>
                <a:cubicBezTo>
                  <a:pt x="1659043" y="199171"/>
                  <a:pt x="1660186" y="194599"/>
                  <a:pt x="1660186" y="190789"/>
                </a:cubicBezTo>
                <a:cubicBezTo>
                  <a:pt x="1660186" y="186979"/>
                  <a:pt x="1660186" y="175930"/>
                  <a:pt x="1660186" y="157642"/>
                </a:cubicBezTo>
                <a:cubicBezTo>
                  <a:pt x="1660186" y="139354"/>
                  <a:pt x="1660186" y="128686"/>
                  <a:pt x="1660186" y="125638"/>
                </a:cubicBezTo>
                <a:cubicBezTo>
                  <a:pt x="1660186" y="122590"/>
                  <a:pt x="1662472" y="118780"/>
                  <a:pt x="1667044" y="114208"/>
                </a:cubicBezTo>
                <a:lnTo>
                  <a:pt x="1672759" y="114208"/>
                </a:lnTo>
                <a:close/>
                <a:moveTo>
                  <a:pt x="771726" y="0"/>
                </a:moveTo>
                <a:cubicBezTo>
                  <a:pt x="785327" y="9716"/>
                  <a:pt x="796257" y="14088"/>
                  <a:pt x="804515" y="13116"/>
                </a:cubicBezTo>
                <a:cubicBezTo>
                  <a:pt x="812774" y="12145"/>
                  <a:pt x="833176" y="14816"/>
                  <a:pt x="865723" y="21131"/>
                </a:cubicBezTo>
                <a:cubicBezTo>
                  <a:pt x="898270" y="27446"/>
                  <a:pt x="926202" y="39348"/>
                  <a:pt x="949519" y="56836"/>
                </a:cubicBezTo>
                <a:lnTo>
                  <a:pt x="962635" y="90354"/>
                </a:lnTo>
                <a:cubicBezTo>
                  <a:pt x="953891" y="106871"/>
                  <a:pt x="948062" y="117558"/>
                  <a:pt x="945147" y="122416"/>
                </a:cubicBezTo>
                <a:cubicBezTo>
                  <a:pt x="942233" y="127273"/>
                  <a:pt x="939318" y="140389"/>
                  <a:pt x="936403" y="161763"/>
                </a:cubicBezTo>
                <a:cubicBezTo>
                  <a:pt x="933489" y="183137"/>
                  <a:pt x="928874" y="199411"/>
                  <a:pt x="922559" y="210584"/>
                </a:cubicBezTo>
                <a:cubicBezTo>
                  <a:pt x="916244" y="221757"/>
                  <a:pt x="914058" y="234872"/>
                  <a:pt x="916001" y="249931"/>
                </a:cubicBezTo>
                <a:cubicBezTo>
                  <a:pt x="917944" y="264990"/>
                  <a:pt x="917944" y="278106"/>
                  <a:pt x="916001" y="289279"/>
                </a:cubicBezTo>
                <a:cubicBezTo>
                  <a:pt x="914058" y="300452"/>
                  <a:pt x="913815" y="311139"/>
                  <a:pt x="915272" y="321340"/>
                </a:cubicBezTo>
                <a:cubicBezTo>
                  <a:pt x="916729" y="331542"/>
                  <a:pt x="913815" y="360688"/>
                  <a:pt x="906528" y="408780"/>
                </a:cubicBezTo>
                <a:cubicBezTo>
                  <a:pt x="899241" y="456872"/>
                  <a:pt x="895841" y="485775"/>
                  <a:pt x="896327" y="495491"/>
                </a:cubicBezTo>
                <a:cubicBezTo>
                  <a:pt x="896813" y="505206"/>
                  <a:pt x="896327" y="522451"/>
                  <a:pt x="894869" y="547226"/>
                </a:cubicBezTo>
                <a:cubicBezTo>
                  <a:pt x="893412" y="572000"/>
                  <a:pt x="894141" y="592160"/>
                  <a:pt x="897055" y="607705"/>
                </a:cubicBezTo>
                <a:lnTo>
                  <a:pt x="997611" y="591674"/>
                </a:lnTo>
                <a:lnTo>
                  <a:pt x="977208" y="571272"/>
                </a:lnTo>
                <a:cubicBezTo>
                  <a:pt x="987895" y="577101"/>
                  <a:pt x="997125" y="580016"/>
                  <a:pt x="1004898" y="580016"/>
                </a:cubicBezTo>
                <a:cubicBezTo>
                  <a:pt x="1012670" y="580016"/>
                  <a:pt x="1020200" y="580501"/>
                  <a:pt x="1027486" y="581473"/>
                </a:cubicBezTo>
                <a:cubicBezTo>
                  <a:pt x="1034773" y="582444"/>
                  <a:pt x="1041088" y="582202"/>
                  <a:pt x="1046431" y="580744"/>
                </a:cubicBezTo>
                <a:cubicBezTo>
                  <a:pt x="1051775" y="579287"/>
                  <a:pt x="1058819" y="579530"/>
                  <a:pt x="1067562" y="581473"/>
                </a:cubicBezTo>
                <a:cubicBezTo>
                  <a:pt x="1076307" y="583416"/>
                  <a:pt x="1097438" y="587788"/>
                  <a:pt x="1130956" y="594589"/>
                </a:cubicBezTo>
                <a:cubicBezTo>
                  <a:pt x="1164475" y="601390"/>
                  <a:pt x="1193864" y="614506"/>
                  <a:pt x="1219124" y="633937"/>
                </a:cubicBezTo>
                <a:lnTo>
                  <a:pt x="1227868" y="665998"/>
                </a:lnTo>
                <a:cubicBezTo>
                  <a:pt x="1210380" y="671827"/>
                  <a:pt x="1192892" y="678628"/>
                  <a:pt x="1175405" y="686400"/>
                </a:cubicBezTo>
                <a:cubicBezTo>
                  <a:pt x="1120026" y="660168"/>
                  <a:pt x="1088208" y="646567"/>
                  <a:pt x="1079950" y="645595"/>
                </a:cubicBezTo>
                <a:cubicBezTo>
                  <a:pt x="1071692" y="644624"/>
                  <a:pt x="1063191" y="643409"/>
                  <a:pt x="1054447" y="641952"/>
                </a:cubicBezTo>
                <a:cubicBezTo>
                  <a:pt x="1045703" y="640495"/>
                  <a:pt x="1037930" y="640737"/>
                  <a:pt x="1031129" y="642681"/>
                </a:cubicBezTo>
                <a:cubicBezTo>
                  <a:pt x="1026272" y="639766"/>
                  <a:pt x="1019957" y="638794"/>
                  <a:pt x="1012184" y="639766"/>
                </a:cubicBezTo>
                <a:cubicBezTo>
                  <a:pt x="1004412" y="640737"/>
                  <a:pt x="996639" y="641466"/>
                  <a:pt x="988867" y="641952"/>
                </a:cubicBezTo>
                <a:cubicBezTo>
                  <a:pt x="981095" y="642438"/>
                  <a:pt x="967493" y="645595"/>
                  <a:pt x="948062" y="651425"/>
                </a:cubicBezTo>
                <a:cubicBezTo>
                  <a:pt x="928631" y="657254"/>
                  <a:pt x="912600" y="664055"/>
                  <a:pt x="899970" y="671827"/>
                </a:cubicBezTo>
                <a:cubicBezTo>
                  <a:pt x="897055" y="702917"/>
                  <a:pt x="895841" y="720890"/>
                  <a:pt x="896327" y="725748"/>
                </a:cubicBezTo>
                <a:cubicBezTo>
                  <a:pt x="896813" y="730606"/>
                  <a:pt x="896570" y="743479"/>
                  <a:pt x="895598" y="764367"/>
                </a:cubicBezTo>
                <a:cubicBezTo>
                  <a:pt x="894627" y="785256"/>
                  <a:pt x="894141" y="821446"/>
                  <a:pt x="894141" y="872938"/>
                </a:cubicBezTo>
                <a:cubicBezTo>
                  <a:pt x="894141" y="924430"/>
                  <a:pt x="894627" y="959406"/>
                  <a:pt x="895598" y="977865"/>
                </a:cubicBezTo>
                <a:cubicBezTo>
                  <a:pt x="896570" y="996325"/>
                  <a:pt x="897055" y="1017456"/>
                  <a:pt x="897055" y="1041259"/>
                </a:cubicBezTo>
                <a:cubicBezTo>
                  <a:pt x="897055" y="1065062"/>
                  <a:pt x="897541" y="1096880"/>
                  <a:pt x="898513" y="1136714"/>
                </a:cubicBezTo>
                <a:cubicBezTo>
                  <a:pt x="899484" y="1176547"/>
                  <a:pt x="898027" y="1236298"/>
                  <a:pt x="894141" y="1315965"/>
                </a:cubicBezTo>
                <a:lnTo>
                  <a:pt x="838763" y="1318879"/>
                </a:lnTo>
                <a:cubicBezTo>
                  <a:pt x="830990" y="1300420"/>
                  <a:pt x="825161" y="1287304"/>
                  <a:pt x="821275" y="1279532"/>
                </a:cubicBezTo>
                <a:cubicBezTo>
                  <a:pt x="817388" y="1271759"/>
                  <a:pt x="814960" y="1258157"/>
                  <a:pt x="813988" y="1238727"/>
                </a:cubicBezTo>
                <a:cubicBezTo>
                  <a:pt x="813016" y="1219295"/>
                  <a:pt x="811073" y="1199865"/>
                  <a:pt x="808159" y="1180433"/>
                </a:cubicBezTo>
                <a:cubicBezTo>
                  <a:pt x="805244" y="1161003"/>
                  <a:pt x="804272" y="1143272"/>
                  <a:pt x="805244" y="1127241"/>
                </a:cubicBezTo>
                <a:cubicBezTo>
                  <a:pt x="806216" y="1111211"/>
                  <a:pt x="807430" y="1061661"/>
                  <a:pt x="808887" y="978594"/>
                </a:cubicBezTo>
                <a:cubicBezTo>
                  <a:pt x="810345" y="895526"/>
                  <a:pt x="812531" y="832861"/>
                  <a:pt x="815445" y="790599"/>
                </a:cubicBezTo>
                <a:cubicBezTo>
                  <a:pt x="818360" y="748337"/>
                  <a:pt x="818360" y="720890"/>
                  <a:pt x="815445" y="708260"/>
                </a:cubicBezTo>
                <a:cubicBezTo>
                  <a:pt x="793100" y="721862"/>
                  <a:pt x="775855" y="731335"/>
                  <a:pt x="763710" y="736678"/>
                </a:cubicBezTo>
                <a:cubicBezTo>
                  <a:pt x="751566" y="742022"/>
                  <a:pt x="740150" y="748094"/>
                  <a:pt x="729463" y="754895"/>
                </a:cubicBezTo>
                <a:cubicBezTo>
                  <a:pt x="718776" y="761695"/>
                  <a:pt x="700317" y="772868"/>
                  <a:pt x="674085" y="788413"/>
                </a:cubicBezTo>
                <a:cubicBezTo>
                  <a:pt x="647853" y="803958"/>
                  <a:pt x="629636" y="816831"/>
                  <a:pt x="619435" y="827032"/>
                </a:cubicBezTo>
                <a:cubicBezTo>
                  <a:pt x="609234" y="837233"/>
                  <a:pt x="601461" y="843306"/>
                  <a:pt x="596118" y="845249"/>
                </a:cubicBezTo>
                <a:cubicBezTo>
                  <a:pt x="590774" y="847192"/>
                  <a:pt x="586159" y="849135"/>
                  <a:pt x="582273" y="851078"/>
                </a:cubicBezTo>
                <a:cubicBezTo>
                  <a:pt x="578387" y="853021"/>
                  <a:pt x="573286" y="854236"/>
                  <a:pt x="566971" y="854721"/>
                </a:cubicBezTo>
                <a:cubicBezTo>
                  <a:pt x="560656" y="855207"/>
                  <a:pt x="553855" y="856664"/>
                  <a:pt x="546569" y="859093"/>
                </a:cubicBezTo>
                <a:cubicBezTo>
                  <a:pt x="539282" y="861522"/>
                  <a:pt x="531267" y="864680"/>
                  <a:pt x="522523" y="868566"/>
                </a:cubicBezTo>
                <a:cubicBezTo>
                  <a:pt x="513779" y="872452"/>
                  <a:pt x="505521" y="872695"/>
                  <a:pt x="497748" y="869295"/>
                </a:cubicBezTo>
                <a:cubicBezTo>
                  <a:pt x="489976" y="865894"/>
                  <a:pt x="482689" y="863708"/>
                  <a:pt x="475889" y="862737"/>
                </a:cubicBezTo>
                <a:cubicBezTo>
                  <a:pt x="469088" y="861765"/>
                  <a:pt x="444313" y="840877"/>
                  <a:pt x="401565" y="800072"/>
                </a:cubicBezTo>
                <a:cubicBezTo>
                  <a:pt x="395736" y="806873"/>
                  <a:pt x="391364" y="811487"/>
                  <a:pt x="388449" y="813916"/>
                </a:cubicBezTo>
                <a:cubicBezTo>
                  <a:pt x="385535" y="816345"/>
                  <a:pt x="383834" y="822417"/>
                  <a:pt x="383348" y="832133"/>
                </a:cubicBezTo>
                <a:cubicBezTo>
                  <a:pt x="382863" y="841848"/>
                  <a:pt x="381891" y="851321"/>
                  <a:pt x="380434" y="860551"/>
                </a:cubicBezTo>
                <a:cubicBezTo>
                  <a:pt x="378977" y="869780"/>
                  <a:pt x="378248" y="902084"/>
                  <a:pt x="378248" y="957463"/>
                </a:cubicBezTo>
                <a:cubicBezTo>
                  <a:pt x="378248" y="1012841"/>
                  <a:pt x="378977" y="1048546"/>
                  <a:pt x="380434" y="1064576"/>
                </a:cubicBezTo>
                <a:cubicBezTo>
                  <a:pt x="381891" y="1080607"/>
                  <a:pt x="383834" y="1097366"/>
                  <a:pt x="386263" y="1114854"/>
                </a:cubicBezTo>
                <a:cubicBezTo>
                  <a:pt x="388692" y="1132342"/>
                  <a:pt x="388692" y="1145701"/>
                  <a:pt x="386263" y="1154930"/>
                </a:cubicBezTo>
                <a:cubicBezTo>
                  <a:pt x="383834" y="1164160"/>
                  <a:pt x="380191" y="1179948"/>
                  <a:pt x="375333" y="1202293"/>
                </a:cubicBezTo>
                <a:lnTo>
                  <a:pt x="352016" y="1206665"/>
                </a:lnTo>
                <a:lnTo>
                  <a:pt x="319955" y="1181891"/>
                </a:lnTo>
                <a:cubicBezTo>
                  <a:pt x="303438" y="1155659"/>
                  <a:pt x="293723" y="1138171"/>
                  <a:pt x="290808" y="1129427"/>
                </a:cubicBezTo>
                <a:cubicBezTo>
                  <a:pt x="287894" y="1120683"/>
                  <a:pt x="284493" y="1112425"/>
                  <a:pt x="280607" y="1104653"/>
                </a:cubicBezTo>
                <a:cubicBezTo>
                  <a:pt x="276721" y="1096880"/>
                  <a:pt x="275264" y="1090808"/>
                  <a:pt x="276235" y="1086436"/>
                </a:cubicBezTo>
                <a:cubicBezTo>
                  <a:pt x="277207" y="1082064"/>
                  <a:pt x="279393" y="1062147"/>
                  <a:pt x="282793" y="1026686"/>
                </a:cubicBezTo>
                <a:cubicBezTo>
                  <a:pt x="286193" y="991224"/>
                  <a:pt x="287651" y="968878"/>
                  <a:pt x="287165" y="959649"/>
                </a:cubicBezTo>
                <a:cubicBezTo>
                  <a:pt x="286679" y="950419"/>
                  <a:pt x="287165" y="944590"/>
                  <a:pt x="288622" y="942161"/>
                </a:cubicBezTo>
                <a:cubicBezTo>
                  <a:pt x="290080" y="939732"/>
                  <a:pt x="291294" y="928802"/>
                  <a:pt x="292266" y="909371"/>
                </a:cubicBezTo>
                <a:lnTo>
                  <a:pt x="242717" y="954548"/>
                </a:lnTo>
                <a:lnTo>
                  <a:pt x="203369" y="996810"/>
                </a:lnTo>
                <a:cubicBezTo>
                  <a:pt x="158678" y="1035673"/>
                  <a:pt x="134632" y="1056804"/>
                  <a:pt x="131231" y="1060204"/>
                </a:cubicBezTo>
                <a:cubicBezTo>
                  <a:pt x="127831" y="1063605"/>
                  <a:pt x="123702" y="1065062"/>
                  <a:pt x="118844" y="1064576"/>
                </a:cubicBezTo>
                <a:cubicBezTo>
                  <a:pt x="113986" y="1064090"/>
                  <a:pt x="106214" y="1064333"/>
                  <a:pt x="95527" y="1065305"/>
                </a:cubicBezTo>
                <a:cubicBezTo>
                  <a:pt x="83868" y="1045874"/>
                  <a:pt x="75610" y="1029843"/>
                  <a:pt x="70752" y="1017213"/>
                </a:cubicBezTo>
                <a:cubicBezTo>
                  <a:pt x="65895" y="1004583"/>
                  <a:pt x="58122" y="979323"/>
                  <a:pt x="47435" y="941432"/>
                </a:cubicBezTo>
                <a:lnTo>
                  <a:pt x="64923" y="921030"/>
                </a:lnTo>
                <a:lnTo>
                  <a:pt x="79496" y="913743"/>
                </a:lnTo>
                <a:cubicBezTo>
                  <a:pt x="107671" y="881682"/>
                  <a:pt x="127831" y="859579"/>
                  <a:pt x="139975" y="847435"/>
                </a:cubicBezTo>
                <a:cubicBezTo>
                  <a:pt x="152120" y="835290"/>
                  <a:pt x="165478" y="820474"/>
                  <a:pt x="180052" y="802986"/>
                </a:cubicBezTo>
                <a:cubicBezTo>
                  <a:pt x="194625" y="785498"/>
                  <a:pt x="208955" y="768982"/>
                  <a:pt x="223043" y="753437"/>
                </a:cubicBezTo>
                <a:cubicBezTo>
                  <a:pt x="237130" y="737892"/>
                  <a:pt x="248060" y="722833"/>
                  <a:pt x="255833" y="708260"/>
                </a:cubicBezTo>
                <a:cubicBezTo>
                  <a:pt x="263605" y="693687"/>
                  <a:pt x="271134" y="680571"/>
                  <a:pt x="278421" y="668912"/>
                </a:cubicBezTo>
                <a:cubicBezTo>
                  <a:pt x="285708" y="657254"/>
                  <a:pt x="290565" y="646324"/>
                  <a:pt x="292994" y="636123"/>
                </a:cubicBezTo>
                <a:cubicBezTo>
                  <a:pt x="295423" y="625921"/>
                  <a:pt x="301010" y="608191"/>
                  <a:pt x="309754" y="582930"/>
                </a:cubicBezTo>
                <a:lnTo>
                  <a:pt x="273320" y="609162"/>
                </a:lnTo>
                <a:cubicBezTo>
                  <a:pt x="263605" y="625678"/>
                  <a:pt x="251461" y="640737"/>
                  <a:pt x="236887" y="654339"/>
                </a:cubicBezTo>
                <a:lnTo>
                  <a:pt x="226686" y="660168"/>
                </a:lnTo>
                <a:cubicBezTo>
                  <a:pt x="170336" y="722348"/>
                  <a:pt x="140218" y="759267"/>
                  <a:pt x="136332" y="770925"/>
                </a:cubicBezTo>
                <a:cubicBezTo>
                  <a:pt x="126616" y="767039"/>
                  <a:pt x="116415" y="765096"/>
                  <a:pt x="105728" y="765096"/>
                </a:cubicBezTo>
                <a:lnTo>
                  <a:pt x="102813" y="759267"/>
                </a:lnTo>
                <a:lnTo>
                  <a:pt x="78039" y="746151"/>
                </a:lnTo>
                <a:cubicBezTo>
                  <a:pt x="54722" y="718947"/>
                  <a:pt x="36748" y="696116"/>
                  <a:pt x="24118" y="677656"/>
                </a:cubicBezTo>
                <a:cubicBezTo>
                  <a:pt x="11488" y="659197"/>
                  <a:pt x="4930" y="647538"/>
                  <a:pt x="4444" y="642681"/>
                </a:cubicBezTo>
                <a:cubicBezTo>
                  <a:pt x="3958" y="637823"/>
                  <a:pt x="3230" y="632722"/>
                  <a:pt x="2258" y="627379"/>
                </a:cubicBezTo>
                <a:cubicBezTo>
                  <a:pt x="1287" y="622035"/>
                  <a:pt x="801" y="617177"/>
                  <a:pt x="801" y="612805"/>
                </a:cubicBezTo>
                <a:cubicBezTo>
                  <a:pt x="801" y="608433"/>
                  <a:pt x="558" y="603819"/>
                  <a:pt x="72" y="598961"/>
                </a:cubicBezTo>
                <a:cubicBezTo>
                  <a:pt x="-414" y="594103"/>
                  <a:pt x="1529" y="589002"/>
                  <a:pt x="5901" y="583659"/>
                </a:cubicBezTo>
                <a:cubicBezTo>
                  <a:pt x="10273" y="578315"/>
                  <a:pt x="14160" y="572729"/>
                  <a:pt x="17560" y="566900"/>
                </a:cubicBezTo>
                <a:cubicBezTo>
                  <a:pt x="20960" y="561070"/>
                  <a:pt x="26061" y="550383"/>
                  <a:pt x="32862" y="534839"/>
                </a:cubicBezTo>
                <a:lnTo>
                  <a:pt x="50350" y="549412"/>
                </a:lnTo>
                <a:lnTo>
                  <a:pt x="53264" y="539211"/>
                </a:lnTo>
                <a:lnTo>
                  <a:pt x="72210" y="566900"/>
                </a:lnTo>
                <a:cubicBezTo>
                  <a:pt x="116901" y="532895"/>
                  <a:pt x="148719" y="509335"/>
                  <a:pt x="167664" y="496219"/>
                </a:cubicBezTo>
                <a:cubicBezTo>
                  <a:pt x="186610" y="483103"/>
                  <a:pt x="204583" y="472416"/>
                  <a:pt x="221585" y="464158"/>
                </a:cubicBezTo>
                <a:cubicBezTo>
                  <a:pt x="238588" y="455900"/>
                  <a:pt x="264091" y="441570"/>
                  <a:pt x="298095" y="421167"/>
                </a:cubicBezTo>
                <a:cubicBezTo>
                  <a:pt x="298095" y="406594"/>
                  <a:pt x="298338" y="395907"/>
                  <a:pt x="298824" y="389106"/>
                </a:cubicBezTo>
                <a:cubicBezTo>
                  <a:pt x="299309" y="382305"/>
                  <a:pt x="296638" y="375504"/>
                  <a:pt x="290808" y="368703"/>
                </a:cubicBezTo>
                <a:cubicBezTo>
                  <a:pt x="284979" y="361903"/>
                  <a:pt x="276721" y="348301"/>
                  <a:pt x="266034" y="327898"/>
                </a:cubicBezTo>
                <a:lnTo>
                  <a:pt x="276235" y="336642"/>
                </a:lnTo>
                <a:lnTo>
                  <a:pt x="270406" y="301667"/>
                </a:lnTo>
                <a:cubicBezTo>
                  <a:pt x="262633" y="298752"/>
                  <a:pt x="246117" y="300938"/>
                  <a:pt x="220857" y="308224"/>
                </a:cubicBezTo>
                <a:cubicBezTo>
                  <a:pt x="195596" y="315511"/>
                  <a:pt x="179323" y="321583"/>
                  <a:pt x="172036" y="326441"/>
                </a:cubicBezTo>
                <a:cubicBezTo>
                  <a:pt x="164750" y="331299"/>
                  <a:pt x="156492" y="334942"/>
                  <a:pt x="147262" y="337371"/>
                </a:cubicBezTo>
                <a:cubicBezTo>
                  <a:pt x="138032" y="339800"/>
                  <a:pt x="122244" y="344900"/>
                  <a:pt x="99899" y="352673"/>
                </a:cubicBezTo>
                <a:lnTo>
                  <a:pt x="76582" y="330813"/>
                </a:lnTo>
                <a:cubicBezTo>
                  <a:pt x="95041" y="295837"/>
                  <a:pt x="108400" y="273006"/>
                  <a:pt x="116658" y="262319"/>
                </a:cubicBezTo>
                <a:cubicBezTo>
                  <a:pt x="124916" y="251632"/>
                  <a:pt x="133660" y="239973"/>
                  <a:pt x="142890" y="227343"/>
                </a:cubicBezTo>
                <a:cubicBezTo>
                  <a:pt x="152120" y="214713"/>
                  <a:pt x="162564" y="203054"/>
                  <a:pt x="174222" y="192367"/>
                </a:cubicBezTo>
                <a:cubicBezTo>
                  <a:pt x="185881" y="181680"/>
                  <a:pt x="205798" y="161278"/>
                  <a:pt x="233973" y="131159"/>
                </a:cubicBezTo>
                <a:cubicBezTo>
                  <a:pt x="299066" y="87440"/>
                  <a:pt x="334528" y="64608"/>
                  <a:pt x="340357" y="62665"/>
                </a:cubicBezTo>
                <a:cubicBezTo>
                  <a:pt x="346187" y="60722"/>
                  <a:pt x="350316" y="59022"/>
                  <a:pt x="352745" y="57565"/>
                </a:cubicBezTo>
                <a:cubicBezTo>
                  <a:pt x="355174" y="56107"/>
                  <a:pt x="359788" y="51978"/>
                  <a:pt x="366589" y="45177"/>
                </a:cubicBezTo>
                <a:cubicBezTo>
                  <a:pt x="381163" y="55864"/>
                  <a:pt x="396707" y="64608"/>
                  <a:pt x="413224" y="71409"/>
                </a:cubicBezTo>
                <a:lnTo>
                  <a:pt x="439456" y="103470"/>
                </a:lnTo>
                <a:lnTo>
                  <a:pt x="448199" y="110757"/>
                </a:lnTo>
                <a:cubicBezTo>
                  <a:pt x="485118" y="149619"/>
                  <a:pt x="504792" y="170750"/>
                  <a:pt x="507221" y="174151"/>
                </a:cubicBezTo>
                <a:cubicBezTo>
                  <a:pt x="509650" y="177551"/>
                  <a:pt x="513050" y="181437"/>
                  <a:pt x="517422" y="185809"/>
                </a:cubicBezTo>
                <a:cubicBezTo>
                  <a:pt x="521794" y="190181"/>
                  <a:pt x="523737" y="196982"/>
                  <a:pt x="523252" y="206212"/>
                </a:cubicBezTo>
                <a:cubicBezTo>
                  <a:pt x="522766" y="215441"/>
                  <a:pt x="523494" y="224671"/>
                  <a:pt x="525438" y="233901"/>
                </a:cubicBezTo>
                <a:cubicBezTo>
                  <a:pt x="527381" y="243131"/>
                  <a:pt x="527138" y="249689"/>
                  <a:pt x="524709" y="253575"/>
                </a:cubicBezTo>
                <a:cubicBezTo>
                  <a:pt x="522280" y="257461"/>
                  <a:pt x="519122" y="264262"/>
                  <a:pt x="515236" y="273977"/>
                </a:cubicBezTo>
                <a:cubicBezTo>
                  <a:pt x="492891" y="285636"/>
                  <a:pt x="477103" y="290008"/>
                  <a:pt x="467873" y="287093"/>
                </a:cubicBezTo>
                <a:cubicBezTo>
                  <a:pt x="458644" y="284179"/>
                  <a:pt x="445528" y="283450"/>
                  <a:pt x="428526" y="284907"/>
                </a:cubicBezTo>
                <a:cubicBezTo>
                  <a:pt x="411524" y="286365"/>
                  <a:pt x="397436" y="285636"/>
                  <a:pt x="386263" y="282721"/>
                </a:cubicBezTo>
                <a:cubicBezTo>
                  <a:pt x="375090" y="279807"/>
                  <a:pt x="366103" y="278835"/>
                  <a:pt x="359303" y="279807"/>
                </a:cubicBezTo>
                <a:cubicBezTo>
                  <a:pt x="352502" y="280778"/>
                  <a:pt x="342543" y="281507"/>
                  <a:pt x="329427" y="281993"/>
                </a:cubicBezTo>
                <a:cubicBezTo>
                  <a:pt x="316312" y="282478"/>
                  <a:pt x="301981" y="285150"/>
                  <a:pt x="286436" y="290008"/>
                </a:cubicBezTo>
                <a:lnTo>
                  <a:pt x="295180" y="301667"/>
                </a:lnTo>
                <a:cubicBezTo>
                  <a:pt x="309754" y="305553"/>
                  <a:pt x="319226" y="306524"/>
                  <a:pt x="323598" y="304581"/>
                </a:cubicBezTo>
                <a:cubicBezTo>
                  <a:pt x="327970" y="302638"/>
                  <a:pt x="339386" y="302881"/>
                  <a:pt x="357845" y="305310"/>
                </a:cubicBezTo>
                <a:cubicBezTo>
                  <a:pt x="376305" y="307739"/>
                  <a:pt x="397193" y="316726"/>
                  <a:pt x="420510" y="332270"/>
                </a:cubicBezTo>
                <a:lnTo>
                  <a:pt x="424882" y="354130"/>
                </a:lnTo>
                <a:cubicBezTo>
                  <a:pt x="418081" y="363846"/>
                  <a:pt x="413709" y="374533"/>
                  <a:pt x="411766" y="386191"/>
                </a:cubicBezTo>
                <a:lnTo>
                  <a:pt x="467145" y="390563"/>
                </a:lnTo>
                <a:lnTo>
                  <a:pt x="481718" y="412423"/>
                </a:lnTo>
                <a:cubicBezTo>
                  <a:pt x="492405" y="413395"/>
                  <a:pt x="502120" y="418253"/>
                  <a:pt x="510864" y="426996"/>
                </a:cubicBezTo>
                <a:lnTo>
                  <a:pt x="493376" y="469259"/>
                </a:lnTo>
                <a:cubicBezTo>
                  <a:pt x="456458" y="482861"/>
                  <a:pt x="422453" y="500834"/>
                  <a:pt x="391364" y="523180"/>
                </a:cubicBezTo>
                <a:cubicBezTo>
                  <a:pt x="390392" y="544554"/>
                  <a:pt x="386020" y="580987"/>
                  <a:pt x="378248" y="632479"/>
                </a:cubicBezTo>
                <a:lnTo>
                  <a:pt x="382620" y="633937"/>
                </a:lnTo>
                <a:cubicBezTo>
                  <a:pt x="430226" y="598961"/>
                  <a:pt x="474917" y="560585"/>
                  <a:pt x="516694" y="518808"/>
                </a:cubicBezTo>
                <a:cubicBezTo>
                  <a:pt x="511836" y="569329"/>
                  <a:pt x="507707" y="598961"/>
                  <a:pt x="504306" y="607705"/>
                </a:cubicBezTo>
                <a:cubicBezTo>
                  <a:pt x="500906" y="616449"/>
                  <a:pt x="497506" y="623978"/>
                  <a:pt x="494105" y="630293"/>
                </a:cubicBezTo>
                <a:cubicBezTo>
                  <a:pt x="490705" y="636608"/>
                  <a:pt x="485361" y="645595"/>
                  <a:pt x="478075" y="657254"/>
                </a:cubicBezTo>
                <a:cubicBezTo>
                  <a:pt x="470788" y="668912"/>
                  <a:pt x="463744" y="682271"/>
                  <a:pt x="456943" y="697330"/>
                </a:cubicBezTo>
                <a:cubicBezTo>
                  <a:pt x="450143" y="712389"/>
                  <a:pt x="437027" y="734978"/>
                  <a:pt x="417596" y="765096"/>
                </a:cubicBezTo>
                <a:lnTo>
                  <a:pt x="437998" y="769468"/>
                </a:lnTo>
                <a:lnTo>
                  <a:pt x="521066" y="695144"/>
                </a:lnTo>
                <a:lnTo>
                  <a:pt x="510864" y="712632"/>
                </a:lnTo>
                <a:cubicBezTo>
                  <a:pt x="535153" y="691258"/>
                  <a:pt x="576444" y="661626"/>
                  <a:pt x="634737" y="623735"/>
                </a:cubicBezTo>
                <a:lnTo>
                  <a:pt x="659512" y="591674"/>
                </a:lnTo>
                <a:cubicBezTo>
                  <a:pt x="642995" y="575158"/>
                  <a:pt x="625750" y="553784"/>
                  <a:pt x="607776" y="527552"/>
                </a:cubicBezTo>
                <a:cubicBezTo>
                  <a:pt x="589803" y="501320"/>
                  <a:pt x="579601" y="485775"/>
                  <a:pt x="577173" y="480917"/>
                </a:cubicBezTo>
                <a:cubicBezTo>
                  <a:pt x="574744" y="476060"/>
                  <a:pt x="571829" y="471202"/>
                  <a:pt x="568429" y="466344"/>
                </a:cubicBezTo>
                <a:cubicBezTo>
                  <a:pt x="565028" y="461486"/>
                  <a:pt x="564057" y="456629"/>
                  <a:pt x="565514" y="451771"/>
                </a:cubicBezTo>
                <a:cubicBezTo>
                  <a:pt x="566971" y="446913"/>
                  <a:pt x="568672" y="437198"/>
                  <a:pt x="570615" y="422625"/>
                </a:cubicBezTo>
                <a:lnTo>
                  <a:pt x="625993" y="368703"/>
                </a:lnTo>
                <a:lnTo>
                  <a:pt x="647853" y="324984"/>
                </a:lnTo>
                <a:lnTo>
                  <a:pt x="621621" y="287093"/>
                </a:lnTo>
                <a:lnTo>
                  <a:pt x="608505" y="275435"/>
                </a:lnTo>
                <a:cubicBezTo>
                  <a:pt x="591989" y="232687"/>
                  <a:pt x="585188" y="207426"/>
                  <a:pt x="588103" y="199654"/>
                </a:cubicBezTo>
                <a:lnTo>
                  <a:pt x="598304" y="195282"/>
                </a:lnTo>
                <a:cubicBezTo>
                  <a:pt x="631337" y="214713"/>
                  <a:pt x="655868" y="224185"/>
                  <a:pt x="671899" y="223700"/>
                </a:cubicBezTo>
                <a:cubicBezTo>
                  <a:pt x="687929" y="223214"/>
                  <a:pt x="701774" y="224671"/>
                  <a:pt x="713432" y="228072"/>
                </a:cubicBezTo>
                <a:cubicBezTo>
                  <a:pt x="725091" y="231472"/>
                  <a:pt x="737235" y="234387"/>
                  <a:pt x="749866" y="236816"/>
                </a:cubicBezTo>
                <a:cubicBezTo>
                  <a:pt x="762496" y="239244"/>
                  <a:pt x="783384" y="249689"/>
                  <a:pt x="812531" y="268148"/>
                </a:cubicBezTo>
                <a:cubicBezTo>
                  <a:pt x="815445" y="258432"/>
                  <a:pt x="814231" y="237058"/>
                  <a:pt x="808887" y="204026"/>
                </a:cubicBezTo>
                <a:cubicBezTo>
                  <a:pt x="803544" y="170993"/>
                  <a:pt x="800143" y="143790"/>
                  <a:pt x="798686" y="122416"/>
                </a:cubicBezTo>
                <a:cubicBezTo>
                  <a:pt x="797229" y="101041"/>
                  <a:pt x="794557" y="84282"/>
                  <a:pt x="790671" y="72138"/>
                </a:cubicBezTo>
                <a:cubicBezTo>
                  <a:pt x="786785" y="59993"/>
                  <a:pt x="780469" y="35948"/>
                  <a:pt x="77172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000" dirty="0">
              <a:solidFill>
                <a:schemeClr val="bg1"/>
              </a:solidFill>
              <a:cs typeface="+mn-ea"/>
              <a:sym typeface="+mn-lt"/>
            </a:endParaRPr>
          </a:p>
        </p:txBody>
      </p:sp>
      <p:sp>
        <p:nvSpPr>
          <p:cNvPr id="30" name="文本框 29"/>
          <p:cNvSpPr txBox="1"/>
          <p:nvPr/>
        </p:nvSpPr>
        <p:spPr>
          <a:xfrm>
            <a:off x="10953750" y="4657090"/>
            <a:ext cx="4064000" cy="368300"/>
          </a:xfrm>
          <a:prstGeom prst="rect">
            <a:avLst/>
          </a:prstGeom>
          <a:noFill/>
        </p:spPr>
        <p:txBody>
          <a:bodyPr wrap="square" rtlCol="0">
            <a:spAutoFit/>
          </a:bodyPr>
          <a:lstStyle/>
          <a:p>
            <a:endParaRPr lang="zh-CN" altLang="en-US">
              <a:cs typeface="+mn-ea"/>
              <a:sym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 55"/>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0" y="0"/>
            <a:ext cx="12192635" cy="6858000"/>
          </a:xfrm>
          <a:prstGeom prst="rect">
            <a:avLst/>
          </a:prstGeom>
        </p:spPr>
      </p:pic>
      <p:sp>
        <p:nvSpPr>
          <p:cNvPr id="57" name="矩形 56"/>
          <p:cNvSpPr/>
          <p:nvPr/>
        </p:nvSpPr>
        <p:spPr>
          <a:xfrm>
            <a:off x="0" y="0"/>
            <a:ext cx="12192000" cy="6858000"/>
          </a:xfrm>
          <a:prstGeom prst="rect">
            <a:avLst/>
          </a:prstGeom>
          <a:solidFill>
            <a:schemeClr val="bg1">
              <a:alpha val="9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0" y="0"/>
            <a:ext cx="12192000" cy="6886575"/>
          </a:xfrm>
          <a:prstGeom prst="rect">
            <a:avLst/>
          </a:prstGeom>
        </p:spPr>
      </p:pic>
      <p:sp>
        <p:nvSpPr>
          <p:cNvPr id="5" name="矩形 4"/>
          <p:cNvSpPr/>
          <p:nvPr/>
        </p:nvSpPr>
        <p:spPr>
          <a:xfrm>
            <a:off x="-164465" y="-35560"/>
            <a:ext cx="12355830" cy="6922135"/>
          </a:xfrm>
          <a:prstGeom prst="rect">
            <a:avLst/>
          </a:prstGeom>
          <a:solidFill>
            <a:schemeClr val="bg1">
              <a:alpha val="9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7011670" y="108585"/>
            <a:ext cx="7016750" cy="687070"/>
          </a:xfrm>
          <a:prstGeom prst="parallelogram">
            <a:avLst/>
          </a:prstGeom>
          <a:solidFill>
            <a:srgbClr val="F52617">
              <a:alpha val="42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64465" y="117475"/>
            <a:ext cx="7016750" cy="672465"/>
          </a:xfrm>
          <a:prstGeom prst="parallelogram">
            <a:avLst/>
          </a:prstGeom>
          <a:gradFill>
            <a:gsLst>
              <a:gs pos="0">
                <a:srgbClr val="90ACE0"/>
              </a:gs>
              <a:gs pos="10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nvGrpSpPr>
          <p:cNvPr id="8" name="组合 7"/>
          <p:cNvGrpSpPr/>
          <p:nvPr/>
        </p:nvGrpSpPr>
        <p:grpSpPr>
          <a:xfrm>
            <a:off x="553085" y="78740"/>
            <a:ext cx="4743450" cy="770255"/>
            <a:chOff x="871" y="-152"/>
            <a:chExt cx="7470" cy="1213"/>
          </a:xfrm>
        </p:grpSpPr>
        <p:sp>
          <p:nvSpPr>
            <p:cNvPr id="84" name="文本框 83"/>
            <p:cNvSpPr txBox="1"/>
            <p:nvPr/>
          </p:nvSpPr>
          <p:spPr>
            <a:xfrm>
              <a:off x="1941" y="0"/>
              <a:ext cx="6400" cy="919"/>
            </a:xfrm>
            <a:prstGeom prst="rect">
              <a:avLst/>
            </a:prstGeom>
            <a:noFill/>
          </p:spPr>
          <p:txBody>
            <a:bodyPr wrap="square" rtlCol="0">
              <a:spAutoFit/>
            </a:bodyPr>
            <a:lstStyle/>
            <a:p>
              <a:r>
                <a:rPr lang="zh-CN" altLang="en-US" sz="3200">
                  <a:solidFill>
                    <a:schemeClr val="bg1"/>
                  </a:solidFill>
                  <a:cs typeface="+mn-ea"/>
                  <a:sym typeface="+mn-lt"/>
                </a:rPr>
                <a:t>科学研究</a:t>
              </a:r>
            </a:p>
          </p:txBody>
        </p:sp>
        <p:pic>
          <p:nvPicPr>
            <p:cNvPr id="7" name="图片 6" descr="logo"/>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71" y="-152"/>
              <a:ext cx="1219" cy="1213"/>
            </a:xfrm>
            <a:prstGeom prst="rect">
              <a:avLst/>
            </a:prstGeom>
          </p:spPr>
        </p:pic>
      </p:grpSp>
      <p:sp>
        <p:nvSpPr>
          <p:cNvPr id="3" name="文本框 2"/>
          <p:cNvSpPr txBox="1"/>
          <p:nvPr/>
        </p:nvSpPr>
        <p:spPr>
          <a:xfrm>
            <a:off x="678815" y="1338580"/>
            <a:ext cx="6717030" cy="814582"/>
          </a:xfrm>
          <a:prstGeom prst="rect">
            <a:avLst/>
          </a:prstGeom>
          <a:noFill/>
        </p:spPr>
        <p:txBody>
          <a:bodyPr wrap="square" rtlCol="0">
            <a:spAutoFit/>
          </a:bodyPr>
          <a:lstStyle/>
          <a:p>
            <a:pPr indent="406400" fontAlgn="auto">
              <a:lnSpc>
                <a:spcPts val="3000"/>
              </a:lnSpc>
              <a:extLst>
                <a:ext uri="{35155182-B16C-46BC-9424-99874614C6A1}">
                  <wpsdc:indentchars xmlns="" xmlns:wpsdc="http://www.wps.cn/officeDocument/2017/drawingmlCustomData" val="200" checksum="1740828767"/>
                </a:ext>
              </a:extLst>
            </a:pPr>
            <a:r>
              <a:rPr lang="zh-CN" altLang="en-US" sz="1600">
                <a:solidFill>
                  <a:srgbClr val="91ACE0"/>
                </a:solidFill>
                <a:cs typeface="+mn-ea"/>
                <a:sym typeface="+mn-lt"/>
              </a:rPr>
              <a:t>根据2016年2月学校官网显示，学校有国家工程技术研究中心1个，山东省机科研机构3个，济南市工程技术研究中心1个，校级创新平台4个。</a:t>
            </a:r>
          </a:p>
        </p:txBody>
      </p:sp>
      <p:sp>
        <p:nvSpPr>
          <p:cNvPr id="9" name="圆角矩形 8"/>
          <p:cNvSpPr/>
          <p:nvPr/>
        </p:nvSpPr>
        <p:spPr>
          <a:xfrm>
            <a:off x="802005" y="2465705"/>
            <a:ext cx="1278890" cy="689610"/>
          </a:xfrm>
          <a:prstGeom prst="roundRect">
            <a:avLst/>
          </a:prstGeom>
          <a:solidFill>
            <a:srgbClr val="FBA49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26" name="圆角矩形 25"/>
          <p:cNvSpPr/>
          <p:nvPr/>
        </p:nvSpPr>
        <p:spPr>
          <a:xfrm>
            <a:off x="2519680" y="2466340"/>
            <a:ext cx="1278890" cy="702945"/>
          </a:xfrm>
          <a:prstGeom prst="roundRect">
            <a:avLst/>
          </a:prstGeom>
          <a:solidFill>
            <a:srgbClr val="FBA49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38" name="圆角矩形 37"/>
          <p:cNvSpPr/>
          <p:nvPr/>
        </p:nvSpPr>
        <p:spPr>
          <a:xfrm>
            <a:off x="4210685" y="2473960"/>
            <a:ext cx="1278890" cy="695325"/>
          </a:xfrm>
          <a:prstGeom prst="roundRect">
            <a:avLst/>
          </a:prstGeom>
          <a:solidFill>
            <a:srgbClr val="FBA49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39" name="圆角矩形 38"/>
          <p:cNvSpPr/>
          <p:nvPr/>
        </p:nvSpPr>
        <p:spPr>
          <a:xfrm>
            <a:off x="5901690" y="2460625"/>
            <a:ext cx="1278890" cy="708025"/>
          </a:xfrm>
          <a:prstGeom prst="roundRect">
            <a:avLst/>
          </a:prstGeom>
          <a:solidFill>
            <a:srgbClr val="FBA49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40" name="文本框 39"/>
          <p:cNvSpPr txBox="1"/>
          <p:nvPr/>
        </p:nvSpPr>
        <p:spPr>
          <a:xfrm>
            <a:off x="-603885" y="2547620"/>
            <a:ext cx="4064000" cy="521970"/>
          </a:xfrm>
          <a:prstGeom prst="rect">
            <a:avLst/>
          </a:prstGeom>
          <a:noFill/>
        </p:spPr>
        <p:txBody>
          <a:bodyPr wrap="square" rtlCol="0">
            <a:spAutoFit/>
          </a:bodyPr>
          <a:lstStyle/>
          <a:p>
            <a:pPr algn="ctr"/>
            <a:r>
              <a:rPr lang="zh-CN" altLang="en-US" sz="1400">
                <a:solidFill>
                  <a:schemeClr val="bg1"/>
                </a:solidFill>
                <a:cs typeface="+mn-ea"/>
                <a:sym typeface="+mn-lt"/>
              </a:rPr>
              <a:t>国家工程技术</a:t>
            </a:r>
          </a:p>
          <a:p>
            <a:pPr algn="ctr"/>
            <a:r>
              <a:rPr lang="zh-CN" altLang="en-US" sz="1400">
                <a:solidFill>
                  <a:schemeClr val="bg1"/>
                </a:solidFill>
                <a:cs typeface="+mn-ea"/>
                <a:sym typeface="+mn-lt"/>
              </a:rPr>
              <a:t>研究中心</a:t>
            </a:r>
          </a:p>
        </p:txBody>
      </p:sp>
      <p:sp>
        <p:nvSpPr>
          <p:cNvPr id="41" name="文本框 40"/>
          <p:cNvSpPr txBox="1"/>
          <p:nvPr/>
        </p:nvSpPr>
        <p:spPr>
          <a:xfrm>
            <a:off x="1112520" y="2565400"/>
            <a:ext cx="4064000" cy="521970"/>
          </a:xfrm>
          <a:prstGeom prst="rect">
            <a:avLst/>
          </a:prstGeom>
          <a:noFill/>
        </p:spPr>
        <p:txBody>
          <a:bodyPr wrap="square" rtlCol="0">
            <a:spAutoFit/>
          </a:bodyPr>
          <a:lstStyle/>
          <a:p>
            <a:pPr algn="ctr"/>
            <a:r>
              <a:rPr lang="zh-CN" altLang="en-US" sz="1400">
                <a:solidFill>
                  <a:schemeClr val="bg1"/>
                </a:solidFill>
                <a:cs typeface="+mn-ea"/>
                <a:sym typeface="+mn-lt"/>
              </a:rPr>
              <a:t>山东省</a:t>
            </a:r>
          </a:p>
          <a:p>
            <a:pPr algn="ctr"/>
            <a:r>
              <a:rPr lang="zh-CN" altLang="en-US" sz="1400">
                <a:solidFill>
                  <a:schemeClr val="bg1"/>
                </a:solidFill>
                <a:cs typeface="+mn-ea"/>
                <a:sym typeface="+mn-lt"/>
              </a:rPr>
              <a:t>机科研机构</a:t>
            </a:r>
          </a:p>
        </p:txBody>
      </p:sp>
      <p:sp>
        <p:nvSpPr>
          <p:cNvPr id="42" name="文本框 41"/>
          <p:cNvSpPr txBox="1"/>
          <p:nvPr/>
        </p:nvSpPr>
        <p:spPr>
          <a:xfrm>
            <a:off x="2801620" y="2547620"/>
            <a:ext cx="4064000" cy="521970"/>
          </a:xfrm>
          <a:prstGeom prst="rect">
            <a:avLst/>
          </a:prstGeom>
          <a:noFill/>
        </p:spPr>
        <p:txBody>
          <a:bodyPr wrap="square" rtlCol="0">
            <a:spAutoFit/>
          </a:bodyPr>
          <a:lstStyle/>
          <a:p>
            <a:pPr algn="ctr"/>
            <a:r>
              <a:rPr sz="1400">
                <a:solidFill>
                  <a:schemeClr val="bg1"/>
                </a:solidFill>
                <a:cs typeface="+mn-ea"/>
                <a:sym typeface="+mn-lt"/>
              </a:rPr>
              <a:t>济南市工程</a:t>
            </a:r>
          </a:p>
          <a:p>
            <a:pPr algn="ctr"/>
            <a:r>
              <a:rPr sz="1400">
                <a:solidFill>
                  <a:schemeClr val="bg1"/>
                </a:solidFill>
                <a:cs typeface="+mn-ea"/>
                <a:sym typeface="+mn-lt"/>
              </a:rPr>
              <a:t>技术研究中心</a:t>
            </a:r>
          </a:p>
        </p:txBody>
      </p:sp>
      <p:sp>
        <p:nvSpPr>
          <p:cNvPr id="43" name="文本框 42"/>
          <p:cNvSpPr txBox="1"/>
          <p:nvPr/>
        </p:nvSpPr>
        <p:spPr>
          <a:xfrm>
            <a:off x="4509135" y="2552065"/>
            <a:ext cx="4064000" cy="521970"/>
          </a:xfrm>
          <a:prstGeom prst="rect">
            <a:avLst/>
          </a:prstGeom>
          <a:noFill/>
        </p:spPr>
        <p:txBody>
          <a:bodyPr wrap="square" rtlCol="0">
            <a:spAutoFit/>
          </a:bodyPr>
          <a:lstStyle/>
          <a:p>
            <a:pPr algn="ctr"/>
            <a:r>
              <a:rPr sz="1400">
                <a:solidFill>
                  <a:schemeClr val="bg1"/>
                </a:solidFill>
                <a:cs typeface="+mn-ea"/>
                <a:sym typeface="+mn-lt"/>
              </a:rPr>
              <a:t>校级</a:t>
            </a:r>
          </a:p>
          <a:p>
            <a:pPr algn="ctr"/>
            <a:r>
              <a:rPr sz="1400">
                <a:solidFill>
                  <a:schemeClr val="bg1"/>
                </a:solidFill>
                <a:cs typeface="+mn-ea"/>
                <a:sym typeface="+mn-lt"/>
              </a:rPr>
              <a:t>创新平台</a:t>
            </a:r>
          </a:p>
        </p:txBody>
      </p:sp>
      <p:sp>
        <p:nvSpPr>
          <p:cNvPr id="44" name="文本框 43"/>
          <p:cNvSpPr txBox="1"/>
          <p:nvPr/>
        </p:nvSpPr>
        <p:spPr>
          <a:xfrm>
            <a:off x="838200" y="3417570"/>
            <a:ext cx="1324610" cy="737235"/>
          </a:xfrm>
          <a:prstGeom prst="rect">
            <a:avLst/>
          </a:prstGeom>
          <a:noFill/>
        </p:spPr>
        <p:txBody>
          <a:bodyPr wrap="square" rtlCol="0">
            <a:spAutoFit/>
          </a:bodyPr>
          <a:lstStyle/>
          <a:p>
            <a:r>
              <a:rPr lang="zh-CN" altLang="en-US" sz="1400">
                <a:solidFill>
                  <a:srgbClr val="91ACE0"/>
                </a:solidFill>
                <a:cs typeface="+mn-ea"/>
                <a:sym typeface="+mn-lt"/>
              </a:rPr>
              <a:t>国家农产品现代物流工程技术研究中心</a:t>
            </a:r>
            <a:endParaRPr lang="en-US" altLang="zh-CN" sz="1400">
              <a:solidFill>
                <a:srgbClr val="91ACE0"/>
              </a:solidFill>
              <a:cs typeface="+mn-ea"/>
              <a:sym typeface="+mn-lt"/>
            </a:endParaRPr>
          </a:p>
        </p:txBody>
      </p:sp>
      <p:sp>
        <p:nvSpPr>
          <p:cNvPr id="45" name="文本框 44"/>
          <p:cNvSpPr txBox="1"/>
          <p:nvPr/>
        </p:nvSpPr>
        <p:spPr>
          <a:xfrm>
            <a:off x="2518410" y="3417570"/>
            <a:ext cx="1387475" cy="953135"/>
          </a:xfrm>
          <a:prstGeom prst="rect">
            <a:avLst/>
          </a:prstGeom>
          <a:noFill/>
        </p:spPr>
        <p:txBody>
          <a:bodyPr wrap="square" rtlCol="0">
            <a:spAutoFit/>
          </a:bodyPr>
          <a:lstStyle/>
          <a:p>
            <a:pPr algn="l">
              <a:buClrTx/>
              <a:buSzTx/>
              <a:buFontTx/>
            </a:pPr>
            <a:r>
              <a:rPr lang="zh-CN" altLang="en-US" sz="1400">
                <a:solidFill>
                  <a:srgbClr val="91ACE0"/>
                </a:solidFill>
                <a:cs typeface="+mn-ea"/>
                <a:sym typeface="+mn-lt"/>
              </a:rPr>
              <a:t>山东省农产品贮运保鲜技术实验室、食品检测中心</a:t>
            </a:r>
          </a:p>
        </p:txBody>
      </p:sp>
      <p:sp>
        <p:nvSpPr>
          <p:cNvPr id="46" name="文本框 45"/>
          <p:cNvSpPr txBox="1"/>
          <p:nvPr/>
        </p:nvSpPr>
        <p:spPr>
          <a:xfrm>
            <a:off x="4102100" y="3417570"/>
            <a:ext cx="1387475" cy="953135"/>
          </a:xfrm>
          <a:prstGeom prst="rect">
            <a:avLst/>
          </a:prstGeom>
          <a:noFill/>
        </p:spPr>
        <p:txBody>
          <a:bodyPr wrap="square" rtlCol="0">
            <a:spAutoFit/>
          </a:bodyPr>
          <a:lstStyle/>
          <a:p>
            <a:pPr algn="l">
              <a:buClrTx/>
              <a:buSzTx/>
              <a:buFontTx/>
            </a:pPr>
            <a:r>
              <a:rPr lang="zh-CN" altLang="en-US" sz="1400">
                <a:solidFill>
                  <a:srgbClr val="91ACE0"/>
                </a:solidFill>
                <a:cs typeface="+mn-ea"/>
                <a:sym typeface="+mn-lt"/>
              </a:rPr>
              <a:t>济南市肉品质量安全控制工程技术研究中心</a:t>
            </a:r>
          </a:p>
        </p:txBody>
      </p:sp>
      <p:sp>
        <p:nvSpPr>
          <p:cNvPr id="47" name="文本框 46"/>
          <p:cNvSpPr txBox="1"/>
          <p:nvPr/>
        </p:nvSpPr>
        <p:spPr>
          <a:xfrm>
            <a:off x="5902325" y="3417570"/>
            <a:ext cx="1493520" cy="953135"/>
          </a:xfrm>
          <a:prstGeom prst="rect">
            <a:avLst/>
          </a:prstGeom>
          <a:noFill/>
        </p:spPr>
        <p:txBody>
          <a:bodyPr wrap="square" rtlCol="0">
            <a:spAutoFit/>
          </a:bodyPr>
          <a:lstStyle/>
          <a:p>
            <a:pPr algn="l">
              <a:buClrTx/>
              <a:buSzTx/>
              <a:buFontTx/>
            </a:pPr>
            <a:r>
              <a:rPr lang="zh-CN" altLang="en-US" sz="1400">
                <a:solidFill>
                  <a:srgbClr val="91ACE0"/>
                </a:solidFill>
                <a:cs typeface="+mn-ea"/>
                <a:sym typeface="+mn-lt"/>
              </a:rPr>
              <a:t>农产品移动电子商务研究所、城市人居环境生态设计研究所</a:t>
            </a:r>
          </a:p>
        </p:txBody>
      </p:sp>
      <p:pic>
        <p:nvPicPr>
          <p:cNvPr id="48" name="图片 47" descr="pexels-nascimento-vieira-1611174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54710" y="4536440"/>
            <a:ext cx="1200000" cy="1800000"/>
          </a:xfrm>
          <a:prstGeom prst="rect">
            <a:avLst/>
          </a:prstGeom>
          <a:ln w="12700" cmpd="sng">
            <a:solidFill>
              <a:srgbClr val="F6A096"/>
            </a:solidFill>
            <a:prstDash val="solid"/>
          </a:ln>
        </p:spPr>
      </p:pic>
      <p:pic>
        <p:nvPicPr>
          <p:cNvPr id="50" name="图片 49" descr="pexels-темур-сапрыкин-8667695"/>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a:off x="2518410" y="4532630"/>
            <a:ext cx="1261110" cy="1800225"/>
          </a:xfrm>
          <a:prstGeom prst="rect">
            <a:avLst/>
          </a:prstGeom>
          <a:ln w="12700" cmpd="sng">
            <a:solidFill>
              <a:srgbClr val="F6A096"/>
            </a:solidFill>
            <a:prstDash val="solid"/>
          </a:ln>
        </p:spPr>
      </p:pic>
      <p:pic>
        <p:nvPicPr>
          <p:cNvPr id="51" name="图片 50" descr="pexels-negative-space-34577"/>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a:xfrm>
            <a:off x="5901690" y="4536440"/>
            <a:ext cx="1276985" cy="1800225"/>
          </a:xfrm>
          <a:prstGeom prst="rect">
            <a:avLst/>
          </a:prstGeom>
          <a:ln w="12700" cmpd="sng">
            <a:solidFill>
              <a:srgbClr val="F6A096"/>
            </a:solidFill>
            <a:prstDash val="solid"/>
          </a:ln>
        </p:spPr>
      </p:pic>
      <p:pic>
        <p:nvPicPr>
          <p:cNvPr id="52" name="图片 51" descr="pexels-martin-lopez-954585"/>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a:xfrm>
            <a:off x="4197350" y="4532630"/>
            <a:ext cx="1292225" cy="1800225"/>
          </a:xfrm>
          <a:prstGeom prst="rect">
            <a:avLst/>
          </a:prstGeom>
          <a:ln w="12700" cmpd="sng">
            <a:solidFill>
              <a:srgbClr val="F6A096"/>
            </a:solidFill>
            <a:prstDash val="solid"/>
          </a:ln>
        </p:spPr>
      </p:pic>
      <p:sp>
        <p:nvSpPr>
          <p:cNvPr id="53" name="剪去单角的矩形 52"/>
          <p:cNvSpPr/>
          <p:nvPr/>
        </p:nvSpPr>
        <p:spPr>
          <a:xfrm flipH="1">
            <a:off x="9043670" y="1604645"/>
            <a:ext cx="3148330" cy="5253355"/>
          </a:xfrm>
          <a:prstGeom prst="snip1Rect">
            <a:avLst/>
          </a:prstGeom>
          <a:solidFill>
            <a:srgbClr val="FBA49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pic>
        <p:nvPicPr>
          <p:cNvPr id="55" name="图片 54" descr="显微镜"/>
          <p:cNvPicPr>
            <a:picLocks noChangeAspect="1"/>
          </p:cNvPicPr>
          <p:nvPr/>
        </p:nvPicPr>
        <p:blipFill>
          <a:blip r:embed="rId13"/>
          <a:stretch>
            <a:fillRect/>
          </a:stretch>
        </p:blipFill>
        <p:spPr>
          <a:xfrm>
            <a:off x="6008370" y="1741805"/>
            <a:ext cx="6821805" cy="5116195"/>
          </a:xfrm>
          <a:prstGeom prst="rect">
            <a:avLst/>
          </a:prstGeom>
        </p:spPr>
      </p:pic>
      <p:grpSp>
        <p:nvGrpSpPr>
          <p:cNvPr id="1159" name="康帅PPT5"/>
          <p:cNvGrpSpPr/>
          <p:nvPr/>
        </p:nvGrpSpPr>
        <p:grpSpPr>
          <a:xfrm>
            <a:off x="7704001" y="329737"/>
            <a:ext cx="3984687" cy="313932"/>
            <a:chOff x="7704001" y="392309"/>
            <a:chExt cx="3984687" cy="313932"/>
          </a:xfrm>
        </p:grpSpPr>
        <p:sp>
          <p:nvSpPr>
            <p:cNvPr id="1148" name="康帅PPT5-1"/>
            <p:cNvSpPr txBox="1"/>
            <p:nvPr>
              <p:custDataLst>
                <p:tags r:id="rId1"/>
              </p:custDataLst>
            </p:nvPr>
          </p:nvSpPr>
          <p:spPr>
            <a:xfrm>
              <a:off x="7704001"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p>
              <a:pPr algn="ctr"/>
              <a:r>
                <a:rPr lang="zh-CN" altLang="en-US" sz="1500" dirty="0">
                  <a:solidFill>
                    <a:schemeClr val="bg1"/>
                  </a:solidFill>
                  <a:cs typeface="+mn-ea"/>
                  <a:sym typeface="+mn-lt"/>
                </a:rPr>
                <a:t>学校简介</a:t>
              </a:r>
            </a:p>
          </p:txBody>
        </p:sp>
        <p:sp>
          <p:nvSpPr>
            <p:cNvPr id="1155" name="康帅PPT5-2"/>
            <p:cNvSpPr txBox="1"/>
            <p:nvPr>
              <p:custDataLst>
                <p:tags r:id="rId2"/>
              </p:custDataLst>
            </p:nvPr>
          </p:nvSpPr>
          <p:spPr>
            <a:xfrm>
              <a:off x="8681265"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人才培养</a:t>
              </a:r>
            </a:p>
          </p:txBody>
        </p:sp>
        <p:sp>
          <p:nvSpPr>
            <p:cNvPr id="1156" name="康帅PPT5-3"/>
            <p:cNvSpPr txBox="1"/>
            <p:nvPr>
              <p:custDataLst>
                <p:tags r:id="rId3"/>
              </p:custDataLst>
            </p:nvPr>
          </p:nvSpPr>
          <p:spPr>
            <a:xfrm>
              <a:off x="10644368"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rgbClr val="0030FC"/>
                  </a:solidFill>
                  <a:latin typeface="+mn-lt"/>
                  <a:ea typeface="+mn-ea"/>
                  <a:cs typeface="+mn-ea"/>
                  <a:sym typeface="+mn-lt"/>
                </a:rPr>
                <a:t>科学研究</a:t>
              </a:r>
            </a:p>
          </p:txBody>
        </p:sp>
        <p:sp>
          <p:nvSpPr>
            <p:cNvPr id="1157" name="康帅PPT5-4"/>
            <p:cNvSpPr txBox="1"/>
            <p:nvPr>
              <p:custDataLst>
                <p:tags r:id="rId4"/>
              </p:custDataLst>
            </p:nvPr>
          </p:nvSpPr>
          <p:spPr>
            <a:xfrm>
              <a:off x="9667103"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pPr algn="ctr">
                <a:buClrTx/>
                <a:buSzTx/>
                <a:buFontTx/>
              </a:pPr>
              <a:r>
                <a:rPr lang="zh-CN" altLang="en-US" dirty="0">
                  <a:solidFill>
                    <a:schemeClr val="bg1"/>
                  </a:solidFill>
                  <a:latin typeface="+mn-lt"/>
                  <a:ea typeface="+mn-ea"/>
                  <a:cs typeface="+mn-ea"/>
                  <a:sym typeface="+mn-lt"/>
                </a:rPr>
                <a:t>师资力量</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图片 100"/>
          <p:cNvPicPr/>
          <p:nvPr/>
        </p:nvPicPr>
        <p:blipFill>
          <a:blip r:embed="rId6"/>
          <a:stretch>
            <a:fillRect/>
          </a:stretch>
        </p:blipFill>
        <p:spPr>
          <a:xfrm>
            <a:off x="-153670" y="0"/>
            <a:ext cx="12390755" cy="6858000"/>
          </a:xfrm>
          <a:prstGeom prst="rect">
            <a:avLst/>
          </a:prstGeom>
          <a:noFill/>
          <a:ln w="9525">
            <a:noFill/>
          </a:ln>
        </p:spPr>
      </p:pic>
      <p:sp>
        <p:nvSpPr>
          <p:cNvPr id="4" name="矩形 3"/>
          <p:cNvSpPr/>
          <p:nvPr/>
        </p:nvSpPr>
        <p:spPr>
          <a:xfrm>
            <a:off x="-164465" y="-35560"/>
            <a:ext cx="12401550" cy="6922135"/>
          </a:xfrm>
          <a:prstGeom prst="rect">
            <a:avLst/>
          </a:prstGeom>
          <a:solidFill>
            <a:schemeClr val="bg1">
              <a:alpha val="9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a:off x="7011670" y="108585"/>
            <a:ext cx="7016750" cy="687070"/>
          </a:xfrm>
          <a:prstGeom prst="parallelogram">
            <a:avLst/>
          </a:prstGeom>
          <a:solidFill>
            <a:srgbClr val="F52617">
              <a:alpha val="42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7" name="平行四边形 6"/>
          <p:cNvSpPr/>
          <p:nvPr/>
        </p:nvSpPr>
        <p:spPr>
          <a:xfrm>
            <a:off x="-164465" y="117475"/>
            <a:ext cx="7016750" cy="672465"/>
          </a:xfrm>
          <a:prstGeom prst="parallelogram">
            <a:avLst/>
          </a:prstGeom>
          <a:gradFill>
            <a:gsLst>
              <a:gs pos="0">
                <a:srgbClr val="90ACE0"/>
              </a:gs>
              <a:gs pos="10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nvGrpSpPr>
          <p:cNvPr id="8" name="组合 7"/>
          <p:cNvGrpSpPr/>
          <p:nvPr/>
        </p:nvGrpSpPr>
        <p:grpSpPr>
          <a:xfrm>
            <a:off x="553085" y="78740"/>
            <a:ext cx="4743450" cy="770255"/>
            <a:chOff x="871" y="-152"/>
            <a:chExt cx="7470" cy="1213"/>
          </a:xfrm>
        </p:grpSpPr>
        <p:sp>
          <p:nvSpPr>
            <p:cNvPr id="84" name="文本框 83"/>
            <p:cNvSpPr txBox="1"/>
            <p:nvPr/>
          </p:nvSpPr>
          <p:spPr>
            <a:xfrm>
              <a:off x="1941" y="0"/>
              <a:ext cx="6400" cy="919"/>
            </a:xfrm>
            <a:prstGeom prst="rect">
              <a:avLst/>
            </a:prstGeom>
            <a:noFill/>
          </p:spPr>
          <p:txBody>
            <a:bodyPr wrap="square" rtlCol="0">
              <a:spAutoFit/>
            </a:bodyPr>
            <a:lstStyle/>
            <a:p>
              <a:r>
                <a:rPr lang="zh-CN" altLang="en-US" sz="3200">
                  <a:solidFill>
                    <a:schemeClr val="bg1"/>
                  </a:solidFill>
                  <a:cs typeface="+mn-ea"/>
                  <a:sym typeface="+mn-lt"/>
                </a:rPr>
                <a:t>院系设置</a:t>
              </a:r>
            </a:p>
          </p:txBody>
        </p:sp>
        <p:pic>
          <p:nvPicPr>
            <p:cNvPr id="9" name="图片 8" descr="logo"/>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71" y="-152"/>
              <a:ext cx="1219" cy="1213"/>
            </a:xfrm>
            <a:prstGeom prst="rect">
              <a:avLst/>
            </a:prstGeom>
          </p:spPr>
        </p:pic>
      </p:grpSp>
      <p:sp>
        <p:nvSpPr>
          <p:cNvPr id="14" name="椭圆 13"/>
          <p:cNvSpPr/>
          <p:nvPr/>
        </p:nvSpPr>
        <p:spPr>
          <a:xfrm>
            <a:off x="4427220" y="2308860"/>
            <a:ext cx="2646045" cy="2646045"/>
          </a:xfrm>
          <a:prstGeom prst="ellipse">
            <a:avLst/>
          </a:prstGeom>
          <a:solidFill>
            <a:srgbClr val="F09993">
              <a:alpha val="4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pic>
        <p:nvPicPr>
          <p:cNvPr id="12" name="图片 11" descr="logo"/>
          <p:cNvPicPr>
            <a:picLocks noChangeAspect="1"/>
          </p:cNvPicPr>
          <p:nvPr/>
        </p:nvPicPr>
        <p:blipFill>
          <a:blip r:embed="rId8"/>
          <a:stretch>
            <a:fillRect/>
          </a:stretch>
        </p:blipFill>
        <p:spPr>
          <a:xfrm>
            <a:off x="3912870" y="1874520"/>
            <a:ext cx="3519170" cy="3501390"/>
          </a:xfrm>
          <a:prstGeom prst="rect">
            <a:avLst/>
          </a:prstGeom>
        </p:spPr>
      </p:pic>
      <p:sp>
        <p:nvSpPr>
          <p:cNvPr id="15" name="椭圆 14"/>
          <p:cNvSpPr/>
          <p:nvPr/>
        </p:nvSpPr>
        <p:spPr>
          <a:xfrm>
            <a:off x="4258945" y="2155190"/>
            <a:ext cx="3048000" cy="3048000"/>
          </a:xfrm>
          <a:prstGeom prst="ellipse">
            <a:avLst/>
          </a:prstGeom>
          <a:noFill/>
          <a:ln>
            <a:gradFill>
              <a:gsLst>
                <a:gs pos="80000">
                  <a:schemeClr val="accent1">
                    <a:lumMod val="5000"/>
                    <a:lumOff val="95000"/>
                  </a:schemeClr>
                </a:gs>
                <a:gs pos="100000">
                  <a:srgbClr val="F09993"/>
                </a:gs>
              </a:gsLst>
              <a:lin ang="0" scaled="1"/>
              <a:tileRect/>
            </a:gra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rot="10800000">
            <a:off x="4176395" y="2156460"/>
            <a:ext cx="3048000" cy="3048000"/>
          </a:xfrm>
          <a:prstGeom prst="ellipse">
            <a:avLst/>
          </a:prstGeom>
          <a:noFill/>
          <a:ln>
            <a:gradFill>
              <a:gsLst>
                <a:gs pos="80000">
                  <a:schemeClr val="accent1">
                    <a:lumMod val="5000"/>
                    <a:lumOff val="95000"/>
                  </a:schemeClr>
                </a:gs>
                <a:gs pos="100000">
                  <a:srgbClr val="F09993"/>
                </a:gs>
              </a:gsLst>
              <a:lin ang="0" scaled="1"/>
              <a:tileRect/>
            </a:gra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rot="10800000">
            <a:off x="3238500" y="1817370"/>
            <a:ext cx="3894455" cy="3894455"/>
          </a:xfrm>
          <a:prstGeom prst="ellipse">
            <a:avLst/>
          </a:prstGeom>
          <a:noFill/>
          <a:ln>
            <a:gradFill>
              <a:gsLst>
                <a:gs pos="80000">
                  <a:schemeClr val="accent1">
                    <a:lumMod val="5000"/>
                    <a:lumOff val="95000"/>
                  </a:schemeClr>
                </a:gs>
                <a:gs pos="100000">
                  <a:srgbClr val="F09993"/>
                </a:gs>
              </a:gsLst>
              <a:lin ang="0" scaled="1"/>
            </a:gra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nvGrpSpPr>
          <p:cNvPr id="24" name="组合 23"/>
          <p:cNvGrpSpPr/>
          <p:nvPr/>
        </p:nvGrpSpPr>
        <p:grpSpPr>
          <a:xfrm>
            <a:off x="3457575" y="1645285"/>
            <a:ext cx="889000" cy="889000"/>
            <a:chOff x="5445" y="2591"/>
            <a:chExt cx="1400" cy="1400"/>
          </a:xfrm>
        </p:grpSpPr>
        <p:sp>
          <p:nvSpPr>
            <p:cNvPr id="21" name="椭圆 20"/>
            <p:cNvSpPr/>
            <p:nvPr/>
          </p:nvSpPr>
          <p:spPr>
            <a:xfrm>
              <a:off x="5445" y="2591"/>
              <a:ext cx="1401" cy="1401"/>
            </a:xfrm>
            <a:prstGeom prst="ellipse">
              <a:avLst/>
            </a:prstGeom>
            <a:solidFill>
              <a:srgbClr val="F6D4D3">
                <a:alpha val="71000"/>
              </a:srgbClr>
            </a:solidFill>
            <a:ln>
              <a:solidFill>
                <a:srgbClr val="F6D4D3"/>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5593" y="2722"/>
              <a:ext cx="1106" cy="1106"/>
            </a:xfrm>
            <a:prstGeom prst="ellipse">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sp>
        <p:nvSpPr>
          <p:cNvPr id="23" name="文本框 22"/>
          <p:cNvSpPr txBox="1"/>
          <p:nvPr/>
        </p:nvSpPr>
        <p:spPr>
          <a:xfrm>
            <a:off x="3583940" y="1816735"/>
            <a:ext cx="4064000" cy="521970"/>
          </a:xfrm>
          <a:prstGeom prst="rect">
            <a:avLst/>
          </a:prstGeom>
          <a:noFill/>
        </p:spPr>
        <p:txBody>
          <a:bodyPr wrap="square" rtlCol="0">
            <a:spAutoFit/>
          </a:bodyPr>
          <a:lstStyle/>
          <a:p>
            <a:r>
              <a:rPr lang="en-US" altLang="zh-CN" sz="2800" b="1">
                <a:solidFill>
                  <a:srgbClr val="F5D4D3"/>
                </a:solidFill>
                <a:cs typeface="+mn-ea"/>
                <a:sym typeface="+mn-lt"/>
              </a:rPr>
              <a:t>01</a:t>
            </a:r>
          </a:p>
        </p:txBody>
      </p:sp>
      <p:grpSp>
        <p:nvGrpSpPr>
          <p:cNvPr id="25" name="组合 24"/>
          <p:cNvGrpSpPr/>
          <p:nvPr/>
        </p:nvGrpSpPr>
        <p:grpSpPr>
          <a:xfrm>
            <a:off x="2802890" y="3312795"/>
            <a:ext cx="889000" cy="889000"/>
            <a:chOff x="5445" y="2591"/>
            <a:chExt cx="1400" cy="1400"/>
          </a:xfrm>
        </p:grpSpPr>
        <p:sp>
          <p:nvSpPr>
            <p:cNvPr id="26" name="椭圆 25"/>
            <p:cNvSpPr/>
            <p:nvPr/>
          </p:nvSpPr>
          <p:spPr>
            <a:xfrm>
              <a:off x="5445" y="2591"/>
              <a:ext cx="1401" cy="1401"/>
            </a:xfrm>
            <a:prstGeom prst="ellipse">
              <a:avLst/>
            </a:prstGeom>
            <a:solidFill>
              <a:srgbClr val="F6D4D3">
                <a:alpha val="71000"/>
              </a:srgbClr>
            </a:solidFill>
            <a:ln>
              <a:solidFill>
                <a:srgbClr val="F6D4D3"/>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5593" y="2722"/>
              <a:ext cx="1106" cy="1106"/>
            </a:xfrm>
            <a:prstGeom prst="ellipse">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grpSp>
        <p:nvGrpSpPr>
          <p:cNvPr id="28" name="组合 27"/>
          <p:cNvGrpSpPr/>
          <p:nvPr/>
        </p:nvGrpSpPr>
        <p:grpSpPr>
          <a:xfrm>
            <a:off x="3363595" y="4761865"/>
            <a:ext cx="889000" cy="889000"/>
            <a:chOff x="5445" y="2591"/>
            <a:chExt cx="1400" cy="1400"/>
          </a:xfrm>
        </p:grpSpPr>
        <p:sp>
          <p:nvSpPr>
            <p:cNvPr id="29" name="椭圆 28"/>
            <p:cNvSpPr/>
            <p:nvPr/>
          </p:nvSpPr>
          <p:spPr>
            <a:xfrm>
              <a:off x="5445" y="2591"/>
              <a:ext cx="1401" cy="1401"/>
            </a:xfrm>
            <a:prstGeom prst="ellipse">
              <a:avLst/>
            </a:prstGeom>
            <a:solidFill>
              <a:srgbClr val="F6D4D3">
                <a:alpha val="71000"/>
              </a:srgbClr>
            </a:solidFill>
            <a:ln>
              <a:solidFill>
                <a:srgbClr val="F6D4D3"/>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5593" y="2722"/>
              <a:ext cx="1106" cy="1106"/>
            </a:xfrm>
            <a:prstGeom prst="ellipse">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sp>
        <p:nvSpPr>
          <p:cNvPr id="41" name="文本框 40"/>
          <p:cNvSpPr txBox="1"/>
          <p:nvPr/>
        </p:nvSpPr>
        <p:spPr>
          <a:xfrm>
            <a:off x="2932430" y="3488055"/>
            <a:ext cx="4064000" cy="521970"/>
          </a:xfrm>
          <a:prstGeom prst="rect">
            <a:avLst/>
          </a:prstGeom>
          <a:noFill/>
        </p:spPr>
        <p:txBody>
          <a:bodyPr wrap="square" rtlCol="0">
            <a:spAutoFit/>
          </a:bodyPr>
          <a:lstStyle/>
          <a:p>
            <a:r>
              <a:rPr lang="en-US" altLang="zh-CN" sz="2800" b="1">
                <a:solidFill>
                  <a:srgbClr val="F5D4D3"/>
                </a:solidFill>
                <a:cs typeface="+mn-ea"/>
                <a:sym typeface="+mn-lt"/>
              </a:rPr>
              <a:t>02</a:t>
            </a:r>
          </a:p>
        </p:txBody>
      </p:sp>
      <p:sp>
        <p:nvSpPr>
          <p:cNvPr id="42" name="文本框 41"/>
          <p:cNvSpPr txBox="1"/>
          <p:nvPr/>
        </p:nvSpPr>
        <p:spPr>
          <a:xfrm>
            <a:off x="3503295" y="4928870"/>
            <a:ext cx="4064000" cy="521970"/>
          </a:xfrm>
          <a:prstGeom prst="rect">
            <a:avLst/>
          </a:prstGeom>
          <a:noFill/>
        </p:spPr>
        <p:txBody>
          <a:bodyPr wrap="square" rtlCol="0">
            <a:spAutoFit/>
          </a:bodyPr>
          <a:lstStyle/>
          <a:p>
            <a:r>
              <a:rPr lang="en-US" altLang="zh-CN" sz="2800" b="1">
                <a:solidFill>
                  <a:srgbClr val="F5D4D3"/>
                </a:solidFill>
                <a:cs typeface="+mn-ea"/>
                <a:sym typeface="+mn-lt"/>
              </a:rPr>
              <a:t>03</a:t>
            </a:r>
          </a:p>
        </p:txBody>
      </p:sp>
      <p:sp>
        <p:nvSpPr>
          <p:cNvPr id="46" name="文本框 45"/>
          <p:cNvSpPr txBox="1"/>
          <p:nvPr/>
        </p:nvSpPr>
        <p:spPr>
          <a:xfrm>
            <a:off x="1482090" y="1603375"/>
            <a:ext cx="1857375" cy="583565"/>
          </a:xfrm>
          <a:prstGeom prst="rect">
            <a:avLst/>
          </a:prstGeom>
          <a:noFill/>
        </p:spPr>
        <p:txBody>
          <a:bodyPr wrap="square" rtlCol="0">
            <a:spAutoFit/>
          </a:bodyPr>
          <a:lstStyle/>
          <a:p>
            <a:pPr algn="r"/>
            <a:r>
              <a:rPr lang="zh-CN" altLang="en-US" sz="3200">
                <a:solidFill>
                  <a:srgbClr val="91ACE0"/>
                </a:solidFill>
                <a:cs typeface="+mn-ea"/>
                <a:sym typeface="+mn-lt"/>
              </a:rPr>
              <a:t>会计学院</a:t>
            </a:r>
          </a:p>
        </p:txBody>
      </p:sp>
      <p:sp>
        <p:nvSpPr>
          <p:cNvPr id="47" name="文本框 46"/>
          <p:cNvSpPr txBox="1"/>
          <p:nvPr/>
        </p:nvSpPr>
        <p:spPr>
          <a:xfrm>
            <a:off x="1270" y="2096135"/>
            <a:ext cx="3312795" cy="306705"/>
          </a:xfrm>
          <a:prstGeom prst="rect">
            <a:avLst/>
          </a:prstGeom>
          <a:noFill/>
        </p:spPr>
        <p:txBody>
          <a:bodyPr wrap="square" rtlCol="0">
            <a:spAutoFit/>
          </a:bodyPr>
          <a:lstStyle/>
          <a:p>
            <a:pPr algn="r"/>
            <a:r>
              <a:rPr lang="zh-CN" altLang="en-US" sz="1400">
                <a:solidFill>
                  <a:srgbClr val="91ACE0"/>
                </a:solidFill>
                <a:cs typeface="+mn-ea"/>
                <a:sym typeface="+mn-lt"/>
              </a:rPr>
              <a:t>会计、会计电算化、会计与审计</a:t>
            </a:r>
          </a:p>
        </p:txBody>
      </p:sp>
      <p:sp>
        <p:nvSpPr>
          <p:cNvPr id="48" name="文本框 47"/>
          <p:cNvSpPr txBox="1"/>
          <p:nvPr/>
        </p:nvSpPr>
        <p:spPr>
          <a:xfrm>
            <a:off x="635" y="3301365"/>
            <a:ext cx="2710180" cy="583565"/>
          </a:xfrm>
          <a:prstGeom prst="rect">
            <a:avLst/>
          </a:prstGeom>
          <a:noFill/>
        </p:spPr>
        <p:txBody>
          <a:bodyPr wrap="square" rtlCol="0">
            <a:spAutoFit/>
          </a:bodyPr>
          <a:lstStyle/>
          <a:p>
            <a:pPr algn="r"/>
            <a:r>
              <a:rPr lang="zh-CN" altLang="en-US" sz="3200">
                <a:solidFill>
                  <a:srgbClr val="91ACE0"/>
                </a:solidFill>
                <a:cs typeface="+mn-ea"/>
                <a:sym typeface="+mn-lt"/>
              </a:rPr>
              <a:t>工商管理学院</a:t>
            </a:r>
          </a:p>
        </p:txBody>
      </p:sp>
      <p:sp>
        <p:nvSpPr>
          <p:cNvPr id="49" name="文本框 48"/>
          <p:cNvSpPr txBox="1"/>
          <p:nvPr/>
        </p:nvSpPr>
        <p:spPr>
          <a:xfrm>
            <a:off x="240665" y="3783330"/>
            <a:ext cx="2439670" cy="521970"/>
          </a:xfrm>
          <a:prstGeom prst="rect">
            <a:avLst/>
          </a:prstGeom>
          <a:noFill/>
        </p:spPr>
        <p:txBody>
          <a:bodyPr wrap="square" rtlCol="0">
            <a:spAutoFit/>
          </a:bodyPr>
          <a:lstStyle/>
          <a:p>
            <a:pPr algn="r"/>
            <a:r>
              <a:rPr lang="zh-CN" altLang="en-US" sz="1400">
                <a:solidFill>
                  <a:srgbClr val="91ACE0"/>
                </a:solidFill>
                <a:cs typeface="+mn-ea"/>
                <a:sym typeface="+mn-lt"/>
              </a:rPr>
              <a:t>电子商务、市场营销、物流管理、连锁经营管理</a:t>
            </a:r>
          </a:p>
        </p:txBody>
      </p:sp>
      <p:sp>
        <p:nvSpPr>
          <p:cNvPr id="50" name="文本框 49"/>
          <p:cNvSpPr txBox="1"/>
          <p:nvPr/>
        </p:nvSpPr>
        <p:spPr>
          <a:xfrm>
            <a:off x="564515" y="4783455"/>
            <a:ext cx="2635885" cy="583565"/>
          </a:xfrm>
          <a:prstGeom prst="rect">
            <a:avLst/>
          </a:prstGeom>
          <a:noFill/>
        </p:spPr>
        <p:txBody>
          <a:bodyPr wrap="square" rtlCol="0">
            <a:spAutoFit/>
          </a:bodyPr>
          <a:lstStyle/>
          <a:p>
            <a:pPr algn="r"/>
            <a:r>
              <a:rPr lang="zh-CN" altLang="en-US" sz="3200">
                <a:solidFill>
                  <a:srgbClr val="91ACE0"/>
                </a:solidFill>
                <a:cs typeface="+mn-ea"/>
                <a:sym typeface="+mn-lt"/>
              </a:rPr>
              <a:t>电子信息学院</a:t>
            </a:r>
          </a:p>
        </p:txBody>
      </p:sp>
      <p:sp>
        <p:nvSpPr>
          <p:cNvPr id="52" name="椭圆 51"/>
          <p:cNvSpPr/>
          <p:nvPr/>
        </p:nvSpPr>
        <p:spPr>
          <a:xfrm>
            <a:off x="4356100" y="1944370"/>
            <a:ext cx="3894455" cy="3894455"/>
          </a:xfrm>
          <a:prstGeom prst="ellipse">
            <a:avLst/>
          </a:prstGeom>
          <a:noFill/>
          <a:ln>
            <a:gradFill>
              <a:gsLst>
                <a:gs pos="80000">
                  <a:schemeClr val="accent1">
                    <a:lumMod val="5000"/>
                    <a:lumOff val="95000"/>
                  </a:schemeClr>
                </a:gs>
                <a:gs pos="100000">
                  <a:srgbClr val="F09993"/>
                </a:gs>
              </a:gsLst>
              <a:lin ang="0" scaled="1"/>
            </a:gra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nvGrpSpPr>
          <p:cNvPr id="32" name="组合 31"/>
          <p:cNvGrpSpPr/>
          <p:nvPr/>
        </p:nvGrpSpPr>
        <p:grpSpPr>
          <a:xfrm>
            <a:off x="6994525" y="1645285"/>
            <a:ext cx="889000" cy="889000"/>
            <a:chOff x="5445" y="2591"/>
            <a:chExt cx="1400" cy="1400"/>
          </a:xfrm>
        </p:grpSpPr>
        <p:sp>
          <p:nvSpPr>
            <p:cNvPr id="33" name="椭圆 32"/>
            <p:cNvSpPr/>
            <p:nvPr/>
          </p:nvSpPr>
          <p:spPr>
            <a:xfrm>
              <a:off x="5445" y="2591"/>
              <a:ext cx="1401" cy="1401"/>
            </a:xfrm>
            <a:prstGeom prst="ellipse">
              <a:avLst/>
            </a:prstGeom>
            <a:solidFill>
              <a:srgbClr val="F6D4D3">
                <a:alpha val="71000"/>
              </a:srgbClr>
            </a:solidFill>
            <a:ln>
              <a:solidFill>
                <a:srgbClr val="F6D4D3"/>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34" name="椭圆 33"/>
            <p:cNvSpPr/>
            <p:nvPr/>
          </p:nvSpPr>
          <p:spPr>
            <a:xfrm>
              <a:off x="5593" y="2722"/>
              <a:ext cx="1106" cy="1106"/>
            </a:xfrm>
            <a:prstGeom prst="ellipse">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grpSp>
        <p:nvGrpSpPr>
          <p:cNvPr id="35" name="组合 34"/>
          <p:cNvGrpSpPr/>
          <p:nvPr/>
        </p:nvGrpSpPr>
        <p:grpSpPr>
          <a:xfrm>
            <a:off x="7739380" y="3301365"/>
            <a:ext cx="889000" cy="889000"/>
            <a:chOff x="5445" y="2591"/>
            <a:chExt cx="1400" cy="1400"/>
          </a:xfrm>
        </p:grpSpPr>
        <p:sp>
          <p:nvSpPr>
            <p:cNvPr id="36" name="椭圆 35"/>
            <p:cNvSpPr/>
            <p:nvPr/>
          </p:nvSpPr>
          <p:spPr>
            <a:xfrm>
              <a:off x="5445" y="2591"/>
              <a:ext cx="1401" cy="1401"/>
            </a:xfrm>
            <a:prstGeom prst="ellipse">
              <a:avLst/>
            </a:prstGeom>
            <a:solidFill>
              <a:srgbClr val="F6D4D3">
                <a:alpha val="71000"/>
              </a:srgbClr>
            </a:solidFill>
            <a:ln>
              <a:solidFill>
                <a:srgbClr val="F6D4D3"/>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a:off x="5593" y="2722"/>
              <a:ext cx="1106" cy="1106"/>
            </a:xfrm>
            <a:prstGeom prst="ellipse">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grpSp>
        <p:nvGrpSpPr>
          <p:cNvPr id="38" name="组合 37"/>
          <p:cNvGrpSpPr/>
          <p:nvPr/>
        </p:nvGrpSpPr>
        <p:grpSpPr>
          <a:xfrm>
            <a:off x="7360285" y="4761865"/>
            <a:ext cx="889000" cy="889000"/>
            <a:chOff x="5445" y="2591"/>
            <a:chExt cx="1400" cy="1400"/>
          </a:xfrm>
        </p:grpSpPr>
        <p:sp>
          <p:nvSpPr>
            <p:cNvPr id="39" name="椭圆 38"/>
            <p:cNvSpPr/>
            <p:nvPr/>
          </p:nvSpPr>
          <p:spPr>
            <a:xfrm>
              <a:off x="5445" y="2591"/>
              <a:ext cx="1401" cy="1401"/>
            </a:xfrm>
            <a:prstGeom prst="ellipse">
              <a:avLst/>
            </a:prstGeom>
            <a:solidFill>
              <a:srgbClr val="F6D4D3">
                <a:alpha val="71000"/>
              </a:srgbClr>
            </a:solidFill>
            <a:ln>
              <a:solidFill>
                <a:srgbClr val="F6D4D3"/>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a:off x="5593" y="2722"/>
              <a:ext cx="1106" cy="1106"/>
            </a:xfrm>
            <a:prstGeom prst="ellipse">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sp>
        <p:nvSpPr>
          <p:cNvPr id="43" name="文本框 42"/>
          <p:cNvSpPr txBox="1"/>
          <p:nvPr/>
        </p:nvSpPr>
        <p:spPr>
          <a:xfrm>
            <a:off x="7153275" y="1818640"/>
            <a:ext cx="4064000" cy="521970"/>
          </a:xfrm>
          <a:prstGeom prst="rect">
            <a:avLst/>
          </a:prstGeom>
          <a:noFill/>
        </p:spPr>
        <p:txBody>
          <a:bodyPr wrap="square" rtlCol="0">
            <a:spAutoFit/>
          </a:bodyPr>
          <a:lstStyle/>
          <a:p>
            <a:r>
              <a:rPr lang="en-US" altLang="zh-CN" sz="2800" b="1">
                <a:solidFill>
                  <a:srgbClr val="F5D4D3"/>
                </a:solidFill>
                <a:cs typeface="+mn-ea"/>
                <a:sym typeface="+mn-lt"/>
              </a:rPr>
              <a:t>04</a:t>
            </a:r>
          </a:p>
        </p:txBody>
      </p:sp>
      <p:sp>
        <p:nvSpPr>
          <p:cNvPr id="44" name="文本框 43"/>
          <p:cNvSpPr txBox="1"/>
          <p:nvPr/>
        </p:nvSpPr>
        <p:spPr>
          <a:xfrm>
            <a:off x="7902575" y="3458845"/>
            <a:ext cx="4064000" cy="521970"/>
          </a:xfrm>
          <a:prstGeom prst="rect">
            <a:avLst/>
          </a:prstGeom>
          <a:noFill/>
        </p:spPr>
        <p:txBody>
          <a:bodyPr wrap="square" rtlCol="0">
            <a:spAutoFit/>
          </a:bodyPr>
          <a:lstStyle/>
          <a:p>
            <a:r>
              <a:rPr lang="en-US" altLang="zh-CN" sz="2800" b="1">
                <a:solidFill>
                  <a:srgbClr val="F5D4D3"/>
                </a:solidFill>
                <a:cs typeface="+mn-ea"/>
                <a:sym typeface="+mn-lt"/>
              </a:rPr>
              <a:t>05</a:t>
            </a:r>
          </a:p>
        </p:txBody>
      </p:sp>
      <p:sp>
        <p:nvSpPr>
          <p:cNvPr id="45" name="文本框 44"/>
          <p:cNvSpPr txBox="1"/>
          <p:nvPr/>
        </p:nvSpPr>
        <p:spPr>
          <a:xfrm>
            <a:off x="7531735" y="4942205"/>
            <a:ext cx="4064000" cy="521970"/>
          </a:xfrm>
          <a:prstGeom prst="rect">
            <a:avLst/>
          </a:prstGeom>
          <a:noFill/>
        </p:spPr>
        <p:txBody>
          <a:bodyPr wrap="square" rtlCol="0">
            <a:spAutoFit/>
          </a:bodyPr>
          <a:lstStyle/>
          <a:p>
            <a:r>
              <a:rPr lang="en-US" altLang="zh-CN" sz="2800" b="1">
                <a:solidFill>
                  <a:srgbClr val="F5D4D3"/>
                </a:solidFill>
                <a:cs typeface="+mn-ea"/>
                <a:sym typeface="+mn-lt"/>
              </a:rPr>
              <a:t>06</a:t>
            </a:r>
          </a:p>
        </p:txBody>
      </p:sp>
      <p:sp>
        <p:nvSpPr>
          <p:cNvPr id="53" name="文本框 52"/>
          <p:cNvSpPr txBox="1"/>
          <p:nvPr/>
        </p:nvSpPr>
        <p:spPr>
          <a:xfrm>
            <a:off x="99695" y="5274945"/>
            <a:ext cx="3089910" cy="737235"/>
          </a:xfrm>
          <a:prstGeom prst="rect">
            <a:avLst/>
          </a:prstGeom>
          <a:noFill/>
        </p:spPr>
        <p:txBody>
          <a:bodyPr wrap="square" rtlCol="0">
            <a:spAutoFit/>
          </a:bodyPr>
          <a:lstStyle/>
          <a:p>
            <a:pPr algn="r"/>
            <a:r>
              <a:rPr lang="zh-CN" altLang="en-US" sz="1400">
                <a:solidFill>
                  <a:srgbClr val="91ACE0"/>
                </a:solidFill>
                <a:cs typeface="+mn-ea"/>
                <a:sym typeface="+mn-lt"/>
              </a:rPr>
              <a:t>计算机应用技术、计算机网络技术、计算机信息管理、软件技术、物联网应用技术、软件外包服务（校企合作）</a:t>
            </a:r>
          </a:p>
        </p:txBody>
      </p:sp>
      <p:sp>
        <p:nvSpPr>
          <p:cNvPr id="54" name="文本框 53"/>
          <p:cNvSpPr txBox="1"/>
          <p:nvPr/>
        </p:nvSpPr>
        <p:spPr>
          <a:xfrm>
            <a:off x="7776210" y="1645285"/>
            <a:ext cx="2767965" cy="583565"/>
          </a:xfrm>
          <a:prstGeom prst="rect">
            <a:avLst/>
          </a:prstGeom>
          <a:noFill/>
        </p:spPr>
        <p:txBody>
          <a:bodyPr wrap="square" rtlCol="0">
            <a:spAutoFit/>
          </a:bodyPr>
          <a:lstStyle/>
          <a:p>
            <a:pPr algn="r"/>
            <a:r>
              <a:rPr lang="zh-CN" altLang="en-US" sz="3200">
                <a:solidFill>
                  <a:srgbClr val="91ACE0"/>
                </a:solidFill>
                <a:cs typeface="+mn-ea"/>
                <a:sym typeface="+mn-lt"/>
              </a:rPr>
              <a:t>食品药品学院</a:t>
            </a:r>
          </a:p>
        </p:txBody>
      </p:sp>
      <p:sp>
        <p:nvSpPr>
          <p:cNvPr id="55" name="文本框 54"/>
          <p:cNvSpPr txBox="1"/>
          <p:nvPr/>
        </p:nvSpPr>
        <p:spPr>
          <a:xfrm>
            <a:off x="7988935" y="2143760"/>
            <a:ext cx="3312795" cy="521970"/>
          </a:xfrm>
          <a:prstGeom prst="rect">
            <a:avLst/>
          </a:prstGeom>
          <a:noFill/>
        </p:spPr>
        <p:txBody>
          <a:bodyPr wrap="square" rtlCol="0">
            <a:spAutoFit/>
          </a:bodyPr>
          <a:lstStyle/>
          <a:p>
            <a:pPr algn="l"/>
            <a:r>
              <a:rPr lang="zh-CN" altLang="en-US" sz="1400">
                <a:solidFill>
                  <a:srgbClr val="91ACE0"/>
                </a:solidFill>
                <a:cs typeface="+mn-ea"/>
                <a:sym typeface="+mn-lt"/>
              </a:rPr>
              <a:t>食品检测及管理、食品生物技术 、医药营销、生物制药技术</a:t>
            </a:r>
          </a:p>
        </p:txBody>
      </p:sp>
      <p:sp>
        <p:nvSpPr>
          <p:cNvPr id="56" name="文本框 55"/>
          <p:cNvSpPr txBox="1"/>
          <p:nvPr/>
        </p:nvSpPr>
        <p:spPr>
          <a:xfrm>
            <a:off x="8535670" y="3293745"/>
            <a:ext cx="2767965" cy="583565"/>
          </a:xfrm>
          <a:prstGeom prst="rect">
            <a:avLst/>
          </a:prstGeom>
          <a:noFill/>
        </p:spPr>
        <p:txBody>
          <a:bodyPr wrap="square" rtlCol="0">
            <a:spAutoFit/>
          </a:bodyPr>
          <a:lstStyle/>
          <a:p>
            <a:pPr algn="r"/>
            <a:r>
              <a:rPr lang="zh-CN" altLang="en-US" sz="3200">
                <a:solidFill>
                  <a:srgbClr val="91ACE0"/>
                </a:solidFill>
                <a:cs typeface="+mn-ea"/>
                <a:sym typeface="+mn-lt"/>
              </a:rPr>
              <a:t>公共管理学院</a:t>
            </a:r>
          </a:p>
        </p:txBody>
      </p:sp>
      <p:sp>
        <p:nvSpPr>
          <p:cNvPr id="57" name="文本框 56"/>
          <p:cNvSpPr txBox="1"/>
          <p:nvPr/>
        </p:nvSpPr>
        <p:spPr>
          <a:xfrm>
            <a:off x="8720455" y="3783330"/>
            <a:ext cx="3312795" cy="491490"/>
          </a:xfrm>
          <a:prstGeom prst="rect">
            <a:avLst/>
          </a:prstGeom>
          <a:noFill/>
        </p:spPr>
        <p:txBody>
          <a:bodyPr wrap="square" rtlCol="0">
            <a:spAutoFit/>
          </a:bodyPr>
          <a:lstStyle/>
          <a:p>
            <a:pPr algn="l"/>
            <a:r>
              <a:rPr lang="zh-CN" altLang="en-US" sz="1300">
                <a:solidFill>
                  <a:srgbClr val="91ACE0"/>
                </a:solidFill>
                <a:cs typeface="+mn-ea"/>
                <a:sym typeface="+mn-lt"/>
              </a:rPr>
              <a:t>烹饪工艺与营养、旅游管理、养老专业、空中乘务</a:t>
            </a:r>
          </a:p>
        </p:txBody>
      </p:sp>
      <p:sp>
        <p:nvSpPr>
          <p:cNvPr id="58" name="文本框 57"/>
          <p:cNvSpPr txBox="1"/>
          <p:nvPr/>
        </p:nvSpPr>
        <p:spPr>
          <a:xfrm>
            <a:off x="8156575" y="4880610"/>
            <a:ext cx="3145155" cy="583565"/>
          </a:xfrm>
          <a:prstGeom prst="rect">
            <a:avLst/>
          </a:prstGeom>
          <a:noFill/>
        </p:spPr>
        <p:txBody>
          <a:bodyPr wrap="square" rtlCol="0">
            <a:spAutoFit/>
          </a:bodyPr>
          <a:lstStyle/>
          <a:p>
            <a:pPr algn="r"/>
            <a:r>
              <a:rPr lang="zh-CN" altLang="en-US" sz="3200">
                <a:solidFill>
                  <a:srgbClr val="91ACE0"/>
                </a:solidFill>
                <a:cs typeface="+mn-ea"/>
                <a:sym typeface="+mn-lt"/>
              </a:rPr>
              <a:t>艺术与建筑学院</a:t>
            </a:r>
          </a:p>
        </p:txBody>
      </p:sp>
      <p:sp>
        <p:nvSpPr>
          <p:cNvPr id="59" name="文本框 58"/>
          <p:cNvSpPr txBox="1"/>
          <p:nvPr/>
        </p:nvSpPr>
        <p:spPr>
          <a:xfrm>
            <a:off x="8328660" y="5375910"/>
            <a:ext cx="3312795" cy="737235"/>
          </a:xfrm>
          <a:prstGeom prst="rect">
            <a:avLst/>
          </a:prstGeom>
          <a:noFill/>
        </p:spPr>
        <p:txBody>
          <a:bodyPr wrap="square" rtlCol="0">
            <a:spAutoFit/>
          </a:bodyPr>
          <a:lstStyle/>
          <a:p>
            <a:pPr algn="l"/>
            <a:r>
              <a:rPr lang="zh-CN" altLang="en-US" sz="1400">
                <a:solidFill>
                  <a:srgbClr val="91ACE0"/>
                </a:solidFill>
                <a:cs typeface="+mn-ea"/>
                <a:sym typeface="+mn-lt"/>
              </a:rPr>
              <a:t>服装设计、环境艺术设计、人物形象设计、视觉传达艺术设计、房地产经营与估价、建筑工程技术</a:t>
            </a:r>
          </a:p>
        </p:txBody>
      </p:sp>
      <p:grpSp>
        <p:nvGrpSpPr>
          <p:cNvPr id="1159" name="内容"/>
          <p:cNvGrpSpPr/>
          <p:nvPr/>
        </p:nvGrpSpPr>
        <p:grpSpPr>
          <a:xfrm>
            <a:off x="7704001" y="329737"/>
            <a:ext cx="3984687" cy="313932"/>
            <a:chOff x="7704001" y="392309"/>
            <a:chExt cx="3984687" cy="313932"/>
          </a:xfrm>
        </p:grpSpPr>
        <p:sp>
          <p:nvSpPr>
            <p:cNvPr id="1148" name="康帅PPT5-1"/>
            <p:cNvSpPr txBox="1"/>
            <p:nvPr>
              <p:custDataLst>
                <p:tags r:id="rId1"/>
              </p:custDataLst>
            </p:nvPr>
          </p:nvSpPr>
          <p:spPr>
            <a:xfrm>
              <a:off x="7704001"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p>
              <a:pPr algn="ctr"/>
              <a:r>
                <a:rPr lang="zh-CN" altLang="en-US" sz="1500" dirty="0">
                  <a:solidFill>
                    <a:schemeClr val="bg1"/>
                  </a:solidFill>
                  <a:cs typeface="+mn-ea"/>
                  <a:sym typeface="+mn-lt"/>
                </a:rPr>
                <a:t>学校简介</a:t>
              </a:r>
            </a:p>
          </p:txBody>
        </p:sp>
        <p:sp>
          <p:nvSpPr>
            <p:cNvPr id="1155" name="康帅PPT5-2"/>
            <p:cNvSpPr txBox="1"/>
            <p:nvPr>
              <p:custDataLst>
                <p:tags r:id="rId2"/>
              </p:custDataLst>
            </p:nvPr>
          </p:nvSpPr>
          <p:spPr>
            <a:xfrm>
              <a:off x="8681265"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人才培养</a:t>
              </a:r>
            </a:p>
          </p:txBody>
        </p:sp>
        <p:sp>
          <p:nvSpPr>
            <p:cNvPr id="1156" name="康帅PPT5-3"/>
            <p:cNvSpPr txBox="1"/>
            <p:nvPr>
              <p:custDataLst>
                <p:tags r:id="rId3"/>
              </p:custDataLst>
            </p:nvPr>
          </p:nvSpPr>
          <p:spPr>
            <a:xfrm>
              <a:off x="10644368"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rgbClr val="0030FC"/>
                  </a:solidFill>
                  <a:latin typeface="+mn-lt"/>
                  <a:ea typeface="+mn-ea"/>
                  <a:cs typeface="+mn-ea"/>
                  <a:sym typeface="+mn-lt"/>
                </a:rPr>
                <a:t>科学研究</a:t>
              </a:r>
            </a:p>
          </p:txBody>
        </p:sp>
        <p:sp>
          <p:nvSpPr>
            <p:cNvPr id="1157" name="康帅PPT5-4"/>
            <p:cNvSpPr txBox="1"/>
            <p:nvPr>
              <p:custDataLst>
                <p:tags r:id="rId4"/>
              </p:custDataLst>
            </p:nvPr>
          </p:nvSpPr>
          <p:spPr>
            <a:xfrm>
              <a:off x="9667103"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pPr algn="ctr">
                <a:buClrTx/>
                <a:buSzTx/>
                <a:buFontTx/>
              </a:pPr>
              <a:r>
                <a:rPr lang="zh-CN" altLang="en-US" dirty="0">
                  <a:solidFill>
                    <a:schemeClr val="bg1"/>
                  </a:solidFill>
                  <a:latin typeface="+mn-lt"/>
                  <a:ea typeface="+mn-ea"/>
                  <a:cs typeface="+mn-ea"/>
                  <a:sym typeface="+mn-lt"/>
                </a:rPr>
                <a:t>师资力量</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2"/>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a:xfrm>
            <a:off x="0" y="5080"/>
            <a:ext cx="12192000" cy="6853555"/>
          </a:xfrm>
          <a:prstGeom prst="rect">
            <a:avLst/>
          </a:prstGeom>
        </p:spPr>
      </p:pic>
      <p:sp>
        <p:nvSpPr>
          <p:cNvPr id="6" name="矩形 5"/>
          <p:cNvSpPr/>
          <p:nvPr/>
        </p:nvSpPr>
        <p:spPr>
          <a:xfrm>
            <a:off x="0" y="0"/>
            <a:ext cx="12192000" cy="6858000"/>
          </a:xfrm>
          <a:prstGeom prst="rect">
            <a:avLst/>
          </a:prstGeom>
          <a:solidFill>
            <a:schemeClr val="bg1">
              <a:alpha val="9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69545" y="154940"/>
            <a:ext cx="7016750" cy="672465"/>
          </a:xfrm>
          <a:prstGeom prst="parallelogram">
            <a:avLst/>
          </a:prstGeom>
          <a:gradFill>
            <a:gsLst>
              <a:gs pos="0">
                <a:srgbClr val="90ACE0"/>
              </a:gs>
              <a:gs pos="10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7129145" y="155575"/>
            <a:ext cx="7016750" cy="687070"/>
          </a:xfrm>
          <a:prstGeom prst="parallelogram">
            <a:avLst/>
          </a:prstGeom>
          <a:solidFill>
            <a:srgbClr val="F52617">
              <a:alpha val="42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pic>
        <p:nvPicPr>
          <p:cNvPr id="69" name="图片 68"/>
          <p:cNvPicPr>
            <a:picLocks noChangeAspect="1"/>
          </p:cNvPicPr>
          <p:nvPr/>
        </p:nvPicPr>
        <p:blipFill>
          <a:blip r:embed="rId14"/>
          <a:stretch>
            <a:fillRect/>
          </a:stretch>
        </p:blipFill>
        <p:spPr>
          <a:xfrm>
            <a:off x="5127625" y="-1381125"/>
            <a:ext cx="552450" cy="266700"/>
          </a:xfrm>
          <a:prstGeom prst="rect">
            <a:avLst/>
          </a:prstGeom>
        </p:spPr>
      </p:pic>
      <p:grpSp>
        <p:nvGrpSpPr>
          <p:cNvPr id="8" name="组合 7"/>
          <p:cNvGrpSpPr/>
          <p:nvPr/>
        </p:nvGrpSpPr>
        <p:grpSpPr>
          <a:xfrm>
            <a:off x="553085" y="113030"/>
            <a:ext cx="4743450" cy="770255"/>
            <a:chOff x="871" y="-152"/>
            <a:chExt cx="7470" cy="1213"/>
          </a:xfrm>
        </p:grpSpPr>
        <p:sp>
          <p:nvSpPr>
            <p:cNvPr id="84" name="文本框 83"/>
            <p:cNvSpPr txBox="1"/>
            <p:nvPr/>
          </p:nvSpPr>
          <p:spPr>
            <a:xfrm>
              <a:off x="1941" y="0"/>
              <a:ext cx="6400" cy="919"/>
            </a:xfrm>
            <a:prstGeom prst="rect">
              <a:avLst/>
            </a:prstGeom>
            <a:noFill/>
          </p:spPr>
          <p:txBody>
            <a:bodyPr wrap="square" rtlCol="0">
              <a:spAutoFit/>
            </a:bodyPr>
            <a:lstStyle/>
            <a:p>
              <a:r>
                <a:rPr lang="zh-CN" altLang="en-US" sz="3200">
                  <a:solidFill>
                    <a:schemeClr val="bg1"/>
                  </a:solidFill>
                  <a:cs typeface="+mn-ea"/>
                  <a:sym typeface="+mn-lt"/>
                </a:rPr>
                <a:t>学校荣誉</a:t>
              </a:r>
            </a:p>
          </p:txBody>
        </p:sp>
        <p:pic>
          <p:nvPicPr>
            <p:cNvPr id="7" name="图片 6" descr="logo"/>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871" y="-152"/>
              <a:ext cx="1219" cy="1213"/>
            </a:xfrm>
            <a:prstGeom prst="rect">
              <a:avLst/>
            </a:prstGeom>
          </p:spPr>
        </p:pic>
      </p:grpSp>
      <p:pic>
        <p:nvPicPr>
          <p:cNvPr id="15" name="图片 14" descr="千库网_镜头光晕灯光光效元素白色光线_元素编号11875463"/>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rot="19260000">
            <a:off x="-338455" y="3436620"/>
            <a:ext cx="2044065" cy="2044065"/>
          </a:xfrm>
          <a:prstGeom prst="rect">
            <a:avLst/>
          </a:prstGeom>
        </p:spPr>
      </p:pic>
      <p:grpSp>
        <p:nvGrpSpPr>
          <p:cNvPr id="3" name="2"/>
          <p:cNvGrpSpPr/>
          <p:nvPr>
            <p:custDataLst>
              <p:tags r:id="rId1"/>
            </p:custDataLst>
          </p:nvPr>
        </p:nvGrpSpPr>
        <p:grpSpPr>
          <a:xfrm>
            <a:off x="573517" y="1764030"/>
            <a:ext cx="10709687" cy="4461338"/>
            <a:chOff x="682752" y="1608691"/>
            <a:chExt cx="10826496" cy="4509997"/>
          </a:xfrm>
        </p:grpSpPr>
        <p:grpSp>
          <p:nvGrpSpPr>
            <p:cNvPr id="4" name="组合 3"/>
            <p:cNvGrpSpPr/>
            <p:nvPr/>
          </p:nvGrpSpPr>
          <p:grpSpPr>
            <a:xfrm>
              <a:off x="682752" y="4945350"/>
              <a:ext cx="10826496" cy="1173338"/>
              <a:chOff x="2548128" y="1204954"/>
              <a:chExt cx="7095744" cy="947018"/>
            </a:xfrm>
            <a:effectLst>
              <a:outerShdw blurRad="444500" dist="419100" dir="5400000" sx="82000" sy="82000" algn="t" rotWithShape="0">
                <a:schemeClr val="accent1">
                  <a:alpha val="25000"/>
                </a:schemeClr>
              </a:outerShdw>
            </a:effectLst>
          </p:grpSpPr>
          <p:sp>
            <p:nvSpPr>
              <p:cNvPr id="5" name="康帅PPT5-1"/>
              <p:cNvSpPr/>
              <p:nvPr/>
            </p:nvSpPr>
            <p:spPr>
              <a:xfrm>
                <a:off x="2548128" y="1225500"/>
                <a:ext cx="7095744" cy="926472"/>
              </a:xfrm>
              <a:prstGeom prst="ellipse">
                <a:avLst/>
              </a:prstGeom>
              <a:gradFill flip="none" rotWithShape="1">
                <a:gsLst>
                  <a:gs pos="100000">
                    <a:schemeClr val="accent2"/>
                  </a:gs>
                  <a:gs pos="45000">
                    <a:schemeClr val="accent2">
                      <a:lumMod val="20000"/>
                      <a:lumOff val="80000"/>
                    </a:schemeClr>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7782" tIns="43891" rIns="87782" bIns="43891" rtlCol="0" anchor="ctr"/>
              <a:lstStyle/>
              <a:p>
                <a:pPr marL="0" marR="0" lvl="0" indent="0" algn="ctr" defTabSz="914400" rtl="0" eaLnBrk="1" fontAlgn="auto" latinLnBrk="0" hangingPunct="1">
                  <a:lnSpc>
                    <a:spcPct val="100000"/>
                  </a:lnSpc>
                  <a:spcBef>
                    <a:spcPts val="0"/>
                  </a:spcBef>
                  <a:buClrTx/>
                  <a:buSzTx/>
                  <a:buFontTx/>
                  <a:buNone/>
                  <a:defRPr/>
                </a:pPr>
                <a:endParaRPr kumimoji="0" lang="zh-CN" altLang="en-US" sz="1730" b="0" i="0" u="none" strike="noStrike" kern="1200" cap="none" spc="0" normalizeH="0" baseline="0" noProof="0" dirty="0">
                  <a:ln>
                    <a:noFill/>
                  </a:ln>
                  <a:solidFill>
                    <a:srgbClr val="FFFFFF"/>
                  </a:solidFill>
                  <a:effectLst/>
                  <a:uLnTx/>
                  <a:uFillTx/>
                  <a:cs typeface="+mn-ea"/>
                  <a:sym typeface="+mn-lt"/>
                </a:endParaRPr>
              </a:p>
            </p:txBody>
          </p:sp>
          <p:sp>
            <p:nvSpPr>
              <p:cNvPr id="9" name="康帅PPT5-2"/>
              <p:cNvSpPr/>
              <p:nvPr/>
            </p:nvSpPr>
            <p:spPr>
              <a:xfrm>
                <a:off x="2548128" y="1204954"/>
                <a:ext cx="7095744" cy="843296"/>
              </a:xfrm>
              <a:prstGeom prst="ellipse">
                <a:avLst/>
              </a:prstGeom>
              <a:solidFill>
                <a:schemeClr val="accent1">
                  <a:alpha val="92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7782" tIns="43891" rIns="87782" bIns="43891" rtlCol="0" anchor="ctr"/>
              <a:lstStyle/>
              <a:p>
                <a:pPr marL="0" marR="0" lvl="0" indent="0" algn="ctr" defTabSz="914400" rtl="0" eaLnBrk="1" fontAlgn="auto" latinLnBrk="0" hangingPunct="1">
                  <a:lnSpc>
                    <a:spcPct val="100000"/>
                  </a:lnSpc>
                  <a:spcBef>
                    <a:spcPts val="0"/>
                  </a:spcBef>
                  <a:buClrTx/>
                  <a:buSzTx/>
                  <a:buFontTx/>
                  <a:buNone/>
                  <a:defRPr/>
                </a:pPr>
                <a:endParaRPr kumimoji="0" lang="zh-CN" altLang="en-US" sz="1730" b="0" i="0" u="none" strike="noStrike" kern="1200" cap="none" spc="0" normalizeH="0" baseline="0" noProof="0" dirty="0">
                  <a:ln>
                    <a:noFill/>
                  </a:ln>
                  <a:solidFill>
                    <a:srgbClr val="FFFFFF"/>
                  </a:solidFill>
                  <a:effectLst/>
                  <a:uLnTx/>
                  <a:uFillTx/>
                  <a:cs typeface="+mn-ea"/>
                  <a:sym typeface="+mn-lt"/>
                </a:endParaRPr>
              </a:p>
            </p:txBody>
          </p:sp>
        </p:grpSp>
        <p:pic>
          <p:nvPicPr>
            <p:cNvPr id="12" name="康帅PPT5-3"/>
            <p:cNvPicPr>
              <a:picLocks noChangeAspect="1"/>
            </p:cNvPicPr>
            <p:nvPr>
              <p:custDataLst>
                <p:tags r:id="rId6"/>
              </p:custDataLst>
            </p:nvPr>
          </p:nvPicPr>
          <p:blipFill rotWithShape="1">
            <a:blip r:embed="rId17" cstate="email">
              <a:extLst>
                <a:ext uri="{28A0092B-C50C-407E-A947-70E740481C1C}">
                  <a14:useLocalDpi xmlns:a14="http://schemas.microsoft.com/office/drawing/2010/main"/>
                </a:ext>
              </a:extLst>
            </a:blip>
            <a:srcRect/>
            <a:stretch>
              <a:fillRect/>
            </a:stretch>
          </p:blipFill>
          <p:spPr>
            <a:xfrm>
              <a:off x="8485911" y="2197649"/>
              <a:ext cx="2244164" cy="3105166"/>
            </a:xfrm>
            <a:prstGeom prst="rect">
              <a:avLst/>
            </a:prstGeom>
            <a:ln w="9144">
              <a:gradFill>
                <a:gsLst>
                  <a:gs pos="0">
                    <a:schemeClr val="accent1"/>
                  </a:gs>
                  <a:gs pos="100000">
                    <a:schemeClr val="accent1">
                      <a:alpha val="0"/>
                    </a:schemeClr>
                  </a:gs>
                </a:gsLst>
                <a:lin ang="5400000" scaled="1"/>
              </a:gradFill>
            </a:ln>
            <a:effectLst>
              <a:outerShdw blurRad="463296" sx="102000" sy="102000" algn="ctr" rotWithShape="0">
                <a:schemeClr val="accent1">
                  <a:alpha val="15000"/>
                </a:schemeClr>
              </a:outerShdw>
              <a:reflection blurRad="241300" stA="82000" endPos="21000" dir="5400000" sy="-100000" algn="bl" rotWithShape="0"/>
            </a:effectLst>
            <a:scene3d>
              <a:camera prst="perspectiveContrastingRightFacing">
                <a:rot lat="0" lon="2100000" rev="0"/>
              </a:camera>
              <a:lightRig rig="threePt" dir="t"/>
            </a:scene3d>
            <a:sp3d>
              <a:bevelT w="0" h="0"/>
              <a:bevelB w="0" h="0"/>
            </a:sp3d>
          </p:spPr>
        </p:pic>
        <p:pic>
          <p:nvPicPr>
            <p:cNvPr id="13" name="康帅PPT5-4"/>
            <p:cNvPicPr>
              <a:picLocks noChangeAspect="1"/>
            </p:cNvPicPr>
            <p:nvPr>
              <p:custDataLst>
                <p:tags r:id="rId7"/>
              </p:custDataLst>
            </p:nvPr>
          </p:nvPicPr>
          <p:blipFill rotWithShape="1">
            <a:blip r:embed="rId17" cstate="email">
              <a:extLst>
                <a:ext uri="{28A0092B-C50C-407E-A947-70E740481C1C}">
                  <a14:useLocalDpi xmlns:a14="http://schemas.microsoft.com/office/drawing/2010/main"/>
                </a:ext>
              </a:extLst>
            </a:blip>
            <a:srcRect/>
            <a:stretch>
              <a:fillRect/>
            </a:stretch>
          </p:blipFill>
          <p:spPr>
            <a:xfrm>
              <a:off x="6837408" y="2207866"/>
              <a:ext cx="2243390" cy="3104094"/>
            </a:xfrm>
            <a:prstGeom prst="rect">
              <a:avLst/>
            </a:prstGeom>
            <a:ln w="9144">
              <a:gradFill>
                <a:gsLst>
                  <a:gs pos="0">
                    <a:schemeClr val="accent1"/>
                  </a:gs>
                  <a:gs pos="100000">
                    <a:schemeClr val="accent1">
                      <a:alpha val="0"/>
                    </a:schemeClr>
                  </a:gs>
                </a:gsLst>
                <a:lin ang="5400000" scaled="1"/>
              </a:gradFill>
            </a:ln>
            <a:effectLst>
              <a:outerShdw blurRad="463296" sx="102000" sy="102000" algn="ctr" rotWithShape="0">
                <a:schemeClr val="accent1">
                  <a:alpha val="15000"/>
                </a:schemeClr>
              </a:outerShdw>
              <a:reflection blurRad="241300" stA="82000" endPos="21000" dir="5400000" sy="-100000" algn="bl" rotWithShape="0"/>
            </a:effectLst>
            <a:scene3d>
              <a:camera prst="perspectiveContrastingRightFacing">
                <a:rot lat="0" lon="1500000" rev="0"/>
              </a:camera>
              <a:lightRig rig="threePt" dir="t"/>
            </a:scene3d>
            <a:sp3d>
              <a:bevelT w="0" h="0"/>
              <a:bevelB w="0" h="0"/>
            </a:sp3d>
          </p:spPr>
        </p:pic>
        <p:pic>
          <p:nvPicPr>
            <p:cNvPr id="14" name="康帅PPT5-5"/>
            <p:cNvPicPr>
              <a:picLocks noChangeAspect="1"/>
            </p:cNvPicPr>
            <p:nvPr>
              <p:custDataLst>
                <p:tags r:id="rId8"/>
              </p:custDataLst>
            </p:nvPr>
          </p:nvPicPr>
          <p:blipFill rotWithShape="1">
            <a:blip r:embed="rId17" cstate="email">
              <a:extLst>
                <a:ext uri="{28A0092B-C50C-407E-A947-70E740481C1C}">
                  <a14:useLocalDpi xmlns:a14="http://schemas.microsoft.com/office/drawing/2010/main"/>
                </a:ext>
              </a:extLst>
            </a:blip>
            <a:srcRect/>
            <a:stretch>
              <a:fillRect/>
            </a:stretch>
          </p:blipFill>
          <p:spPr>
            <a:xfrm>
              <a:off x="1461985" y="2197814"/>
              <a:ext cx="2244046" cy="3105003"/>
            </a:xfrm>
            <a:prstGeom prst="rect">
              <a:avLst/>
            </a:prstGeom>
            <a:ln w="9144">
              <a:gradFill>
                <a:gsLst>
                  <a:gs pos="0">
                    <a:schemeClr val="accent1"/>
                  </a:gs>
                  <a:gs pos="100000">
                    <a:schemeClr val="accent1">
                      <a:alpha val="0"/>
                    </a:schemeClr>
                  </a:gs>
                </a:gsLst>
                <a:lin ang="5400000" scaled="1"/>
              </a:gradFill>
            </a:ln>
            <a:effectLst>
              <a:outerShdw blurRad="463296" sx="102000" sy="102000" algn="ctr" rotWithShape="0">
                <a:schemeClr val="accent1">
                  <a:alpha val="15000"/>
                </a:schemeClr>
              </a:outerShdw>
              <a:reflection blurRad="241300" stA="82000" endPos="21000" dir="5400000" sy="-100000" algn="bl" rotWithShape="0"/>
            </a:effectLst>
            <a:scene3d>
              <a:camera prst="perspectiveContrastingRightFacing">
                <a:rot lat="0" lon="19500000" rev="0"/>
              </a:camera>
              <a:lightRig rig="threePt" dir="t"/>
            </a:scene3d>
            <a:sp3d>
              <a:bevelT w="0" h="0"/>
              <a:bevelB w="0" h="0"/>
            </a:sp3d>
          </p:spPr>
        </p:pic>
        <p:pic>
          <p:nvPicPr>
            <p:cNvPr id="16" name="康帅PPT5-6"/>
            <p:cNvPicPr>
              <a:picLocks noChangeAspect="1"/>
            </p:cNvPicPr>
            <p:nvPr>
              <p:custDataLst>
                <p:tags r:id="rId9"/>
              </p:custDataLst>
            </p:nvPr>
          </p:nvPicPr>
          <p:blipFill>
            <a:blip r:embed="rId18" cstate="email">
              <a:extLst>
                <a:ext uri="{28A0092B-C50C-407E-A947-70E740481C1C}">
                  <a14:useLocalDpi xmlns:a14="http://schemas.microsoft.com/office/drawing/2010/main"/>
                </a:ext>
              </a:extLst>
            </a:blip>
            <a:srcRect/>
            <a:stretch>
              <a:fillRect/>
            </a:stretch>
          </p:blipFill>
          <p:spPr>
            <a:xfrm>
              <a:off x="3111568" y="2208875"/>
              <a:ext cx="2242660" cy="3103085"/>
            </a:xfrm>
            <a:prstGeom prst="rect">
              <a:avLst/>
            </a:prstGeom>
            <a:ln w="9144">
              <a:gradFill>
                <a:gsLst>
                  <a:gs pos="0">
                    <a:schemeClr val="accent1"/>
                  </a:gs>
                  <a:gs pos="100000">
                    <a:schemeClr val="accent1">
                      <a:alpha val="0"/>
                    </a:schemeClr>
                  </a:gs>
                </a:gsLst>
                <a:lin ang="5400000" scaled="1"/>
              </a:gradFill>
            </a:ln>
            <a:effectLst>
              <a:outerShdw blurRad="463296" sx="102000" sy="102000" algn="ctr" rotWithShape="0">
                <a:schemeClr val="accent1">
                  <a:alpha val="15000"/>
                </a:schemeClr>
              </a:outerShdw>
              <a:reflection blurRad="241300" stA="82000" endPos="21000" dir="5400000" sy="-100000" algn="bl" rotWithShape="0"/>
            </a:effectLst>
            <a:scene3d>
              <a:camera prst="perspectiveContrastingRightFacing">
                <a:rot lat="0" lon="20100000" rev="0"/>
              </a:camera>
              <a:lightRig rig="threePt" dir="t"/>
            </a:scene3d>
            <a:sp3d>
              <a:bevelT w="0" h="0"/>
              <a:bevelB w="0" h="0"/>
            </a:sp3d>
          </p:spPr>
        </p:pic>
        <p:pic>
          <p:nvPicPr>
            <p:cNvPr id="17" name="康帅PPT5-7"/>
            <p:cNvPicPr>
              <a:picLocks noChangeAspect="1"/>
            </p:cNvPicPr>
            <p:nvPr>
              <p:custDataLst>
                <p:tags r:id="rId10"/>
              </p:custDataLst>
            </p:nvPr>
          </p:nvPicPr>
          <p:blipFill>
            <a:blip r:embed="rId19" cstate="email">
              <a:extLst>
                <a:ext uri="{28A0092B-C50C-407E-A947-70E740481C1C}">
                  <a14:useLocalDpi xmlns:a14="http://schemas.microsoft.com/office/drawing/2010/main"/>
                </a:ext>
              </a:extLst>
            </a:blip>
            <a:srcRect/>
            <a:stretch>
              <a:fillRect/>
            </a:stretch>
          </p:blipFill>
          <p:spPr>
            <a:xfrm>
              <a:off x="4759705" y="1608691"/>
              <a:ext cx="2754276" cy="3810990"/>
            </a:xfrm>
            <a:prstGeom prst="rect">
              <a:avLst/>
            </a:prstGeom>
            <a:ln w="9144">
              <a:gradFill>
                <a:gsLst>
                  <a:gs pos="0">
                    <a:schemeClr val="accent1"/>
                  </a:gs>
                  <a:gs pos="100000">
                    <a:schemeClr val="accent1">
                      <a:alpha val="0"/>
                    </a:schemeClr>
                  </a:gs>
                </a:gsLst>
                <a:lin ang="5400000" scaled="1"/>
              </a:gradFill>
            </a:ln>
            <a:effectLst>
              <a:outerShdw blurRad="463296" sx="102000" sy="102000" algn="ctr" rotWithShape="0">
                <a:schemeClr val="accent1">
                  <a:alpha val="15000"/>
                </a:schemeClr>
              </a:outerShdw>
              <a:reflection blurRad="241300" stA="82000" endPos="21000" dir="5400000" sy="-100000" algn="bl" rotWithShape="0"/>
            </a:effectLst>
          </p:spPr>
        </p:pic>
      </p:grpSp>
      <p:grpSp>
        <p:nvGrpSpPr>
          <p:cNvPr id="1159" name="1"/>
          <p:cNvGrpSpPr/>
          <p:nvPr/>
        </p:nvGrpSpPr>
        <p:grpSpPr>
          <a:xfrm>
            <a:off x="7704001" y="329737"/>
            <a:ext cx="3984687" cy="313932"/>
            <a:chOff x="7704001" y="392309"/>
            <a:chExt cx="3984687" cy="313932"/>
          </a:xfrm>
        </p:grpSpPr>
        <p:sp>
          <p:nvSpPr>
            <p:cNvPr id="1148" name="康帅PPT5-1"/>
            <p:cNvSpPr txBox="1"/>
            <p:nvPr>
              <p:custDataLst>
                <p:tags r:id="rId2"/>
              </p:custDataLst>
            </p:nvPr>
          </p:nvSpPr>
          <p:spPr>
            <a:xfrm>
              <a:off x="7704001"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p>
              <a:pPr algn="ctr"/>
              <a:r>
                <a:rPr lang="zh-CN" altLang="en-US" sz="1500" dirty="0">
                  <a:solidFill>
                    <a:schemeClr val="bg1"/>
                  </a:solidFill>
                  <a:cs typeface="+mn-ea"/>
                  <a:sym typeface="+mn-lt"/>
                </a:rPr>
                <a:t>学校简介</a:t>
              </a:r>
            </a:p>
          </p:txBody>
        </p:sp>
        <p:sp>
          <p:nvSpPr>
            <p:cNvPr id="1155" name="康帅PPT5-2"/>
            <p:cNvSpPr txBox="1"/>
            <p:nvPr>
              <p:custDataLst>
                <p:tags r:id="rId3"/>
              </p:custDataLst>
            </p:nvPr>
          </p:nvSpPr>
          <p:spPr>
            <a:xfrm>
              <a:off x="8681265"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人才培养</a:t>
              </a:r>
            </a:p>
          </p:txBody>
        </p:sp>
        <p:sp>
          <p:nvSpPr>
            <p:cNvPr id="1156" name="康帅PPT5-3"/>
            <p:cNvSpPr txBox="1"/>
            <p:nvPr>
              <p:custDataLst>
                <p:tags r:id="rId4"/>
              </p:custDataLst>
            </p:nvPr>
          </p:nvSpPr>
          <p:spPr>
            <a:xfrm>
              <a:off x="10644368"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rgbClr val="0030FC"/>
                  </a:solidFill>
                  <a:latin typeface="+mn-lt"/>
                  <a:ea typeface="+mn-ea"/>
                  <a:cs typeface="+mn-ea"/>
                  <a:sym typeface="+mn-lt"/>
                </a:rPr>
                <a:t>科学研究</a:t>
              </a:r>
            </a:p>
          </p:txBody>
        </p:sp>
        <p:sp>
          <p:nvSpPr>
            <p:cNvPr id="1157" name="康帅PPT5-4"/>
            <p:cNvSpPr txBox="1"/>
            <p:nvPr>
              <p:custDataLst>
                <p:tags r:id="rId5"/>
              </p:custDataLst>
            </p:nvPr>
          </p:nvSpPr>
          <p:spPr>
            <a:xfrm>
              <a:off x="9667103"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师资力量</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背景图" descr="图片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36830" y="-597535"/>
            <a:ext cx="12154535" cy="11250295"/>
          </a:xfrm>
          <a:prstGeom prst="rect">
            <a:avLst/>
          </a:prstGeom>
        </p:spPr>
      </p:pic>
      <p:sp>
        <p:nvSpPr>
          <p:cNvPr id="13" name="矩形 12"/>
          <p:cNvSpPr/>
          <p:nvPr/>
        </p:nvSpPr>
        <p:spPr>
          <a:xfrm>
            <a:off x="5043170" y="-1464310"/>
            <a:ext cx="935355" cy="467995"/>
          </a:xfrm>
          <a:prstGeom prst="rect">
            <a:avLst/>
          </a:prstGeom>
          <a:ln>
            <a:solidFill>
              <a:srgbClr val="E7EEF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pic>
        <p:nvPicPr>
          <p:cNvPr id="14" name="图片 13"/>
          <p:cNvPicPr>
            <a:picLocks noChangeAspect="1"/>
          </p:cNvPicPr>
          <p:nvPr/>
        </p:nvPicPr>
        <p:blipFill>
          <a:blip r:embed="rId15"/>
          <a:stretch>
            <a:fillRect/>
          </a:stretch>
        </p:blipFill>
        <p:spPr>
          <a:xfrm>
            <a:off x="9010650" y="-1386840"/>
            <a:ext cx="457200" cy="390525"/>
          </a:xfrm>
          <a:prstGeom prst="rect">
            <a:avLst/>
          </a:prstGeom>
        </p:spPr>
      </p:pic>
      <p:sp>
        <p:nvSpPr>
          <p:cNvPr id="11" name="蒙版"/>
          <p:cNvSpPr/>
          <p:nvPr/>
        </p:nvSpPr>
        <p:spPr>
          <a:xfrm>
            <a:off x="36830" y="-104140"/>
            <a:ext cx="12976860" cy="9072245"/>
          </a:xfrm>
          <a:prstGeom prst="rect">
            <a:avLst/>
          </a:prstGeom>
          <a:gradFill>
            <a:gsLst>
              <a:gs pos="0">
                <a:schemeClr val="accent1">
                  <a:lumMod val="5000"/>
                  <a:lumOff val="95000"/>
                  <a:alpha val="50000"/>
                </a:schemeClr>
              </a:gs>
              <a:gs pos="100000">
                <a:schemeClr val="bg1"/>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8" name="剪去单角的矩形 7"/>
          <p:cNvSpPr/>
          <p:nvPr/>
        </p:nvSpPr>
        <p:spPr>
          <a:xfrm flipV="1">
            <a:off x="-121920" y="2475865"/>
            <a:ext cx="8286115" cy="2668270"/>
          </a:xfrm>
          <a:prstGeom prst="snip1Rect">
            <a:avLst/>
          </a:prstGeom>
          <a:gradFill>
            <a:gsLst>
              <a:gs pos="53000">
                <a:srgbClr val="91ACE0">
                  <a:alpha val="70000"/>
                </a:srgbClr>
              </a:gs>
              <a:gs pos="0">
                <a:srgbClr val="3860FD">
                  <a:alpha val="44000"/>
                  <a:lumMod val="75000"/>
                  <a:lumOff val="25000"/>
                </a:srgbClr>
              </a:gs>
              <a:gs pos="100000">
                <a:srgbClr val="91ACE0"/>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pic>
        <p:nvPicPr>
          <p:cNvPr id="7" name="PNG 钟楼" descr="钟楼"/>
          <p:cNvPicPr>
            <a:picLocks noChangeAspect="1"/>
          </p:cNvPicPr>
          <p:nvPr/>
        </p:nvPicPr>
        <p:blipFill>
          <a:blip r:embed="rId16" cstate="email">
            <a:lum bright="18000" contrast="-30000"/>
            <a:extLst>
              <a:ext uri="{28A0092B-C50C-407E-A947-70E740481C1C}">
                <a14:useLocalDpi xmlns:a14="http://schemas.microsoft.com/office/drawing/2010/main"/>
              </a:ext>
            </a:extLst>
          </a:blip>
          <a:stretch>
            <a:fillRect/>
          </a:stretch>
        </p:blipFill>
        <p:spPr>
          <a:xfrm>
            <a:off x="-121285" y="-681355"/>
            <a:ext cx="12698730" cy="11262995"/>
          </a:xfrm>
          <a:prstGeom prst="rect">
            <a:avLst/>
          </a:prstGeom>
        </p:spPr>
      </p:pic>
      <p:sp>
        <p:nvSpPr>
          <p:cNvPr id="19" name="文本框 18"/>
          <p:cNvSpPr txBox="1"/>
          <p:nvPr/>
        </p:nvSpPr>
        <p:spPr>
          <a:xfrm>
            <a:off x="5230495" y="2794635"/>
            <a:ext cx="4064000" cy="521970"/>
          </a:xfrm>
          <a:prstGeom prst="rect">
            <a:avLst/>
          </a:prstGeom>
          <a:noFill/>
        </p:spPr>
        <p:txBody>
          <a:bodyPr wrap="square" rtlCol="0">
            <a:spAutoFit/>
          </a:bodyPr>
          <a:lstStyle/>
          <a:p>
            <a:r>
              <a:rPr lang="en-US" altLang="zh-CN" sz="2800" b="1">
                <a:solidFill>
                  <a:schemeClr val="bg1"/>
                </a:solidFill>
                <a:cs typeface="+mn-ea"/>
                <a:sym typeface="+mn-lt"/>
              </a:rPr>
              <a:t>Content</a:t>
            </a:r>
          </a:p>
        </p:txBody>
      </p:sp>
      <p:cxnSp>
        <p:nvCxnSpPr>
          <p:cNvPr id="20" name="直接连接符 19"/>
          <p:cNvCxnSpPr/>
          <p:nvPr/>
        </p:nvCxnSpPr>
        <p:spPr>
          <a:xfrm flipV="1">
            <a:off x="5372735" y="3383915"/>
            <a:ext cx="2452370" cy="23495"/>
          </a:xfrm>
          <a:prstGeom prst="line">
            <a:avLst/>
          </a:prstGeom>
          <a:ln>
            <a:solidFill>
              <a:schemeClr val="bg1"/>
            </a:solidFill>
          </a:ln>
        </p:spPr>
        <p:style>
          <a:lnRef idx="2">
            <a:schemeClr val="accent1"/>
          </a:lnRef>
          <a:fillRef idx="0">
            <a:srgbClr val="FFFFFF"/>
          </a:fillRef>
          <a:effectRef idx="0">
            <a:srgbClr val="FFFFFF"/>
          </a:effectRef>
          <a:fontRef idx="minor">
            <a:schemeClr val="tx1"/>
          </a:fontRef>
        </p:style>
      </p:cxnSp>
      <p:sp>
        <p:nvSpPr>
          <p:cNvPr id="21" name="文本框 20"/>
          <p:cNvSpPr txBox="1"/>
          <p:nvPr/>
        </p:nvSpPr>
        <p:spPr>
          <a:xfrm>
            <a:off x="5120640" y="3485515"/>
            <a:ext cx="4064000" cy="1322070"/>
          </a:xfrm>
          <a:prstGeom prst="rect">
            <a:avLst/>
          </a:prstGeom>
          <a:noFill/>
        </p:spPr>
        <p:txBody>
          <a:bodyPr wrap="square" rtlCol="0">
            <a:spAutoFit/>
          </a:bodyPr>
          <a:lstStyle/>
          <a:p>
            <a:r>
              <a:rPr lang="zh-CN" altLang="en-US" sz="8000">
                <a:solidFill>
                  <a:schemeClr val="bg1"/>
                </a:solidFill>
                <a:cs typeface="+mn-ea"/>
                <a:sym typeface="+mn-lt"/>
              </a:rPr>
              <a:t>目</a:t>
            </a:r>
            <a:r>
              <a:rPr lang="en-US" altLang="zh-CN" sz="8000">
                <a:solidFill>
                  <a:schemeClr val="bg1"/>
                </a:solidFill>
                <a:cs typeface="+mn-ea"/>
                <a:sym typeface="+mn-lt"/>
              </a:rPr>
              <a:t> </a:t>
            </a:r>
            <a:r>
              <a:rPr lang="zh-CN" altLang="en-US" sz="8000">
                <a:solidFill>
                  <a:schemeClr val="bg1"/>
                </a:solidFill>
                <a:cs typeface="+mn-ea"/>
                <a:sym typeface="+mn-lt"/>
              </a:rPr>
              <a:t>录</a:t>
            </a:r>
          </a:p>
        </p:txBody>
      </p:sp>
      <p:grpSp>
        <p:nvGrpSpPr>
          <p:cNvPr id="34" name="组合 33"/>
          <p:cNvGrpSpPr/>
          <p:nvPr>
            <p:custDataLst>
              <p:tags r:id="rId1"/>
            </p:custDataLst>
          </p:nvPr>
        </p:nvGrpSpPr>
        <p:grpSpPr>
          <a:xfrm>
            <a:off x="8413750" y="2357120"/>
            <a:ext cx="4064000" cy="753110"/>
            <a:chOff x="13880" y="3749"/>
            <a:chExt cx="6400" cy="1186"/>
          </a:xfrm>
        </p:grpSpPr>
        <p:sp>
          <p:nvSpPr>
            <p:cNvPr id="27" name="文本框 26"/>
            <p:cNvSpPr txBox="1"/>
            <p:nvPr>
              <p:custDataLst>
                <p:tags r:id="rId11"/>
              </p:custDataLst>
            </p:nvPr>
          </p:nvSpPr>
          <p:spPr>
            <a:xfrm>
              <a:off x="13880" y="3749"/>
              <a:ext cx="6400" cy="1113"/>
            </a:xfrm>
            <a:prstGeom prst="rect">
              <a:avLst/>
            </a:prstGeom>
            <a:noFill/>
          </p:spPr>
          <p:txBody>
            <a:bodyPr wrap="square" rtlCol="0">
              <a:spAutoFit/>
            </a:bodyPr>
            <a:lstStyle/>
            <a:p>
              <a:r>
                <a:rPr lang="en-US" altLang="zh-CN" sz="4000">
                  <a:gradFill>
                    <a:gsLst>
                      <a:gs pos="0">
                        <a:srgbClr val="9AA3C2"/>
                      </a:gs>
                      <a:gs pos="100000">
                        <a:srgbClr val="93ADE1"/>
                      </a:gs>
                    </a:gsLst>
                    <a:lin ang="10800000" scaled="0"/>
                  </a:gradFill>
                  <a:cs typeface="+mn-ea"/>
                  <a:sym typeface="+mn-lt"/>
                </a:rPr>
                <a:t>01.学校简介</a:t>
              </a:r>
            </a:p>
          </p:txBody>
        </p:sp>
        <p:cxnSp>
          <p:nvCxnSpPr>
            <p:cNvPr id="28" name="直接连接符 27"/>
            <p:cNvCxnSpPr/>
            <p:nvPr>
              <p:custDataLst>
                <p:tags r:id="rId12"/>
              </p:custDataLst>
            </p:nvPr>
          </p:nvCxnSpPr>
          <p:spPr>
            <a:xfrm flipV="1">
              <a:off x="14029" y="4898"/>
              <a:ext cx="5175" cy="37"/>
            </a:xfrm>
            <a:prstGeom prst="line">
              <a:avLst/>
            </a:prstGeom>
            <a:ln>
              <a:gradFill>
                <a:gsLst>
                  <a:gs pos="0">
                    <a:srgbClr val="3860FD"/>
                  </a:gs>
                  <a:gs pos="100000">
                    <a:srgbClr val="00386D"/>
                  </a:gs>
                </a:gsLst>
                <a:lin ang="5400000" scaled="1"/>
              </a:gradFill>
            </a:ln>
          </p:spPr>
          <p:style>
            <a:lnRef idx="2">
              <a:schemeClr val="accent1"/>
            </a:lnRef>
            <a:fillRef idx="0">
              <a:srgbClr val="FFFFFF"/>
            </a:fillRef>
            <a:effectRef idx="0">
              <a:srgbClr val="FFFFFF"/>
            </a:effectRef>
            <a:fontRef idx="minor">
              <a:schemeClr val="tx1"/>
            </a:fontRef>
          </p:style>
        </p:cxnSp>
      </p:grpSp>
      <p:grpSp>
        <p:nvGrpSpPr>
          <p:cNvPr id="36" name="组合 35"/>
          <p:cNvGrpSpPr/>
          <p:nvPr>
            <p:custDataLst>
              <p:tags r:id="rId2"/>
            </p:custDataLst>
          </p:nvPr>
        </p:nvGrpSpPr>
        <p:grpSpPr>
          <a:xfrm>
            <a:off x="8446770" y="3212465"/>
            <a:ext cx="4064000" cy="753110"/>
            <a:chOff x="13880" y="3749"/>
            <a:chExt cx="6400" cy="1186"/>
          </a:xfrm>
        </p:grpSpPr>
        <p:sp>
          <p:nvSpPr>
            <p:cNvPr id="37" name="文本框 36"/>
            <p:cNvSpPr txBox="1"/>
            <p:nvPr>
              <p:custDataLst>
                <p:tags r:id="rId9"/>
              </p:custDataLst>
            </p:nvPr>
          </p:nvSpPr>
          <p:spPr>
            <a:xfrm>
              <a:off x="13880" y="3749"/>
              <a:ext cx="6400" cy="1113"/>
            </a:xfrm>
            <a:prstGeom prst="rect">
              <a:avLst/>
            </a:prstGeom>
            <a:noFill/>
          </p:spPr>
          <p:txBody>
            <a:bodyPr wrap="square" rtlCol="0">
              <a:spAutoFit/>
            </a:bodyPr>
            <a:lstStyle/>
            <a:p>
              <a:pPr algn="l">
                <a:buClrTx/>
                <a:buSzTx/>
                <a:buFontTx/>
              </a:pPr>
              <a:r>
                <a:rPr lang="en-US" altLang="zh-CN" sz="4000">
                  <a:gradFill>
                    <a:gsLst>
                      <a:gs pos="0">
                        <a:srgbClr val="9AA3C2"/>
                      </a:gs>
                      <a:gs pos="100000">
                        <a:srgbClr val="93ADE1"/>
                      </a:gs>
                    </a:gsLst>
                    <a:lin ang="10800000" scaled="0"/>
                  </a:gradFill>
                  <a:cs typeface="+mn-ea"/>
                  <a:sym typeface="+mn-lt"/>
                </a:rPr>
                <a:t>02.人才培养</a:t>
              </a:r>
            </a:p>
          </p:txBody>
        </p:sp>
        <p:cxnSp>
          <p:nvCxnSpPr>
            <p:cNvPr id="38" name="直接连接符 37"/>
            <p:cNvCxnSpPr/>
            <p:nvPr>
              <p:custDataLst>
                <p:tags r:id="rId10"/>
              </p:custDataLst>
            </p:nvPr>
          </p:nvCxnSpPr>
          <p:spPr>
            <a:xfrm flipV="1">
              <a:off x="14029" y="4898"/>
              <a:ext cx="5175" cy="37"/>
            </a:xfrm>
            <a:prstGeom prst="line">
              <a:avLst/>
            </a:prstGeom>
            <a:ln>
              <a:gradFill>
                <a:gsLst>
                  <a:gs pos="0">
                    <a:srgbClr val="3860FD"/>
                  </a:gs>
                  <a:gs pos="100000">
                    <a:srgbClr val="00386D"/>
                  </a:gs>
                </a:gsLst>
                <a:lin ang="5400000" scaled="1"/>
              </a:gradFill>
            </a:ln>
          </p:spPr>
          <p:style>
            <a:lnRef idx="2">
              <a:schemeClr val="accent1"/>
            </a:lnRef>
            <a:fillRef idx="0">
              <a:srgbClr val="FFFFFF"/>
            </a:fillRef>
            <a:effectRef idx="0">
              <a:srgbClr val="FFFFFF"/>
            </a:effectRef>
            <a:fontRef idx="minor">
              <a:schemeClr val="tx1"/>
            </a:fontRef>
          </p:style>
        </p:cxnSp>
      </p:grpSp>
      <p:grpSp>
        <p:nvGrpSpPr>
          <p:cNvPr id="39" name="组合 38"/>
          <p:cNvGrpSpPr/>
          <p:nvPr>
            <p:custDataLst>
              <p:tags r:id="rId3"/>
            </p:custDataLst>
          </p:nvPr>
        </p:nvGrpSpPr>
        <p:grpSpPr>
          <a:xfrm>
            <a:off x="8456295" y="4114800"/>
            <a:ext cx="4064000" cy="753110"/>
            <a:chOff x="13880" y="3749"/>
            <a:chExt cx="6400" cy="1186"/>
          </a:xfrm>
        </p:grpSpPr>
        <p:sp>
          <p:nvSpPr>
            <p:cNvPr id="40" name="文本框 39"/>
            <p:cNvSpPr txBox="1"/>
            <p:nvPr>
              <p:custDataLst>
                <p:tags r:id="rId7"/>
              </p:custDataLst>
            </p:nvPr>
          </p:nvSpPr>
          <p:spPr>
            <a:xfrm>
              <a:off x="13880" y="3749"/>
              <a:ext cx="6400" cy="1113"/>
            </a:xfrm>
            <a:prstGeom prst="rect">
              <a:avLst/>
            </a:prstGeom>
            <a:noFill/>
          </p:spPr>
          <p:txBody>
            <a:bodyPr wrap="square" rtlCol="0">
              <a:spAutoFit/>
            </a:bodyPr>
            <a:lstStyle/>
            <a:p>
              <a:pPr algn="l">
                <a:buClrTx/>
                <a:buSzTx/>
                <a:buFontTx/>
              </a:pPr>
              <a:r>
                <a:rPr lang="en-US" altLang="zh-CN" sz="4000">
                  <a:gradFill>
                    <a:gsLst>
                      <a:gs pos="0">
                        <a:srgbClr val="9AA3C2"/>
                      </a:gs>
                      <a:gs pos="100000">
                        <a:srgbClr val="93ADE1"/>
                      </a:gs>
                    </a:gsLst>
                    <a:lin ang="10800000" scaled="0"/>
                  </a:gradFill>
                  <a:cs typeface="+mn-ea"/>
                  <a:sym typeface="+mn-lt"/>
                </a:rPr>
                <a:t>03.师资队伍</a:t>
              </a:r>
            </a:p>
          </p:txBody>
        </p:sp>
        <p:cxnSp>
          <p:nvCxnSpPr>
            <p:cNvPr id="41" name="直接连接符 40"/>
            <p:cNvCxnSpPr/>
            <p:nvPr>
              <p:custDataLst>
                <p:tags r:id="rId8"/>
              </p:custDataLst>
            </p:nvPr>
          </p:nvCxnSpPr>
          <p:spPr>
            <a:xfrm flipV="1">
              <a:off x="14029" y="4898"/>
              <a:ext cx="5175" cy="37"/>
            </a:xfrm>
            <a:prstGeom prst="line">
              <a:avLst/>
            </a:prstGeom>
            <a:ln>
              <a:gradFill>
                <a:gsLst>
                  <a:gs pos="0">
                    <a:srgbClr val="3860FD"/>
                  </a:gs>
                  <a:gs pos="100000">
                    <a:srgbClr val="00386D"/>
                  </a:gs>
                </a:gsLst>
                <a:lin ang="5400000" scaled="1"/>
              </a:gradFill>
            </a:ln>
          </p:spPr>
          <p:style>
            <a:lnRef idx="2">
              <a:schemeClr val="accent1"/>
            </a:lnRef>
            <a:fillRef idx="0">
              <a:srgbClr val="FFFFFF"/>
            </a:fillRef>
            <a:effectRef idx="0">
              <a:srgbClr val="FFFFFF"/>
            </a:effectRef>
            <a:fontRef idx="minor">
              <a:schemeClr val="tx1"/>
            </a:fontRef>
          </p:style>
        </p:cxnSp>
      </p:grpSp>
      <p:grpSp>
        <p:nvGrpSpPr>
          <p:cNvPr id="43" name="组合 42"/>
          <p:cNvGrpSpPr/>
          <p:nvPr>
            <p:custDataLst>
              <p:tags r:id="rId4"/>
            </p:custDataLst>
          </p:nvPr>
        </p:nvGrpSpPr>
        <p:grpSpPr>
          <a:xfrm>
            <a:off x="8465820" y="4970145"/>
            <a:ext cx="4064000" cy="753110"/>
            <a:chOff x="13880" y="3749"/>
            <a:chExt cx="6400" cy="1186"/>
          </a:xfrm>
        </p:grpSpPr>
        <p:sp>
          <p:nvSpPr>
            <p:cNvPr id="44" name="文本框 43"/>
            <p:cNvSpPr txBox="1"/>
            <p:nvPr>
              <p:custDataLst>
                <p:tags r:id="rId5"/>
              </p:custDataLst>
            </p:nvPr>
          </p:nvSpPr>
          <p:spPr>
            <a:xfrm>
              <a:off x="13880" y="3749"/>
              <a:ext cx="6400" cy="1113"/>
            </a:xfrm>
            <a:prstGeom prst="rect">
              <a:avLst/>
            </a:prstGeom>
            <a:noFill/>
          </p:spPr>
          <p:txBody>
            <a:bodyPr wrap="square" rtlCol="0">
              <a:spAutoFit/>
            </a:bodyPr>
            <a:lstStyle/>
            <a:p>
              <a:pPr algn="l">
                <a:buClrTx/>
                <a:buSzTx/>
                <a:buFontTx/>
              </a:pPr>
              <a:r>
                <a:rPr lang="en-US" altLang="zh-CN" sz="4000">
                  <a:gradFill>
                    <a:gsLst>
                      <a:gs pos="0">
                        <a:srgbClr val="9AA3C2"/>
                      </a:gs>
                      <a:gs pos="100000">
                        <a:srgbClr val="93ADE1"/>
                      </a:gs>
                    </a:gsLst>
                    <a:lin ang="10800000" scaled="0"/>
                  </a:gradFill>
                  <a:cs typeface="+mn-ea"/>
                  <a:sym typeface="+mn-lt"/>
                </a:rPr>
                <a:t>04.科学研究</a:t>
              </a:r>
            </a:p>
          </p:txBody>
        </p:sp>
        <p:cxnSp>
          <p:nvCxnSpPr>
            <p:cNvPr id="45" name="直接连接符 44"/>
            <p:cNvCxnSpPr/>
            <p:nvPr>
              <p:custDataLst>
                <p:tags r:id="rId6"/>
              </p:custDataLst>
            </p:nvPr>
          </p:nvCxnSpPr>
          <p:spPr>
            <a:xfrm flipV="1">
              <a:off x="14029" y="4898"/>
              <a:ext cx="5175" cy="37"/>
            </a:xfrm>
            <a:prstGeom prst="line">
              <a:avLst/>
            </a:prstGeom>
            <a:ln>
              <a:gradFill>
                <a:gsLst>
                  <a:gs pos="0">
                    <a:srgbClr val="3860FD"/>
                  </a:gs>
                  <a:gs pos="100000">
                    <a:srgbClr val="00386D"/>
                  </a:gs>
                </a:gsLst>
                <a:lin ang="5400000" scaled="1"/>
              </a:gradFill>
            </a:ln>
          </p:spPr>
          <p:style>
            <a:lnRef idx="2">
              <a:schemeClr val="accent1"/>
            </a:lnRef>
            <a:fillRef idx="0">
              <a:srgbClr val="FFFFFF"/>
            </a:fillRef>
            <a:effectRef idx="0">
              <a:srgbClr val="FFFFFF"/>
            </a:effectRef>
            <a:fontRef idx="minor">
              <a:schemeClr val="tx1"/>
            </a:fontRef>
          </p:style>
        </p:cxn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3139440" cy="6857365"/>
          </a:xfrm>
          <a:prstGeom prst="rect">
            <a:avLst/>
          </a:prstGeom>
          <a:solidFill>
            <a:srgbClr val="91ACE0">
              <a:alpha val="78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1602740" y="1183005"/>
            <a:ext cx="9786620" cy="4659630"/>
          </a:xfrm>
          <a:prstGeom prst="rect">
            <a:avLst/>
          </a:prstGeom>
          <a:solidFill>
            <a:schemeClr val="bg1"/>
          </a:solidFill>
          <a:ln>
            <a:noFill/>
          </a:ln>
          <a:effectLst>
            <a:glow rad="101600">
              <a:schemeClr val="tx1">
                <a:lumMod val="50000"/>
                <a:lumOff val="50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pic>
        <p:nvPicPr>
          <p:cNvPr id="9" name="图片 8" descr="千库网_白色并列舞台灯光光束_元素编号1175744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42545" y="392430"/>
            <a:ext cx="2501265" cy="3191510"/>
          </a:xfrm>
          <a:prstGeom prst="rect">
            <a:avLst/>
          </a:prstGeom>
        </p:spPr>
      </p:pic>
      <p:sp>
        <p:nvSpPr>
          <p:cNvPr id="14" name="圆角矩形 13"/>
          <p:cNvSpPr/>
          <p:nvPr/>
        </p:nvSpPr>
        <p:spPr>
          <a:xfrm>
            <a:off x="5572125" y="1771650"/>
            <a:ext cx="5409565" cy="3018790"/>
          </a:xfrm>
          <a:prstGeom prst="roundRect">
            <a:avLst/>
          </a:prstGeom>
          <a:blipFill rotWithShape="1">
            <a:blip r:embed="rId4" cstate="email">
              <a:extLst>
                <a:ext uri="{28A0092B-C50C-407E-A947-70E740481C1C}">
                  <a14:useLocalDpi xmlns:a14="http://schemas.microsoft.com/office/drawing/2010/main"/>
                </a:ext>
              </a:extLst>
            </a:blip>
            <a:stretch>
              <a:fillRect/>
            </a:stretch>
          </a:blipFill>
          <a:ln>
            <a:noFill/>
          </a:ln>
          <a:effectLst>
            <a:reflection blurRad="6350" stA="50000" endA="300" endPos="31000" dir="5400000" sy="-100000" algn="bl" rotWithShape="0"/>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2506345" y="1772285"/>
            <a:ext cx="4064000" cy="1106805"/>
          </a:xfrm>
          <a:prstGeom prst="rect">
            <a:avLst/>
          </a:prstGeom>
          <a:noFill/>
        </p:spPr>
        <p:txBody>
          <a:bodyPr wrap="square" rtlCol="0">
            <a:spAutoFit/>
          </a:bodyPr>
          <a:lstStyle/>
          <a:p>
            <a:r>
              <a:rPr lang="en-US" altLang="zh-CN" sz="6600" b="1">
                <a:solidFill>
                  <a:srgbClr val="91ACE0">
                    <a:alpha val="78000"/>
                  </a:srgbClr>
                </a:solidFill>
                <a:cs typeface="+mn-ea"/>
                <a:sym typeface="+mn-lt"/>
              </a:rPr>
              <a:t>2024</a:t>
            </a:r>
          </a:p>
        </p:txBody>
      </p:sp>
      <p:sp>
        <p:nvSpPr>
          <p:cNvPr id="16" name="文本框 15"/>
          <p:cNvSpPr txBox="1"/>
          <p:nvPr/>
        </p:nvSpPr>
        <p:spPr>
          <a:xfrm>
            <a:off x="2063115" y="2763520"/>
            <a:ext cx="4064000" cy="706755"/>
          </a:xfrm>
          <a:prstGeom prst="rect">
            <a:avLst/>
          </a:prstGeom>
          <a:noFill/>
        </p:spPr>
        <p:txBody>
          <a:bodyPr wrap="square" rtlCol="0">
            <a:spAutoFit/>
          </a:bodyPr>
          <a:lstStyle/>
          <a:p>
            <a:r>
              <a:rPr lang="zh-CN" altLang="en-US" sz="4000" b="1">
                <a:solidFill>
                  <a:srgbClr val="91ACE0">
                    <a:alpha val="78000"/>
                  </a:srgbClr>
                </a:solidFill>
                <a:cs typeface="+mn-ea"/>
                <a:sym typeface="+mn-lt"/>
              </a:rPr>
              <a:t>期待你的加入</a:t>
            </a:r>
          </a:p>
        </p:txBody>
      </p:sp>
      <p:sp>
        <p:nvSpPr>
          <p:cNvPr id="17" name="文本框 16"/>
          <p:cNvSpPr txBox="1"/>
          <p:nvPr/>
        </p:nvSpPr>
        <p:spPr>
          <a:xfrm>
            <a:off x="1518285" y="3494405"/>
            <a:ext cx="4064000" cy="553085"/>
          </a:xfrm>
          <a:prstGeom prst="rect">
            <a:avLst/>
          </a:prstGeom>
          <a:noFill/>
        </p:spPr>
        <p:txBody>
          <a:bodyPr wrap="square" rtlCol="0">
            <a:spAutoFit/>
          </a:bodyPr>
          <a:lstStyle/>
          <a:p>
            <a:pPr algn="ctr"/>
            <a:r>
              <a:rPr lang="en-US" altLang="zh-CN" sz="1000" b="1">
                <a:solidFill>
                  <a:srgbClr val="91ACE0">
                    <a:alpha val="78000"/>
                  </a:srgbClr>
                </a:solidFill>
                <a:cs typeface="+mn-ea"/>
                <a:sym typeface="+mn-lt"/>
              </a:rPr>
              <a:t>Shandong Vocational College of</a:t>
            </a:r>
          </a:p>
          <a:p>
            <a:pPr algn="ctr"/>
            <a:r>
              <a:rPr lang="en-US" altLang="zh-CN" sz="1000" b="1">
                <a:solidFill>
                  <a:srgbClr val="91ACE0">
                    <a:alpha val="78000"/>
                  </a:srgbClr>
                </a:solidFill>
                <a:cs typeface="+mn-ea"/>
                <a:sym typeface="+mn-lt"/>
              </a:rPr>
              <a:t> Commerce and Technology is looking </a:t>
            </a:r>
          </a:p>
          <a:p>
            <a:pPr algn="ctr"/>
            <a:r>
              <a:rPr lang="en-US" altLang="zh-CN" sz="1000" b="1">
                <a:solidFill>
                  <a:srgbClr val="91ACE0">
                    <a:alpha val="78000"/>
                  </a:srgbClr>
                </a:solidFill>
                <a:cs typeface="+mn-ea"/>
                <a:sym typeface="+mn-lt"/>
              </a:rPr>
              <a:t>forward to your joining</a:t>
            </a:r>
          </a:p>
        </p:txBody>
      </p:sp>
      <p:grpSp>
        <p:nvGrpSpPr>
          <p:cNvPr id="24" name="组合 23"/>
          <p:cNvGrpSpPr/>
          <p:nvPr/>
        </p:nvGrpSpPr>
        <p:grpSpPr>
          <a:xfrm>
            <a:off x="2691130" y="4211955"/>
            <a:ext cx="2693670" cy="516890"/>
            <a:chOff x="6219" y="6685"/>
            <a:chExt cx="4242" cy="814"/>
          </a:xfrm>
        </p:grpSpPr>
        <p:sp>
          <p:nvSpPr>
            <p:cNvPr id="19" name="圆角矩形 18"/>
            <p:cNvSpPr/>
            <p:nvPr/>
          </p:nvSpPr>
          <p:spPr>
            <a:xfrm>
              <a:off x="6219" y="6685"/>
              <a:ext cx="2604" cy="815"/>
            </a:xfrm>
            <a:prstGeom prst="roundRect">
              <a:avLst/>
            </a:prstGeom>
            <a:solidFill>
              <a:schemeClr val="bg1"/>
            </a:solidFill>
            <a:ln>
              <a:noFill/>
            </a:ln>
            <a:effectLst>
              <a:outerShdw blurRad="50800" dist="38100" algn="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8" name="文本框 17"/>
            <p:cNvSpPr txBox="1"/>
            <p:nvPr/>
          </p:nvSpPr>
          <p:spPr>
            <a:xfrm>
              <a:off x="6271" y="6770"/>
              <a:ext cx="4191" cy="580"/>
            </a:xfrm>
            <a:prstGeom prst="rect">
              <a:avLst/>
            </a:prstGeom>
            <a:noFill/>
          </p:spPr>
          <p:txBody>
            <a:bodyPr wrap="square" rtlCol="0">
              <a:spAutoFit/>
            </a:bodyPr>
            <a:lstStyle/>
            <a:p>
              <a:r>
                <a:rPr lang="zh-CN" altLang="en-US" b="1">
                  <a:solidFill>
                    <a:srgbClr val="91ACE0">
                      <a:alpha val="78000"/>
                    </a:srgbClr>
                  </a:solidFill>
                  <a:cs typeface="+mn-ea"/>
                  <a:sym typeface="+mn-lt"/>
                </a:rPr>
                <a:t>汇报人：吉吉</a:t>
              </a:r>
            </a:p>
          </p:txBody>
        </p:sp>
      </p:grpSp>
      <p:pic>
        <p:nvPicPr>
          <p:cNvPr id="27" name="图片 26" descr="千库网_白色并列舞台灯光光束_元素编号1175744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44450" y="1943735"/>
            <a:ext cx="2501265" cy="3191510"/>
          </a:xfrm>
          <a:prstGeom prst="rect">
            <a:avLst/>
          </a:prstGeom>
        </p:spPr>
      </p:pic>
      <p:pic>
        <p:nvPicPr>
          <p:cNvPr id="28" name="图片 27" descr="千库网_白色并列舞台灯光光束_元素编号1175744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144780" y="3470910"/>
            <a:ext cx="2501265" cy="319151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5230495" y="2794635"/>
            <a:ext cx="4064000" cy="521970"/>
          </a:xfrm>
          <a:prstGeom prst="rect">
            <a:avLst/>
          </a:prstGeom>
          <a:noFill/>
        </p:spPr>
        <p:txBody>
          <a:bodyPr wrap="square" rtlCol="0">
            <a:spAutoFit/>
          </a:bodyPr>
          <a:lstStyle/>
          <a:p>
            <a:r>
              <a:rPr lang="en-US" altLang="zh-CN" sz="2800" b="1">
                <a:solidFill>
                  <a:schemeClr val="bg1"/>
                </a:solidFill>
                <a:cs typeface="+mn-ea"/>
                <a:sym typeface="+mn-lt"/>
              </a:rPr>
              <a:t>Content</a:t>
            </a:r>
          </a:p>
        </p:txBody>
      </p:sp>
      <p:cxnSp>
        <p:nvCxnSpPr>
          <p:cNvPr id="20" name="直接连接符 19"/>
          <p:cNvCxnSpPr/>
          <p:nvPr/>
        </p:nvCxnSpPr>
        <p:spPr>
          <a:xfrm flipV="1">
            <a:off x="5372735" y="3383915"/>
            <a:ext cx="2452370" cy="23495"/>
          </a:xfrm>
          <a:prstGeom prst="line">
            <a:avLst/>
          </a:prstGeom>
          <a:ln>
            <a:solidFill>
              <a:schemeClr val="bg1"/>
            </a:solidFill>
          </a:ln>
        </p:spPr>
        <p:style>
          <a:lnRef idx="2">
            <a:schemeClr val="accent1"/>
          </a:lnRef>
          <a:fillRef idx="0">
            <a:srgbClr val="FFFFFF"/>
          </a:fillRef>
          <a:effectRef idx="0">
            <a:srgbClr val="FFFFFF"/>
          </a:effectRef>
          <a:fontRef idx="minor">
            <a:schemeClr val="tx1"/>
          </a:fontRef>
        </p:style>
      </p:cxnSp>
      <p:sp>
        <p:nvSpPr>
          <p:cNvPr id="21" name="文本框 20"/>
          <p:cNvSpPr txBox="1"/>
          <p:nvPr/>
        </p:nvSpPr>
        <p:spPr>
          <a:xfrm>
            <a:off x="5120640" y="3485515"/>
            <a:ext cx="4064000" cy="1322070"/>
          </a:xfrm>
          <a:prstGeom prst="rect">
            <a:avLst/>
          </a:prstGeom>
          <a:noFill/>
        </p:spPr>
        <p:txBody>
          <a:bodyPr wrap="square" rtlCol="0">
            <a:spAutoFit/>
          </a:bodyPr>
          <a:lstStyle/>
          <a:p>
            <a:r>
              <a:rPr lang="zh-CN" altLang="en-US" sz="8000">
                <a:solidFill>
                  <a:schemeClr val="bg1"/>
                </a:solidFill>
                <a:cs typeface="+mn-ea"/>
                <a:sym typeface="+mn-lt"/>
              </a:rPr>
              <a:t>目</a:t>
            </a:r>
            <a:r>
              <a:rPr lang="en-US" altLang="zh-CN" sz="8000">
                <a:solidFill>
                  <a:schemeClr val="bg1"/>
                </a:solidFill>
                <a:cs typeface="+mn-ea"/>
                <a:sym typeface="+mn-lt"/>
              </a:rPr>
              <a:t> </a:t>
            </a:r>
            <a:r>
              <a:rPr lang="zh-CN" altLang="en-US" sz="8000">
                <a:solidFill>
                  <a:schemeClr val="bg1"/>
                </a:solidFill>
                <a:cs typeface="+mn-ea"/>
                <a:sym typeface="+mn-lt"/>
              </a:rPr>
              <a:t>录</a:t>
            </a:r>
          </a:p>
        </p:txBody>
      </p:sp>
      <p:pic>
        <p:nvPicPr>
          <p:cNvPr id="2" name="图片 1" descr="微信图片_20240401151934"/>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7780" y="0"/>
            <a:ext cx="12192000" cy="6856095"/>
          </a:xfrm>
          <a:prstGeom prst="rect">
            <a:avLst/>
          </a:prstGeom>
        </p:spPr>
      </p:pic>
      <p:sp>
        <p:nvSpPr>
          <p:cNvPr id="3" name="矩形 2"/>
          <p:cNvSpPr/>
          <p:nvPr/>
        </p:nvSpPr>
        <p:spPr>
          <a:xfrm>
            <a:off x="0" y="0"/>
            <a:ext cx="12209780" cy="6858000"/>
          </a:xfrm>
          <a:prstGeom prst="rect">
            <a:avLst/>
          </a:prstGeom>
          <a:solidFill>
            <a:srgbClr val="4874CB">
              <a:alpha val="88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1155700" y="371475"/>
            <a:ext cx="6898005" cy="506730"/>
          </a:xfrm>
          <a:prstGeom prst="rect">
            <a:avLst/>
          </a:prstGeom>
          <a:noFill/>
        </p:spPr>
        <p:txBody>
          <a:bodyPr wrap="square" rtlCol="0">
            <a:spAutoFit/>
          </a:bodyPr>
          <a:lstStyle/>
          <a:p>
            <a:r>
              <a:rPr lang="zh-CN" altLang="en-US" sz="2700">
                <a:solidFill>
                  <a:schemeClr val="bg1"/>
                </a:solidFill>
                <a:cs typeface="+mn-ea"/>
                <a:sym typeface="+mn-lt"/>
              </a:rPr>
              <a:t>山东商业职业技术学院</a:t>
            </a:r>
          </a:p>
        </p:txBody>
      </p:sp>
      <p:sp>
        <p:nvSpPr>
          <p:cNvPr id="4" name="文本框 3"/>
          <p:cNvSpPr txBox="1"/>
          <p:nvPr/>
        </p:nvSpPr>
        <p:spPr>
          <a:xfrm>
            <a:off x="1171575" y="847090"/>
            <a:ext cx="5207000" cy="306705"/>
          </a:xfrm>
          <a:prstGeom prst="rect">
            <a:avLst/>
          </a:prstGeom>
          <a:noFill/>
        </p:spPr>
        <p:txBody>
          <a:bodyPr wrap="square" rtlCol="0">
            <a:spAutoFit/>
          </a:bodyPr>
          <a:lstStyle/>
          <a:p>
            <a:r>
              <a:rPr lang="zh-CN" altLang="en-US" sz="1400">
                <a:solidFill>
                  <a:schemeClr val="bg1"/>
                </a:solidFill>
                <a:cs typeface="+mn-ea"/>
                <a:sym typeface="+mn-lt"/>
              </a:rPr>
              <a:t>Shandong Institute of Commerce and Technology</a:t>
            </a:r>
          </a:p>
        </p:txBody>
      </p:sp>
      <p:pic>
        <p:nvPicPr>
          <p:cNvPr id="5" name="图片 4" descr="logo"/>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835" y="67945"/>
            <a:ext cx="1419860" cy="1412240"/>
          </a:xfrm>
          <a:prstGeom prst="rect">
            <a:avLst/>
          </a:prstGeom>
        </p:spPr>
      </p:pic>
      <p:sp>
        <p:nvSpPr>
          <p:cNvPr id="9" name="椭圆 8"/>
          <p:cNvSpPr/>
          <p:nvPr/>
        </p:nvSpPr>
        <p:spPr>
          <a:xfrm>
            <a:off x="-823595" y="4662170"/>
            <a:ext cx="13881735" cy="5548630"/>
          </a:xfrm>
          <a:prstGeom prst="ellipse">
            <a:avLst/>
          </a:prstGeom>
          <a:solidFill>
            <a:schemeClr val="bg1"/>
          </a:solidFill>
          <a:ln>
            <a:noFill/>
          </a:ln>
          <a:effectLst>
            <a:glow rad="63500">
              <a:schemeClr val="bg1">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823595" y="4999990"/>
            <a:ext cx="13881735" cy="5548630"/>
          </a:xfrm>
          <a:prstGeom prst="ellipse">
            <a:avLst/>
          </a:prstGeom>
          <a:solidFill>
            <a:srgbClr val="EFEFEF"/>
          </a:solidFill>
          <a:ln>
            <a:noFill/>
          </a:ln>
          <a:effectLst>
            <a:glow rad="63500">
              <a:schemeClr val="accent1">
                <a:satMod val="175000"/>
                <a:alpha val="13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22" name="文本框 21"/>
          <p:cNvSpPr txBox="1"/>
          <p:nvPr/>
        </p:nvSpPr>
        <p:spPr>
          <a:xfrm>
            <a:off x="3897630" y="5409565"/>
            <a:ext cx="4438650" cy="706755"/>
          </a:xfrm>
          <a:prstGeom prst="rect">
            <a:avLst/>
          </a:prstGeom>
          <a:noFill/>
        </p:spPr>
        <p:txBody>
          <a:bodyPr wrap="square" rtlCol="0">
            <a:spAutoFit/>
          </a:bodyPr>
          <a:lstStyle/>
          <a:p>
            <a:r>
              <a:rPr lang="zh-CN" altLang="en-US" sz="4000">
                <a:solidFill>
                  <a:srgbClr val="4F6796">
                    <a:alpha val="53000"/>
                  </a:srgbClr>
                </a:solidFill>
                <a:effectLst/>
                <a:cs typeface="+mn-ea"/>
                <a:sym typeface="+mn-lt"/>
              </a:rPr>
              <a:t>尚德蕴能</a:t>
            </a:r>
            <a:r>
              <a:rPr lang="en-US" altLang="zh-CN" sz="4000">
                <a:solidFill>
                  <a:srgbClr val="4F6796">
                    <a:alpha val="53000"/>
                  </a:srgbClr>
                </a:solidFill>
                <a:effectLst/>
                <a:cs typeface="+mn-ea"/>
                <a:sym typeface="+mn-lt"/>
              </a:rPr>
              <a:t> </a:t>
            </a:r>
            <a:r>
              <a:rPr lang="zh-CN" altLang="en-US" sz="4000">
                <a:solidFill>
                  <a:srgbClr val="4F6796">
                    <a:alpha val="53000"/>
                  </a:srgbClr>
                </a:solidFill>
                <a:effectLst/>
                <a:cs typeface="+mn-ea"/>
                <a:sym typeface="+mn-lt"/>
              </a:rPr>
              <a:t>日精日新</a:t>
            </a:r>
          </a:p>
        </p:txBody>
      </p:sp>
      <p:sp>
        <p:nvSpPr>
          <p:cNvPr id="23" name="文本框 22"/>
          <p:cNvSpPr txBox="1"/>
          <p:nvPr/>
        </p:nvSpPr>
        <p:spPr>
          <a:xfrm>
            <a:off x="3724910" y="492125"/>
            <a:ext cx="5569585" cy="4507865"/>
          </a:xfrm>
          <a:prstGeom prst="rect">
            <a:avLst/>
          </a:prstGeom>
          <a:noFill/>
        </p:spPr>
        <p:txBody>
          <a:bodyPr wrap="square" rtlCol="0">
            <a:spAutoFit/>
          </a:bodyPr>
          <a:lstStyle/>
          <a:p>
            <a:r>
              <a:rPr lang="en-US" altLang="zh-CN" sz="28700" b="1" dirty="0">
                <a:gradFill>
                  <a:gsLst>
                    <a:gs pos="0">
                      <a:schemeClr val="bg1">
                        <a:alpha val="0"/>
                      </a:schemeClr>
                    </a:gs>
                    <a:gs pos="100000">
                      <a:schemeClr val="bg1"/>
                    </a:gs>
                  </a:gsLst>
                  <a:lin ang="16200000" scaled="0"/>
                </a:gradFill>
                <a:cs typeface="+mn-ea"/>
                <a:sym typeface="+mn-lt"/>
              </a:rPr>
              <a:t>01</a:t>
            </a:r>
          </a:p>
        </p:txBody>
      </p:sp>
      <p:sp>
        <p:nvSpPr>
          <p:cNvPr id="7" name="文本框 6">
            <a:extLst>
              <a:ext uri="{FF2B5EF4-FFF2-40B4-BE49-F238E27FC236}">
                <a16:creationId xmlns:a16="http://schemas.microsoft.com/office/drawing/2014/main" id="{58FB205A-E357-57BE-EBBF-9DF3AAB64357}"/>
              </a:ext>
            </a:extLst>
          </p:cNvPr>
          <p:cNvSpPr txBox="1"/>
          <p:nvPr/>
        </p:nvSpPr>
        <p:spPr>
          <a:xfrm>
            <a:off x="3736245" y="3019079"/>
            <a:ext cx="4416042" cy="1467024"/>
          </a:xfrm>
          <a:custGeom>
            <a:avLst/>
            <a:gdLst/>
            <a:ahLst/>
            <a:cxnLst/>
            <a:rect l="l" t="t" r="r" b="b"/>
            <a:pathLst>
              <a:path w="4416042" h="1467024">
                <a:moveTo>
                  <a:pt x="2814097" y="1012177"/>
                </a:moveTo>
                <a:cubicBezTo>
                  <a:pt x="2805353" y="1019950"/>
                  <a:pt x="2799038" y="1029665"/>
                  <a:pt x="2795151" y="1041324"/>
                </a:cubicBezTo>
                <a:lnTo>
                  <a:pt x="2821383" y="1039867"/>
                </a:lnTo>
                <a:close/>
                <a:moveTo>
                  <a:pt x="2757261" y="926195"/>
                </a:moveTo>
                <a:cubicBezTo>
                  <a:pt x="2754346" y="957285"/>
                  <a:pt x="2754832" y="988860"/>
                  <a:pt x="2758718" y="1020921"/>
                </a:cubicBezTo>
                <a:cubicBezTo>
                  <a:pt x="2769405" y="1004405"/>
                  <a:pt x="2777421" y="992989"/>
                  <a:pt x="2782764" y="986674"/>
                </a:cubicBezTo>
                <a:cubicBezTo>
                  <a:pt x="2788108" y="980359"/>
                  <a:pt x="2795151" y="966029"/>
                  <a:pt x="2803895" y="943683"/>
                </a:cubicBezTo>
                <a:cubicBezTo>
                  <a:pt x="2788351" y="939797"/>
                  <a:pt x="2773777" y="933968"/>
                  <a:pt x="2760176" y="926195"/>
                </a:cubicBezTo>
                <a:close/>
                <a:moveTo>
                  <a:pt x="2894250" y="917451"/>
                </a:moveTo>
                <a:lnTo>
                  <a:pt x="2886963" y="921823"/>
                </a:lnTo>
                <a:lnTo>
                  <a:pt x="2868018" y="962628"/>
                </a:lnTo>
                <a:lnTo>
                  <a:pt x="2857816" y="968458"/>
                </a:lnTo>
                <a:lnTo>
                  <a:pt x="2854902" y="971372"/>
                </a:lnTo>
                <a:lnTo>
                  <a:pt x="2818469" y="1003433"/>
                </a:lnTo>
                <a:cubicBezTo>
                  <a:pt x="2838871" y="1022864"/>
                  <a:pt x="2861703" y="1038409"/>
                  <a:pt x="2886963" y="1050068"/>
                </a:cubicBezTo>
                <a:lnTo>
                  <a:pt x="2894250" y="1079214"/>
                </a:lnTo>
                <a:lnTo>
                  <a:pt x="2904451" y="1085044"/>
                </a:lnTo>
                <a:cubicBezTo>
                  <a:pt x="2902508" y="979145"/>
                  <a:pt x="2899107" y="923281"/>
                  <a:pt x="2894250" y="917451"/>
                </a:cubicBezTo>
                <a:close/>
                <a:moveTo>
                  <a:pt x="2888420" y="777548"/>
                </a:moveTo>
                <a:lnTo>
                  <a:pt x="2869475" y="796493"/>
                </a:lnTo>
                <a:lnTo>
                  <a:pt x="2859274" y="811067"/>
                </a:lnTo>
                <a:cubicBezTo>
                  <a:pt x="2840814" y="822725"/>
                  <a:pt x="2829399" y="828554"/>
                  <a:pt x="2825027" y="828554"/>
                </a:cubicBezTo>
                <a:cubicBezTo>
                  <a:pt x="2820655" y="828554"/>
                  <a:pt x="2813854" y="828554"/>
                  <a:pt x="2804624" y="828554"/>
                </a:cubicBezTo>
                <a:cubicBezTo>
                  <a:pt x="2795394" y="828554"/>
                  <a:pt x="2785436" y="829526"/>
                  <a:pt x="2774749" y="831469"/>
                </a:cubicBezTo>
                <a:cubicBezTo>
                  <a:pt x="2775720" y="841185"/>
                  <a:pt x="2776692" y="847743"/>
                  <a:pt x="2777664" y="851143"/>
                </a:cubicBezTo>
                <a:cubicBezTo>
                  <a:pt x="2778635" y="854543"/>
                  <a:pt x="2777178" y="858187"/>
                  <a:pt x="2773292" y="862073"/>
                </a:cubicBezTo>
                <a:cubicBezTo>
                  <a:pt x="2769405" y="865959"/>
                  <a:pt x="2765033" y="875675"/>
                  <a:pt x="2760176" y="891219"/>
                </a:cubicBezTo>
                <a:cubicBezTo>
                  <a:pt x="2767948" y="892191"/>
                  <a:pt x="2773534" y="893163"/>
                  <a:pt x="2776935" y="894134"/>
                </a:cubicBezTo>
                <a:cubicBezTo>
                  <a:pt x="2780335" y="895106"/>
                  <a:pt x="2791265" y="890734"/>
                  <a:pt x="2809725" y="881018"/>
                </a:cubicBezTo>
                <a:lnTo>
                  <a:pt x="2812639" y="869360"/>
                </a:lnTo>
                <a:cubicBezTo>
                  <a:pt x="2817497" y="869360"/>
                  <a:pt x="2828670" y="868145"/>
                  <a:pt x="2846158" y="865716"/>
                </a:cubicBezTo>
                <a:cubicBezTo>
                  <a:pt x="2863646" y="863287"/>
                  <a:pt x="2880648" y="866931"/>
                  <a:pt x="2897164" y="876646"/>
                </a:cubicBezTo>
                <a:cubicBezTo>
                  <a:pt x="2899107" y="839727"/>
                  <a:pt x="2896679" y="807180"/>
                  <a:pt x="2889878" y="779005"/>
                </a:cubicBezTo>
                <a:close/>
                <a:moveTo>
                  <a:pt x="1863057" y="621757"/>
                </a:moveTo>
                <a:cubicBezTo>
                  <a:pt x="1856961" y="623281"/>
                  <a:pt x="1840197" y="631663"/>
                  <a:pt x="1812765" y="646903"/>
                </a:cubicBezTo>
                <a:cubicBezTo>
                  <a:pt x="1785333" y="662143"/>
                  <a:pt x="1763997" y="676240"/>
                  <a:pt x="1748757" y="689194"/>
                </a:cubicBezTo>
                <a:cubicBezTo>
                  <a:pt x="1731231" y="708244"/>
                  <a:pt x="1721325" y="721579"/>
                  <a:pt x="1719039" y="729199"/>
                </a:cubicBezTo>
                <a:lnTo>
                  <a:pt x="1747614" y="747487"/>
                </a:lnTo>
                <a:cubicBezTo>
                  <a:pt x="1757520" y="758917"/>
                  <a:pt x="1767426" y="770347"/>
                  <a:pt x="1777332" y="781777"/>
                </a:cubicBezTo>
                <a:lnTo>
                  <a:pt x="1812765" y="800065"/>
                </a:lnTo>
                <a:cubicBezTo>
                  <a:pt x="1816575" y="794731"/>
                  <a:pt x="1819051" y="786921"/>
                  <a:pt x="1820194" y="776634"/>
                </a:cubicBezTo>
                <a:cubicBezTo>
                  <a:pt x="1821337" y="766347"/>
                  <a:pt x="1824957" y="742153"/>
                  <a:pt x="1831053" y="704053"/>
                </a:cubicBezTo>
                <a:cubicBezTo>
                  <a:pt x="1837149" y="665953"/>
                  <a:pt x="1841911" y="645379"/>
                  <a:pt x="1845340" y="642331"/>
                </a:cubicBezTo>
                <a:cubicBezTo>
                  <a:pt x="1848769" y="639283"/>
                  <a:pt x="1854675" y="632425"/>
                  <a:pt x="1863057" y="621757"/>
                </a:cubicBezTo>
                <a:close/>
                <a:moveTo>
                  <a:pt x="2741230" y="596840"/>
                </a:moveTo>
                <a:cubicBezTo>
                  <a:pt x="2737344" y="604612"/>
                  <a:pt x="2733701" y="614813"/>
                  <a:pt x="2730301" y="627444"/>
                </a:cubicBezTo>
                <a:cubicBezTo>
                  <a:pt x="2726900" y="640074"/>
                  <a:pt x="2722771" y="654647"/>
                  <a:pt x="2717913" y="671163"/>
                </a:cubicBezTo>
                <a:lnTo>
                  <a:pt x="2723743" y="666791"/>
                </a:lnTo>
                <a:lnTo>
                  <a:pt x="2754346" y="609956"/>
                </a:lnTo>
                <a:lnTo>
                  <a:pt x="2744145" y="596840"/>
                </a:lnTo>
                <a:close/>
                <a:moveTo>
                  <a:pt x="740139" y="421167"/>
                </a:moveTo>
                <a:cubicBezTo>
                  <a:pt x="722651" y="422139"/>
                  <a:pt x="710264" y="422624"/>
                  <a:pt x="702977" y="422624"/>
                </a:cubicBezTo>
                <a:cubicBezTo>
                  <a:pt x="695690" y="422624"/>
                  <a:pt x="687918" y="424082"/>
                  <a:pt x="679660" y="426996"/>
                </a:cubicBezTo>
                <a:cubicBezTo>
                  <a:pt x="671401" y="429911"/>
                  <a:pt x="663386" y="432340"/>
                  <a:pt x="655614" y="434283"/>
                </a:cubicBezTo>
                <a:cubicBezTo>
                  <a:pt x="647841" y="436226"/>
                  <a:pt x="624038" y="450556"/>
                  <a:pt x="584205" y="477274"/>
                </a:cubicBezTo>
                <a:cubicBezTo>
                  <a:pt x="544371" y="503992"/>
                  <a:pt x="521783" y="518565"/>
                  <a:pt x="516439" y="520994"/>
                </a:cubicBezTo>
                <a:cubicBezTo>
                  <a:pt x="511096" y="523423"/>
                  <a:pt x="501623" y="528038"/>
                  <a:pt x="488021" y="534838"/>
                </a:cubicBezTo>
                <a:lnTo>
                  <a:pt x="512796" y="565442"/>
                </a:lnTo>
                <a:cubicBezTo>
                  <a:pt x="509881" y="572243"/>
                  <a:pt x="508424" y="579530"/>
                  <a:pt x="508424" y="587302"/>
                </a:cubicBezTo>
                <a:cubicBezTo>
                  <a:pt x="534656" y="580501"/>
                  <a:pt x="567203" y="572000"/>
                  <a:pt x="606065" y="561799"/>
                </a:cubicBezTo>
                <a:cubicBezTo>
                  <a:pt x="644927" y="551598"/>
                  <a:pt x="667515" y="546497"/>
                  <a:pt x="673830" y="546497"/>
                </a:cubicBezTo>
                <a:cubicBezTo>
                  <a:pt x="680145" y="546497"/>
                  <a:pt x="685975" y="546254"/>
                  <a:pt x="691318" y="545768"/>
                </a:cubicBezTo>
                <a:cubicBezTo>
                  <a:pt x="696662" y="545283"/>
                  <a:pt x="702005" y="546011"/>
                  <a:pt x="707349" y="547954"/>
                </a:cubicBezTo>
                <a:cubicBezTo>
                  <a:pt x="712692" y="549897"/>
                  <a:pt x="721193" y="551840"/>
                  <a:pt x="732852" y="553784"/>
                </a:cubicBezTo>
                <a:lnTo>
                  <a:pt x="732852" y="550869"/>
                </a:lnTo>
                <a:cubicBezTo>
                  <a:pt x="761999" y="555727"/>
                  <a:pt x="781915" y="561070"/>
                  <a:pt x="792602" y="566900"/>
                </a:cubicBezTo>
                <a:cubicBezTo>
                  <a:pt x="847981" y="505692"/>
                  <a:pt x="877613" y="473145"/>
                  <a:pt x="881499" y="469259"/>
                </a:cubicBezTo>
                <a:cubicBezTo>
                  <a:pt x="885385" y="465373"/>
                  <a:pt x="887328" y="459057"/>
                  <a:pt x="887328" y="450314"/>
                </a:cubicBezTo>
                <a:cubicBezTo>
                  <a:pt x="835836" y="431854"/>
                  <a:pt x="804018" y="422867"/>
                  <a:pt x="791874" y="423353"/>
                </a:cubicBezTo>
                <a:cubicBezTo>
                  <a:pt x="779729" y="423839"/>
                  <a:pt x="762484" y="423110"/>
                  <a:pt x="740139" y="421167"/>
                </a:cubicBezTo>
                <a:close/>
                <a:moveTo>
                  <a:pt x="3844257" y="354295"/>
                </a:moveTo>
                <a:lnTo>
                  <a:pt x="3838542" y="356581"/>
                </a:lnTo>
                <a:cubicBezTo>
                  <a:pt x="3803490" y="412207"/>
                  <a:pt x="3781202" y="445926"/>
                  <a:pt x="3771677" y="457737"/>
                </a:cubicBezTo>
                <a:cubicBezTo>
                  <a:pt x="3762152" y="469548"/>
                  <a:pt x="3755103" y="480787"/>
                  <a:pt x="3750531" y="491455"/>
                </a:cubicBezTo>
                <a:cubicBezTo>
                  <a:pt x="3745959" y="502123"/>
                  <a:pt x="3741006" y="512791"/>
                  <a:pt x="3735672" y="523459"/>
                </a:cubicBezTo>
                <a:cubicBezTo>
                  <a:pt x="3730338" y="534127"/>
                  <a:pt x="3723099" y="554701"/>
                  <a:pt x="3713955" y="585181"/>
                </a:cubicBezTo>
                <a:cubicBezTo>
                  <a:pt x="3758151" y="601945"/>
                  <a:pt x="3789774" y="618709"/>
                  <a:pt x="3808824" y="635473"/>
                </a:cubicBezTo>
                <a:cubicBezTo>
                  <a:pt x="3814920" y="644617"/>
                  <a:pt x="3819492" y="650713"/>
                  <a:pt x="3822540" y="653761"/>
                </a:cubicBezTo>
                <a:cubicBezTo>
                  <a:pt x="3825588" y="656809"/>
                  <a:pt x="3827303" y="659476"/>
                  <a:pt x="3827684" y="661762"/>
                </a:cubicBezTo>
                <a:cubicBezTo>
                  <a:pt x="3828065" y="664048"/>
                  <a:pt x="3829779" y="671668"/>
                  <a:pt x="3832827" y="684622"/>
                </a:cubicBezTo>
                <a:cubicBezTo>
                  <a:pt x="3835875" y="697576"/>
                  <a:pt x="3838542" y="705958"/>
                  <a:pt x="3840828" y="709768"/>
                </a:cubicBezTo>
                <a:cubicBezTo>
                  <a:pt x="3850734" y="690718"/>
                  <a:pt x="3857592" y="677955"/>
                  <a:pt x="3861402" y="671478"/>
                </a:cubicBezTo>
                <a:cubicBezTo>
                  <a:pt x="3865212" y="665001"/>
                  <a:pt x="3867689" y="660048"/>
                  <a:pt x="3868832" y="656619"/>
                </a:cubicBezTo>
                <a:cubicBezTo>
                  <a:pt x="3869975" y="653190"/>
                  <a:pt x="3873785" y="642712"/>
                  <a:pt x="3880262" y="625186"/>
                </a:cubicBezTo>
                <a:cubicBezTo>
                  <a:pt x="3886739" y="607660"/>
                  <a:pt x="3889787" y="596230"/>
                  <a:pt x="3889406" y="590896"/>
                </a:cubicBezTo>
                <a:cubicBezTo>
                  <a:pt x="3889025" y="585562"/>
                  <a:pt x="3892073" y="578895"/>
                  <a:pt x="3898550" y="570894"/>
                </a:cubicBezTo>
                <a:cubicBezTo>
                  <a:pt x="3905027" y="562893"/>
                  <a:pt x="3908075" y="556987"/>
                  <a:pt x="3907694" y="553177"/>
                </a:cubicBezTo>
                <a:cubicBezTo>
                  <a:pt x="3907313" y="549367"/>
                  <a:pt x="3907503" y="542509"/>
                  <a:pt x="3908265" y="532603"/>
                </a:cubicBezTo>
                <a:lnTo>
                  <a:pt x="3920838" y="531460"/>
                </a:lnTo>
                <a:cubicBezTo>
                  <a:pt x="3925410" y="523078"/>
                  <a:pt x="3931506" y="515839"/>
                  <a:pt x="3939126" y="509743"/>
                </a:cubicBezTo>
                <a:lnTo>
                  <a:pt x="3948270" y="514315"/>
                </a:lnTo>
                <a:lnTo>
                  <a:pt x="3969987" y="499456"/>
                </a:lnTo>
                <a:lnTo>
                  <a:pt x="3982560" y="515458"/>
                </a:lnTo>
                <a:lnTo>
                  <a:pt x="3989418" y="512029"/>
                </a:lnTo>
                <a:lnTo>
                  <a:pt x="4009992" y="520030"/>
                </a:lnTo>
                <a:cubicBezTo>
                  <a:pt x="4006944" y="511648"/>
                  <a:pt x="4001991" y="502504"/>
                  <a:pt x="3995133" y="492598"/>
                </a:cubicBezTo>
                <a:cubicBezTo>
                  <a:pt x="3988275" y="482692"/>
                  <a:pt x="3981798" y="472977"/>
                  <a:pt x="3975702" y="463452"/>
                </a:cubicBezTo>
                <a:cubicBezTo>
                  <a:pt x="3969606" y="453927"/>
                  <a:pt x="3945222" y="425161"/>
                  <a:pt x="3902550" y="377155"/>
                </a:cubicBezTo>
                <a:lnTo>
                  <a:pt x="3885405" y="368011"/>
                </a:lnTo>
                <a:lnTo>
                  <a:pt x="3875118" y="372583"/>
                </a:lnTo>
                <a:close/>
                <a:moveTo>
                  <a:pt x="1443576" y="193132"/>
                </a:moveTo>
                <a:cubicBezTo>
                  <a:pt x="1456530" y="193894"/>
                  <a:pt x="1471579" y="196752"/>
                  <a:pt x="1488724" y="201705"/>
                </a:cubicBezTo>
                <a:cubicBezTo>
                  <a:pt x="1505869" y="206658"/>
                  <a:pt x="1522443" y="214468"/>
                  <a:pt x="1538445" y="225136"/>
                </a:cubicBezTo>
                <a:cubicBezTo>
                  <a:pt x="1543017" y="238090"/>
                  <a:pt x="1546446" y="246663"/>
                  <a:pt x="1548732" y="250854"/>
                </a:cubicBezTo>
                <a:cubicBezTo>
                  <a:pt x="1551018" y="255045"/>
                  <a:pt x="1551018" y="259998"/>
                  <a:pt x="1548732" y="265713"/>
                </a:cubicBezTo>
                <a:cubicBezTo>
                  <a:pt x="1546446" y="271428"/>
                  <a:pt x="1544731" y="276762"/>
                  <a:pt x="1543588" y="281715"/>
                </a:cubicBezTo>
                <a:cubicBezTo>
                  <a:pt x="1542445" y="286668"/>
                  <a:pt x="1539969" y="291811"/>
                  <a:pt x="1536159" y="297145"/>
                </a:cubicBezTo>
                <a:cubicBezTo>
                  <a:pt x="1532349" y="302479"/>
                  <a:pt x="1529301" y="309147"/>
                  <a:pt x="1527015" y="317148"/>
                </a:cubicBezTo>
                <a:cubicBezTo>
                  <a:pt x="1524729" y="325149"/>
                  <a:pt x="1520919" y="336007"/>
                  <a:pt x="1515585" y="349723"/>
                </a:cubicBezTo>
                <a:cubicBezTo>
                  <a:pt x="1510251" y="363439"/>
                  <a:pt x="1505298" y="387061"/>
                  <a:pt x="1500726" y="420589"/>
                </a:cubicBezTo>
                <a:cubicBezTo>
                  <a:pt x="1509108" y="422113"/>
                  <a:pt x="1519395" y="424018"/>
                  <a:pt x="1531587" y="426304"/>
                </a:cubicBezTo>
                <a:cubicBezTo>
                  <a:pt x="1543779" y="428590"/>
                  <a:pt x="1556733" y="433162"/>
                  <a:pt x="1570449" y="440020"/>
                </a:cubicBezTo>
                <a:cubicBezTo>
                  <a:pt x="1585689" y="469738"/>
                  <a:pt x="1593499" y="485931"/>
                  <a:pt x="1593880" y="488598"/>
                </a:cubicBezTo>
                <a:cubicBezTo>
                  <a:pt x="1594261" y="491265"/>
                  <a:pt x="1595214" y="496408"/>
                  <a:pt x="1596738" y="504028"/>
                </a:cubicBezTo>
                <a:lnTo>
                  <a:pt x="1584165" y="520030"/>
                </a:lnTo>
                <a:cubicBezTo>
                  <a:pt x="1580355" y="520030"/>
                  <a:pt x="1577497" y="520030"/>
                  <a:pt x="1575592" y="520030"/>
                </a:cubicBezTo>
                <a:cubicBezTo>
                  <a:pt x="1573687" y="520030"/>
                  <a:pt x="1564353" y="524983"/>
                  <a:pt x="1547589" y="534889"/>
                </a:cubicBezTo>
                <a:lnTo>
                  <a:pt x="1544160" y="541747"/>
                </a:lnTo>
                <a:cubicBezTo>
                  <a:pt x="1535778" y="545557"/>
                  <a:pt x="1528539" y="547843"/>
                  <a:pt x="1522443" y="548605"/>
                </a:cubicBezTo>
                <a:cubicBezTo>
                  <a:pt x="1516347" y="549367"/>
                  <a:pt x="1503774" y="555844"/>
                  <a:pt x="1484724" y="568036"/>
                </a:cubicBezTo>
                <a:cubicBezTo>
                  <a:pt x="1482438" y="581752"/>
                  <a:pt x="1480533" y="591277"/>
                  <a:pt x="1479009" y="596611"/>
                </a:cubicBezTo>
                <a:cubicBezTo>
                  <a:pt x="1477485" y="601945"/>
                  <a:pt x="1477104" y="610327"/>
                  <a:pt x="1477866" y="621757"/>
                </a:cubicBezTo>
                <a:cubicBezTo>
                  <a:pt x="1478628" y="633187"/>
                  <a:pt x="1478247" y="648427"/>
                  <a:pt x="1476723" y="667477"/>
                </a:cubicBezTo>
                <a:lnTo>
                  <a:pt x="1481295" y="667477"/>
                </a:lnTo>
                <a:lnTo>
                  <a:pt x="1640172" y="528031"/>
                </a:lnTo>
                <a:lnTo>
                  <a:pt x="1632171" y="510886"/>
                </a:lnTo>
                <a:cubicBezTo>
                  <a:pt x="1635219" y="504790"/>
                  <a:pt x="1630647" y="478501"/>
                  <a:pt x="1618455" y="432019"/>
                </a:cubicBezTo>
                <a:lnTo>
                  <a:pt x="1631028" y="413731"/>
                </a:lnTo>
                <a:cubicBezTo>
                  <a:pt x="1649316" y="403825"/>
                  <a:pt x="1660365" y="399444"/>
                  <a:pt x="1664175" y="400587"/>
                </a:cubicBezTo>
                <a:cubicBezTo>
                  <a:pt x="1667985" y="401730"/>
                  <a:pt x="1671795" y="402492"/>
                  <a:pt x="1675605" y="402873"/>
                </a:cubicBezTo>
                <a:cubicBezTo>
                  <a:pt x="1679415" y="403254"/>
                  <a:pt x="1684368" y="404968"/>
                  <a:pt x="1690464" y="408016"/>
                </a:cubicBezTo>
                <a:lnTo>
                  <a:pt x="1691607" y="426304"/>
                </a:lnTo>
                <a:cubicBezTo>
                  <a:pt x="1706847" y="420208"/>
                  <a:pt x="1718086" y="416208"/>
                  <a:pt x="1725325" y="414303"/>
                </a:cubicBezTo>
                <a:cubicBezTo>
                  <a:pt x="1732564" y="412398"/>
                  <a:pt x="1758282" y="404206"/>
                  <a:pt x="1802478" y="389728"/>
                </a:cubicBezTo>
                <a:cubicBezTo>
                  <a:pt x="1846674" y="375250"/>
                  <a:pt x="1870105" y="367059"/>
                  <a:pt x="1872772" y="365154"/>
                </a:cubicBezTo>
                <a:cubicBezTo>
                  <a:pt x="1875439" y="363249"/>
                  <a:pt x="1878868" y="361915"/>
                  <a:pt x="1883059" y="361153"/>
                </a:cubicBezTo>
                <a:cubicBezTo>
                  <a:pt x="1887250" y="360391"/>
                  <a:pt x="1891441" y="358296"/>
                  <a:pt x="1895632" y="354867"/>
                </a:cubicBezTo>
                <a:cubicBezTo>
                  <a:pt x="1899823" y="351438"/>
                  <a:pt x="1903824" y="349152"/>
                  <a:pt x="1907634" y="348009"/>
                </a:cubicBezTo>
                <a:cubicBezTo>
                  <a:pt x="1911444" y="346866"/>
                  <a:pt x="1918302" y="344008"/>
                  <a:pt x="1928208" y="339436"/>
                </a:cubicBezTo>
                <a:lnTo>
                  <a:pt x="1933923" y="333721"/>
                </a:lnTo>
                <a:cubicBezTo>
                  <a:pt x="1940019" y="336769"/>
                  <a:pt x="1947067" y="339055"/>
                  <a:pt x="1955068" y="340579"/>
                </a:cubicBezTo>
                <a:cubicBezTo>
                  <a:pt x="1963069" y="342103"/>
                  <a:pt x="1970118" y="341722"/>
                  <a:pt x="1976214" y="339436"/>
                </a:cubicBezTo>
                <a:cubicBezTo>
                  <a:pt x="1989930" y="352390"/>
                  <a:pt x="1998503" y="358867"/>
                  <a:pt x="2001932" y="358867"/>
                </a:cubicBezTo>
                <a:cubicBezTo>
                  <a:pt x="2005361" y="358867"/>
                  <a:pt x="2008409" y="360391"/>
                  <a:pt x="2011076" y="363439"/>
                </a:cubicBezTo>
                <a:cubicBezTo>
                  <a:pt x="2013743" y="366487"/>
                  <a:pt x="2016981" y="368202"/>
                  <a:pt x="2020791" y="368583"/>
                </a:cubicBezTo>
                <a:cubicBezTo>
                  <a:pt x="2024601" y="368964"/>
                  <a:pt x="2031459" y="372583"/>
                  <a:pt x="2041365" y="379441"/>
                </a:cubicBezTo>
                <a:cubicBezTo>
                  <a:pt x="2046699" y="386299"/>
                  <a:pt x="2050700" y="390871"/>
                  <a:pt x="2053367" y="393157"/>
                </a:cubicBezTo>
                <a:cubicBezTo>
                  <a:pt x="2056034" y="395443"/>
                  <a:pt x="2057177" y="398301"/>
                  <a:pt x="2056796" y="401730"/>
                </a:cubicBezTo>
                <a:cubicBezTo>
                  <a:pt x="2056415" y="405159"/>
                  <a:pt x="2056605" y="408397"/>
                  <a:pt x="2057367" y="411445"/>
                </a:cubicBezTo>
                <a:cubicBezTo>
                  <a:pt x="2058129" y="414493"/>
                  <a:pt x="2057367" y="416970"/>
                  <a:pt x="2055081" y="418875"/>
                </a:cubicBezTo>
                <a:cubicBezTo>
                  <a:pt x="2052795" y="420780"/>
                  <a:pt x="2049747" y="424780"/>
                  <a:pt x="2045937" y="430876"/>
                </a:cubicBezTo>
                <a:cubicBezTo>
                  <a:pt x="2035269" y="434686"/>
                  <a:pt x="2027459" y="437925"/>
                  <a:pt x="2022506" y="440592"/>
                </a:cubicBezTo>
                <a:cubicBezTo>
                  <a:pt x="2017553" y="443259"/>
                  <a:pt x="2012981" y="444402"/>
                  <a:pt x="2008790" y="444021"/>
                </a:cubicBezTo>
                <a:cubicBezTo>
                  <a:pt x="2004599" y="443640"/>
                  <a:pt x="2000408" y="443830"/>
                  <a:pt x="1996217" y="444592"/>
                </a:cubicBezTo>
                <a:cubicBezTo>
                  <a:pt x="1992025" y="445354"/>
                  <a:pt x="1985739" y="443068"/>
                  <a:pt x="1977357" y="437734"/>
                </a:cubicBezTo>
                <a:cubicBezTo>
                  <a:pt x="1968975" y="432400"/>
                  <a:pt x="1962117" y="429543"/>
                  <a:pt x="1956783" y="429162"/>
                </a:cubicBezTo>
                <a:cubicBezTo>
                  <a:pt x="1951449" y="428781"/>
                  <a:pt x="1944210" y="427066"/>
                  <a:pt x="1935066" y="424018"/>
                </a:cubicBezTo>
                <a:lnTo>
                  <a:pt x="1901919" y="449164"/>
                </a:lnTo>
                <a:lnTo>
                  <a:pt x="1876773" y="477739"/>
                </a:lnTo>
                <a:lnTo>
                  <a:pt x="1866486" y="481168"/>
                </a:lnTo>
                <a:cubicBezTo>
                  <a:pt x="1826100" y="541366"/>
                  <a:pt x="1803240" y="579085"/>
                  <a:pt x="1797906" y="594325"/>
                </a:cubicBezTo>
                <a:cubicBezTo>
                  <a:pt x="1816194" y="587467"/>
                  <a:pt x="1829338" y="582705"/>
                  <a:pt x="1837339" y="580038"/>
                </a:cubicBezTo>
                <a:cubicBezTo>
                  <a:pt x="1845340" y="577371"/>
                  <a:pt x="1862104" y="573370"/>
                  <a:pt x="1887631" y="568036"/>
                </a:cubicBezTo>
                <a:cubicBezTo>
                  <a:pt x="1913158" y="562702"/>
                  <a:pt x="1927827" y="558892"/>
                  <a:pt x="1931637" y="556606"/>
                </a:cubicBezTo>
                <a:cubicBezTo>
                  <a:pt x="1935447" y="554320"/>
                  <a:pt x="1939257" y="552796"/>
                  <a:pt x="1943067" y="552034"/>
                </a:cubicBezTo>
                <a:cubicBezTo>
                  <a:pt x="1946877" y="551272"/>
                  <a:pt x="1950687" y="550129"/>
                  <a:pt x="1954497" y="548605"/>
                </a:cubicBezTo>
                <a:cubicBezTo>
                  <a:pt x="1958307" y="547081"/>
                  <a:pt x="1964403" y="547462"/>
                  <a:pt x="1972785" y="549748"/>
                </a:cubicBezTo>
                <a:lnTo>
                  <a:pt x="1988787" y="536032"/>
                </a:lnTo>
                <a:lnTo>
                  <a:pt x="1993359" y="541747"/>
                </a:lnTo>
                <a:cubicBezTo>
                  <a:pt x="2014695" y="557749"/>
                  <a:pt x="2027268" y="565750"/>
                  <a:pt x="2031078" y="565750"/>
                </a:cubicBezTo>
                <a:cubicBezTo>
                  <a:pt x="2034888" y="565750"/>
                  <a:pt x="2038317" y="566131"/>
                  <a:pt x="2041365" y="566893"/>
                </a:cubicBezTo>
                <a:cubicBezTo>
                  <a:pt x="2044413" y="567655"/>
                  <a:pt x="2065749" y="579085"/>
                  <a:pt x="2105373" y="601183"/>
                </a:cubicBezTo>
                <a:cubicBezTo>
                  <a:pt x="2109183" y="608803"/>
                  <a:pt x="2112041" y="613947"/>
                  <a:pt x="2113946" y="616614"/>
                </a:cubicBezTo>
                <a:cubicBezTo>
                  <a:pt x="2115851" y="619281"/>
                  <a:pt x="2116232" y="623091"/>
                  <a:pt x="2115089" y="628044"/>
                </a:cubicBezTo>
                <a:cubicBezTo>
                  <a:pt x="2113946" y="632997"/>
                  <a:pt x="2113374" y="637950"/>
                  <a:pt x="2113374" y="642903"/>
                </a:cubicBezTo>
                <a:cubicBezTo>
                  <a:pt x="2113374" y="647856"/>
                  <a:pt x="2111850" y="651856"/>
                  <a:pt x="2108802" y="654904"/>
                </a:cubicBezTo>
                <a:cubicBezTo>
                  <a:pt x="2105754" y="657952"/>
                  <a:pt x="2101563" y="663667"/>
                  <a:pt x="2096229" y="672049"/>
                </a:cubicBezTo>
                <a:cubicBezTo>
                  <a:pt x="2080989" y="675859"/>
                  <a:pt x="2069369" y="679098"/>
                  <a:pt x="2061368" y="681765"/>
                </a:cubicBezTo>
                <a:cubicBezTo>
                  <a:pt x="2053367" y="684432"/>
                  <a:pt x="2046699" y="684813"/>
                  <a:pt x="2041365" y="682908"/>
                </a:cubicBezTo>
                <a:cubicBezTo>
                  <a:pt x="2036031" y="681003"/>
                  <a:pt x="2030316" y="679860"/>
                  <a:pt x="2024220" y="679479"/>
                </a:cubicBezTo>
                <a:cubicBezTo>
                  <a:pt x="2018124" y="679098"/>
                  <a:pt x="2009742" y="673573"/>
                  <a:pt x="1999074" y="662905"/>
                </a:cubicBezTo>
                <a:cubicBezTo>
                  <a:pt x="1988406" y="652237"/>
                  <a:pt x="1980405" y="646141"/>
                  <a:pt x="1975071" y="644617"/>
                </a:cubicBezTo>
                <a:cubicBezTo>
                  <a:pt x="1969737" y="643093"/>
                  <a:pt x="1964593" y="640998"/>
                  <a:pt x="1959640" y="638331"/>
                </a:cubicBezTo>
                <a:cubicBezTo>
                  <a:pt x="1954687" y="635664"/>
                  <a:pt x="1947258" y="636426"/>
                  <a:pt x="1937352" y="640617"/>
                </a:cubicBezTo>
                <a:cubicBezTo>
                  <a:pt x="1927446" y="644808"/>
                  <a:pt x="1912968" y="646522"/>
                  <a:pt x="1893918" y="645760"/>
                </a:cubicBezTo>
                <a:cubicBezTo>
                  <a:pt x="1892394" y="654904"/>
                  <a:pt x="1891060" y="661191"/>
                  <a:pt x="1889917" y="664620"/>
                </a:cubicBezTo>
                <a:cubicBezTo>
                  <a:pt x="1888774" y="668049"/>
                  <a:pt x="1889536" y="671478"/>
                  <a:pt x="1892203" y="674907"/>
                </a:cubicBezTo>
                <a:cubicBezTo>
                  <a:pt x="1894870" y="678336"/>
                  <a:pt x="1897156" y="681765"/>
                  <a:pt x="1899061" y="685194"/>
                </a:cubicBezTo>
                <a:cubicBezTo>
                  <a:pt x="1900966" y="688623"/>
                  <a:pt x="1904205" y="692814"/>
                  <a:pt x="1908777" y="697767"/>
                </a:cubicBezTo>
                <a:cubicBezTo>
                  <a:pt x="1913349" y="702720"/>
                  <a:pt x="1916778" y="709959"/>
                  <a:pt x="1919064" y="719484"/>
                </a:cubicBezTo>
                <a:cubicBezTo>
                  <a:pt x="1921350" y="729009"/>
                  <a:pt x="1924398" y="738343"/>
                  <a:pt x="1928208" y="747487"/>
                </a:cubicBezTo>
                <a:cubicBezTo>
                  <a:pt x="1932018" y="756631"/>
                  <a:pt x="1931637" y="789778"/>
                  <a:pt x="1927065" y="846928"/>
                </a:cubicBezTo>
                <a:cubicBezTo>
                  <a:pt x="1942305" y="859120"/>
                  <a:pt x="1956402" y="867121"/>
                  <a:pt x="1969356" y="870931"/>
                </a:cubicBezTo>
                <a:cubicBezTo>
                  <a:pt x="1982310" y="874741"/>
                  <a:pt x="2001741" y="883504"/>
                  <a:pt x="2027649" y="897220"/>
                </a:cubicBezTo>
                <a:cubicBezTo>
                  <a:pt x="2053557" y="910936"/>
                  <a:pt x="2112231" y="936082"/>
                  <a:pt x="2203671" y="972658"/>
                </a:cubicBezTo>
                <a:cubicBezTo>
                  <a:pt x="2214339" y="993994"/>
                  <a:pt x="2220626" y="1007710"/>
                  <a:pt x="2222531" y="1013806"/>
                </a:cubicBezTo>
                <a:cubicBezTo>
                  <a:pt x="2224436" y="1019902"/>
                  <a:pt x="2226531" y="1025808"/>
                  <a:pt x="2228817" y="1031523"/>
                </a:cubicBezTo>
                <a:cubicBezTo>
                  <a:pt x="2231103" y="1037238"/>
                  <a:pt x="2232627" y="1043334"/>
                  <a:pt x="2233389" y="1049811"/>
                </a:cubicBezTo>
                <a:cubicBezTo>
                  <a:pt x="2234151" y="1056288"/>
                  <a:pt x="2235104" y="1062574"/>
                  <a:pt x="2236247" y="1068670"/>
                </a:cubicBezTo>
                <a:cubicBezTo>
                  <a:pt x="2237390" y="1074766"/>
                  <a:pt x="2237199" y="1079910"/>
                  <a:pt x="2235675" y="1084101"/>
                </a:cubicBezTo>
                <a:cubicBezTo>
                  <a:pt x="2234151" y="1088292"/>
                  <a:pt x="2232818" y="1092864"/>
                  <a:pt x="2231675" y="1097817"/>
                </a:cubicBezTo>
                <a:cubicBezTo>
                  <a:pt x="2230532" y="1102770"/>
                  <a:pt x="2228627" y="1107342"/>
                  <a:pt x="2225960" y="1111533"/>
                </a:cubicBezTo>
                <a:cubicBezTo>
                  <a:pt x="2223293" y="1115724"/>
                  <a:pt x="2218530" y="1124677"/>
                  <a:pt x="2211672" y="1138393"/>
                </a:cubicBezTo>
                <a:cubicBezTo>
                  <a:pt x="2206338" y="1138393"/>
                  <a:pt x="2202338" y="1138965"/>
                  <a:pt x="2199671" y="1140108"/>
                </a:cubicBezTo>
                <a:cubicBezTo>
                  <a:pt x="2197004" y="1141251"/>
                  <a:pt x="2190336" y="1138393"/>
                  <a:pt x="2179668" y="1131535"/>
                </a:cubicBezTo>
                <a:lnTo>
                  <a:pt x="2154522" y="1091530"/>
                </a:lnTo>
                <a:cubicBezTo>
                  <a:pt x="2130138" y="1083910"/>
                  <a:pt x="2113374" y="1080481"/>
                  <a:pt x="2104230" y="1081243"/>
                </a:cubicBezTo>
                <a:cubicBezTo>
                  <a:pt x="2109564" y="1077433"/>
                  <a:pt x="2112231" y="1072099"/>
                  <a:pt x="2112231" y="1065241"/>
                </a:cubicBezTo>
                <a:lnTo>
                  <a:pt x="2096229" y="1060669"/>
                </a:lnTo>
                <a:lnTo>
                  <a:pt x="2100801" y="1053811"/>
                </a:lnTo>
                <a:cubicBezTo>
                  <a:pt x="2054319" y="1017997"/>
                  <a:pt x="2027840" y="997804"/>
                  <a:pt x="2021363" y="993232"/>
                </a:cubicBezTo>
                <a:cubicBezTo>
                  <a:pt x="2014886" y="988660"/>
                  <a:pt x="2008599" y="983898"/>
                  <a:pt x="2002503" y="978945"/>
                </a:cubicBezTo>
                <a:cubicBezTo>
                  <a:pt x="1996407" y="973992"/>
                  <a:pt x="1989168" y="970753"/>
                  <a:pt x="1980786" y="969229"/>
                </a:cubicBezTo>
                <a:cubicBezTo>
                  <a:pt x="1972404" y="967705"/>
                  <a:pt x="1946115" y="954751"/>
                  <a:pt x="1901919" y="930367"/>
                </a:cubicBezTo>
                <a:cubicBezTo>
                  <a:pt x="1895823" y="937987"/>
                  <a:pt x="1888584" y="947512"/>
                  <a:pt x="1880202" y="958942"/>
                </a:cubicBezTo>
                <a:cubicBezTo>
                  <a:pt x="1871820" y="970372"/>
                  <a:pt x="1855818" y="990946"/>
                  <a:pt x="1832196" y="1020664"/>
                </a:cubicBezTo>
                <a:cubicBezTo>
                  <a:pt x="1816194" y="1031332"/>
                  <a:pt x="1804192" y="1039143"/>
                  <a:pt x="1796191" y="1044096"/>
                </a:cubicBezTo>
                <a:cubicBezTo>
                  <a:pt x="1788190" y="1049049"/>
                  <a:pt x="1779808" y="1052478"/>
                  <a:pt x="1771045" y="1054383"/>
                </a:cubicBezTo>
                <a:cubicBezTo>
                  <a:pt x="1762282" y="1056288"/>
                  <a:pt x="1753519" y="1058955"/>
                  <a:pt x="1744756" y="1062384"/>
                </a:cubicBezTo>
                <a:cubicBezTo>
                  <a:pt x="1735993" y="1065813"/>
                  <a:pt x="1726468" y="1067527"/>
                  <a:pt x="1716181" y="1067527"/>
                </a:cubicBezTo>
                <a:cubicBezTo>
                  <a:pt x="1705894" y="1067527"/>
                  <a:pt x="1696179" y="1067908"/>
                  <a:pt x="1687035" y="1068670"/>
                </a:cubicBezTo>
                <a:cubicBezTo>
                  <a:pt x="1677891" y="1069432"/>
                  <a:pt x="1669509" y="1070385"/>
                  <a:pt x="1661889" y="1071528"/>
                </a:cubicBezTo>
                <a:cubicBezTo>
                  <a:pt x="1654269" y="1072671"/>
                  <a:pt x="1638648" y="1073242"/>
                  <a:pt x="1615026" y="1073242"/>
                </a:cubicBezTo>
                <a:cubicBezTo>
                  <a:pt x="1591404" y="1073242"/>
                  <a:pt x="1577116" y="1072671"/>
                  <a:pt x="1572163" y="1071528"/>
                </a:cubicBezTo>
                <a:cubicBezTo>
                  <a:pt x="1567210" y="1070385"/>
                  <a:pt x="1559019" y="1068670"/>
                  <a:pt x="1547589" y="1066384"/>
                </a:cubicBezTo>
                <a:lnTo>
                  <a:pt x="1552161" y="1064098"/>
                </a:lnTo>
                <a:cubicBezTo>
                  <a:pt x="1544541" y="1058764"/>
                  <a:pt x="1539588" y="1056478"/>
                  <a:pt x="1537302" y="1057240"/>
                </a:cubicBezTo>
                <a:cubicBezTo>
                  <a:pt x="1535016" y="1058002"/>
                  <a:pt x="1528920" y="1057240"/>
                  <a:pt x="1519014" y="1054954"/>
                </a:cubicBezTo>
                <a:cubicBezTo>
                  <a:pt x="1526634" y="1052668"/>
                  <a:pt x="1533492" y="1048858"/>
                  <a:pt x="1539588" y="1043524"/>
                </a:cubicBezTo>
                <a:cubicBezTo>
                  <a:pt x="1531968" y="1038952"/>
                  <a:pt x="1519014" y="1033999"/>
                  <a:pt x="1500726" y="1028665"/>
                </a:cubicBezTo>
                <a:lnTo>
                  <a:pt x="1507584" y="1028665"/>
                </a:lnTo>
                <a:lnTo>
                  <a:pt x="1508727" y="1025236"/>
                </a:lnTo>
                <a:cubicBezTo>
                  <a:pt x="1530063" y="1023712"/>
                  <a:pt x="1545493" y="1023141"/>
                  <a:pt x="1555018" y="1023522"/>
                </a:cubicBezTo>
                <a:cubicBezTo>
                  <a:pt x="1564543" y="1023903"/>
                  <a:pt x="1574068" y="1022379"/>
                  <a:pt x="1583593" y="1018950"/>
                </a:cubicBezTo>
                <a:cubicBezTo>
                  <a:pt x="1593118" y="1015521"/>
                  <a:pt x="1603215" y="1012473"/>
                  <a:pt x="1613883" y="1009806"/>
                </a:cubicBezTo>
                <a:cubicBezTo>
                  <a:pt x="1624551" y="1007139"/>
                  <a:pt x="1635028" y="1002186"/>
                  <a:pt x="1645315" y="994947"/>
                </a:cubicBezTo>
                <a:cubicBezTo>
                  <a:pt x="1655602" y="987708"/>
                  <a:pt x="1666270" y="981040"/>
                  <a:pt x="1677319" y="974944"/>
                </a:cubicBezTo>
                <a:cubicBezTo>
                  <a:pt x="1688368" y="968848"/>
                  <a:pt x="1709514" y="951703"/>
                  <a:pt x="1740756" y="923509"/>
                </a:cubicBezTo>
                <a:lnTo>
                  <a:pt x="1784190" y="870931"/>
                </a:lnTo>
                <a:cubicBezTo>
                  <a:pt x="1760568" y="844261"/>
                  <a:pt x="1743613" y="826354"/>
                  <a:pt x="1733326" y="817210"/>
                </a:cubicBezTo>
                <a:cubicBezTo>
                  <a:pt x="1723039" y="808066"/>
                  <a:pt x="1707990" y="787111"/>
                  <a:pt x="1688178" y="754345"/>
                </a:cubicBezTo>
                <a:cubicBezTo>
                  <a:pt x="1679796" y="758155"/>
                  <a:pt x="1673890" y="760441"/>
                  <a:pt x="1670461" y="761203"/>
                </a:cubicBezTo>
                <a:cubicBezTo>
                  <a:pt x="1667032" y="761965"/>
                  <a:pt x="1648935" y="774538"/>
                  <a:pt x="1616169" y="798922"/>
                </a:cubicBezTo>
                <a:lnTo>
                  <a:pt x="1602453" y="795493"/>
                </a:lnTo>
                <a:cubicBezTo>
                  <a:pt x="1597881" y="784063"/>
                  <a:pt x="1595023" y="775110"/>
                  <a:pt x="1593880" y="768633"/>
                </a:cubicBezTo>
                <a:cubicBezTo>
                  <a:pt x="1592737" y="762156"/>
                  <a:pt x="1591213" y="755679"/>
                  <a:pt x="1589308" y="749202"/>
                </a:cubicBezTo>
                <a:cubicBezTo>
                  <a:pt x="1587403" y="742725"/>
                  <a:pt x="1589880" y="717769"/>
                  <a:pt x="1596738" y="674335"/>
                </a:cubicBezTo>
                <a:lnTo>
                  <a:pt x="1633314" y="649189"/>
                </a:lnTo>
                <a:cubicBezTo>
                  <a:pt x="1663032" y="611089"/>
                  <a:pt x="1682844" y="582514"/>
                  <a:pt x="1692750" y="563464"/>
                </a:cubicBezTo>
                <a:lnTo>
                  <a:pt x="1661889" y="549748"/>
                </a:lnTo>
                <a:lnTo>
                  <a:pt x="1643601" y="529174"/>
                </a:lnTo>
                <a:cubicBezTo>
                  <a:pt x="1620741" y="570322"/>
                  <a:pt x="1605310" y="596802"/>
                  <a:pt x="1597309" y="608613"/>
                </a:cubicBezTo>
                <a:cubicBezTo>
                  <a:pt x="1589308" y="620424"/>
                  <a:pt x="1583022" y="630901"/>
                  <a:pt x="1578450" y="640045"/>
                </a:cubicBezTo>
                <a:cubicBezTo>
                  <a:pt x="1573878" y="649189"/>
                  <a:pt x="1565496" y="663286"/>
                  <a:pt x="1553304" y="682336"/>
                </a:cubicBezTo>
                <a:cubicBezTo>
                  <a:pt x="1556352" y="686908"/>
                  <a:pt x="1558066" y="690718"/>
                  <a:pt x="1558447" y="693766"/>
                </a:cubicBezTo>
                <a:cubicBezTo>
                  <a:pt x="1558828" y="696814"/>
                  <a:pt x="1557685" y="699672"/>
                  <a:pt x="1555018" y="702339"/>
                </a:cubicBezTo>
                <a:cubicBezTo>
                  <a:pt x="1552351" y="705006"/>
                  <a:pt x="1533873" y="732247"/>
                  <a:pt x="1499583" y="784063"/>
                </a:cubicBezTo>
                <a:lnTo>
                  <a:pt x="1507584" y="785206"/>
                </a:lnTo>
                <a:cubicBezTo>
                  <a:pt x="1493106" y="805018"/>
                  <a:pt x="1483200" y="817782"/>
                  <a:pt x="1477866" y="823497"/>
                </a:cubicBezTo>
                <a:cubicBezTo>
                  <a:pt x="1472532" y="829212"/>
                  <a:pt x="1469674" y="835308"/>
                  <a:pt x="1469293" y="841785"/>
                </a:cubicBezTo>
                <a:cubicBezTo>
                  <a:pt x="1468912" y="848262"/>
                  <a:pt x="1468150" y="854548"/>
                  <a:pt x="1467007" y="860644"/>
                </a:cubicBezTo>
                <a:cubicBezTo>
                  <a:pt x="1465864" y="866740"/>
                  <a:pt x="1465674" y="901792"/>
                  <a:pt x="1466436" y="965800"/>
                </a:cubicBezTo>
                <a:cubicBezTo>
                  <a:pt x="1467198" y="1029808"/>
                  <a:pt x="1467769" y="1066194"/>
                  <a:pt x="1468150" y="1074957"/>
                </a:cubicBezTo>
                <a:cubicBezTo>
                  <a:pt x="1468531" y="1083720"/>
                  <a:pt x="1467769" y="1092483"/>
                  <a:pt x="1465864" y="1101246"/>
                </a:cubicBezTo>
                <a:cubicBezTo>
                  <a:pt x="1463959" y="1110009"/>
                  <a:pt x="1462435" y="1118391"/>
                  <a:pt x="1461292" y="1126392"/>
                </a:cubicBezTo>
                <a:cubicBezTo>
                  <a:pt x="1460149" y="1134393"/>
                  <a:pt x="1454625" y="1147918"/>
                  <a:pt x="1444719" y="1166968"/>
                </a:cubicBezTo>
                <a:lnTo>
                  <a:pt x="1431003" y="1168111"/>
                </a:lnTo>
                <a:lnTo>
                  <a:pt x="1423002" y="1160110"/>
                </a:lnTo>
                <a:cubicBezTo>
                  <a:pt x="1416144" y="1138774"/>
                  <a:pt x="1411191" y="1124677"/>
                  <a:pt x="1408143" y="1117819"/>
                </a:cubicBezTo>
                <a:cubicBezTo>
                  <a:pt x="1405095" y="1110961"/>
                  <a:pt x="1404714" y="1083910"/>
                  <a:pt x="1407000" y="1036666"/>
                </a:cubicBezTo>
                <a:cubicBezTo>
                  <a:pt x="1409286" y="989422"/>
                  <a:pt x="1410429" y="948655"/>
                  <a:pt x="1410429" y="914365"/>
                </a:cubicBezTo>
                <a:lnTo>
                  <a:pt x="1386426" y="940654"/>
                </a:lnTo>
                <a:cubicBezTo>
                  <a:pt x="1347564" y="971134"/>
                  <a:pt x="1325656" y="987517"/>
                  <a:pt x="1320703" y="989803"/>
                </a:cubicBezTo>
                <a:cubicBezTo>
                  <a:pt x="1315750" y="992089"/>
                  <a:pt x="1310797" y="994756"/>
                  <a:pt x="1305844" y="997804"/>
                </a:cubicBezTo>
                <a:cubicBezTo>
                  <a:pt x="1300891" y="1000852"/>
                  <a:pt x="1293843" y="1001233"/>
                  <a:pt x="1284699" y="998947"/>
                </a:cubicBezTo>
                <a:lnTo>
                  <a:pt x="1273269" y="985231"/>
                </a:lnTo>
                <a:lnTo>
                  <a:pt x="1260696" y="977230"/>
                </a:lnTo>
                <a:cubicBezTo>
                  <a:pt x="1259934" y="966562"/>
                  <a:pt x="1258791" y="959704"/>
                  <a:pt x="1257267" y="956656"/>
                </a:cubicBezTo>
                <a:cubicBezTo>
                  <a:pt x="1255743" y="953608"/>
                  <a:pt x="1252504" y="944845"/>
                  <a:pt x="1247551" y="930367"/>
                </a:cubicBezTo>
                <a:cubicBezTo>
                  <a:pt x="1242598" y="915889"/>
                  <a:pt x="1240503" y="904078"/>
                  <a:pt x="1241265" y="894934"/>
                </a:cubicBezTo>
                <a:cubicBezTo>
                  <a:pt x="1236693" y="891124"/>
                  <a:pt x="1232121" y="882361"/>
                  <a:pt x="1227549" y="868645"/>
                </a:cubicBezTo>
                <a:lnTo>
                  <a:pt x="1237836" y="849214"/>
                </a:lnTo>
                <a:lnTo>
                  <a:pt x="1248123" y="846928"/>
                </a:lnTo>
                <a:cubicBezTo>
                  <a:pt x="1296891" y="785968"/>
                  <a:pt x="1325466" y="749202"/>
                  <a:pt x="1333848" y="736629"/>
                </a:cubicBezTo>
                <a:cubicBezTo>
                  <a:pt x="1342230" y="724056"/>
                  <a:pt x="1351374" y="711102"/>
                  <a:pt x="1361280" y="697767"/>
                </a:cubicBezTo>
                <a:cubicBezTo>
                  <a:pt x="1371186" y="684432"/>
                  <a:pt x="1376139" y="675097"/>
                  <a:pt x="1376139" y="669763"/>
                </a:cubicBezTo>
                <a:lnTo>
                  <a:pt x="1373853" y="673192"/>
                </a:lnTo>
                <a:lnTo>
                  <a:pt x="1334991" y="701767"/>
                </a:lnTo>
                <a:cubicBezTo>
                  <a:pt x="1324323" y="699481"/>
                  <a:pt x="1307178" y="690337"/>
                  <a:pt x="1283556" y="674335"/>
                </a:cubicBezTo>
                <a:cubicBezTo>
                  <a:pt x="1259934" y="619471"/>
                  <a:pt x="1247361" y="587467"/>
                  <a:pt x="1245837" y="578323"/>
                </a:cubicBezTo>
                <a:cubicBezTo>
                  <a:pt x="1244313" y="569179"/>
                  <a:pt x="1242217" y="560035"/>
                  <a:pt x="1239550" y="550891"/>
                </a:cubicBezTo>
                <a:cubicBezTo>
                  <a:pt x="1236883" y="541747"/>
                  <a:pt x="1235931" y="535080"/>
                  <a:pt x="1236693" y="530889"/>
                </a:cubicBezTo>
                <a:cubicBezTo>
                  <a:pt x="1237455" y="526698"/>
                  <a:pt x="1237836" y="522697"/>
                  <a:pt x="1237836" y="518887"/>
                </a:cubicBezTo>
                <a:cubicBezTo>
                  <a:pt x="1237836" y="515077"/>
                  <a:pt x="1239360" y="512029"/>
                  <a:pt x="1242408" y="509743"/>
                </a:cubicBezTo>
                <a:cubicBezTo>
                  <a:pt x="1245456" y="507457"/>
                  <a:pt x="1250790" y="502504"/>
                  <a:pt x="1258410" y="494884"/>
                </a:cubicBezTo>
                <a:cubicBezTo>
                  <a:pt x="1255362" y="486502"/>
                  <a:pt x="1256124" y="478882"/>
                  <a:pt x="1260696" y="472024"/>
                </a:cubicBezTo>
                <a:lnTo>
                  <a:pt x="1282413" y="469738"/>
                </a:lnTo>
                <a:lnTo>
                  <a:pt x="1283556" y="477739"/>
                </a:lnTo>
                <a:lnTo>
                  <a:pt x="1313274" y="504028"/>
                </a:lnTo>
                <a:cubicBezTo>
                  <a:pt x="1326990" y="500218"/>
                  <a:pt x="1338420" y="495075"/>
                  <a:pt x="1347564" y="488598"/>
                </a:cubicBezTo>
                <a:cubicBezTo>
                  <a:pt x="1356708" y="482121"/>
                  <a:pt x="1366233" y="476025"/>
                  <a:pt x="1376139" y="470310"/>
                </a:cubicBezTo>
                <a:cubicBezTo>
                  <a:pt x="1386045" y="464595"/>
                  <a:pt x="1406238" y="450688"/>
                  <a:pt x="1436718" y="428590"/>
                </a:cubicBezTo>
                <a:cubicBezTo>
                  <a:pt x="1432908" y="388204"/>
                  <a:pt x="1430622" y="355438"/>
                  <a:pt x="1429860" y="330292"/>
                </a:cubicBezTo>
                <a:cubicBezTo>
                  <a:pt x="1429098" y="305146"/>
                  <a:pt x="1428717" y="290287"/>
                  <a:pt x="1428717" y="285715"/>
                </a:cubicBezTo>
                <a:cubicBezTo>
                  <a:pt x="1428717" y="281143"/>
                  <a:pt x="1425669" y="276190"/>
                  <a:pt x="1419573" y="270856"/>
                </a:cubicBezTo>
                <a:cubicBezTo>
                  <a:pt x="1413477" y="265522"/>
                  <a:pt x="1407762" y="260188"/>
                  <a:pt x="1402428" y="254854"/>
                </a:cubicBezTo>
                <a:cubicBezTo>
                  <a:pt x="1397094" y="249520"/>
                  <a:pt x="1390998" y="239233"/>
                  <a:pt x="1384140" y="223993"/>
                </a:cubicBezTo>
                <a:lnTo>
                  <a:pt x="1390998" y="213706"/>
                </a:lnTo>
                <a:cubicBezTo>
                  <a:pt x="1407762" y="204562"/>
                  <a:pt x="1425288" y="197704"/>
                  <a:pt x="1443576" y="193132"/>
                </a:cubicBezTo>
                <a:close/>
                <a:moveTo>
                  <a:pt x="2983146" y="156728"/>
                </a:moveTo>
                <a:lnTo>
                  <a:pt x="2949628" y="175673"/>
                </a:lnTo>
                <a:cubicBezTo>
                  <a:pt x="2935055" y="193161"/>
                  <a:pt x="2924853" y="205062"/>
                  <a:pt x="2919024" y="211377"/>
                </a:cubicBezTo>
                <a:cubicBezTo>
                  <a:pt x="2913195" y="217692"/>
                  <a:pt x="2907123" y="226922"/>
                  <a:pt x="2900808" y="239066"/>
                </a:cubicBezTo>
                <a:cubicBezTo>
                  <a:pt x="2894493" y="251211"/>
                  <a:pt x="2887935" y="262141"/>
                  <a:pt x="2881134" y="271856"/>
                </a:cubicBezTo>
                <a:cubicBezTo>
                  <a:pt x="2874333" y="281572"/>
                  <a:pt x="2867532" y="295416"/>
                  <a:pt x="2860731" y="313390"/>
                </a:cubicBezTo>
                <a:cubicBezTo>
                  <a:pt x="2853930" y="331364"/>
                  <a:pt x="2847372" y="346423"/>
                  <a:pt x="2841057" y="358567"/>
                </a:cubicBezTo>
                <a:cubicBezTo>
                  <a:pt x="2834742" y="370711"/>
                  <a:pt x="2809239" y="420989"/>
                  <a:pt x="2764548" y="509400"/>
                </a:cubicBezTo>
                <a:lnTo>
                  <a:pt x="2834499" y="538547"/>
                </a:lnTo>
                <a:lnTo>
                  <a:pt x="2868018" y="509400"/>
                </a:lnTo>
                <a:lnTo>
                  <a:pt x="2942341" y="421961"/>
                </a:lnTo>
                <a:cubicBezTo>
                  <a:pt x="2925825" y="396700"/>
                  <a:pt x="2915138" y="380670"/>
                  <a:pt x="2910280" y="373869"/>
                </a:cubicBezTo>
                <a:cubicBezTo>
                  <a:pt x="2905422" y="367068"/>
                  <a:pt x="2902994" y="359539"/>
                  <a:pt x="2902994" y="351280"/>
                </a:cubicBezTo>
                <a:cubicBezTo>
                  <a:pt x="2902994" y="343022"/>
                  <a:pt x="2902022" y="334764"/>
                  <a:pt x="2900079" y="326506"/>
                </a:cubicBezTo>
                <a:cubicBezTo>
                  <a:pt x="2898136" y="318248"/>
                  <a:pt x="2898622" y="310961"/>
                  <a:pt x="2901536" y="304646"/>
                </a:cubicBezTo>
                <a:cubicBezTo>
                  <a:pt x="2904451" y="298331"/>
                  <a:pt x="2906637" y="292259"/>
                  <a:pt x="2908094" y="286429"/>
                </a:cubicBezTo>
                <a:cubicBezTo>
                  <a:pt x="2909551" y="280600"/>
                  <a:pt x="2920967" y="262141"/>
                  <a:pt x="2942341" y="231051"/>
                </a:cubicBezTo>
                <a:cubicBezTo>
                  <a:pt x="2963715" y="199962"/>
                  <a:pt x="2977317" y="175187"/>
                  <a:pt x="2983146" y="156728"/>
                </a:cubicBezTo>
                <a:close/>
                <a:moveTo>
                  <a:pt x="3825969" y="139411"/>
                </a:moveTo>
                <a:cubicBezTo>
                  <a:pt x="3843495" y="149317"/>
                  <a:pt x="3855497" y="155413"/>
                  <a:pt x="3861974" y="157699"/>
                </a:cubicBezTo>
                <a:cubicBezTo>
                  <a:pt x="3868451" y="159985"/>
                  <a:pt x="3874737" y="161128"/>
                  <a:pt x="3880833" y="161128"/>
                </a:cubicBezTo>
                <a:lnTo>
                  <a:pt x="3896835" y="177130"/>
                </a:lnTo>
                <a:lnTo>
                  <a:pt x="3960843" y="210277"/>
                </a:lnTo>
                <a:cubicBezTo>
                  <a:pt x="3965415" y="218659"/>
                  <a:pt x="3969035" y="224374"/>
                  <a:pt x="3971702" y="227422"/>
                </a:cubicBezTo>
                <a:cubicBezTo>
                  <a:pt x="3974369" y="230470"/>
                  <a:pt x="3974940" y="234090"/>
                  <a:pt x="3973416" y="238281"/>
                </a:cubicBezTo>
                <a:cubicBezTo>
                  <a:pt x="3971892" y="242472"/>
                  <a:pt x="3970749" y="246472"/>
                  <a:pt x="3969987" y="250282"/>
                </a:cubicBezTo>
                <a:cubicBezTo>
                  <a:pt x="3969225" y="254092"/>
                  <a:pt x="3966177" y="262093"/>
                  <a:pt x="3960843" y="274285"/>
                </a:cubicBezTo>
                <a:cubicBezTo>
                  <a:pt x="3952461" y="275809"/>
                  <a:pt x="3946365" y="276762"/>
                  <a:pt x="3942555" y="277143"/>
                </a:cubicBezTo>
                <a:cubicBezTo>
                  <a:pt x="3938745" y="277524"/>
                  <a:pt x="3931697" y="280762"/>
                  <a:pt x="3921410" y="286858"/>
                </a:cubicBezTo>
                <a:cubicBezTo>
                  <a:pt x="3911123" y="292954"/>
                  <a:pt x="3902550" y="296002"/>
                  <a:pt x="3895692" y="296002"/>
                </a:cubicBezTo>
                <a:lnTo>
                  <a:pt x="3880833" y="310861"/>
                </a:lnTo>
                <a:cubicBezTo>
                  <a:pt x="3897597" y="315433"/>
                  <a:pt x="3909599" y="319053"/>
                  <a:pt x="3916838" y="321720"/>
                </a:cubicBezTo>
                <a:cubicBezTo>
                  <a:pt x="3924077" y="324387"/>
                  <a:pt x="3932459" y="327054"/>
                  <a:pt x="3941984" y="329721"/>
                </a:cubicBezTo>
                <a:cubicBezTo>
                  <a:pt x="3951509" y="332388"/>
                  <a:pt x="3961034" y="338484"/>
                  <a:pt x="3970559" y="348009"/>
                </a:cubicBezTo>
                <a:cubicBezTo>
                  <a:pt x="3980084" y="357534"/>
                  <a:pt x="3990180" y="367059"/>
                  <a:pt x="4000848" y="376584"/>
                </a:cubicBezTo>
                <a:cubicBezTo>
                  <a:pt x="4011516" y="386109"/>
                  <a:pt x="4027899" y="399063"/>
                  <a:pt x="4049997" y="415446"/>
                </a:cubicBezTo>
                <a:cubicBezTo>
                  <a:pt x="4072095" y="431829"/>
                  <a:pt x="4089621" y="446307"/>
                  <a:pt x="4102575" y="458880"/>
                </a:cubicBezTo>
                <a:cubicBezTo>
                  <a:pt x="4115529" y="471453"/>
                  <a:pt x="4127531" y="484216"/>
                  <a:pt x="4138580" y="497170"/>
                </a:cubicBezTo>
                <a:cubicBezTo>
                  <a:pt x="4149629" y="510124"/>
                  <a:pt x="4158773" y="516982"/>
                  <a:pt x="4166012" y="517744"/>
                </a:cubicBezTo>
                <a:cubicBezTo>
                  <a:pt x="4173251" y="518506"/>
                  <a:pt x="4194587" y="521935"/>
                  <a:pt x="4230020" y="528031"/>
                </a:cubicBezTo>
                <a:cubicBezTo>
                  <a:pt x="4265453" y="534127"/>
                  <a:pt x="4288694" y="539461"/>
                  <a:pt x="4299743" y="544033"/>
                </a:cubicBezTo>
                <a:cubicBezTo>
                  <a:pt x="4310792" y="548605"/>
                  <a:pt x="4322603" y="552796"/>
                  <a:pt x="4335176" y="556606"/>
                </a:cubicBezTo>
                <a:cubicBezTo>
                  <a:pt x="4347749" y="560416"/>
                  <a:pt x="4369275" y="572227"/>
                  <a:pt x="4399755" y="592039"/>
                </a:cubicBezTo>
                <a:cubicBezTo>
                  <a:pt x="4409661" y="605755"/>
                  <a:pt x="4414995" y="614709"/>
                  <a:pt x="4415757" y="618900"/>
                </a:cubicBezTo>
                <a:cubicBezTo>
                  <a:pt x="4416519" y="623091"/>
                  <a:pt x="4415757" y="627282"/>
                  <a:pt x="4413471" y="631473"/>
                </a:cubicBezTo>
                <a:cubicBezTo>
                  <a:pt x="4411185" y="635664"/>
                  <a:pt x="4411185" y="643093"/>
                  <a:pt x="4413471" y="653761"/>
                </a:cubicBezTo>
                <a:lnTo>
                  <a:pt x="4395183" y="662905"/>
                </a:lnTo>
                <a:lnTo>
                  <a:pt x="4394040" y="667477"/>
                </a:lnTo>
                <a:cubicBezTo>
                  <a:pt x="4371942" y="674335"/>
                  <a:pt x="4358036" y="677764"/>
                  <a:pt x="4352321" y="677764"/>
                </a:cubicBezTo>
                <a:cubicBezTo>
                  <a:pt x="4346606" y="677764"/>
                  <a:pt x="4337271" y="680812"/>
                  <a:pt x="4324317" y="686908"/>
                </a:cubicBezTo>
                <a:cubicBezTo>
                  <a:pt x="4311363" y="693004"/>
                  <a:pt x="4301457" y="696433"/>
                  <a:pt x="4294599" y="697195"/>
                </a:cubicBezTo>
                <a:lnTo>
                  <a:pt x="4290027" y="701767"/>
                </a:lnTo>
                <a:cubicBezTo>
                  <a:pt x="4271739" y="705577"/>
                  <a:pt x="4260881" y="707863"/>
                  <a:pt x="4257452" y="708625"/>
                </a:cubicBezTo>
                <a:cubicBezTo>
                  <a:pt x="4254023" y="709387"/>
                  <a:pt x="4247736" y="709578"/>
                  <a:pt x="4238592" y="709197"/>
                </a:cubicBezTo>
                <a:cubicBezTo>
                  <a:pt x="4229448" y="708816"/>
                  <a:pt x="4220114" y="709197"/>
                  <a:pt x="4210589" y="710340"/>
                </a:cubicBezTo>
                <a:cubicBezTo>
                  <a:pt x="4201064" y="711483"/>
                  <a:pt x="4193634" y="709959"/>
                  <a:pt x="4188300" y="705768"/>
                </a:cubicBezTo>
                <a:cubicBezTo>
                  <a:pt x="4182966" y="701577"/>
                  <a:pt x="4178013" y="697957"/>
                  <a:pt x="4173441" y="694909"/>
                </a:cubicBezTo>
                <a:cubicBezTo>
                  <a:pt x="4168869" y="691861"/>
                  <a:pt x="4163916" y="689194"/>
                  <a:pt x="4158582" y="686908"/>
                </a:cubicBezTo>
                <a:cubicBezTo>
                  <a:pt x="4153248" y="684622"/>
                  <a:pt x="4134198" y="669382"/>
                  <a:pt x="4101432" y="641188"/>
                </a:cubicBezTo>
                <a:lnTo>
                  <a:pt x="4051140" y="580609"/>
                </a:lnTo>
                <a:lnTo>
                  <a:pt x="4044282" y="584038"/>
                </a:lnTo>
                <a:cubicBezTo>
                  <a:pt x="4035900" y="606136"/>
                  <a:pt x="4030185" y="620233"/>
                  <a:pt x="4027137" y="626329"/>
                </a:cubicBezTo>
                <a:cubicBezTo>
                  <a:pt x="4024089" y="632425"/>
                  <a:pt x="4021803" y="639474"/>
                  <a:pt x="4020279" y="647475"/>
                </a:cubicBezTo>
                <a:cubicBezTo>
                  <a:pt x="4018755" y="655476"/>
                  <a:pt x="4018184" y="664810"/>
                  <a:pt x="4018565" y="675478"/>
                </a:cubicBezTo>
                <a:cubicBezTo>
                  <a:pt x="4018946" y="686146"/>
                  <a:pt x="4018946" y="733390"/>
                  <a:pt x="4018565" y="817210"/>
                </a:cubicBezTo>
                <a:cubicBezTo>
                  <a:pt x="4018184" y="901030"/>
                  <a:pt x="4020279" y="958752"/>
                  <a:pt x="4024851" y="990375"/>
                </a:cubicBezTo>
                <a:cubicBezTo>
                  <a:pt x="4029423" y="1021998"/>
                  <a:pt x="4032281" y="1044096"/>
                  <a:pt x="4033424" y="1056669"/>
                </a:cubicBezTo>
                <a:cubicBezTo>
                  <a:pt x="4034567" y="1069242"/>
                  <a:pt x="4035900" y="1080672"/>
                  <a:pt x="4037424" y="1090959"/>
                </a:cubicBezTo>
                <a:cubicBezTo>
                  <a:pt x="4038948" y="1101246"/>
                  <a:pt x="4038948" y="1110199"/>
                  <a:pt x="4037424" y="1117819"/>
                </a:cubicBezTo>
                <a:cubicBezTo>
                  <a:pt x="4035900" y="1125439"/>
                  <a:pt x="4035138" y="1132297"/>
                  <a:pt x="4035138" y="1138393"/>
                </a:cubicBezTo>
                <a:cubicBezTo>
                  <a:pt x="4035138" y="1144489"/>
                  <a:pt x="4033043" y="1149442"/>
                  <a:pt x="4028852" y="1153252"/>
                </a:cubicBezTo>
                <a:cubicBezTo>
                  <a:pt x="4024661" y="1157062"/>
                  <a:pt x="4022375" y="1160682"/>
                  <a:pt x="4021994" y="1164111"/>
                </a:cubicBezTo>
                <a:cubicBezTo>
                  <a:pt x="4021613" y="1167540"/>
                  <a:pt x="4021041" y="1171159"/>
                  <a:pt x="4020279" y="1174969"/>
                </a:cubicBezTo>
                <a:cubicBezTo>
                  <a:pt x="4019517" y="1178779"/>
                  <a:pt x="4016469" y="1186399"/>
                  <a:pt x="4011135" y="1197829"/>
                </a:cubicBezTo>
                <a:cubicBezTo>
                  <a:pt x="4004277" y="1203925"/>
                  <a:pt x="3999515" y="1207545"/>
                  <a:pt x="3996848" y="1208688"/>
                </a:cubicBezTo>
                <a:cubicBezTo>
                  <a:pt x="3994181" y="1209831"/>
                  <a:pt x="3991514" y="1211164"/>
                  <a:pt x="3988847" y="1212688"/>
                </a:cubicBezTo>
                <a:cubicBezTo>
                  <a:pt x="3986180" y="1214212"/>
                  <a:pt x="3983703" y="1214974"/>
                  <a:pt x="3981417" y="1214974"/>
                </a:cubicBezTo>
                <a:cubicBezTo>
                  <a:pt x="3979131" y="1214974"/>
                  <a:pt x="3976845" y="1215355"/>
                  <a:pt x="3974559" y="1216117"/>
                </a:cubicBezTo>
                <a:cubicBezTo>
                  <a:pt x="3972273" y="1216879"/>
                  <a:pt x="3965415" y="1212307"/>
                  <a:pt x="3953985" y="1202401"/>
                </a:cubicBezTo>
                <a:lnTo>
                  <a:pt x="3942555" y="1203544"/>
                </a:lnTo>
                <a:cubicBezTo>
                  <a:pt x="3934173" y="1192876"/>
                  <a:pt x="3927696" y="1185828"/>
                  <a:pt x="3923124" y="1182399"/>
                </a:cubicBezTo>
                <a:cubicBezTo>
                  <a:pt x="3918552" y="1178970"/>
                  <a:pt x="3916838" y="1172302"/>
                  <a:pt x="3917981" y="1162396"/>
                </a:cubicBezTo>
                <a:cubicBezTo>
                  <a:pt x="3919124" y="1152490"/>
                  <a:pt x="3919695" y="1142013"/>
                  <a:pt x="3919695" y="1130964"/>
                </a:cubicBezTo>
                <a:cubicBezTo>
                  <a:pt x="3919695" y="1119915"/>
                  <a:pt x="3917600" y="1097817"/>
                  <a:pt x="3913409" y="1064670"/>
                </a:cubicBezTo>
                <a:cubicBezTo>
                  <a:pt x="3909218" y="1031523"/>
                  <a:pt x="3906741" y="1005234"/>
                  <a:pt x="3905979" y="985803"/>
                </a:cubicBezTo>
                <a:cubicBezTo>
                  <a:pt x="3905217" y="966372"/>
                  <a:pt x="3904074" y="947893"/>
                  <a:pt x="3902550" y="930367"/>
                </a:cubicBezTo>
                <a:cubicBezTo>
                  <a:pt x="3901026" y="912841"/>
                  <a:pt x="3901788" y="879313"/>
                  <a:pt x="3904836" y="829783"/>
                </a:cubicBezTo>
                <a:cubicBezTo>
                  <a:pt x="3907884" y="780253"/>
                  <a:pt x="3907503" y="739867"/>
                  <a:pt x="3903693" y="708625"/>
                </a:cubicBezTo>
                <a:cubicBezTo>
                  <a:pt x="3884643" y="735295"/>
                  <a:pt x="3871689" y="752821"/>
                  <a:pt x="3864831" y="761203"/>
                </a:cubicBezTo>
                <a:cubicBezTo>
                  <a:pt x="3857973" y="769585"/>
                  <a:pt x="3853020" y="777586"/>
                  <a:pt x="3849972" y="785206"/>
                </a:cubicBezTo>
                <a:cubicBezTo>
                  <a:pt x="3846924" y="792826"/>
                  <a:pt x="3844067" y="799113"/>
                  <a:pt x="3841400" y="804066"/>
                </a:cubicBezTo>
                <a:cubicBezTo>
                  <a:pt x="3838733" y="809019"/>
                  <a:pt x="3837399" y="813019"/>
                  <a:pt x="3837399" y="816067"/>
                </a:cubicBezTo>
                <a:cubicBezTo>
                  <a:pt x="3837399" y="819115"/>
                  <a:pt x="3836447" y="824259"/>
                  <a:pt x="3834542" y="831498"/>
                </a:cubicBezTo>
                <a:cubicBezTo>
                  <a:pt x="3832637" y="838737"/>
                  <a:pt x="3830922" y="846166"/>
                  <a:pt x="3829398" y="853786"/>
                </a:cubicBezTo>
                <a:cubicBezTo>
                  <a:pt x="3827874" y="861406"/>
                  <a:pt x="3820635" y="878932"/>
                  <a:pt x="3807681" y="906364"/>
                </a:cubicBezTo>
                <a:cubicBezTo>
                  <a:pt x="3794727" y="933796"/>
                  <a:pt x="3785393" y="951703"/>
                  <a:pt x="3779678" y="960085"/>
                </a:cubicBezTo>
                <a:cubicBezTo>
                  <a:pt x="3773963" y="968467"/>
                  <a:pt x="3768438" y="977421"/>
                  <a:pt x="3763104" y="986946"/>
                </a:cubicBezTo>
                <a:cubicBezTo>
                  <a:pt x="3757770" y="996471"/>
                  <a:pt x="3752627" y="1003329"/>
                  <a:pt x="3747674" y="1007520"/>
                </a:cubicBezTo>
                <a:cubicBezTo>
                  <a:pt x="3742721" y="1011711"/>
                  <a:pt x="3734529" y="1019902"/>
                  <a:pt x="3723099" y="1032094"/>
                </a:cubicBezTo>
                <a:lnTo>
                  <a:pt x="3699096" y="1036666"/>
                </a:lnTo>
                <a:lnTo>
                  <a:pt x="3685380" y="1050382"/>
                </a:lnTo>
                <a:lnTo>
                  <a:pt x="3670521" y="1058383"/>
                </a:lnTo>
                <a:lnTo>
                  <a:pt x="3654519" y="1072099"/>
                </a:lnTo>
                <a:lnTo>
                  <a:pt x="3644232" y="1081243"/>
                </a:lnTo>
                <a:cubicBezTo>
                  <a:pt x="3634326" y="1065241"/>
                  <a:pt x="3625182" y="1051906"/>
                  <a:pt x="3616800" y="1041238"/>
                </a:cubicBezTo>
                <a:lnTo>
                  <a:pt x="3621372" y="1035523"/>
                </a:lnTo>
                <a:lnTo>
                  <a:pt x="3609942" y="1021807"/>
                </a:lnTo>
                <a:lnTo>
                  <a:pt x="3613371" y="1006948"/>
                </a:lnTo>
                <a:lnTo>
                  <a:pt x="3627087" y="995518"/>
                </a:lnTo>
                <a:lnTo>
                  <a:pt x="3632802" y="985231"/>
                </a:lnTo>
                <a:lnTo>
                  <a:pt x="3639660" y="968086"/>
                </a:lnTo>
                <a:lnTo>
                  <a:pt x="3651090" y="962371"/>
                </a:lnTo>
                <a:cubicBezTo>
                  <a:pt x="3652614" y="952465"/>
                  <a:pt x="3658139" y="942940"/>
                  <a:pt x="3667664" y="933796"/>
                </a:cubicBezTo>
                <a:cubicBezTo>
                  <a:pt x="3677189" y="924652"/>
                  <a:pt x="3682904" y="918175"/>
                  <a:pt x="3684809" y="914365"/>
                </a:cubicBezTo>
                <a:cubicBezTo>
                  <a:pt x="3686714" y="910555"/>
                  <a:pt x="3689190" y="906364"/>
                  <a:pt x="3692238" y="901792"/>
                </a:cubicBezTo>
                <a:cubicBezTo>
                  <a:pt x="3695286" y="897220"/>
                  <a:pt x="3697953" y="889219"/>
                  <a:pt x="3700239" y="877789"/>
                </a:cubicBezTo>
                <a:cubicBezTo>
                  <a:pt x="3702525" y="866359"/>
                  <a:pt x="3705383" y="855310"/>
                  <a:pt x="3708812" y="844642"/>
                </a:cubicBezTo>
                <a:cubicBezTo>
                  <a:pt x="3712241" y="833974"/>
                  <a:pt x="3714908" y="813400"/>
                  <a:pt x="3716813" y="782920"/>
                </a:cubicBezTo>
                <a:cubicBezTo>
                  <a:pt x="3718718" y="752440"/>
                  <a:pt x="3719289" y="733962"/>
                  <a:pt x="3718527" y="727485"/>
                </a:cubicBezTo>
                <a:cubicBezTo>
                  <a:pt x="3717765" y="721008"/>
                  <a:pt x="3717384" y="713769"/>
                  <a:pt x="3717384" y="705768"/>
                </a:cubicBezTo>
                <a:cubicBezTo>
                  <a:pt x="3717384" y="697767"/>
                  <a:pt x="3714717" y="691099"/>
                  <a:pt x="3709383" y="685765"/>
                </a:cubicBezTo>
                <a:cubicBezTo>
                  <a:pt x="3704049" y="680431"/>
                  <a:pt x="3695286" y="669382"/>
                  <a:pt x="3683094" y="652618"/>
                </a:cubicBezTo>
                <a:lnTo>
                  <a:pt x="3677379" y="652618"/>
                </a:lnTo>
                <a:cubicBezTo>
                  <a:pt x="3660615" y="674716"/>
                  <a:pt x="3649947" y="689575"/>
                  <a:pt x="3645375" y="697195"/>
                </a:cubicBezTo>
                <a:cubicBezTo>
                  <a:pt x="3640803" y="704815"/>
                  <a:pt x="3621753" y="729580"/>
                  <a:pt x="3588225" y="771490"/>
                </a:cubicBezTo>
                <a:lnTo>
                  <a:pt x="3583653" y="771490"/>
                </a:lnTo>
                <a:lnTo>
                  <a:pt x="3549363" y="806923"/>
                </a:lnTo>
                <a:cubicBezTo>
                  <a:pt x="3524217" y="827497"/>
                  <a:pt x="3509930" y="838165"/>
                  <a:pt x="3506501" y="838927"/>
                </a:cubicBezTo>
                <a:cubicBezTo>
                  <a:pt x="3503072" y="839689"/>
                  <a:pt x="3496595" y="844452"/>
                  <a:pt x="3487070" y="853215"/>
                </a:cubicBezTo>
                <a:cubicBezTo>
                  <a:pt x="3477545" y="861978"/>
                  <a:pt x="3470115" y="867883"/>
                  <a:pt x="3464781" y="870931"/>
                </a:cubicBezTo>
                <a:cubicBezTo>
                  <a:pt x="3459447" y="873979"/>
                  <a:pt x="3454304" y="877218"/>
                  <a:pt x="3449351" y="880647"/>
                </a:cubicBezTo>
                <a:cubicBezTo>
                  <a:pt x="3444398" y="884076"/>
                  <a:pt x="3440016" y="886362"/>
                  <a:pt x="3436206" y="887505"/>
                </a:cubicBezTo>
                <a:cubicBezTo>
                  <a:pt x="3432396" y="888648"/>
                  <a:pt x="3428586" y="889791"/>
                  <a:pt x="3424776" y="890934"/>
                </a:cubicBezTo>
                <a:cubicBezTo>
                  <a:pt x="3420966" y="892077"/>
                  <a:pt x="3416585" y="892648"/>
                  <a:pt x="3411632" y="892648"/>
                </a:cubicBezTo>
                <a:cubicBezTo>
                  <a:pt x="3406679" y="892648"/>
                  <a:pt x="3401535" y="893220"/>
                  <a:pt x="3396201" y="894363"/>
                </a:cubicBezTo>
                <a:cubicBezTo>
                  <a:pt x="3390867" y="895506"/>
                  <a:pt x="3385914" y="894363"/>
                  <a:pt x="3381342" y="890934"/>
                </a:cubicBezTo>
                <a:cubicBezTo>
                  <a:pt x="3376770" y="887505"/>
                  <a:pt x="3369150" y="883123"/>
                  <a:pt x="3358482" y="877789"/>
                </a:cubicBezTo>
                <a:cubicBezTo>
                  <a:pt x="3356958" y="870931"/>
                  <a:pt x="3357720" y="864835"/>
                  <a:pt x="3360768" y="859501"/>
                </a:cubicBezTo>
                <a:lnTo>
                  <a:pt x="3366483" y="857215"/>
                </a:lnTo>
                <a:cubicBezTo>
                  <a:pt x="3366483" y="851119"/>
                  <a:pt x="3369341" y="844833"/>
                  <a:pt x="3375056" y="838356"/>
                </a:cubicBezTo>
                <a:cubicBezTo>
                  <a:pt x="3380771" y="831879"/>
                  <a:pt x="3383819" y="827688"/>
                  <a:pt x="3384200" y="825783"/>
                </a:cubicBezTo>
                <a:cubicBezTo>
                  <a:pt x="3384581" y="823878"/>
                  <a:pt x="3385152" y="821592"/>
                  <a:pt x="3385914" y="818925"/>
                </a:cubicBezTo>
                <a:cubicBezTo>
                  <a:pt x="3386676" y="816258"/>
                  <a:pt x="3386295" y="808447"/>
                  <a:pt x="3384771" y="795493"/>
                </a:cubicBezTo>
                <a:cubicBezTo>
                  <a:pt x="3389343" y="804637"/>
                  <a:pt x="3395058" y="813400"/>
                  <a:pt x="3401916" y="821782"/>
                </a:cubicBezTo>
                <a:cubicBezTo>
                  <a:pt x="3413346" y="810352"/>
                  <a:pt x="3426872" y="792636"/>
                  <a:pt x="3442493" y="768633"/>
                </a:cubicBezTo>
                <a:cubicBezTo>
                  <a:pt x="3458114" y="744630"/>
                  <a:pt x="3474116" y="721008"/>
                  <a:pt x="3490499" y="697767"/>
                </a:cubicBezTo>
                <a:cubicBezTo>
                  <a:pt x="3506882" y="674526"/>
                  <a:pt x="3520598" y="652428"/>
                  <a:pt x="3531647" y="631473"/>
                </a:cubicBezTo>
                <a:cubicBezTo>
                  <a:pt x="3542696" y="610518"/>
                  <a:pt x="3552983" y="592039"/>
                  <a:pt x="3562508" y="576037"/>
                </a:cubicBezTo>
                <a:cubicBezTo>
                  <a:pt x="3572033" y="560035"/>
                  <a:pt x="3579081" y="546891"/>
                  <a:pt x="3583653" y="536604"/>
                </a:cubicBezTo>
                <a:cubicBezTo>
                  <a:pt x="3588225" y="526317"/>
                  <a:pt x="3603656" y="492408"/>
                  <a:pt x="3629945" y="434877"/>
                </a:cubicBezTo>
                <a:cubicBezTo>
                  <a:pt x="3656234" y="377346"/>
                  <a:pt x="3672998" y="342103"/>
                  <a:pt x="3680237" y="329149"/>
                </a:cubicBezTo>
                <a:cubicBezTo>
                  <a:pt x="3687476" y="316195"/>
                  <a:pt x="3694524" y="302670"/>
                  <a:pt x="3701382" y="288573"/>
                </a:cubicBezTo>
                <a:cubicBezTo>
                  <a:pt x="3708240" y="274476"/>
                  <a:pt x="3719861" y="257140"/>
                  <a:pt x="3736244" y="236566"/>
                </a:cubicBezTo>
                <a:cubicBezTo>
                  <a:pt x="3752627" y="215992"/>
                  <a:pt x="3768438" y="193894"/>
                  <a:pt x="3783678" y="170272"/>
                </a:cubicBezTo>
                <a:lnTo>
                  <a:pt x="3791679" y="167986"/>
                </a:lnTo>
                <a:lnTo>
                  <a:pt x="3799680" y="170272"/>
                </a:lnTo>
                <a:lnTo>
                  <a:pt x="3816825" y="159985"/>
                </a:lnTo>
                <a:close/>
                <a:moveTo>
                  <a:pt x="1759044" y="139411"/>
                </a:moveTo>
                <a:cubicBezTo>
                  <a:pt x="1767426" y="140935"/>
                  <a:pt x="1780761" y="149508"/>
                  <a:pt x="1799049" y="165129"/>
                </a:cubicBezTo>
                <a:cubicBezTo>
                  <a:pt x="1817337" y="180750"/>
                  <a:pt x="1828195" y="189132"/>
                  <a:pt x="1831624" y="190275"/>
                </a:cubicBezTo>
                <a:cubicBezTo>
                  <a:pt x="1835053" y="191418"/>
                  <a:pt x="1839244" y="193132"/>
                  <a:pt x="1844197" y="195418"/>
                </a:cubicBezTo>
                <a:cubicBezTo>
                  <a:pt x="1849150" y="197704"/>
                  <a:pt x="1862866" y="198466"/>
                  <a:pt x="1885345" y="197704"/>
                </a:cubicBezTo>
                <a:cubicBezTo>
                  <a:pt x="1907824" y="196942"/>
                  <a:pt x="1936971" y="202657"/>
                  <a:pt x="1972785" y="214849"/>
                </a:cubicBezTo>
                <a:lnTo>
                  <a:pt x="1984215" y="228565"/>
                </a:lnTo>
                <a:cubicBezTo>
                  <a:pt x="1984215" y="239233"/>
                  <a:pt x="1981548" y="249139"/>
                  <a:pt x="1976214" y="258283"/>
                </a:cubicBezTo>
                <a:cubicBezTo>
                  <a:pt x="1960974" y="271237"/>
                  <a:pt x="1951639" y="277714"/>
                  <a:pt x="1948210" y="277714"/>
                </a:cubicBezTo>
                <a:cubicBezTo>
                  <a:pt x="1944781" y="277714"/>
                  <a:pt x="1939638" y="278857"/>
                  <a:pt x="1932780" y="281143"/>
                </a:cubicBezTo>
                <a:lnTo>
                  <a:pt x="1919064" y="296002"/>
                </a:lnTo>
                <a:cubicBezTo>
                  <a:pt x="1904586" y="309718"/>
                  <a:pt x="1892013" y="318481"/>
                  <a:pt x="1881345" y="322291"/>
                </a:cubicBezTo>
                <a:cubicBezTo>
                  <a:pt x="1870677" y="326101"/>
                  <a:pt x="1856008" y="333721"/>
                  <a:pt x="1837339" y="345151"/>
                </a:cubicBezTo>
                <a:cubicBezTo>
                  <a:pt x="1818670" y="356581"/>
                  <a:pt x="1806288" y="363249"/>
                  <a:pt x="1800192" y="365154"/>
                </a:cubicBezTo>
                <a:cubicBezTo>
                  <a:pt x="1794096" y="367059"/>
                  <a:pt x="1787809" y="369535"/>
                  <a:pt x="1781332" y="372583"/>
                </a:cubicBezTo>
                <a:cubicBezTo>
                  <a:pt x="1774855" y="375631"/>
                  <a:pt x="1767045" y="376393"/>
                  <a:pt x="1757901" y="374869"/>
                </a:cubicBezTo>
                <a:lnTo>
                  <a:pt x="1763616" y="370297"/>
                </a:lnTo>
                <a:lnTo>
                  <a:pt x="1811622" y="317719"/>
                </a:lnTo>
                <a:cubicBezTo>
                  <a:pt x="1798668" y="304765"/>
                  <a:pt x="1790667" y="295431"/>
                  <a:pt x="1787619" y="289716"/>
                </a:cubicBezTo>
                <a:cubicBezTo>
                  <a:pt x="1784571" y="284001"/>
                  <a:pt x="1780951" y="278286"/>
                  <a:pt x="1776760" y="272571"/>
                </a:cubicBezTo>
                <a:cubicBezTo>
                  <a:pt x="1772569" y="266856"/>
                  <a:pt x="1769331" y="257712"/>
                  <a:pt x="1767045" y="245139"/>
                </a:cubicBezTo>
                <a:cubicBezTo>
                  <a:pt x="1764759" y="232566"/>
                  <a:pt x="1757520" y="214087"/>
                  <a:pt x="1745328" y="189703"/>
                </a:cubicBezTo>
                <a:cubicBezTo>
                  <a:pt x="1747614" y="187417"/>
                  <a:pt x="1748376" y="180940"/>
                  <a:pt x="1747614" y="170272"/>
                </a:cubicBezTo>
                <a:cubicBezTo>
                  <a:pt x="1746852" y="159604"/>
                  <a:pt x="1747423" y="153318"/>
                  <a:pt x="1749328" y="151413"/>
                </a:cubicBezTo>
                <a:cubicBezTo>
                  <a:pt x="1751233" y="149508"/>
                  <a:pt x="1754472" y="145507"/>
                  <a:pt x="1759044" y="139411"/>
                </a:cubicBezTo>
                <a:close/>
                <a:moveTo>
                  <a:pt x="275252" y="42262"/>
                </a:moveTo>
                <a:cubicBezTo>
                  <a:pt x="288854" y="60722"/>
                  <a:pt x="301241" y="80882"/>
                  <a:pt x="312414" y="102741"/>
                </a:cubicBezTo>
                <a:cubicBezTo>
                  <a:pt x="323587" y="124601"/>
                  <a:pt x="329173" y="143304"/>
                  <a:pt x="329173" y="158849"/>
                </a:cubicBezTo>
                <a:cubicBezTo>
                  <a:pt x="370950" y="145247"/>
                  <a:pt x="393295" y="138203"/>
                  <a:pt x="396210" y="137717"/>
                </a:cubicBezTo>
                <a:cubicBezTo>
                  <a:pt x="399125" y="137232"/>
                  <a:pt x="404468" y="136503"/>
                  <a:pt x="412241" y="135531"/>
                </a:cubicBezTo>
                <a:lnTo>
                  <a:pt x="419527" y="154477"/>
                </a:lnTo>
                <a:cubicBezTo>
                  <a:pt x="403011" y="181680"/>
                  <a:pt x="391595" y="198682"/>
                  <a:pt x="385280" y="205483"/>
                </a:cubicBezTo>
                <a:cubicBezTo>
                  <a:pt x="378965" y="212284"/>
                  <a:pt x="375079" y="217870"/>
                  <a:pt x="373621" y="222242"/>
                </a:cubicBezTo>
                <a:cubicBezTo>
                  <a:pt x="372164" y="226614"/>
                  <a:pt x="370464" y="230743"/>
                  <a:pt x="368521" y="234629"/>
                </a:cubicBezTo>
                <a:cubicBezTo>
                  <a:pt x="366578" y="238516"/>
                  <a:pt x="365849" y="243373"/>
                  <a:pt x="366335" y="249203"/>
                </a:cubicBezTo>
                <a:cubicBezTo>
                  <a:pt x="366821" y="255032"/>
                  <a:pt x="364878" y="260618"/>
                  <a:pt x="360506" y="265962"/>
                </a:cubicBezTo>
                <a:cubicBezTo>
                  <a:pt x="356134" y="271305"/>
                  <a:pt x="352733" y="276892"/>
                  <a:pt x="350304" y="282721"/>
                </a:cubicBezTo>
                <a:cubicBezTo>
                  <a:pt x="347875" y="288550"/>
                  <a:pt x="344961" y="294137"/>
                  <a:pt x="341560" y="299480"/>
                </a:cubicBezTo>
                <a:cubicBezTo>
                  <a:pt x="338160" y="304824"/>
                  <a:pt x="337674" y="312839"/>
                  <a:pt x="340103" y="323526"/>
                </a:cubicBezTo>
                <a:cubicBezTo>
                  <a:pt x="342532" y="334213"/>
                  <a:pt x="341803" y="343200"/>
                  <a:pt x="337917" y="350487"/>
                </a:cubicBezTo>
                <a:cubicBezTo>
                  <a:pt x="334031" y="357773"/>
                  <a:pt x="334031" y="368218"/>
                  <a:pt x="337917" y="381819"/>
                </a:cubicBezTo>
                <a:lnTo>
                  <a:pt x="321886" y="403679"/>
                </a:lnTo>
                <a:cubicBezTo>
                  <a:pt x="307313" y="415338"/>
                  <a:pt x="298326" y="421167"/>
                  <a:pt x="294926" y="421167"/>
                </a:cubicBezTo>
                <a:cubicBezTo>
                  <a:pt x="291525" y="421167"/>
                  <a:pt x="286911" y="422139"/>
                  <a:pt x="281081" y="424082"/>
                </a:cubicBezTo>
                <a:lnTo>
                  <a:pt x="270880" y="405136"/>
                </a:lnTo>
                <a:lnTo>
                  <a:pt x="257764" y="406594"/>
                </a:lnTo>
                <a:lnTo>
                  <a:pt x="249020" y="399307"/>
                </a:lnTo>
                <a:lnTo>
                  <a:pt x="228618" y="392021"/>
                </a:lnTo>
                <a:lnTo>
                  <a:pt x="221331" y="377447"/>
                </a:lnTo>
                <a:lnTo>
                  <a:pt x="212587" y="374533"/>
                </a:lnTo>
                <a:cubicBezTo>
                  <a:pt x="207729" y="365789"/>
                  <a:pt x="203357" y="358502"/>
                  <a:pt x="199471" y="352673"/>
                </a:cubicBezTo>
                <a:cubicBezTo>
                  <a:pt x="195585" y="346843"/>
                  <a:pt x="183926" y="317211"/>
                  <a:pt x="164495" y="263776"/>
                </a:cubicBezTo>
                <a:lnTo>
                  <a:pt x="155751" y="265233"/>
                </a:lnTo>
                <a:cubicBezTo>
                  <a:pt x="170325" y="213741"/>
                  <a:pt x="181740" y="180708"/>
                  <a:pt x="189999" y="166135"/>
                </a:cubicBezTo>
                <a:cubicBezTo>
                  <a:pt x="198257" y="151562"/>
                  <a:pt x="211130" y="123873"/>
                  <a:pt x="228618" y="83068"/>
                </a:cubicBezTo>
                <a:lnTo>
                  <a:pt x="240276" y="78696"/>
                </a:lnTo>
                <a:lnTo>
                  <a:pt x="250478" y="68494"/>
                </a:lnTo>
                <a:lnTo>
                  <a:pt x="267965" y="55378"/>
                </a:lnTo>
                <a:close/>
                <a:moveTo>
                  <a:pt x="3038525" y="40142"/>
                </a:moveTo>
                <a:cubicBezTo>
                  <a:pt x="3083216" y="48886"/>
                  <a:pt x="3113334" y="58115"/>
                  <a:pt x="3128879" y="67831"/>
                </a:cubicBezTo>
                <a:cubicBezTo>
                  <a:pt x="3130822" y="84347"/>
                  <a:pt x="3132279" y="95763"/>
                  <a:pt x="3133251" y="102078"/>
                </a:cubicBezTo>
                <a:cubicBezTo>
                  <a:pt x="3134222" y="108393"/>
                  <a:pt x="3133494" y="116408"/>
                  <a:pt x="3131065" y="126124"/>
                </a:cubicBezTo>
                <a:cubicBezTo>
                  <a:pt x="3128636" y="135839"/>
                  <a:pt x="3126693" y="145798"/>
                  <a:pt x="3125236" y="155999"/>
                </a:cubicBezTo>
                <a:cubicBezTo>
                  <a:pt x="3123778" y="166200"/>
                  <a:pt x="3120378" y="175430"/>
                  <a:pt x="3115034" y="183688"/>
                </a:cubicBezTo>
                <a:cubicBezTo>
                  <a:pt x="3109691" y="191946"/>
                  <a:pt x="3104590" y="200690"/>
                  <a:pt x="3099732" y="209920"/>
                </a:cubicBezTo>
                <a:cubicBezTo>
                  <a:pt x="3094875" y="219150"/>
                  <a:pt x="3088559" y="227408"/>
                  <a:pt x="3080787" y="234694"/>
                </a:cubicBezTo>
                <a:cubicBezTo>
                  <a:pt x="3073015" y="241981"/>
                  <a:pt x="3059899" y="256311"/>
                  <a:pt x="3041439" y="277686"/>
                </a:cubicBezTo>
                <a:cubicBezTo>
                  <a:pt x="3053098" y="278657"/>
                  <a:pt x="3062328" y="275742"/>
                  <a:pt x="3069129" y="268942"/>
                </a:cubicBezTo>
                <a:cubicBezTo>
                  <a:pt x="3075929" y="262141"/>
                  <a:pt x="3084673" y="257283"/>
                  <a:pt x="3095360" y="254368"/>
                </a:cubicBezTo>
                <a:cubicBezTo>
                  <a:pt x="3098275" y="247567"/>
                  <a:pt x="3107505" y="235423"/>
                  <a:pt x="3123050" y="217935"/>
                </a:cubicBezTo>
                <a:cubicBezTo>
                  <a:pt x="3139566" y="226679"/>
                  <a:pt x="3151224" y="232266"/>
                  <a:pt x="3158025" y="234694"/>
                </a:cubicBezTo>
                <a:cubicBezTo>
                  <a:pt x="3164826" y="237123"/>
                  <a:pt x="3173813" y="242224"/>
                  <a:pt x="3184986" y="249996"/>
                </a:cubicBezTo>
                <a:cubicBezTo>
                  <a:pt x="3196159" y="257769"/>
                  <a:pt x="3209518" y="264813"/>
                  <a:pt x="3225062" y="271128"/>
                </a:cubicBezTo>
                <a:cubicBezTo>
                  <a:pt x="3240607" y="277443"/>
                  <a:pt x="3262467" y="292259"/>
                  <a:pt x="3290642" y="315576"/>
                </a:cubicBezTo>
                <a:cubicBezTo>
                  <a:pt x="3293557" y="330149"/>
                  <a:pt x="3295986" y="340593"/>
                  <a:pt x="3297929" y="346909"/>
                </a:cubicBezTo>
                <a:cubicBezTo>
                  <a:pt x="3299872" y="353224"/>
                  <a:pt x="3298900" y="359781"/>
                  <a:pt x="3295014" y="366582"/>
                </a:cubicBezTo>
                <a:cubicBezTo>
                  <a:pt x="3291128" y="373383"/>
                  <a:pt x="3285784" y="385042"/>
                  <a:pt x="3278983" y="401558"/>
                </a:cubicBezTo>
                <a:cubicBezTo>
                  <a:pt x="3253723" y="415160"/>
                  <a:pt x="3236964" y="420503"/>
                  <a:pt x="3228706" y="417589"/>
                </a:cubicBezTo>
                <a:cubicBezTo>
                  <a:pt x="3220448" y="414674"/>
                  <a:pt x="3209032" y="416617"/>
                  <a:pt x="3194458" y="423418"/>
                </a:cubicBezTo>
                <a:lnTo>
                  <a:pt x="3190087" y="417589"/>
                </a:lnTo>
                <a:cubicBezTo>
                  <a:pt x="3182314" y="420503"/>
                  <a:pt x="3174785" y="420746"/>
                  <a:pt x="3167498" y="418317"/>
                </a:cubicBezTo>
                <a:cubicBezTo>
                  <a:pt x="3160211" y="415889"/>
                  <a:pt x="3142481" y="420018"/>
                  <a:pt x="3114306" y="430705"/>
                </a:cubicBezTo>
                <a:lnTo>
                  <a:pt x="3104104" y="423418"/>
                </a:lnTo>
                <a:cubicBezTo>
                  <a:pt x="3095360" y="432162"/>
                  <a:pt x="3085159" y="438963"/>
                  <a:pt x="3073501" y="443821"/>
                </a:cubicBezTo>
                <a:lnTo>
                  <a:pt x="3069129" y="436534"/>
                </a:lnTo>
                <a:cubicBezTo>
                  <a:pt x="3046783" y="450136"/>
                  <a:pt x="3031967" y="456937"/>
                  <a:pt x="3024680" y="456937"/>
                </a:cubicBezTo>
                <a:cubicBezTo>
                  <a:pt x="3017394" y="456937"/>
                  <a:pt x="3007921" y="461551"/>
                  <a:pt x="2996262" y="470781"/>
                </a:cubicBezTo>
                <a:cubicBezTo>
                  <a:pt x="2984604" y="480011"/>
                  <a:pt x="2975374" y="484869"/>
                  <a:pt x="2968573" y="485354"/>
                </a:cubicBezTo>
                <a:cubicBezTo>
                  <a:pt x="2961772" y="485840"/>
                  <a:pt x="2950114" y="489969"/>
                  <a:pt x="2933597" y="497742"/>
                </a:cubicBezTo>
                <a:cubicBezTo>
                  <a:pt x="2917081" y="505514"/>
                  <a:pt x="2903965" y="512801"/>
                  <a:pt x="2894250" y="519602"/>
                </a:cubicBezTo>
                <a:cubicBezTo>
                  <a:pt x="2884534" y="526402"/>
                  <a:pt x="2869961" y="533689"/>
                  <a:pt x="2850530" y="541461"/>
                </a:cubicBezTo>
                <a:lnTo>
                  <a:pt x="2865103" y="558949"/>
                </a:lnTo>
                <a:cubicBezTo>
                  <a:pt x="2875790" y="555063"/>
                  <a:pt x="2889392" y="555549"/>
                  <a:pt x="2905908" y="560407"/>
                </a:cubicBezTo>
                <a:cubicBezTo>
                  <a:pt x="2922424" y="565264"/>
                  <a:pt x="2933112" y="566965"/>
                  <a:pt x="2937969" y="565507"/>
                </a:cubicBezTo>
                <a:cubicBezTo>
                  <a:pt x="2942827" y="564050"/>
                  <a:pt x="2954000" y="561378"/>
                  <a:pt x="2971488" y="557492"/>
                </a:cubicBezTo>
                <a:cubicBezTo>
                  <a:pt x="2988976" y="553606"/>
                  <a:pt x="3003306" y="550205"/>
                  <a:pt x="3014479" y="547291"/>
                </a:cubicBezTo>
                <a:cubicBezTo>
                  <a:pt x="3025652" y="544376"/>
                  <a:pt x="3036096" y="543405"/>
                  <a:pt x="3045811" y="544376"/>
                </a:cubicBezTo>
                <a:cubicBezTo>
                  <a:pt x="3055527" y="545348"/>
                  <a:pt x="3064271" y="546076"/>
                  <a:pt x="3072043" y="546562"/>
                </a:cubicBezTo>
                <a:cubicBezTo>
                  <a:pt x="3079816" y="547048"/>
                  <a:pt x="3127907" y="567693"/>
                  <a:pt x="3216318" y="608498"/>
                </a:cubicBezTo>
                <a:lnTo>
                  <a:pt x="3244008" y="636188"/>
                </a:lnTo>
                <a:cubicBezTo>
                  <a:pt x="3241093" y="664363"/>
                  <a:pt x="3235264" y="686465"/>
                  <a:pt x="3226520" y="702496"/>
                </a:cubicBezTo>
                <a:cubicBezTo>
                  <a:pt x="3217776" y="718526"/>
                  <a:pt x="3212918" y="731885"/>
                  <a:pt x="3211946" y="742572"/>
                </a:cubicBezTo>
                <a:cubicBezTo>
                  <a:pt x="3210975" y="753259"/>
                  <a:pt x="3209518" y="763703"/>
                  <a:pt x="3207574" y="773905"/>
                </a:cubicBezTo>
                <a:cubicBezTo>
                  <a:pt x="3205631" y="784106"/>
                  <a:pt x="3204903" y="793822"/>
                  <a:pt x="3205388" y="803051"/>
                </a:cubicBezTo>
                <a:cubicBezTo>
                  <a:pt x="3205874" y="812281"/>
                  <a:pt x="3205874" y="821511"/>
                  <a:pt x="3205388" y="830740"/>
                </a:cubicBezTo>
                <a:cubicBezTo>
                  <a:pt x="3204903" y="839970"/>
                  <a:pt x="3205146" y="851143"/>
                  <a:pt x="3206117" y="864259"/>
                </a:cubicBezTo>
                <a:cubicBezTo>
                  <a:pt x="3207089" y="877375"/>
                  <a:pt x="3207574" y="890977"/>
                  <a:pt x="3207574" y="905064"/>
                </a:cubicBezTo>
                <a:cubicBezTo>
                  <a:pt x="3207574" y="919151"/>
                  <a:pt x="3210489" y="938825"/>
                  <a:pt x="3216318" y="964086"/>
                </a:cubicBezTo>
                <a:cubicBezTo>
                  <a:pt x="3222148" y="989346"/>
                  <a:pt x="3230406" y="1035252"/>
                  <a:pt x="3241093" y="1101803"/>
                </a:cubicBezTo>
                <a:cubicBezTo>
                  <a:pt x="3251780" y="1168354"/>
                  <a:pt x="3258824" y="1207945"/>
                  <a:pt x="3262224" y="1220575"/>
                </a:cubicBezTo>
                <a:cubicBezTo>
                  <a:pt x="3265625" y="1233205"/>
                  <a:pt x="3269754" y="1251907"/>
                  <a:pt x="3274611" y="1276682"/>
                </a:cubicBezTo>
                <a:cubicBezTo>
                  <a:pt x="3279469" y="1301456"/>
                  <a:pt x="3285298" y="1326717"/>
                  <a:pt x="3292099" y="1352463"/>
                </a:cubicBezTo>
                <a:cubicBezTo>
                  <a:pt x="3298900" y="1378209"/>
                  <a:pt x="3301329" y="1396668"/>
                  <a:pt x="3299386" y="1407841"/>
                </a:cubicBezTo>
                <a:cubicBezTo>
                  <a:pt x="3297443" y="1419014"/>
                  <a:pt x="3295500" y="1438202"/>
                  <a:pt x="3293557" y="1465405"/>
                </a:cubicBezTo>
                <a:cubicBezTo>
                  <a:pt x="3288699" y="1465405"/>
                  <a:pt x="3285298" y="1465891"/>
                  <a:pt x="3283355" y="1466863"/>
                </a:cubicBezTo>
                <a:cubicBezTo>
                  <a:pt x="3281412" y="1467834"/>
                  <a:pt x="3273640" y="1464434"/>
                  <a:pt x="3260038" y="1456662"/>
                </a:cubicBezTo>
                <a:cubicBezTo>
                  <a:pt x="3246436" y="1448889"/>
                  <a:pt x="3233806" y="1444517"/>
                  <a:pt x="3222148" y="1443546"/>
                </a:cubicBezTo>
                <a:cubicBezTo>
                  <a:pt x="3210489" y="1442574"/>
                  <a:pt x="3199316" y="1440874"/>
                  <a:pt x="3188629" y="1438445"/>
                </a:cubicBezTo>
                <a:cubicBezTo>
                  <a:pt x="3177942" y="1436016"/>
                  <a:pt x="3167012" y="1434559"/>
                  <a:pt x="3155839" y="1434073"/>
                </a:cubicBezTo>
                <a:cubicBezTo>
                  <a:pt x="3144667" y="1433587"/>
                  <a:pt x="3124993" y="1428729"/>
                  <a:pt x="3096818" y="1419500"/>
                </a:cubicBezTo>
                <a:cubicBezTo>
                  <a:pt x="3068643" y="1410270"/>
                  <a:pt x="3041925" y="1397883"/>
                  <a:pt x="3016665" y="1382338"/>
                </a:cubicBezTo>
                <a:cubicBezTo>
                  <a:pt x="3004035" y="1364850"/>
                  <a:pt x="2994319" y="1352706"/>
                  <a:pt x="2987518" y="1345905"/>
                </a:cubicBezTo>
                <a:cubicBezTo>
                  <a:pt x="2980717" y="1339104"/>
                  <a:pt x="2976588" y="1329388"/>
                  <a:pt x="2975131" y="1316758"/>
                </a:cubicBezTo>
                <a:cubicBezTo>
                  <a:pt x="2973674" y="1304128"/>
                  <a:pt x="2970031" y="1282268"/>
                  <a:pt x="2964201" y="1251179"/>
                </a:cubicBezTo>
                <a:lnTo>
                  <a:pt x="2945256" y="1238063"/>
                </a:lnTo>
                <a:lnTo>
                  <a:pt x="2926311" y="1219118"/>
                </a:lnTo>
                <a:cubicBezTo>
                  <a:pt x="2922424" y="1220089"/>
                  <a:pt x="2919753" y="1220818"/>
                  <a:pt x="2918295" y="1221304"/>
                </a:cubicBezTo>
                <a:cubicBezTo>
                  <a:pt x="2916838" y="1221789"/>
                  <a:pt x="2904937" y="1213774"/>
                  <a:pt x="2882591" y="1197258"/>
                </a:cubicBezTo>
                <a:cubicBezTo>
                  <a:pt x="2882591" y="1188514"/>
                  <a:pt x="2876276" y="1163253"/>
                  <a:pt x="2863646" y="1121477"/>
                </a:cubicBezTo>
                <a:cubicBezTo>
                  <a:pt x="2858788" y="1122448"/>
                  <a:pt x="2854659" y="1122691"/>
                  <a:pt x="2851258" y="1122205"/>
                </a:cubicBezTo>
                <a:cubicBezTo>
                  <a:pt x="2847858" y="1121720"/>
                  <a:pt x="2841543" y="1125120"/>
                  <a:pt x="2832313" y="1132407"/>
                </a:cubicBezTo>
                <a:cubicBezTo>
                  <a:pt x="2823084" y="1139693"/>
                  <a:pt x="2806081" y="1148680"/>
                  <a:pt x="2781307" y="1159367"/>
                </a:cubicBezTo>
                <a:cubicBezTo>
                  <a:pt x="2756532" y="1170054"/>
                  <a:pt x="2742202" y="1175155"/>
                  <a:pt x="2738316" y="1174669"/>
                </a:cubicBezTo>
                <a:cubicBezTo>
                  <a:pt x="2734430" y="1174183"/>
                  <a:pt x="2727143" y="1174426"/>
                  <a:pt x="2716456" y="1175398"/>
                </a:cubicBezTo>
                <a:cubicBezTo>
                  <a:pt x="2702854" y="1149166"/>
                  <a:pt x="2692653" y="1132407"/>
                  <a:pt x="2685852" y="1125120"/>
                </a:cubicBezTo>
                <a:cubicBezTo>
                  <a:pt x="2679051" y="1117833"/>
                  <a:pt x="2677594" y="1108847"/>
                  <a:pt x="2681480" y="1098160"/>
                </a:cubicBezTo>
                <a:cubicBezTo>
                  <a:pt x="2685366" y="1087473"/>
                  <a:pt x="2683423" y="1063427"/>
                  <a:pt x="2675651" y="1026022"/>
                </a:cubicBezTo>
                <a:cubicBezTo>
                  <a:pt x="2667878" y="988617"/>
                  <a:pt x="2664235" y="963114"/>
                  <a:pt x="2664721" y="949512"/>
                </a:cubicBezTo>
                <a:cubicBezTo>
                  <a:pt x="2665207" y="935911"/>
                  <a:pt x="2664964" y="921337"/>
                  <a:pt x="2663992" y="905793"/>
                </a:cubicBezTo>
                <a:cubicBezTo>
                  <a:pt x="2663021" y="890248"/>
                  <a:pt x="2664721" y="875432"/>
                  <a:pt x="2669093" y="861344"/>
                </a:cubicBezTo>
                <a:cubicBezTo>
                  <a:pt x="2673465" y="847257"/>
                  <a:pt x="2676622" y="834141"/>
                  <a:pt x="2678566" y="821996"/>
                </a:cubicBezTo>
                <a:cubicBezTo>
                  <a:pt x="2680509" y="809852"/>
                  <a:pt x="2684881" y="798194"/>
                  <a:pt x="2691681" y="787021"/>
                </a:cubicBezTo>
                <a:cubicBezTo>
                  <a:pt x="2698482" y="775848"/>
                  <a:pt x="2703340" y="765889"/>
                  <a:pt x="2706255" y="757145"/>
                </a:cubicBezTo>
                <a:lnTo>
                  <a:pt x="2720828" y="745487"/>
                </a:lnTo>
                <a:lnTo>
                  <a:pt x="2738316" y="755688"/>
                </a:lnTo>
                <a:cubicBezTo>
                  <a:pt x="2745117" y="752774"/>
                  <a:pt x="2751432" y="750588"/>
                  <a:pt x="2757261" y="749130"/>
                </a:cubicBezTo>
                <a:cubicBezTo>
                  <a:pt x="2763090" y="747673"/>
                  <a:pt x="2776692" y="743301"/>
                  <a:pt x="2798066" y="736014"/>
                </a:cubicBezTo>
                <a:cubicBezTo>
                  <a:pt x="2819440" y="728728"/>
                  <a:pt x="2844215" y="724356"/>
                  <a:pt x="2872390" y="722898"/>
                </a:cubicBezTo>
                <a:cubicBezTo>
                  <a:pt x="2900565" y="721441"/>
                  <a:pt x="2918295" y="721441"/>
                  <a:pt x="2925582" y="722898"/>
                </a:cubicBezTo>
                <a:cubicBezTo>
                  <a:pt x="2932869" y="724356"/>
                  <a:pt x="2940398" y="725084"/>
                  <a:pt x="2948171" y="725084"/>
                </a:cubicBezTo>
                <a:cubicBezTo>
                  <a:pt x="2955943" y="725084"/>
                  <a:pt x="2967116" y="729942"/>
                  <a:pt x="2981689" y="739658"/>
                </a:cubicBezTo>
                <a:cubicBezTo>
                  <a:pt x="2995291" y="755202"/>
                  <a:pt x="3003306" y="765647"/>
                  <a:pt x="3005735" y="770990"/>
                </a:cubicBezTo>
                <a:cubicBezTo>
                  <a:pt x="3008164" y="776334"/>
                  <a:pt x="3010593" y="781434"/>
                  <a:pt x="3013022" y="786292"/>
                </a:cubicBezTo>
                <a:cubicBezTo>
                  <a:pt x="3015450" y="791150"/>
                  <a:pt x="3017151" y="795522"/>
                  <a:pt x="3018122" y="799408"/>
                </a:cubicBezTo>
                <a:cubicBezTo>
                  <a:pt x="3019094" y="803294"/>
                  <a:pt x="3020308" y="806937"/>
                  <a:pt x="3021765" y="810338"/>
                </a:cubicBezTo>
                <a:cubicBezTo>
                  <a:pt x="3023223" y="813738"/>
                  <a:pt x="3021765" y="820053"/>
                  <a:pt x="3017394" y="829283"/>
                </a:cubicBezTo>
                <a:cubicBezTo>
                  <a:pt x="3013022" y="838513"/>
                  <a:pt x="3010350" y="847500"/>
                  <a:pt x="3009378" y="856244"/>
                </a:cubicBezTo>
                <a:cubicBezTo>
                  <a:pt x="3008407" y="864988"/>
                  <a:pt x="3007192" y="873974"/>
                  <a:pt x="3005735" y="883204"/>
                </a:cubicBezTo>
                <a:cubicBezTo>
                  <a:pt x="3004278" y="892434"/>
                  <a:pt x="3004521" y="927410"/>
                  <a:pt x="3006464" y="988132"/>
                </a:cubicBezTo>
                <a:cubicBezTo>
                  <a:pt x="3008407" y="1048853"/>
                  <a:pt x="3008407" y="1086987"/>
                  <a:pt x="3006464" y="1102531"/>
                </a:cubicBezTo>
                <a:cubicBezTo>
                  <a:pt x="3004521" y="1118076"/>
                  <a:pt x="3004521" y="1154995"/>
                  <a:pt x="3006464" y="1213288"/>
                </a:cubicBezTo>
                <a:lnTo>
                  <a:pt x="2991890" y="1222032"/>
                </a:lnTo>
                <a:cubicBezTo>
                  <a:pt x="2990919" y="1234662"/>
                  <a:pt x="2991647" y="1243163"/>
                  <a:pt x="2994076" y="1247535"/>
                </a:cubicBezTo>
                <a:cubicBezTo>
                  <a:pt x="2996505" y="1251907"/>
                  <a:pt x="2998691" y="1256279"/>
                  <a:pt x="3000634" y="1260651"/>
                </a:cubicBezTo>
                <a:cubicBezTo>
                  <a:pt x="3002577" y="1265023"/>
                  <a:pt x="3017151" y="1281297"/>
                  <a:pt x="3044354" y="1309472"/>
                </a:cubicBezTo>
                <a:cubicBezTo>
                  <a:pt x="3070586" y="1325016"/>
                  <a:pt x="3088317" y="1332789"/>
                  <a:pt x="3097546" y="1332789"/>
                </a:cubicBezTo>
                <a:cubicBezTo>
                  <a:pt x="3106776" y="1332789"/>
                  <a:pt x="3116006" y="1333760"/>
                  <a:pt x="3125236" y="1335704"/>
                </a:cubicBezTo>
                <a:cubicBezTo>
                  <a:pt x="3134465" y="1337647"/>
                  <a:pt x="3143938" y="1336918"/>
                  <a:pt x="3153653" y="1333518"/>
                </a:cubicBezTo>
                <a:cubicBezTo>
                  <a:pt x="3163369" y="1330117"/>
                  <a:pt x="3177942" y="1326960"/>
                  <a:pt x="3197373" y="1324045"/>
                </a:cubicBezTo>
                <a:cubicBezTo>
                  <a:pt x="3184743" y="1238549"/>
                  <a:pt x="3171627" y="1143580"/>
                  <a:pt x="3158025" y="1039138"/>
                </a:cubicBezTo>
                <a:cubicBezTo>
                  <a:pt x="3144424" y="934696"/>
                  <a:pt x="3138352" y="843613"/>
                  <a:pt x="3139809" y="765889"/>
                </a:cubicBezTo>
                <a:cubicBezTo>
                  <a:pt x="3141266" y="688165"/>
                  <a:pt x="3138594" y="640074"/>
                  <a:pt x="3131793" y="621614"/>
                </a:cubicBezTo>
                <a:lnTo>
                  <a:pt x="3096818" y="598297"/>
                </a:lnTo>
                <a:lnTo>
                  <a:pt x="3080787" y="604126"/>
                </a:lnTo>
                <a:lnTo>
                  <a:pt x="3076415" y="615785"/>
                </a:lnTo>
                <a:cubicBezTo>
                  <a:pt x="3061842" y="624529"/>
                  <a:pt x="3051155" y="632058"/>
                  <a:pt x="3044354" y="638374"/>
                </a:cubicBezTo>
                <a:cubicBezTo>
                  <a:pt x="3037553" y="644689"/>
                  <a:pt x="3030267" y="648818"/>
                  <a:pt x="3022494" y="650761"/>
                </a:cubicBezTo>
                <a:cubicBezTo>
                  <a:pt x="3014722" y="652704"/>
                  <a:pt x="3007678" y="655133"/>
                  <a:pt x="3001363" y="658047"/>
                </a:cubicBezTo>
                <a:cubicBezTo>
                  <a:pt x="2995048" y="660962"/>
                  <a:pt x="2989219" y="661205"/>
                  <a:pt x="2983875" y="658776"/>
                </a:cubicBezTo>
                <a:cubicBezTo>
                  <a:pt x="2978532" y="656347"/>
                  <a:pt x="2972702" y="654647"/>
                  <a:pt x="2966387" y="653676"/>
                </a:cubicBezTo>
                <a:cubicBezTo>
                  <a:pt x="2960072" y="652704"/>
                  <a:pt x="2952543" y="648818"/>
                  <a:pt x="2943799" y="642017"/>
                </a:cubicBezTo>
                <a:cubicBezTo>
                  <a:pt x="2935055" y="635216"/>
                  <a:pt x="2923396" y="625500"/>
                  <a:pt x="2908823" y="612870"/>
                </a:cubicBezTo>
                <a:lnTo>
                  <a:pt x="2878219" y="573523"/>
                </a:lnTo>
                <a:cubicBezTo>
                  <a:pt x="2881134" y="586153"/>
                  <a:pt x="2883563" y="594897"/>
                  <a:pt x="2885506" y="599754"/>
                </a:cubicBezTo>
                <a:cubicBezTo>
                  <a:pt x="2887449" y="604612"/>
                  <a:pt x="2887692" y="610199"/>
                  <a:pt x="2886234" y="616514"/>
                </a:cubicBezTo>
                <a:cubicBezTo>
                  <a:pt x="2884777" y="622829"/>
                  <a:pt x="2883077" y="633759"/>
                  <a:pt x="2881134" y="649303"/>
                </a:cubicBezTo>
                <a:lnTo>
                  <a:pt x="2860731" y="665334"/>
                </a:lnTo>
                <a:lnTo>
                  <a:pt x="2850530" y="658047"/>
                </a:lnTo>
                <a:cubicBezTo>
                  <a:pt x="2839843" y="661934"/>
                  <a:pt x="2832070" y="664363"/>
                  <a:pt x="2827213" y="665334"/>
                </a:cubicBezTo>
                <a:cubicBezTo>
                  <a:pt x="2822355" y="666306"/>
                  <a:pt x="2810211" y="672378"/>
                  <a:pt x="2790780" y="683551"/>
                </a:cubicBezTo>
                <a:cubicBezTo>
                  <a:pt x="2771349" y="694723"/>
                  <a:pt x="2758718" y="701039"/>
                  <a:pt x="2752889" y="702496"/>
                </a:cubicBezTo>
                <a:cubicBezTo>
                  <a:pt x="2747060" y="703953"/>
                  <a:pt x="2741716" y="705653"/>
                  <a:pt x="2736858" y="707596"/>
                </a:cubicBezTo>
                <a:cubicBezTo>
                  <a:pt x="2732001" y="709540"/>
                  <a:pt x="2727143" y="710997"/>
                  <a:pt x="2722285" y="711968"/>
                </a:cubicBezTo>
                <a:cubicBezTo>
                  <a:pt x="2717427" y="712940"/>
                  <a:pt x="2712570" y="714154"/>
                  <a:pt x="2707712" y="715612"/>
                </a:cubicBezTo>
                <a:cubicBezTo>
                  <a:pt x="2702854" y="717069"/>
                  <a:pt x="2696053" y="715855"/>
                  <a:pt x="2687309" y="711968"/>
                </a:cubicBezTo>
                <a:lnTo>
                  <a:pt x="2678566" y="719255"/>
                </a:lnTo>
                <a:lnTo>
                  <a:pt x="2668364" y="714883"/>
                </a:lnTo>
                <a:lnTo>
                  <a:pt x="2647962" y="694481"/>
                </a:lnTo>
                <a:lnTo>
                  <a:pt x="2634846" y="746944"/>
                </a:lnTo>
                <a:cubicBezTo>
                  <a:pt x="2640675" y="755688"/>
                  <a:pt x="2645047" y="761517"/>
                  <a:pt x="2647962" y="764432"/>
                </a:cubicBezTo>
                <a:cubicBezTo>
                  <a:pt x="2650876" y="767347"/>
                  <a:pt x="2651362" y="777548"/>
                  <a:pt x="2649419" y="795036"/>
                </a:cubicBezTo>
                <a:lnTo>
                  <a:pt x="2634846" y="802323"/>
                </a:lnTo>
                <a:cubicBezTo>
                  <a:pt x="2632903" y="812038"/>
                  <a:pt x="2628045" y="821754"/>
                  <a:pt x="2620273" y="831469"/>
                </a:cubicBezTo>
                <a:cubicBezTo>
                  <a:pt x="2612500" y="841185"/>
                  <a:pt x="2607885" y="853815"/>
                  <a:pt x="2606428" y="869360"/>
                </a:cubicBezTo>
                <a:cubicBezTo>
                  <a:pt x="2604971" y="884904"/>
                  <a:pt x="2602056" y="901664"/>
                  <a:pt x="2597684" y="919637"/>
                </a:cubicBezTo>
                <a:cubicBezTo>
                  <a:pt x="2593312" y="937611"/>
                  <a:pt x="2591126" y="956799"/>
                  <a:pt x="2591126" y="977202"/>
                </a:cubicBezTo>
                <a:cubicBezTo>
                  <a:pt x="2591126" y="997604"/>
                  <a:pt x="2590154" y="1017521"/>
                  <a:pt x="2588211" y="1036952"/>
                </a:cubicBezTo>
                <a:cubicBezTo>
                  <a:pt x="2586268" y="1056383"/>
                  <a:pt x="2587968" y="1089901"/>
                  <a:pt x="2593312" y="1137507"/>
                </a:cubicBezTo>
                <a:cubicBezTo>
                  <a:pt x="2598655" y="1185113"/>
                  <a:pt x="2601327" y="1213774"/>
                  <a:pt x="2601327" y="1223490"/>
                </a:cubicBezTo>
                <a:cubicBezTo>
                  <a:pt x="2601327" y="1233205"/>
                  <a:pt x="2601813" y="1242678"/>
                  <a:pt x="2602785" y="1251907"/>
                </a:cubicBezTo>
                <a:cubicBezTo>
                  <a:pt x="2603756" y="1261137"/>
                  <a:pt x="2600841" y="1270367"/>
                  <a:pt x="2594041" y="1279597"/>
                </a:cubicBezTo>
                <a:cubicBezTo>
                  <a:pt x="2587240" y="1288826"/>
                  <a:pt x="2584325" y="1298785"/>
                  <a:pt x="2585297" y="1309472"/>
                </a:cubicBezTo>
                <a:cubicBezTo>
                  <a:pt x="2586268" y="1320159"/>
                  <a:pt x="2585540" y="1326474"/>
                  <a:pt x="2583111" y="1328417"/>
                </a:cubicBezTo>
                <a:cubicBezTo>
                  <a:pt x="2580682" y="1330360"/>
                  <a:pt x="2576553" y="1334732"/>
                  <a:pt x="2570723" y="1341533"/>
                </a:cubicBezTo>
                <a:lnTo>
                  <a:pt x="2560522" y="1328417"/>
                </a:lnTo>
                <a:lnTo>
                  <a:pt x="2551778" y="1321130"/>
                </a:lnTo>
                <a:cubicBezTo>
                  <a:pt x="2540120" y="1302671"/>
                  <a:pt x="2531376" y="1290284"/>
                  <a:pt x="2525546" y="1283969"/>
                </a:cubicBezTo>
                <a:cubicBezTo>
                  <a:pt x="2519717" y="1277653"/>
                  <a:pt x="2516317" y="1267452"/>
                  <a:pt x="2515345" y="1253365"/>
                </a:cubicBezTo>
                <a:cubicBezTo>
                  <a:pt x="2514374" y="1239277"/>
                  <a:pt x="2512673" y="1225676"/>
                  <a:pt x="2510244" y="1212560"/>
                </a:cubicBezTo>
                <a:cubicBezTo>
                  <a:pt x="2507816" y="1199444"/>
                  <a:pt x="2503201" y="1162282"/>
                  <a:pt x="2496400" y="1101074"/>
                </a:cubicBezTo>
                <a:cubicBezTo>
                  <a:pt x="2489599" y="1039867"/>
                  <a:pt x="2487170" y="1000033"/>
                  <a:pt x="2489113" y="981574"/>
                </a:cubicBezTo>
                <a:cubicBezTo>
                  <a:pt x="2491056" y="963114"/>
                  <a:pt x="2492271" y="942226"/>
                  <a:pt x="2492757" y="918909"/>
                </a:cubicBezTo>
                <a:cubicBezTo>
                  <a:pt x="2493242" y="895591"/>
                  <a:pt x="2496157" y="871788"/>
                  <a:pt x="2501501" y="847500"/>
                </a:cubicBezTo>
                <a:cubicBezTo>
                  <a:pt x="2506844" y="823211"/>
                  <a:pt x="2510973" y="799408"/>
                  <a:pt x="2513888" y="776091"/>
                </a:cubicBezTo>
                <a:cubicBezTo>
                  <a:pt x="2516802" y="752774"/>
                  <a:pt x="2522875" y="730185"/>
                  <a:pt x="2532104" y="708325"/>
                </a:cubicBezTo>
                <a:cubicBezTo>
                  <a:pt x="2541334" y="686465"/>
                  <a:pt x="2547892" y="665820"/>
                  <a:pt x="2551778" y="646389"/>
                </a:cubicBezTo>
                <a:lnTo>
                  <a:pt x="2585297" y="675535"/>
                </a:lnTo>
                <a:lnTo>
                  <a:pt x="2614443" y="704682"/>
                </a:lnTo>
                <a:cubicBezTo>
                  <a:pt x="2621244" y="695938"/>
                  <a:pt x="2625859" y="690594"/>
                  <a:pt x="2628288" y="688651"/>
                </a:cubicBezTo>
                <a:cubicBezTo>
                  <a:pt x="2630717" y="686708"/>
                  <a:pt x="2632417" y="683551"/>
                  <a:pt x="2633388" y="679179"/>
                </a:cubicBezTo>
                <a:cubicBezTo>
                  <a:pt x="2634360" y="674807"/>
                  <a:pt x="2633874" y="671406"/>
                  <a:pt x="2631931" y="668977"/>
                </a:cubicBezTo>
                <a:cubicBezTo>
                  <a:pt x="2629988" y="666549"/>
                  <a:pt x="2622701" y="654161"/>
                  <a:pt x="2610071" y="631816"/>
                </a:cubicBezTo>
                <a:cubicBezTo>
                  <a:pt x="2597441" y="609470"/>
                  <a:pt x="2591126" y="596111"/>
                  <a:pt x="2591126" y="591739"/>
                </a:cubicBezTo>
                <a:cubicBezTo>
                  <a:pt x="2591126" y="587367"/>
                  <a:pt x="2590154" y="578866"/>
                  <a:pt x="2588211" y="566236"/>
                </a:cubicBezTo>
                <a:cubicBezTo>
                  <a:pt x="2602785" y="549720"/>
                  <a:pt x="2613472" y="538547"/>
                  <a:pt x="2620273" y="532717"/>
                </a:cubicBezTo>
                <a:cubicBezTo>
                  <a:pt x="2627073" y="526888"/>
                  <a:pt x="2630960" y="520816"/>
                  <a:pt x="2631931" y="514501"/>
                </a:cubicBezTo>
                <a:cubicBezTo>
                  <a:pt x="2632903" y="508186"/>
                  <a:pt x="2634846" y="498713"/>
                  <a:pt x="2637760" y="486083"/>
                </a:cubicBezTo>
                <a:lnTo>
                  <a:pt x="2608614" y="503571"/>
                </a:lnTo>
                <a:lnTo>
                  <a:pt x="2626102" y="484626"/>
                </a:lnTo>
                <a:lnTo>
                  <a:pt x="2636303" y="480254"/>
                </a:lnTo>
                <a:cubicBezTo>
                  <a:pt x="2630474" y="475396"/>
                  <a:pt x="2624159" y="473453"/>
                  <a:pt x="2617358" y="474424"/>
                </a:cubicBezTo>
                <a:cubicBezTo>
                  <a:pt x="2610557" y="475396"/>
                  <a:pt x="2605942" y="477339"/>
                  <a:pt x="2603513" y="480254"/>
                </a:cubicBezTo>
                <a:cubicBezTo>
                  <a:pt x="2601084" y="483168"/>
                  <a:pt x="2589912" y="494098"/>
                  <a:pt x="2569995" y="513044"/>
                </a:cubicBezTo>
                <a:cubicBezTo>
                  <a:pt x="2550078" y="531989"/>
                  <a:pt x="2531861" y="545833"/>
                  <a:pt x="2515345" y="554577"/>
                </a:cubicBezTo>
                <a:cubicBezTo>
                  <a:pt x="2498829" y="563321"/>
                  <a:pt x="2483527" y="572794"/>
                  <a:pt x="2469439" y="582995"/>
                </a:cubicBezTo>
                <a:cubicBezTo>
                  <a:pt x="2455352" y="593196"/>
                  <a:pt x="2441993" y="600240"/>
                  <a:pt x="2429363" y="604126"/>
                </a:cubicBezTo>
                <a:lnTo>
                  <a:pt x="2423534" y="611413"/>
                </a:lnTo>
                <a:lnTo>
                  <a:pt x="2408960" y="621614"/>
                </a:lnTo>
                <a:lnTo>
                  <a:pt x="2407503" y="628901"/>
                </a:lnTo>
                <a:lnTo>
                  <a:pt x="2372527" y="637645"/>
                </a:lnTo>
                <a:lnTo>
                  <a:pt x="2371070" y="644932"/>
                </a:lnTo>
                <a:cubicBezTo>
                  <a:pt x="2347753" y="658533"/>
                  <a:pt x="2332451" y="665091"/>
                  <a:pt x="2325164" y="664605"/>
                </a:cubicBezTo>
                <a:cubicBezTo>
                  <a:pt x="2317878" y="664120"/>
                  <a:pt x="2306462" y="664363"/>
                  <a:pt x="2290917" y="665334"/>
                </a:cubicBezTo>
                <a:cubicBezTo>
                  <a:pt x="2290917" y="655619"/>
                  <a:pt x="2288731" y="648575"/>
                  <a:pt x="2284359" y="644203"/>
                </a:cubicBezTo>
                <a:cubicBezTo>
                  <a:pt x="2279987" y="639831"/>
                  <a:pt x="2278530" y="631573"/>
                  <a:pt x="2279987" y="619428"/>
                </a:cubicBezTo>
                <a:cubicBezTo>
                  <a:pt x="2281444" y="607284"/>
                  <a:pt x="2288488" y="591496"/>
                  <a:pt x="2301118" y="572065"/>
                </a:cubicBezTo>
                <a:cubicBezTo>
                  <a:pt x="2313749" y="552634"/>
                  <a:pt x="2332694" y="530531"/>
                  <a:pt x="2357954" y="505757"/>
                </a:cubicBezTo>
                <a:cubicBezTo>
                  <a:pt x="2383214" y="480982"/>
                  <a:pt x="2398273" y="464466"/>
                  <a:pt x="2403131" y="456208"/>
                </a:cubicBezTo>
                <a:cubicBezTo>
                  <a:pt x="2407989" y="447950"/>
                  <a:pt x="2414061" y="439934"/>
                  <a:pt x="2421348" y="432162"/>
                </a:cubicBezTo>
                <a:cubicBezTo>
                  <a:pt x="2428634" y="424390"/>
                  <a:pt x="2447822" y="399129"/>
                  <a:pt x="2478912" y="356381"/>
                </a:cubicBezTo>
                <a:cubicBezTo>
                  <a:pt x="2510002" y="313633"/>
                  <a:pt x="2527975" y="289344"/>
                  <a:pt x="2532833" y="283515"/>
                </a:cubicBezTo>
                <a:cubicBezTo>
                  <a:pt x="2537691" y="277686"/>
                  <a:pt x="2541577" y="269185"/>
                  <a:pt x="2544492" y="258012"/>
                </a:cubicBezTo>
                <a:cubicBezTo>
                  <a:pt x="2547406" y="246839"/>
                  <a:pt x="2552264" y="236880"/>
                  <a:pt x="2559065" y="228137"/>
                </a:cubicBezTo>
                <a:cubicBezTo>
                  <a:pt x="2565866" y="219393"/>
                  <a:pt x="2573152" y="209434"/>
                  <a:pt x="2580925" y="198261"/>
                </a:cubicBezTo>
                <a:cubicBezTo>
                  <a:pt x="2588697" y="187088"/>
                  <a:pt x="2607642" y="155270"/>
                  <a:pt x="2637760" y="102807"/>
                </a:cubicBezTo>
                <a:cubicBezTo>
                  <a:pt x="2631931" y="86290"/>
                  <a:pt x="2630960" y="74146"/>
                  <a:pt x="2634846" y="66373"/>
                </a:cubicBezTo>
                <a:cubicBezTo>
                  <a:pt x="2646504" y="63459"/>
                  <a:pt x="2654763" y="60787"/>
                  <a:pt x="2659620" y="58358"/>
                </a:cubicBezTo>
                <a:cubicBezTo>
                  <a:pt x="2664478" y="55929"/>
                  <a:pt x="2669093" y="56172"/>
                  <a:pt x="2673465" y="59087"/>
                </a:cubicBezTo>
                <a:cubicBezTo>
                  <a:pt x="2677837" y="62001"/>
                  <a:pt x="2682452" y="64187"/>
                  <a:pt x="2687309" y="65645"/>
                </a:cubicBezTo>
                <a:cubicBezTo>
                  <a:pt x="2692167" y="67102"/>
                  <a:pt x="2697268" y="69531"/>
                  <a:pt x="2702611" y="72931"/>
                </a:cubicBezTo>
                <a:cubicBezTo>
                  <a:pt x="2707955" y="76332"/>
                  <a:pt x="2713055" y="79732"/>
                  <a:pt x="2717913" y="83133"/>
                </a:cubicBezTo>
                <a:cubicBezTo>
                  <a:pt x="2722771" y="86533"/>
                  <a:pt x="2728843" y="88233"/>
                  <a:pt x="2736130" y="88233"/>
                </a:cubicBezTo>
                <a:cubicBezTo>
                  <a:pt x="2743416" y="88233"/>
                  <a:pt x="2748517" y="89205"/>
                  <a:pt x="2751432" y="91148"/>
                </a:cubicBezTo>
                <a:cubicBezTo>
                  <a:pt x="2754346" y="93091"/>
                  <a:pt x="2775235" y="107179"/>
                  <a:pt x="2814097" y="133410"/>
                </a:cubicBezTo>
                <a:cubicBezTo>
                  <a:pt x="2833528" y="155756"/>
                  <a:pt x="2843000" y="168386"/>
                  <a:pt x="2842515" y="171301"/>
                </a:cubicBezTo>
                <a:cubicBezTo>
                  <a:pt x="2842029" y="174215"/>
                  <a:pt x="2843000" y="177373"/>
                  <a:pt x="2845429" y="180773"/>
                </a:cubicBezTo>
                <a:cubicBezTo>
                  <a:pt x="2847858" y="184174"/>
                  <a:pt x="2849558" y="189760"/>
                  <a:pt x="2850530" y="197533"/>
                </a:cubicBezTo>
                <a:cubicBezTo>
                  <a:pt x="2851501" y="205305"/>
                  <a:pt x="2852959" y="211620"/>
                  <a:pt x="2854902" y="216478"/>
                </a:cubicBezTo>
                <a:cubicBezTo>
                  <a:pt x="2851016" y="221336"/>
                  <a:pt x="2845672" y="229351"/>
                  <a:pt x="2838871" y="240524"/>
                </a:cubicBezTo>
                <a:cubicBezTo>
                  <a:pt x="2832070" y="251697"/>
                  <a:pt x="2824541" y="261655"/>
                  <a:pt x="2816283" y="270399"/>
                </a:cubicBezTo>
                <a:cubicBezTo>
                  <a:pt x="2808025" y="279143"/>
                  <a:pt x="2801952" y="287401"/>
                  <a:pt x="2798066" y="295173"/>
                </a:cubicBezTo>
                <a:lnTo>
                  <a:pt x="2782036" y="306832"/>
                </a:lnTo>
                <a:cubicBezTo>
                  <a:pt x="2783007" y="312661"/>
                  <a:pt x="2780578" y="318248"/>
                  <a:pt x="2774749" y="323591"/>
                </a:cubicBezTo>
                <a:cubicBezTo>
                  <a:pt x="2768920" y="328935"/>
                  <a:pt x="2765033" y="333064"/>
                  <a:pt x="2763090" y="335979"/>
                </a:cubicBezTo>
                <a:cubicBezTo>
                  <a:pt x="2761147" y="338893"/>
                  <a:pt x="2753375" y="348609"/>
                  <a:pt x="2739773" y="365125"/>
                </a:cubicBezTo>
                <a:cubicBezTo>
                  <a:pt x="2726171" y="381641"/>
                  <a:pt x="2719371" y="391600"/>
                  <a:pt x="2719371" y="395000"/>
                </a:cubicBezTo>
                <a:cubicBezTo>
                  <a:pt x="2719371" y="398401"/>
                  <a:pt x="2718885" y="402287"/>
                  <a:pt x="2717913" y="406659"/>
                </a:cubicBezTo>
                <a:cubicBezTo>
                  <a:pt x="2716942" y="411031"/>
                  <a:pt x="2717913" y="422447"/>
                  <a:pt x="2720828" y="440906"/>
                </a:cubicBezTo>
                <a:cubicBezTo>
                  <a:pt x="2742202" y="417589"/>
                  <a:pt x="2755318" y="401558"/>
                  <a:pt x="2760176" y="392814"/>
                </a:cubicBezTo>
                <a:cubicBezTo>
                  <a:pt x="2765033" y="384070"/>
                  <a:pt x="2787865" y="346909"/>
                  <a:pt x="2828670" y="281329"/>
                </a:cubicBezTo>
                <a:cubicBezTo>
                  <a:pt x="2869475" y="215749"/>
                  <a:pt x="2895950" y="176644"/>
                  <a:pt x="2908094" y="164014"/>
                </a:cubicBezTo>
                <a:cubicBezTo>
                  <a:pt x="2920238" y="151384"/>
                  <a:pt x="2942341" y="126124"/>
                  <a:pt x="2974402" y="88233"/>
                </a:cubicBezTo>
                <a:lnTo>
                  <a:pt x="3009378" y="62001"/>
                </a:lnTo>
                <a:lnTo>
                  <a:pt x="3013750" y="48886"/>
                </a:lnTo>
                <a:cubicBezTo>
                  <a:pt x="3023466" y="49857"/>
                  <a:pt x="3031724" y="46942"/>
                  <a:pt x="3038525" y="40142"/>
                </a:cubicBezTo>
                <a:close/>
                <a:moveTo>
                  <a:pt x="496765" y="0"/>
                </a:moveTo>
                <a:cubicBezTo>
                  <a:pt x="512310" y="4858"/>
                  <a:pt x="535142" y="17002"/>
                  <a:pt x="565260" y="36433"/>
                </a:cubicBezTo>
                <a:cubicBezTo>
                  <a:pt x="587605" y="58779"/>
                  <a:pt x="607522" y="83068"/>
                  <a:pt x="625010" y="109299"/>
                </a:cubicBezTo>
                <a:cubicBezTo>
                  <a:pt x="704677" y="98612"/>
                  <a:pt x="784344" y="87925"/>
                  <a:pt x="864011" y="77238"/>
                </a:cubicBezTo>
                <a:lnTo>
                  <a:pt x="865469" y="65580"/>
                </a:lnTo>
                <a:cubicBezTo>
                  <a:pt x="870326" y="69466"/>
                  <a:pt x="874941" y="71166"/>
                  <a:pt x="879313" y="70680"/>
                </a:cubicBezTo>
                <a:cubicBezTo>
                  <a:pt x="883685" y="70195"/>
                  <a:pt x="887571" y="71166"/>
                  <a:pt x="890972" y="73595"/>
                </a:cubicBezTo>
                <a:cubicBezTo>
                  <a:pt x="894372" y="76024"/>
                  <a:pt x="920361" y="94240"/>
                  <a:pt x="968939" y="128245"/>
                </a:cubicBezTo>
                <a:cubicBezTo>
                  <a:pt x="978654" y="141846"/>
                  <a:pt x="985455" y="150833"/>
                  <a:pt x="989341" y="155205"/>
                </a:cubicBezTo>
                <a:cubicBezTo>
                  <a:pt x="993228" y="159577"/>
                  <a:pt x="995656" y="165164"/>
                  <a:pt x="996628" y="171964"/>
                </a:cubicBezTo>
                <a:cubicBezTo>
                  <a:pt x="997599" y="178765"/>
                  <a:pt x="999300" y="185323"/>
                  <a:pt x="1001729" y="191638"/>
                </a:cubicBezTo>
                <a:cubicBezTo>
                  <a:pt x="1004157" y="197953"/>
                  <a:pt x="1004400" y="203540"/>
                  <a:pt x="1002457" y="208398"/>
                </a:cubicBezTo>
                <a:cubicBezTo>
                  <a:pt x="1000514" y="213255"/>
                  <a:pt x="997599" y="221513"/>
                  <a:pt x="993713" y="233172"/>
                </a:cubicBezTo>
                <a:cubicBezTo>
                  <a:pt x="983998" y="236087"/>
                  <a:pt x="970153" y="245559"/>
                  <a:pt x="952179" y="261590"/>
                </a:cubicBezTo>
                <a:cubicBezTo>
                  <a:pt x="934206" y="277620"/>
                  <a:pt x="921819" y="286850"/>
                  <a:pt x="915018" y="289279"/>
                </a:cubicBezTo>
                <a:cubicBezTo>
                  <a:pt x="908217" y="291708"/>
                  <a:pt x="901659" y="294865"/>
                  <a:pt x="895344" y="298752"/>
                </a:cubicBezTo>
                <a:cubicBezTo>
                  <a:pt x="889029" y="302638"/>
                  <a:pt x="884171" y="304338"/>
                  <a:pt x="880771" y="303852"/>
                </a:cubicBezTo>
                <a:cubicBezTo>
                  <a:pt x="877370" y="303367"/>
                  <a:pt x="871541" y="305553"/>
                  <a:pt x="863283" y="310410"/>
                </a:cubicBezTo>
                <a:cubicBezTo>
                  <a:pt x="855024" y="315268"/>
                  <a:pt x="847009" y="316240"/>
                  <a:pt x="839237" y="313325"/>
                </a:cubicBezTo>
                <a:cubicBezTo>
                  <a:pt x="822720" y="326927"/>
                  <a:pt x="812762" y="333728"/>
                  <a:pt x="809362" y="333728"/>
                </a:cubicBezTo>
                <a:cubicBezTo>
                  <a:pt x="805961" y="333728"/>
                  <a:pt x="789202" y="341500"/>
                  <a:pt x="759084" y="357045"/>
                </a:cubicBezTo>
                <a:cubicBezTo>
                  <a:pt x="798917" y="362874"/>
                  <a:pt x="827335" y="368218"/>
                  <a:pt x="844337" y="373075"/>
                </a:cubicBezTo>
                <a:cubicBezTo>
                  <a:pt x="861340" y="377933"/>
                  <a:pt x="878342" y="382062"/>
                  <a:pt x="895344" y="385463"/>
                </a:cubicBezTo>
                <a:cubicBezTo>
                  <a:pt x="912346" y="388863"/>
                  <a:pt x="947079" y="402465"/>
                  <a:pt x="999543" y="426268"/>
                </a:cubicBezTo>
                <a:cubicBezTo>
                  <a:pt x="1052006" y="450071"/>
                  <a:pt x="1110299" y="490633"/>
                  <a:pt x="1174422" y="547954"/>
                </a:cubicBezTo>
                <a:lnTo>
                  <a:pt x="1170050" y="561070"/>
                </a:lnTo>
                <a:cubicBezTo>
                  <a:pt x="1176850" y="568843"/>
                  <a:pt x="1179765" y="578072"/>
                  <a:pt x="1178794" y="588759"/>
                </a:cubicBezTo>
                <a:cubicBezTo>
                  <a:pt x="1169078" y="593617"/>
                  <a:pt x="1160334" y="599932"/>
                  <a:pt x="1152562" y="607705"/>
                </a:cubicBezTo>
                <a:lnTo>
                  <a:pt x="1143818" y="625193"/>
                </a:lnTo>
                <a:lnTo>
                  <a:pt x="1121958" y="636851"/>
                </a:lnTo>
                <a:cubicBezTo>
                  <a:pt x="1102527" y="630050"/>
                  <a:pt x="1089168" y="626407"/>
                  <a:pt x="1081881" y="625921"/>
                </a:cubicBezTo>
                <a:cubicBezTo>
                  <a:pt x="1074595" y="625435"/>
                  <a:pt x="1069737" y="623978"/>
                  <a:pt x="1067308" y="621549"/>
                </a:cubicBezTo>
                <a:cubicBezTo>
                  <a:pt x="1064879" y="619120"/>
                  <a:pt x="1047149" y="605276"/>
                  <a:pt x="1014116" y="580016"/>
                </a:cubicBezTo>
                <a:lnTo>
                  <a:pt x="986427" y="584387"/>
                </a:lnTo>
                <a:lnTo>
                  <a:pt x="992256" y="563985"/>
                </a:lnTo>
                <a:cubicBezTo>
                  <a:pt x="975740" y="560099"/>
                  <a:pt x="963352" y="556455"/>
                  <a:pt x="955094" y="553055"/>
                </a:cubicBezTo>
                <a:cubicBezTo>
                  <a:pt x="946836" y="549654"/>
                  <a:pt x="929105" y="553784"/>
                  <a:pt x="901902" y="565442"/>
                </a:cubicBezTo>
                <a:lnTo>
                  <a:pt x="896072" y="559613"/>
                </a:lnTo>
                <a:cubicBezTo>
                  <a:pt x="881499" y="565442"/>
                  <a:pt x="871541" y="568357"/>
                  <a:pt x="866197" y="568357"/>
                </a:cubicBezTo>
                <a:cubicBezTo>
                  <a:pt x="860854" y="568357"/>
                  <a:pt x="845552" y="572729"/>
                  <a:pt x="820292" y="581473"/>
                </a:cubicBezTo>
                <a:cubicBezTo>
                  <a:pt x="844580" y="597018"/>
                  <a:pt x="866926" y="614505"/>
                  <a:pt x="887328" y="633936"/>
                </a:cubicBezTo>
                <a:cubicBezTo>
                  <a:pt x="890243" y="639766"/>
                  <a:pt x="892672" y="643895"/>
                  <a:pt x="894615" y="646324"/>
                </a:cubicBezTo>
                <a:cubicBezTo>
                  <a:pt x="896558" y="648753"/>
                  <a:pt x="897044" y="651667"/>
                  <a:pt x="896072" y="655068"/>
                </a:cubicBezTo>
                <a:cubicBezTo>
                  <a:pt x="895101" y="658468"/>
                  <a:pt x="893644" y="664540"/>
                  <a:pt x="891701" y="673284"/>
                </a:cubicBezTo>
                <a:cubicBezTo>
                  <a:pt x="881985" y="678142"/>
                  <a:pt x="873970" y="683243"/>
                  <a:pt x="867655" y="688586"/>
                </a:cubicBezTo>
                <a:cubicBezTo>
                  <a:pt x="861340" y="693930"/>
                  <a:pt x="851138" y="695630"/>
                  <a:pt x="837051" y="693687"/>
                </a:cubicBezTo>
                <a:cubicBezTo>
                  <a:pt x="822963" y="691744"/>
                  <a:pt x="813248" y="692715"/>
                  <a:pt x="807904" y="696601"/>
                </a:cubicBezTo>
                <a:cubicBezTo>
                  <a:pt x="802561" y="700488"/>
                  <a:pt x="796974" y="703645"/>
                  <a:pt x="791145" y="706074"/>
                </a:cubicBezTo>
                <a:cubicBezTo>
                  <a:pt x="785316" y="708503"/>
                  <a:pt x="769285" y="721619"/>
                  <a:pt x="743053" y="745422"/>
                </a:cubicBezTo>
                <a:cubicBezTo>
                  <a:pt x="716821" y="769225"/>
                  <a:pt x="700791" y="782098"/>
                  <a:pt x="694962" y="784041"/>
                </a:cubicBezTo>
                <a:cubicBezTo>
                  <a:pt x="689132" y="785984"/>
                  <a:pt x="679417" y="791813"/>
                  <a:pt x="665815" y="801529"/>
                </a:cubicBezTo>
                <a:lnTo>
                  <a:pt x="678931" y="817559"/>
                </a:lnTo>
                <a:cubicBezTo>
                  <a:pt x="788716" y="815616"/>
                  <a:pt x="847009" y="814888"/>
                  <a:pt x="853810" y="815373"/>
                </a:cubicBezTo>
                <a:cubicBezTo>
                  <a:pt x="860611" y="815859"/>
                  <a:pt x="863040" y="816588"/>
                  <a:pt x="861097" y="817559"/>
                </a:cubicBezTo>
                <a:lnTo>
                  <a:pt x="877127" y="801529"/>
                </a:lnTo>
                <a:cubicBezTo>
                  <a:pt x="888786" y="806387"/>
                  <a:pt x="900930" y="809301"/>
                  <a:pt x="913560" y="810273"/>
                </a:cubicBezTo>
                <a:lnTo>
                  <a:pt x="915018" y="816102"/>
                </a:lnTo>
                <a:cubicBezTo>
                  <a:pt x="932506" y="829704"/>
                  <a:pt x="959952" y="844034"/>
                  <a:pt x="997357" y="859093"/>
                </a:cubicBezTo>
                <a:cubicBezTo>
                  <a:pt x="1034761" y="874152"/>
                  <a:pt x="1062207" y="889454"/>
                  <a:pt x="1079696" y="904999"/>
                </a:cubicBezTo>
                <a:cubicBezTo>
                  <a:pt x="1079696" y="915686"/>
                  <a:pt x="1080667" y="926373"/>
                  <a:pt x="1082610" y="937060"/>
                </a:cubicBezTo>
                <a:cubicBezTo>
                  <a:pt x="1071923" y="945804"/>
                  <a:pt x="1062207" y="950905"/>
                  <a:pt x="1053464" y="952362"/>
                </a:cubicBezTo>
                <a:cubicBezTo>
                  <a:pt x="1044720" y="953819"/>
                  <a:pt x="1035733" y="956248"/>
                  <a:pt x="1026503" y="959649"/>
                </a:cubicBezTo>
                <a:cubicBezTo>
                  <a:pt x="1017273" y="963049"/>
                  <a:pt x="1008772" y="963535"/>
                  <a:pt x="1001000" y="961106"/>
                </a:cubicBezTo>
                <a:cubicBezTo>
                  <a:pt x="993228" y="958677"/>
                  <a:pt x="985941" y="956977"/>
                  <a:pt x="979140" y="956005"/>
                </a:cubicBezTo>
                <a:cubicBezTo>
                  <a:pt x="972339" y="955034"/>
                  <a:pt x="963838" y="951633"/>
                  <a:pt x="953637" y="945804"/>
                </a:cubicBezTo>
                <a:cubicBezTo>
                  <a:pt x="943436" y="939975"/>
                  <a:pt x="920361" y="930259"/>
                  <a:pt x="884414" y="916658"/>
                </a:cubicBezTo>
                <a:cubicBezTo>
                  <a:pt x="848466" y="903056"/>
                  <a:pt x="827821" y="893583"/>
                  <a:pt x="822478" y="888240"/>
                </a:cubicBezTo>
                <a:cubicBezTo>
                  <a:pt x="817134" y="882896"/>
                  <a:pt x="812033" y="879982"/>
                  <a:pt x="807176" y="879496"/>
                </a:cubicBezTo>
                <a:cubicBezTo>
                  <a:pt x="802318" y="879010"/>
                  <a:pt x="797703" y="878281"/>
                  <a:pt x="793331" y="877310"/>
                </a:cubicBezTo>
                <a:cubicBezTo>
                  <a:pt x="788959" y="876338"/>
                  <a:pt x="784101" y="877067"/>
                  <a:pt x="778758" y="879496"/>
                </a:cubicBezTo>
                <a:cubicBezTo>
                  <a:pt x="773414" y="881925"/>
                  <a:pt x="759084" y="885082"/>
                  <a:pt x="735767" y="888968"/>
                </a:cubicBezTo>
                <a:cubicBezTo>
                  <a:pt x="745482" y="916172"/>
                  <a:pt x="752283" y="934631"/>
                  <a:pt x="756169" y="944347"/>
                </a:cubicBezTo>
                <a:cubicBezTo>
                  <a:pt x="760055" y="954062"/>
                  <a:pt x="763213" y="965478"/>
                  <a:pt x="765642" y="978594"/>
                </a:cubicBezTo>
                <a:cubicBezTo>
                  <a:pt x="768071" y="991710"/>
                  <a:pt x="770500" y="1003611"/>
                  <a:pt x="772928" y="1014298"/>
                </a:cubicBezTo>
                <a:cubicBezTo>
                  <a:pt x="775357" y="1024985"/>
                  <a:pt x="776572" y="1050488"/>
                  <a:pt x="776572" y="1090808"/>
                </a:cubicBezTo>
                <a:cubicBezTo>
                  <a:pt x="776572" y="1131127"/>
                  <a:pt x="775357" y="1156388"/>
                  <a:pt x="772928" y="1166589"/>
                </a:cubicBezTo>
                <a:cubicBezTo>
                  <a:pt x="770500" y="1176790"/>
                  <a:pt x="768556" y="1187963"/>
                  <a:pt x="767099" y="1200107"/>
                </a:cubicBezTo>
                <a:cubicBezTo>
                  <a:pt x="765642" y="1212252"/>
                  <a:pt x="761756" y="1223667"/>
                  <a:pt x="755441" y="1234354"/>
                </a:cubicBezTo>
                <a:cubicBezTo>
                  <a:pt x="749126" y="1245041"/>
                  <a:pt x="743539" y="1255728"/>
                  <a:pt x="738681" y="1266416"/>
                </a:cubicBezTo>
                <a:cubicBezTo>
                  <a:pt x="733824" y="1277103"/>
                  <a:pt x="722165" y="1292162"/>
                  <a:pt x="703705" y="1311593"/>
                </a:cubicBezTo>
                <a:cubicBezTo>
                  <a:pt x="693990" y="1316450"/>
                  <a:pt x="686946" y="1321308"/>
                  <a:pt x="682574" y="1326166"/>
                </a:cubicBezTo>
                <a:cubicBezTo>
                  <a:pt x="678202" y="1331024"/>
                  <a:pt x="670430" y="1334910"/>
                  <a:pt x="659257" y="1337824"/>
                </a:cubicBezTo>
                <a:cubicBezTo>
                  <a:pt x="648084" y="1340739"/>
                  <a:pt x="637154" y="1344625"/>
                  <a:pt x="626467" y="1349483"/>
                </a:cubicBezTo>
                <a:cubicBezTo>
                  <a:pt x="615780" y="1354341"/>
                  <a:pt x="606551" y="1356527"/>
                  <a:pt x="598778" y="1356041"/>
                </a:cubicBezTo>
                <a:cubicBezTo>
                  <a:pt x="591006" y="1355555"/>
                  <a:pt x="584205" y="1355555"/>
                  <a:pt x="578376" y="1356041"/>
                </a:cubicBezTo>
                <a:cubicBezTo>
                  <a:pt x="572546" y="1356527"/>
                  <a:pt x="564531" y="1355312"/>
                  <a:pt x="554330" y="1352398"/>
                </a:cubicBezTo>
                <a:cubicBezTo>
                  <a:pt x="544128" y="1349483"/>
                  <a:pt x="535870" y="1347783"/>
                  <a:pt x="529555" y="1347297"/>
                </a:cubicBezTo>
                <a:cubicBezTo>
                  <a:pt x="523240" y="1346811"/>
                  <a:pt x="517897" y="1346083"/>
                  <a:pt x="513525" y="1345111"/>
                </a:cubicBezTo>
                <a:cubicBezTo>
                  <a:pt x="509153" y="1344139"/>
                  <a:pt x="504052" y="1344139"/>
                  <a:pt x="498223" y="1345111"/>
                </a:cubicBezTo>
                <a:cubicBezTo>
                  <a:pt x="492393" y="1346083"/>
                  <a:pt x="484135" y="1345597"/>
                  <a:pt x="473448" y="1343654"/>
                </a:cubicBezTo>
                <a:cubicBezTo>
                  <a:pt x="462761" y="1341711"/>
                  <a:pt x="445759" y="1341954"/>
                  <a:pt x="422442" y="1344382"/>
                </a:cubicBezTo>
                <a:cubicBezTo>
                  <a:pt x="399125" y="1346811"/>
                  <a:pt x="381880" y="1347297"/>
                  <a:pt x="370707" y="1345840"/>
                </a:cubicBezTo>
                <a:cubicBezTo>
                  <a:pt x="359534" y="1344382"/>
                  <a:pt x="350547" y="1343654"/>
                  <a:pt x="343746" y="1343654"/>
                </a:cubicBezTo>
                <a:cubicBezTo>
                  <a:pt x="336945" y="1343654"/>
                  <a:pt x="316786" y="1338310"/>
                  <a:pt x="283267" y="1327623"/>
                </a:cubicBezTo>
                <a:cubicBezTo>
                  <a:pt x="249749" y="1316936"/>
                  <a:pt x="220845" y="1311593"/>
                  <a:pt x="196557" y="1311593"/>
                </a:cubicBezTo>
                <a:cubicBezTo>
                  <a:pt x="172268" y="1311593"/>
                  <a:pt x="155266" y="1311593"/>
                  <a:pt x="145550" y="1311593"/>
                </a:cubicBezTo>
                <a:cubicBezTo>
                  <a:pt x="239790" y="1279531"/>
                  <a:pt x="305613" y="1253057"/>
                  <a:pt x="343018" y="1232168"/>
                </a:cubicBezTo>
                <a:cubicBezTo>
                  <a:pt x="380422" y="1211280"/>
                  <a:pt x="417827" y="1194764"/>
                  <a:pt x="455232" y="1182619"/>
                </a:cubicBezTo>
                <a:cubicBezTo>
                  <a:pt x="492636" y="1170475"/>
                  <a:pt x="520083" y="1161002"/>
                  <a:pt x="537570" y="1154201"/>
                </a:cubicBezTo>
                <a:cubicBezTo>
                  <a:pt x="549229" y="1141571"/>
                  <a:pt x="557730" y="1132827"/>
                  <a:pt x="563074" y="1127970"/>
                </a:cubicBezTo>
                <a:cubicBezTo>
                  <a:pt x="568417" y="1123112"/>
                  <a:pt x="573032" y="1116068"/>
                  <a:pt x="576918" y="1106838"/>
                </a:cubicBezTo>
                <a:cubicBezTo>
                  <a:pt x="580804" y="1097609"/>
                  <a:pt x="585419" y="1088136"/>
                  <a:pt x="590763" y="1078421"/>
                </a:cubicBezTo>
                <a:cubicBezTo>
                  <a:pt x="596106" y="1068705"/>
                  <a:pt x="599264" y="1056561"/>
                  <a:pt x="600235" y="1041988"/>
                </a:cubicBezTo>
                <a:cubicBezTo>
                  <a:pt x="601207" y="1027414"/>
                  <a:pt x="603150" y="1012598"/>
                  <a:pt x="606065" y="997539"/>
                </a:cubicBezTo>
                <a:cubicBezTo>
                  <a:pt x="608979" y="982480"/>
                  <a:pt x="609465" y="970579"/>
                  <a:pt x="607522" y="961835"/>
                </a:cubicBezTo>
                <a:cubicBezTo>
                  <a:pt x="605579" y="953091"/>
                  <a:pt x="603150" y="937546"/>
                  <a:pt x="600235" y="915200"/>
                </a:cubicBezTo>
                <a:cubicBezTo>
                  <a:pt x="551658" y="930745"/>
                  <a:pt x="504538" y="949204"/>
                  <a:pt x="458875" y="970579"/>
                </a:cubicBezTo>
                <a:lnTo>
                  <a:pt x="438472" y="993896"/>
                </a:lnTo>
                <a:cubicBezTo>
                  <a:pt x="419041" y="1008469"/>
                  <a:pt x="404711" y="1018913"/>
                  <a:pt x="395481" y="1025228"/>
                </a:cubicBezTo>
                <a:cubicBezTo>
                  <a:pt x="386252" y="1031543"/>
                  <a:pt x="374593" y="1036887"/>
                  <a:pt x="360506" y="1041259"/>
                </a:cubicBezTo>
                <a:cubicBezTo>
                  <a:pt x="346418" y="1045631"/>
                  <a:pt x="334031" y="1050003"/>
                  <a:pt x="323344" y="1054375"/>
                </a:cubicBezTo>
                <a:cubicBezTo>
                  <a:pt x="312657" y="1058747"/>
                  <a:pt x="304399" y="1061661"/>
                  <a:pt x="298569" y="1063119"/>
                </a:cubicBezTo>
                <a:cubicBezTo>
                  <a:pt x="292740" y="1064576"/>
                  <a:pt x="287154" y="1066276"/>
                  <a:pt x="281810" y="1068219"/>
                </a:cubicBezTo>
                <a:cubicBezTo>
                  <a:pt x="276466" y="1070162"/>
                  <a:pt x="257521" y="1069920"/>
                  <a:pt x="224974" y="1067491"/>
                </a:cubicBezTo>
                <a:cubicBezTo>
                  <a:pt x="192427" y="1065062"/>
                  <a:pt x="173968" y="1064090"/>
                  <a:pt x="169596" y="1064576"/>
                </a:cubicBezTo>
                <a:cubicBezTo>
                  <a:pt x="165224" y="1065062"/>
                  <a:pt x="160852" y="1065790"/>
                  <a:pt x="156480" y="1066762"/>
                </a:cubicBezTo>
                <a:cubicBezTo>
                  <a:pt x="152108" y="1067734"/>
                  <a:pt x="147979" y="1066762"/>
                  <a:pt x="144093" y="1063847"/>
                </a:cubicBezTo>
                <a:cubicBezTo>
                  <a:pt x="140207" y="1060933"/>
                  <a:pt x="135835" y="1058504"/>
                  <a:pt x="130977" y="1056561"/>
                </a:cubicBezTo>
                <a:cubicBezTo>
                  <a:pt x="126119" y="1054618"/>
                  <a:pt x="113975" y="1044902"/>
                  <a:pt x="94544" y="1027414"/>
                </a:cubicBezTo>
                <a:lnTo>
                  <a:pt x="66855" y="988066"/>
                </a:lnTo>
                <a:lnTo>
                  <a:pt x="71227" y="973493"/>
                </a:lnTo>
                <a:lnTo>
                  <a:pt x="93086" y="967664"/>
                </a:lnTo>
                <a:lnTo>
                  <a:pt x="100373" y="958920"/>
                </a:lnTo>
                <a:lnTo>
                  <a:pt x="116404" y="954548"/>
                </a:lnTo>
                <a:cubicBezTo>
                  <a:pt x="118347" y="959406"/>
                  <a:pt x="120776" y="964264"/>
                  <a:pt x="123690" y="969121"/>
                </a:cubicBezTo>
                <a:lnTo>
                  <a:pt x="120776" y="972036"/>
                </a:lnTo>
                <a:cubicBezTo>
                  <a:pt x="131463" y="977865"/>
                  <a:pt x="141421" y="979808"/>
                  <a:pt x="150651" y="977865"/>
                </a:cubicBezTo>
                <a:cubicBezTo>
                  <a:pt x="159880" y="975922"/>
                  <a:pt x="170568" y="974708"/>
                  <a:pt x="182712" y="974222"/>
                </a:cubicBezTo>
                <a:cubicBezTo>
                  <a:pt x="194856" y="973736"/>
                  <a:pt x="207972" y="969364"/>
                  <a:pt x="222060" y="961106"/>
                </a:cubicBezTo>
                <a:cubicBezTo>
                  <a:pt x="236147" y="952848"/>
                  <a:pt x="250235" y="945318"/>
                  <a:pt x="264322" y="938517"/>
                </a:cubicBezTo>
                <a:cubicBezTo>
                  <a:pt x="278410" y="931717"/>
                  <a:pt x="308285" y="919329"/>
                  <a:pt x="353948" y="901356"/>
                </a:cubicBezTo>
                <a:cubicBezTo>
                  <a:pt x="399611" y="883382"/>
                  <a:pt x="431672" y="872452"/>
                  <a:pt x="450131" y="868566"/>
                </a:cubicBezTo>
                <a:cubicBezTo>
                  <a:pt x="468590" y="864680"/>
                  <a:pt x="500652" y="855450"/>
                  <a:pt x="546314" y="840877"/>
                </a:cubicBezTo>
                <a:lnTo>
                  <a:pt x="555058" y="823389"/>
                </a:lnTo>
                <a:lnTo>
                  <a:pt x="541942" y="800072"/>
                </a:lnTo>
                <a:cubicBezTo>
                  <a:pt x="518625" y="779669"/>
                  <a:pt x="498708" y="765582"/>
                  <a:pt x="482192" y="757809"/>
                </a:cubicBezTo>
                <a:lnTo>
                  <a:pt x="477820" y="747608"/>
                </a:lnTo>
                <a:cubicBezTo>
                  <a:pt x="496280" y="746636"/>
                  <a:pt x="509638" y="745422"/>
                  <a:pt x="517897" y="743965"/>
                </a:cubicBezTo>
                <a:cubicBezTo>
                  <a:pt x="526155" y="742507"/>
                  <a:pt x="545829" y="745665"/>
                  <a:pt x="576918" y="753437"/>
                </a:cubicBezTo>
                <a:lnTo>
                  <a:pt x="664358" y="597503"/>
                </a:lnTo>
                <a:lnTo>
                  <a:pt x="661443" y="591674"/>
                </a:lnTo>
                <a:lnTo>
                  <a:pt x="581290" y="633936"/>
                </a:lnTo>
                <a:cubicBezTo>
                  <a:pt x="578376" y="645595"/>
                  <a:pt x="573032" y="655068"/>
                  <a:pt x="565260" y="662354"/>
                </a:cubicBezTo>
                <a:cubicBezTo>
                  <a:pt x="557487" y="669641"/>
                  <a:pt x="545829" y="683485"/>
                  <a:pt x="530284" y="703888"/>
                </a:cubicBezTo>
                <a:lnTo>
                  <a:pt x="476363" y="738864"/>
                </a:lnTo>
                <a:cubicBezTo>
                  <a:pt x="473448" y="747608"/>
                  <a:pt x="465190" y="761695"/>
                  <a:pt x="451588" y="781126"/>
                </a:cubicBezTo>
                <a:lnTo>
                  <a:pt x="428271" y="795700"/>
                </a:lnTo>
                <a:lnTo>
                  <a:pt x="423899" y="792785"/>
                </a:lnTo>
                <a:cubicBezTo>
                  <a:pt x="420013" y="795700"/>
                  <a:pt x="409326" y="796185"/>
                  <a:pt x="391838" y="794242"/>
                </a:cubicBezTo>
                <a:lnTo>
                  <a:pt x="391838" y="798614"/>
                </a:lnTo>
                <a:cubicBezTo>
                  <a:pt x="379208" y="798614"/>
                  <a:pt x="371678" y="797400"/>
                  <a:pt x="369250" y="794971"/>
                </a:cubicBezTo>
                <a:cubicBezTo>
                  <a:pt x="366821" y="792542"/>
                  <a:pt x="356376" y="785498"/>
                  <a:pt x="337917" y="773840"/>
                </a:cubicBezTo>
                <a:cubicBezTo>
                  <a:pt x="331116" y="751494"/>
                  <a:pt x="326258" y="736435"/>
                  <a:pt x="323344" y="728663"/>
                </a:cubicBezTo>
                <a:cubicBezTo>
                  <a:pt x="320429" y="720890"/>
                  <a:pt x="318486" y="712389"/>
                  <a:pt x="317514" y="703159"/>
                </a:cubicBezTo>
                <a:cubicBezTo>
                  <a:pt x="316543" y="693930"/>
                  <a:pt x="315086" y="685429"/>
                  <a:pt x="313142" y="677656"/>
                </a:cubicBezTo>
                <a:cubicBezTo>
                  <a:pt x="311199" y="669884"/>
                  <a:pt x="311685" y="663569"/>
                  <a:pt x="314600" y="658711"/>
                </a:cubicBezTo>
                <a:cubicBezTo>
                  <a:pt x="317514" y="653853"/>
                  <a:pt x="326744" y="637580"/>
                  <a:pt x="342289" y="609891"/>
                </a:cubicBezTo>
                <a:cubicBezTo>
                  <a:pt x="357834" y="582201"/>
                  <a:pt x="367064" y="562528"/>
                  <a:pt x="369978" y="550869"/>
                </a:cubicBezTo>
                <a:lnTo>
                  <a:pt x="275252" y="537753"/>
                </a:lnTo>
                <a:cubicBezTo>
                  <a:pt x="247077" y="572729"/>
                  <a:pt x="227160" y="596289"/>
                  <a:pt x="215502" y="608433"/>
                </a:cubicBezTo>
                <a:cubicBezTo>
                  <a:pt x="203843" y="620578"/>
                  <a:pt x="197528" y="630050"/>
                  <a:pt x="196557" y="636851"/>
                </a:cubicBezTo>
                <a:cubicBezTo>
                  <a:pt x="195585" y="643652"/>
                  <a:pt x="191942" y="663812"/>
                  <a:pt x="185627" y="697330"/>
                </a:cubicBezTo>
                <a:cubicBezTo>
                  <a:pt x="179312" y="730849"/>
                  <a:pt x="176397" y="758052"/>
                  <a:pt x="176883" y="778940"/>
                </a:cubicBezTo>
                <a:cubicBezTo>
                  <a:pt x="177368" y="799829"/>
                  <a:pt x="175668" y="817074"/>
                  <a:pt x="171782" y="830675"/>
                </a:cubicBezTo>
                <a:lnTo>
                  <a:pt x="160123" y="840877"/>
                </a:lnTo>
                <a:lnTo>
                  <a:pt x="148465" y="830675"/>
                </a:lnTo>
                <a:lnTo>
                  <a:pt x="138264" y="840877"/>
                </a:lnTo>
                <a:cubicBezTo>
                  <a:pt x="135349" y="837962"/>
                  <a:pt x="131948" y="836505"/>
                  <a:pt x="128062" y="836505"/>
                </a:cubicBezTo>
                <a:lnTo>
                  <a:pt x="128062" y="842334"/>
                </a:lnTo>
                <a:lnTo>
                  <a:pt x="116404" y="849621"/>
                </a:lnTo>
                <a:lnTo>
                  <a:pt x="109117" y="840877"/>
                </a:lnTo>
                <a:lnTo>
                  <a:pt x="91629" y="840877"/>
                </a:lnTo>
                <a:lnTo>
                  <a:pt x="90172" y="843791"/>
                </a:lnTo>
                <a:lnTo>
                  <a:pt x="72684" y="830675"/>
                </a:lnTo>
                <a:lnTo>
                  <a:pt x="62483" y="814645"/>
                </a:lnTo>
                <a:cubicBezTo>
                  <a:pt x="56653" y="811730"/>
                  <a:pt x="51310" y="808330"/>
                  <a:pt x="46452" y="804443"/>
                </a:cubicBezTo>
                <a:cubicBezTo>
                  <a:pt x="29936" y="764610"/>
                  <a:pt x="21920" y="740321"/>
                  <a:pt x="22406" y="731577"/>
                </a:cubicBezTo>
                <a:cubicBezTo>
                  <a:pt x="22892" y="722833"/>
                  <a:pt x="21678" y="716032"/>
                  <a:pt x="18763" y="711175"/>
                </a:cubicBezTo>
                <a:lnTo>
                  <a:pt x="7104" y="711175"/>
                </a:lnTo>
                <a:cubicBezTo>
                  <a:pt x="4190" y="702431"/>
                  <a:pt x="2004" y="696601"/>
                  <a:pt x="546" y="693687"/>
                </a:cubicBezTo>
                <a:cubicBezTo>
                  <a:pt x="-911" y="690772"/>
                  <a:pt x="546" y="685186"/>
                  <a:pt x="4918" y="676928"/>
                </a:cubicBezTo>
                <a:cubicBezTo>
                  <a:pt x="9290" y="668669"/>
                  <a:pt x="11962" y="661140"/>
                  <a:pt x="12934" y="654339"/>
                </a:cubicBezTo>
                <a:cubicBezTo>
                  <a:pt x="13905" y="647538"/>
                  <a:pt x="21920" y="610134"/>
                  <a:pt x="36979" y="542125"/>
                </a:cubicBezTo>
                <a:cubicBezTo>
                  <a:pt x="52038" y="474117"/>
                  <a:pt x="66369" y="420681"/>
                  <a:pt x="79971" y="381819"/>
                </a:cubicBezTo>
                <a:cubicBezTo>
                  <a:pt x="103288" y="385705"/>
                  <a:pt x="129034" y="401736"/>
                  <a:pt x="157209" y="429911"/>
                </a:cubicBezTo>
                <a:cubicBezTo>
                  <a:pt x="169839" y="450314"/>
                  <a:pt x="181497" y="478488"/>
                  <a:pt x="192185" y="514436"/>
                </a:cubicBezTo>
                <a:cubicBezTo>
                  <a:pt x="238819" y="480432"/>
                  <a:pt x="273309" y="461972"/>
                  <a:pt x="295655" y="459057"/>
                </a:cubicBezTo>
                <a:cubicBezTo>
                  <a:pt x="318000" y="456143"/>
                  <a:pt x="350304" y="445942"/>
                  <a:pt x="392567" y="428454"/>
                </a:cubicBezTo>
                <a:cubicBezTo>
                  <a:pt x="434829" y="410966"/>
                  <a:pt x="510367" y="389106"/>
                  <a:pt x="619181" y="362874"/>
                </a:cubicBezTo>
                <a:cubicBezTo>
                  <a:pt x="638612" y="332756"/>
                  <a:pt x="649542" y="316483"/>
                  <a:pt x="651970" y="314054"/>
                </a:cubicBezTo>
                <a:cubicBezTo>
                  <a:pt x="654399" y="311625"/>
                  <a:pt x="656100" y="308467"/>
                  <a:pt x="657071" y="304581"/>
                </a:cubicBezTo>
                <a:lnTo>
                  <a:pt x="664358" y="298752"/>
                </a:lnTo>
                <a:cubicBezTo>
                  <a:pt x="664358" y="294865"/>
                  <a:pt x="667272" y="288793"/>
                  <a:pt x="673102" y="280535"/>
                </a:cubicBezTo>
                <a:cubicBezTo>
                  <a:pt x="678931" y="272277"/>
                  <a:pt x="687432" y="259647"/>
                  <a:pt x="698605" y="242645"/>
                </a:cubicBezTo>
                <a:cubicBezTo>
                  <a:pt x="709778" y="225643"/>
                  <a:pt x="736252" y="190424"/>
                  <a:pt x="778029" y="136989"/>
                </a:cubicBezTo>
                <a:cubicBezTo>
                  <a:pt x="746940" y="136989"/>
                  <a:pt x="718279" y="145247"/>
                  <a:pt x="692047" y="161763"/>
                </a:cubicBezTo>
                <a:cubicBezTo>
                  <a:pt x="680388" y="174393"/>
                  <a:pt x="671887" y="183137"/>
                  <a:pt x="666544" y="187995"/>
                </a:cubicBezTo>
                <a:cubicBezTo>
                  <a:pt x="661200" y="192853"/>
                  <a:pt x="658043" y="200139"/>
                  <a:pt x="657071" y="209855"/>
                </a:cubicBezTo>
                <a:cubicBezTo>
                  <a:pt x="656100" y="219570"/>
                  <a:pt x="654885" y="229286"/>
                  <a:pt x="653428" y="239001"/>
                </a:cubicBezTo>
                <a:cubicBezTo>
                  <a:pt x="651970" y="248717"/>
                  <a:pt x="646384" y="269119"/>
                  <a:pt x="636669" y="300209"/>
                </a:cubicBezTo>
                <a:cubicBezTo>
                  <a:pt x="629868" y="306038"/>
                  <a:pt x="611408" y="315268"/>
                  <a:pt x="581290" y="327898"/>
                </a:cubicBezTo>
                <a:cubicBezTo>
                  <a:pt x="562831" y="313325"/>
                  <a:pt x="551415" y="306038"/>
                  <a:pt x="547043" y="306038"/>
                </a:cubicBezTo>
                <a:cubicBezTo>
                  <a:pt x="542671" y="306038"/>
                  <a:pt x="536113" y="304581"/>
                  <a:pt x="527369" y="301666"/>
                </a:cubicBezTo>
                <a:lnTo>
                  <a:pt x="521540" y="291465"/>
                </a:lnTo>
                <a:lnTo>
                  <a:pt x="496765" y="269605"/>
                </a:lnTo>
                <a:cubicBezTo>
                  <a:pt x="484135" y="228800"/>
                  <a:pt x="475148" y="204997"/>
                  <a:pt x="469805" y="198196"/>
                </a:cubicBezTo>
                <a:cubicBezTo>
                  <a:pt x="464461" y="191395"/>
                  <a:pt x="461304" y="186538"/>
                  <a:pt x="460332" y="183623"/>
                </a:cubicBezTo>
                <a:cubicBezTo>
                  <a:pt x="459361" y="180708"/>
                  <a:pt x="458146" y="177794"/>
                  <a:pt x="456689" y="174879"/>
                </a:cubicBezTo>
                <a:cubicBezTo>
                  <a:pt x="455232" y="171964"/>
                  <a:pt x="455232" y="169535"/>
                  <a:pt x="456689" y="167592"/>
                </a:cubicBezTo>
                <a:cubicBezTo>
                  <a:pt x="458146" y="165649"/>
                  <a:pt x="460575" y="159820"/>
                  <a:pt x="463976" y="150105"/>
                </a:cubicBezTo>
                <a:cubicBezTo>
                  <a:pt x="467376" y="140389"/>
                  <a:pt x="470534" y="132131"/>
                  <a:pt x="473448" y="125330"/>
                </a:cubicBezTo>
                <a:cubicBezTo>
                  <a:pt x="476363" y="118529"/>
                  <a:pt x="477820" y="112700"/>
                  <a:pt x="477820" y="107842"/>
                </a:cubicBezTo>
                <a:cubicBezTo>
                  <a:pt x="477820" y="102984"/>
                  <a:pt x="477820" y="88897"/>
                  <a:pt x="477820" y="65580"/>
                </a:cubicBezTo>
                <a:cubicBezTo>
                  <a:pt x="477820" y="42262"/>
                  <a:pt x="477820" y="28661"/>
                  <a:pt x="477820" y="24775"/>
                </a:cubicBezTo>
                <a:cubicBezTo>
                  <a:pt x="477820" y="20888"/>
                  <a:pt x="480735" y="16031"/>
                  <a:pt x="486564" y="10201"/>
                </a:cubicBezTo>
                <a:lnTo>
                  <a:pt x="493851" y="10201"/>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1500" dirty="0">
              <a:solidFill>
                <a:schemeClr val="bg1"/>
              </a:solidFill>
              <a:cs typeface="+mn-ea"/>
              <a:sym typeface="+mn-lt"/>
            </a:endParaRPr>
          </a:p>
        </p:txBody>
      </p:sp>
      <p:sp>
        <p:nvSpPr>
          <p:cNvPr id="30" name="文本框 29"/>
          <p:cNvSpPr txBox="1"/>
          <p:nvPr/>
        </p:nvSpPr>
        <p:spPr>
          <a:xfrm>
            <a:off x="10953750" y="4657090"/>
            <a:ext cx="4064000" cy="368300"/>
          </a:xfrm>
          <a:prstGeom prst="rect">
            <a:avLst/>
          </a:prstGeom>
          <a:noFill/>
        </p:spPr>
        <p:txBody>
          <a:bodyPr wrap="square" rtlCol="0">
            <a:spAutoFit/>
          </a:bodyPr>
          <a:lstStyle/>
          <a:p>
            <a:endParaRPr lang="zh-CN" altLang="en-US">
              <a:cs typeface="+mn-ea"/>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7"/>
        </a:blipFill>
        <a:effectLst/>
      </p:bgPr>
    </p:bg>
    <p:spTree>
      <p:nvGrpSpPr>
        <p:cNvPr id="1" name=""/>
        <p:cNvGrpSpPr/>
        <p:nvPr/>
      </p:nvGrpSpPr>
      <p:grpSpPr>
        <a:xfrm>
          <a:off x="0" y="0"/>
          <a:ext cx="0" cy="0"/>
          <a:chOff x="0" y="0"/>
          <a:chExt cx="0" cy="0"/>
        </a:xfrm>
      </p:grpSpPr>
      <p:sp>
        <p:nvSpPr>
          <p:cNvPr id="40" name="圆角矩形 39"/>
          <p:cNvSpPr/>
          <p:nvPr/>
        </p:nvSpPr>
        <p:spPr>
          <a:xfrm>
            <a:off x="1803400" y="2590165"/>
            <a:ext cx="4186555" cy="4069715"/>
          </a:xfrm>
          <a:prstGeom prst="roundRect">
            <a:avLst/>
          </a:prstGeom>
          <a:solidFill>
            <a:schemeClr val="bg1">
              <a:alpha val="55000"/>
            </a:schemeClr>
          </a:solidFill>
          <a:ln w="12700" cmpd="sng">
            <a:solidFill>
              <a:schemeClr val="bg1"/>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sp>
        <p:nvSpPr>
          <p:cNvPr id="6" name="矩形 5"/>
          <p:cNvSpPr/>
          <p:nvPr/>
        </p:nvSpPr>
        <p:spPr>
          <a:xfrm>
            <a:off x="0" y="0"/>
            <a:ext cx="12192000" cy="6858000"/>
          </a:xfrm>
          <a:prstGeom prst="rect">
            <a:avLst/>
          </a:prstGeom>
          <a:solidFill>
            <a:schemeClr val="bg1">
              <a:alpha val="8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69545" y="135890"/>
            <a:ext cx="7016750" cy="672465"/>
          </a:xfrm>
          <a:prstGeom prst="parallelogram">
            <a:avLst/>
          </a:prstGeom>
          <a:gradFill>
            <a:gsLst>
              <a:gs pos="0">
                <a:srgbClr val="90ACE0"/>
              </a:gs>
              <a:gs pos="10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7129145" y="136525"/>
            <a:ext cx="7016750" cy="687070"/>
          </a:xfrm>
          <a:prstGeom prst="parallelogram">
            <a:avLst/>
          </a:prstGeom>
          <a:solidFill>
            <a:srgbClr val="F52617">
              <a:alpha val="42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4" name="矩形 13" hidden="1"/>
          <p:cNvSpPr/>
          <p:nvPr/>
        </p:nvSpPr>
        <p:spPr>
          <a:xfrm>
            <a:off x="314325" y="1078865"/>
            <a:ext cx="11562715" cy="118237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aphicFrame>
        <p:nvGraphicFramePr>
          <p:cNvPr id="15" name="表格 14"/>
          <p:cNvGraphicFramePr/>
          <p:nvPr>
            <p:custDataLst>
              <p:tags r:id="rId1"/>
            </p:custDataLst>
            <p:extLst>
              <p:ext uri="{D42A27DB-BD31-4B8C-83A1-F6EECF244321}">
                <p14:modId xmlns:p14="http://schemas.microsoft.com/office/powerpoint/2010/main" val="2769003907"/>
              </p:ext>
            </p:extLst>
          </p:nvPr>
        </p:nvGraphicFramePr>
        <p:xfrm>
          <a:off x="415290" y="2682240"/>
          <a:ext cx="11343640" cy="3778910"/>
        </p:xfrm>
        <a:graphic>
          <a:graphicData uri="http://schemas.openxmlformats.org/drawingml/2006/table">
            <a:tbl>
              <a:tblPr firstRow="1" bandRow="1">
                <a:tableStyleId>{5C22544A-7EE6-4342-B048-85BDC9FD1C3A}</a:tableStyleId>
              </a:tblPr>
              <a:tblGrid>
                <a:gridCol w="1316355">
                  <a:extLst>
                    <a:ext uri="{9D8B030D-6E8A-4147-A177-3AD203B41FA5}">
                      <a16:colId xmlns:a16="http://schemas.microsoft.com/office/drawing/2014/main" val="20000"/>
                    </a:ext>
                  </a:extLst>
                </a:gridCol>
                <a:gridCol w="4355465">
                  <a:extLst>
                    <a:ext uri="{9D8B030D-6E8A-4147-A177-3AD203B41FA5}">
                      <a16:colId xmlns:a16="http://schemas.microsoft.com/office/drawing/2014/main" val="20001"/>
                    </a:ext>
                  </a:extLst>
                </a:gridCol>
                <a:gridCol w="1177925">
                  <a:extLst>
                    <a:ext uri="{9D8B030D-6E8A-4147-A177-3AD203B41FA5}">
                      <a16:colId xmlns:a16="http://schemas.microsoft.com/office/drawing/2014/main" val="20002"/>
                    </a:ext>
                  </a:extLst>
                </a:gridCol>
                <a:gridCol w="4493895">
                  <a:extLst>
                    <a:ext uri="{9D8B030D-6E8A-4147-A177-3AD203B41FA5}">
                      <a16:colId xmlns:a16="http://schemas.microsoft.com/office/drawing/2014/main" val="20003"/>
                    </a:ext>
                  </a:extLst>
                </a:gridCol>
              </a:tblGrid>
              <a:tr h="467995">
                <a:tc>
                  <a:txBody>
                    <a:bodyPr/>
                    <a:lstStyle/>
                    <a:p>
                      <a:pPr algn="ctr">
                        <a:buNone/>
                      </a:pPr>
                      <a:r>
                        <a:rPr lang="zh-CN" altLang="en-US" sz="1600">
                          <a:solidFill>
                            <a:schemeClr val="bg1"/>
                          </a:solidFill>
                          <a:latin typeface="+mn-lt"/>
                          <a:ea typeface="+mn-ea"/>
                          <a:cs typeface="+mn-ea"/>
                          <a:sym typeface="+mn-lt"/>
                        </a:rPr>
                        <a:t>中文名</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a:solidFill>
                            <a:schemeClr val="bg1"/>
                          </a:solidFill>
                          <a:latin typeface="+mn-lt"/>
                          <a:ea typeface="+mn-ea"/>
                          <a:cs typeface="+mn-ea"/>
                          <a:sym typeface="+mn-lt"/>
                        </a:rPr>
                        <a:t>山东商业职业技术学院</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a:solidFill>
                            <a:schemeClr val="bg1"/>
                          </a:solidFill>
                          <a:latin typeface="+mn-lt"/>
                          <a:ea typeface="+mn-ea"/>
                          <a:cs typeface="+mn-ea"/>
                          <a:sym typeface="+mn-lt"/>
                        </a:rPr>
                        <a:t>类别</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a:solidFill>
                            <a:schemeClr val="bg1"/>
                          </a:solidFill>
                          <a:latin typeface="+mn-lt"/>
                          <a:ea typeface="+mn-ea"/>
                          <a:cs typeface="+mn-ea"/>
                          <a:sym typeface="+mn-lt"/>
                        </a:rPr>
                        <a:t>公立大学</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extLst>
                  <a:ext uri="{0D108BD9-81ED-4DB2-BD59-A6C34878D82A}">
                    <a16:rowId xmlns:a16="http://schemas.microsoft.com/office/drawing/2014/main" val="10000"/>
                  </a:ext>
                </a:extLst>
              </a:tr>
              <a:tr h="468000">
                <a:tc>
                  <a:txBody>
                    <a:bodyPr/>
                    <a:lstStyle/>
                    <a:p>
                      <a:pPr algn="ctr">
                        <a:buNone/>
                      </a:pPr>
                      <a:r>
                        <a:rPr lang="zh-CN" altLang="en-US" sz="1600" b="0">
                          <a:solidFill>
                            <a:schemeClr val="bg1"/>
                          </a:solidFill>
                          <a:latin typeface="+mn-lt"/>
                          <a:ea typeface="+mn-ea"/>
                          <a:cs typeface="+mn-ea"/>
                          <a:sym typeface="+mn-lt"/>
                        </a:rPr>
                        <a:t>知名校友</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曾毅、张奎明、苏传贵、李广庆</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现任校长</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钱乃余</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extLst>
                  <a:ext uri="{0D108BD9-81ED-4DB2-BD59-A6C34878D82A}">
                    <a16:rowId xmlns:a16="http://schemas.microsoft.com/office/drawing/2014/main" val="10001"/>
                  </a:ext>
                </a:extLst>
              </a:tr>
              <a:tr h="468000">
                <a:tc>
                  <a:txBody>
                    <a:bodyPr/>
                    <a:lstStyle/>
                    <a:p>
                      <a:pPr algn="ctr">
                        <a:buNone/>
                      </a:pPr>
                      <a:r>
                        <a:rPr lang="zh-CN" altLang="en-US" sz="1600" b="0">
                          <a:solidFill>
                            <a:schemeClr val="bg1"/>
                          </a:solidFill>
                          <a:latin typeface="+mn-lt"/>
                          <a:ea typeface="+mn-ea"/>
                          <a:cs typeface="+mn-ea"/>
                          <a:sym typeface="+mn-lt"/>
                        </a:rPr>
                        <a:t>所属地区</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中国 山东 济南</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英文名</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350" b="0">
                          <a:solidFill>
                            <a:schemeClr val="bg1"/>
                          </a:solidFill>
                          <a:latin typeface="+mn-lt"/>
                          <a:ea typeface="+mn-ea"/>
                          <a:cs typeface="+mn-ea"/>
                          <a:sym typeface="+mn-lt"/>
                        </a:rPr>
                        <a:t>Shandong Institute of Commerce </a:t>
                      </a:r>
                    </a:p>
                    <a:p>
                      <a:pPr algn="ctr">
                        <a:buNone/>
                      </a:pPr>
                      <a:r>
                        <a:rPr lang="zh-CN" altLang="en-US" sz="1350" b="0">
                          <a:solidFill>
                            <a:schemeClr val="bg1"/>
                          </a:solidFill>
                          <a:latin typeface="+mn-lt"/>
                          <a:ea typeface="+mn-ea"/>
                          <a:cs typeface="+mn-ea"/>
                          <a:sym typeface="+mn-lt"/>
                        </a:rPr>
                        <a:t>and Technology</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extLst>
                  <a:ext uri="{0D108BD9-81ED-4DB2-BD59-A6C34878D82A}">
                    <a16:rowId xmlns:a16="http://schemas.microsoft.com/office/drawing/2014/main" val="10002"/>
                  </a:ext>
                </a:extLst>
              </a:tr>
              <a:tr h="468000">
                <a:tc>
                  <a:txBody>
                    <a:bodyPr/>
                    <a:lstStyle/>
                    <a:p>
                      <a:pPr algn="ctr">
                        <a:buNone/>
                      </a:pPr>
                      <a:r>
                        <a:rPr lang="zh-CN" altLang="en-US" sz="1600" b="0">
                          <a:solidFill>
                            <a:schemeClr val="bg1"/>
                          </a:solidFill>
                          <a:latin typeface="+mn-lt"/>
                          <a:ea typeface="+mn-ea"/>
                          <a:cs typeface="+mn-ea"/>
                          <a:sym typeface="+mn-lt"/>
                        </a:rPr>
                        <a:t>简</a:t>
                      </a:r>
                      <a:r>
                        <a:rPr lang="en-US" altLang="zh-CN" sz="1600" b="0">
                          <a:solidFill>
                            <a:schemeClr val="bg1"/>
                          </a:solidFill>
                          <a:latin typeface="+mn-lt"/>
                          <a:ea typeface="+mn-ea"/>
                          <a:cs typeface="+mn-ea"/>
                          <a:sym typeface="+mn-lt"/>
                        </a:rPr>
                        <a:t>     </a:t>
                      </a:r>
                      <a:r>
                        <a:rPr lang="zh-CN" altLang="en-US" sz="1600" b="0">
                          <a:solidFill>
                            <a:schemeClr val="bg1"/>
                          </a:solidFill>
                          <a:latin typeface="+mn-lt"/>
                          <a:ea typeface="+mn-ea"/>
                          <a:cs typeface="+mn-ea"/>
                          <a:sym typeface="+mn-lt"/>
                        </a:rPr>
                        <a:t>称</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山东商院</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学校类型</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财经类</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extLst>
                  <a:ext uri="{0D108BD9-81ED-4DB2-BD59-A6C34878D82A}">
                    <a16:rowId xmlns:a16="http://schemas.microsoft.com/office/drawing/2014/main" val="10003"/>
                  </a:ext>
                </a:extLst>
              </a:tr>
              <a:tr h="468000">
                <a:tc>
                  <a:txBody>
                    <a:bodyPr/>
                    <a:lstStyle/>
                    <a:p>
                      <a:pPr algn="ctr">
                        <a:buNone/>
                      </a:pPr>
                      <a:r>
                        <a:rPr lang="zh-CN" altLang="en-US" sz="1600" b="0">
                          <a:solidFill>
                            <a:schemeClr val="bg1"/>
                          </a:solidFill>
                          <a:latin typeface="+mn-lt"/>
                          <a:ea typeface="+mn-ea"/>
                          <a:cs typeface="+mn-ea"/>
                          <a:sym typeface="+mn-lt"/>
                        </a:rPr>
                        <a:t>主要院系</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会计金融学院、工商管理学院</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学校属性</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省属重点高职高校国家示范性院校</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extLst>
                  <a:ext uri="{0D108BD9-81ED-4DB2-BD59-A6C34878D82A}">
                    <a16:rowId xmlns:a16="http://schemas.microsoft.com/office/drawing/2014/main" val="10004"/>
                  </a:ext>
                </a:extLst>
              </a:tr>
              <a:tr h="468000">
                <a:tc>
                  <a:txBody>
                    <a:bodyPr/>
                    <a:lstStyle/>
                    <a:p>
                      <a:pPr algn="ctr">
                        <a:buNone/>
                      </a:pPr>
                      <a:r>
                        <a:rPr lang="zh-CN" altLang="en-US" sz="1600" b="0">
                          <a:solidFill>
                            <a:schemeClr val="bg1"/>
                          </a:solidFill>
                          <a:latin typeface="+mn-lt"/>
                          <a:ea typeface="+mn-ea"/>
                          <a:cs typeface="+mn-ea"/>
                          <a:sym typeface="+mn-lt"/>
                        </a:rPr>
                        <a:t>校训</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尚德蕴能、日精日新</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学校代码</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10832</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extLst>
                  <a:ext uri="{0D108BD9-81ED-4DB2-BD59-A6C34878D82A}">
                    <a16:rowId xmlns:a16="http://schemas.microsoft.com/office/drawing/2014/main" val="10005"/>
                  </a:ext>
                </a:extLst>
              </a:tr>
              <a:tr h="468000">
                <a:tc>
                  <a:txBody>
                    <a:bodyPr/>
                    <a:lstStyle/>
                    <a:p>
                      <a:pPr algn="ctr">
                        <a:buNone/>
                      </a:pPr>
                      <a:r>
                        <a:rPr lang="zh-CN" altLang="en-US" sz="1600" b="0">
                          <a:solidFill>
                            <a:schemeClr val="bg1"/>
                          </a:solidFill>
                          <a:latin typeface="+mn-lt"/>
                          <a:ea typeface="+mn-ea"/>
                          <a:cs typeface="+mn-ea"/>
                          <a:sym typeface="+mn-lt"/>
                        </a:rPr>
                        <a:t>主要奖项</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ClrTx/>
                        <a:buSzTx/>
                        <a:buFontTx/>
                        <a:buNone/>
                      </a:pPr>
                      <a:r>
                        <a:rPr lang="zh-CN" altLang="en-US" sz="1600" b="0">
                          <a:solidFill>
                            <a:schemeClr val="bg1"/>
                          </a:solidFill>
                          <a:latin typeface="+mn-lt"/>
                          <a:ea typeface="+mn-ea"/>
                          <a:cs typeface="+mn-ea"/>
                          <a:sym typeface="+mn-lt"/>
                        </a:rPr>
                        <a:t>全国职业教育先进单位</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主管部门</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山东省</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extLst>
                  <a:ext uri="{0D108BD9-81ED-4DB2-BD59-A6C34878D82A}">
                    <a16:rowId xmlns:a16="http://schemas.microsoft.com/office/drawing/2014/main" val="10006"/>
                  </a:ext>
                </a:extLst>
              </a:tr>
              <a:tr h="467995">
                <a:tc>
                  <a:txBody>
                    <a:bodyPr/>
                    <a:lstStyle/>
                    <a:p>
                      <a:pPr algn="ctr">
                        <a:buNone/>
                      </a:pPr>
                      <a:r>
                        <a:rPr lang="zh-CN" altLang="en-US" sz="1600" b="0">
                          <a:solidFill>
                            <a:schemeClr val="bg1"/>
                          </a:solidFill>
                          <a:latin typeface="+mn-lt"/>
                          <a:ea typeface="+mn-ea"/>
                          <a:cs typeface="+mn-ea"/>
                          <a:sym typeface="+mn-lt"/>
                        </a:rPr>
                        <a:t>创办时间</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1936年</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地址</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tc>
                  <a:txBody>
                    <a:bodyPr/>
                    <a:lstStyle/>
                    <a:p>
                      <a:pPr algn="ctr">
                        <a:buNone/>
                      </a:pPr>
                      <a:r>
                        <a:rPr lang="zh-CN" altLang="en-US" sz="1600" b="0">
                          <a:solidFill>
                            <a:schemeClr val="bg1"/>
                          </a:solidFill>
                          <a:latin typeface="+mn-lt"/>
                          <a:ea typeface="+mn-ea"/>
                          <a:cs typeface="+mn-ea"/>
                          <a:sym typeface="+mn-lt"/>
                        </a:rPr>
                        <a:t>山东省济南市旅游路4516号</a:t>
                      </a:r>
                    </a:p>
                  </a:txBody>
                  <a:tcPr anchor="ctr">
                    <a:lnL>
                      <a:noFill/>
                    </a:lnL>
                    <a:lnR>
                      <a:noFill/>
                    </a:lnR>
                    <a:lnT>
                      <a:noFill/>
                    </a:lnT>
                    <a:lnB>
                      <a:noFill/>
                    </a:lnB>
                    <a:lnTlToBr>
                      <a:noFill/>
                    </a:lnTlToBr>
                    <a:lnBlToTr>
                      <a:noFill/>
                    </a:lnBlToTr>
                    <a:blipFill>
                      <a:blip r:embed="rId7">
                        <a:alphaModFix amt="55000"/>
                      </a:blip>
                      <a:tile tx="0" ty="0" sx="100000" sy="100000" flip="none" algn="tl"/>
                    </a:blipFill>
                  </a:tcPr>
                </a:tc>
                <a:extLst>
                  <a:ext uri="{0D108BD9-81ED-4DB2-BD59-A6C34878D82A}">
                    <a16:rowId xmlns:a16="http://schemas.microsoft.com/office/drawing/2014/main" val="10007"/>
                  </a:ext>
                </a:extLst>
              </a:tr>
            </a:tbl>
          </a:graphicData>
        </a:graphic>
      </p:graphicFrame>
      <p:sp>
        <p:nvSpPr>
          <p:cNvPr id="23" name="任意多边形 22"/>
          <p:cNvSpPr/>
          <p:nvPr/>
        </p:nvSpPr>
        <p:spPr>
          <a:xfrm>
            <a:off x="564515" y="3203575"/>
            <a:ext cx="1031875" cy="334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11" h="1946">
                <a:moveTo>
                  <a:pt x="973" y="0"/>
                </a:moveTo>
                <a:cubicBezTo>
                  <a:pt x="990" y="0"/>
                  <a:pt x="1006" y="0"/>
                  <a:pt x="1023" y="1"/>
                </a:cubicBezTo>
                <a:lnTo>
                  <a:pt x="1027" y="1"/>
                </a:lnTo>
                <a:lnTo>
                  <a:pt x="1040" y="0"/>
                </a:lnTo>
                <a:cubicBezTo>
                  <a:pt x="1046" y="0"/>
                  <a:pt x="1052" y="0"/>
                  <a:pt x="1057" y="0"/>
                </a:cubicBezTo>
                <a:lnTo>
                  <a:pt x="4762" y="0"/>
                </a:lnTo>
                <a:cubicBezTo>
                  <a:pt x="4795" y="0"/>
                  <a:pt x="4828" y="5"/>
                  <a:pt x="4858" y="15"/>
                </a:cubicBezTo>
                <a:lnTo>
                  <a:pt x="4862" y="16"/>
                </a:lnTo>
                <a:lnTo>
                  <a:pt x="4866" y="15"/>
                </a:lnTo>
                <a:cubicBezTo>
                  <a:pt x="4922" y="5"/>
                  <a:pt x="4980" y="0"/>
                  <a:pt x="5039" y="0"/>
                </a:cubicBezTo>
                <a:cubicBezTo>
                  <a:pt x="5576" y="0"/>
                  <a:pt x="6011" y="435"/>
                  <a:pt x="6011" y="973"/>
                </a:cubicBezTo>
                <a:cubicBezTo>
                  <a:pt x="6011" y="1510"/>
                  <a:pt x="5576" y="1945"/>
                  <a:pt x="5039" y="1945"/>
                </a:cubicBezTo>
                <a:cubicBezTo>
                  <a:pt x="4980" y="1945"/>
                  <a:pt x="4922" y="1940"/>
                  <a:pt x="4866" y="1930"/>
                </a:cubicBezTo>
                <a:lnTo>
                  <a:pt x="4862" y="1929"/>
                </a:lnTo>
                <a:lnTo>
                  <a:pt x="4858" y="1930"/>
                </a:lnTo>
                <a:cubicBezTo>
                  <a:pt x="4828" y="1940"/>
                  <a:pt x="4795" y="1945"/>
                  <a:pt x="4762" y="1945"/>
                </a:cubicBezTo>
                <a:lnTo>
                  <a:pt x="1057" y="1945"/>
                </a:lnTo>
                <a:cubicBezTo>
                  <a:pt x="1052" y="1945"/>
                  <a:pt x="1046" y="1945"/>
                  <a:pt x="1040" y="1945"/>
                </a:cubicBezTo>
                <a:lnTo>
                  <a:pt x="1034" y="1944"/>
                </a:lnTo>
                <a:lnTo>
                  <a:pt x="1023" y="1945"/>
                </a:lnTo>
                <a:cubicBezTo>
                  <a:pt x="1006" y="1946"/>
                  <a:pt x="990" y="1946"/>
                  <a:pt x="973" y="1946"/>
                </a:cubicBezTo>
                <a:cubicBezTo>
                  <a:pt x="436" y="1946"/>
                  <a:pt x="0" y="1510"/>
                  <a:pt x="0" y="973"/>
                </a:cubicBezTo>
                <a:cubicBezTo>
                  <a:pt x="0" y="436"/>
                  <a:pt x="436" y="0"/>
                  <a:pt x="973" y="0"/>
                </a:cubicBez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26" name="任意多边形 25"/>
          <p:cNvSpPr/>
          <p:nvPr/>
        </p:nvSpPr>
        <p:spPr>
          <a:xfrm>
            <a:off x="577850" y="3699510"/>
            <a:ext cx="1031875" cy="334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11" h="1946">
                <a:moveTo>
                  <a:pt x="973" y="0"/>
                </a:moveTo>
                <a:cubicBezTo>
                  <a:pt x="990" y="0"/>
                  <a:pt x="1006" y="0"/>
                  <a:pt x="1023" y="1"/>
                </a:cubicBezTo>
                <a:lnTo>
                  <a:pt x="1027" y="1"/>
                </a:lnTo>
                <a:lnTo>
                  <a:pt x="1040" y="0"/>
                </a:lnTo>
                <a:cubicBezTo>
                  <a:pt x="1046" y="0"/>
                  <a:pt x="1052" y="0"/>
                  <a:pt x="1057" y="0"/>
                </a:cubicBezTo>
                <a:lnTo>
                  <a:pt x="4762" y="0"/>
                </a:lnTo>
                <a:cubicBezTo>
                  <a:pt x="4795" y="0"/>
                  <a:pt x="4828" y="5"/>
                  <a:pt x="4858" y="15"/>
                </a:cubicBezTo>
                <a:lnTo>
                  <a:pt x="4862" y="16"/>
                </a:lnTo>
                <a:lnTo>
                  <a:pt x="4866" y="15"/>
                </a:lnTo>
                <a:cubicBezTo>
                  <a:pt x="4922" y="5"/>
                  <a:pt x="4980" y="0"/>
                  <a:pt x="5039" y="0"/>
                </a:cubicBezTo>
                <a:cubicBezTo>
                  <a:pt x="5576" y="0"/>
                  <a:pt x="6011" y="435"/>
                  <a:pt x="6011" y="973"/>
                </a:cubicBezTo>
                <a:cubicBezTo>
                  <a:pt x="6011" y="1510"/>
                  <a:pt x="5576" y="1945"/>
                  <a:pt x="5039" y="1945"/>
                </a:cubicBezTo>
                <a:cubicBezTo>
                  <a:pt x="4980" y="1945"/>
                  <a:pt x="4922" y="1940"/>
                  <a:pt x="4866" y="1930"/>
                </a:cubicBezTo>
                <a:lnTo>
                  <a:pt x="4862" y="1929"/>
                </a:lnTo>
                <a:lnTo>
                  <a:pt x="4858" y="1930"/>
                </a:lnTo>
                <a:cubicBezTo>
                  <a:pt x="4828" y="1940"/>
                  <a:pt x="4795" y="1945"/>
                  <a:pt x="4762" y="1945"/>
                </a:cubicBezTo>
                <a:lnTo>
                  <a:pt x="1057" y="1945"/>
                </a:lnTo>
                <a:cubicBezTo>
                  <a:pt x="1052" y="1945"/>
                  <a:pt x="1046" y="1945"/>
                  <a:pt x="1040" y="1945"/>
                </a:cubicBezTo>
                <a:lnTo>
                  <a:pt x="1034" y="1944"/>
                </a:lnTo>
                <a:lnTo>
                  <a:pt x="1023" y="1945"/>
                </a:lnTo>
                <a:cubicBezTo>
                  <a:pt x="1006" y="1946"/>
                  <a:pt x="990" y="1946"/>
                  <a:pt x="973" y="1946"/>
                </a:cubicBezTo>
                <a:cubicBezTo>
                  <a:pt x="436" y="1946"/>
                  <a:pt x="0" y="1510"/>
                  <a:pt x="0" y="973"/>
                </a:cubicBezTo>
                <a:cubicBezTo>
                  <a:pt x="0" y="436"/>
                  <a:pt x="436" y="0"/>
                  <a:pt x="973" y="0"/>
                </a:cubicBez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27" name="任意多边形 26"/>
          <p:cNvSpPr/>
          <p:nvPr/>
        </p:nvSpPr>
        <p:spPr>
          <a:xfrm>
            <a:off x="564515" y="4193540"/>
            <a:ext cx="1031875" cy="334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11" h="1946">
                <a:moveTo>
                  <a:pt x="973" y="0"/>
                </a:moveTo>
                <a:cubicBezTo>
                  <a:pt x="990" y="0"/>
                  <a:pt x="1006" y="0"/>
                  <a:pt x="1023" y="1"/>
                </a:cubicBezTo>
                <a:lnTo>
                  <a:pt x="1027" y="1"/>
                </a:lnTo>
                <a:lnTo>
                  <a:pt x="1040" y="0"/>
                </a:lnTo>
                <a:cubicBezTo>
                  <a:pt x="1046" y="0"/>
                  <a:pt x="1052" y="0"/>
                  <a:pt x="1057" y="0"/>
                </a:cubicBezTo>
                <a:lnTo>
                  <a:pt x="4762" y="0"/>
                </a:lnTo>
                <a:cubicBezTo>
                  <a:pt x="4795" y="0"/>
                  <a:pt x="4828" y="5"/>
                  <a:pt x="4858" y="15"/>
                </a:cubicBezTo>
                <a:lnTo>
                  <a:pt x="4862" y="16"/>
                </a:lnTo>
                <a:lnTo>
                  <a:pt x="4866" y="15"/>
                </a:lnTo>
                <a:cubicBezTo>
                  <a:pt x="4922" y="5"/>
                  <a:pt x="4980" y="0"/>
                  <a:pt x="5039" y="0"/>
                </a:cubicBezTo>
                <a:cubicBezTo>
                  <a:pt x="5576" y="0"/>
                  <a:pt x="6011" y="435"/>
                  <a:pt x="6011" y="973"/>
                </a:cubicBezTo>
                <a:cubicBezTo>
                  <a:pt x="6011" y="1510"/>
                  <a:pt x="5576" y="1945"/>
                  <a:pt x="5039" y="1945"/>
                </a:cubicBezTo>
                <a:cubicBezTo>
                  <a:pt x="4980" y="1945"/>
                  <a:pt x="4922" y="1940"/>
                  <a:pt x="4866" y="1930"/>
                </a:cubicBezTo>
                <a:lnTo>
                  <a:pt x="4862" y="1929"/>
                </a:lnTo>
                <a:lnTo>
                  <a:pt x="4858" y="1930"/>
                </a:lnTo>
                <a:cubicBezTo>
                  <a:pt x="4828" y="1940"/>
                  <a:pt x="4795" y="1945"/>
                  <a:pt x="4762" y="1945"/>
                </a:cubicBezTo>
                <a:lnTo>
                  <a:pt x="1057" y="1945"/>
                </a:lnTo>
                <a:cubicBezTo>
                  <a:pt x="1052" y="1945"/>
                  <a:pt x="1046" y="1945"/>
                  <a:pt x="1040" y="1945"/>
                </a:cubicBezTo>
                <a:lnTo>
                  <a:pt x="1034" y="1944"/>
                </a:lnTo>
                <a:lnTo>
                  <a:pt x="1023" y="1945"/>
                </a:lnTo>
                <a:cubicBezTo>
                  <a:pt x="1006" y="1946"/>
                  <a:pt x="990" y="1946"/>
                  <a:pt x="973" y="1946"/>
                </a:cubicBezTo>
                <a:cubicBezTo>
                  <a:pt x="436" y="1946"/>
                  <a:pt x="0" y="1510"/>
                  <a:pt x="0" y="973"/>
                </a:cubicBezTo>
                <a:cubicBezTo>
                  <a:pt x="0" y="436"/>
                  <a:pt x="436" y="0"/>
                  <a:pt x="973" y="0"/>
                </a:cubicBez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28" name="任意多边形 27"/>
          <p:cNvSpPr/>
          <p:nvPr/>
        </p:nvSpPr>
        <p:spPr>
          <a:xfrm>
            <a:off x="564515" y="5135880"/>
            <a:ext cx="1031875" cy="334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11" h="1946">
                <a:moveTo>
                  <a:pt x="973" y="0"/>
                </a:moveTo>
                <a:cubicBezTo>
                  <a:pt x="990" y="0"/>
                  <a:pt x="1006" y="0"/>
                  <a:pt x="1023" y="1"/>
                </a:cubicBezTo>
                <a:lnTo>
                  <a:pt x="1027" y="1"/>
                </a:lnTo>
                <a:lnTo>
                  <a:pt x="1040" y="0"/>
                </a:lnTo>
                <a:cubicBezTo>
                  <a:pt x="1046" y="0"/>
                  <a:pt x="1052" y="0"/>
                  <a:pt x="1057" y="0"/>
                </a:cubicBezTo>
                <a:lnTo>
                  <a:pt x="4762" y="0"/>
                </a:lnTo>
                <a:cubicBezTo>
                  <a:pt x="4795" y="0"/>
                  <a:pt x="4828" y="5"/>
                  <a:pt x="4858" y="15"/>
                </a:cubicBezTo>
                <a:lnTo>
                  <a:pt x="4862" y="16"/>
                </a:lnTo>
                <a:lnTo>
                  <a:pt x="4866" y="15"/>
                </a:lnTo>
                <a:cubicBezTo>
                  <a:pt x="4922" y="5"/>
                  <a:pt x="4980" y="0"/>
                  <a:pt x="5039" y="0"/>
                </a:cubicBezTo>
                <a:cubicBezTo>
                  <a:pt x="5576" y="0"/>
                  <a:pt x="6011" y="435"/>
                  <a:pt x="6011" y="973"/>
                </a:cubicBezTo>
                <a:cubicBezTo>
                  <a:pt x="6011" y="1510"/>
                  <a:pt x="5576" y="1945"/>
                  <a:pt x="5039" y="1945"/>
                </a:cubicBezTo>
                <a:cubicBezTo>
                  <a:pt x="4980" y="1945"/>
                  <a:pt x="4922" y="1940"/>
                  <a:pt x="4866" y="1930"/>
                </a:cubicBezTo>
                <a:lnTo>
                  <a:pt x="4862" y="1929"/>
                </a:lnTo>
                <a:lnTo>
                  <a:pt x="4858" y="1930"/>
                </a:lnTo>
                <a:cubicBezTo>
                  <a:pt x="4828" y="1940"/>
                  <a:pt x="4795" y="1945"/>
                  <a:pt x="4762" y="1945"/>
                </a:cubicBezTo>
                <a:lnTo>
                  <a:pt x="1057" y="1945"/>
                </a:lnTo>
                <a:cubicBezTo>
                  <a:pt x="1052" y="1945"/>
                  <a:pt x="1046" y="1945"/>
                  <a:pt x="1040" y="1945"/>
                </a:cubicBezTo>
                <a:lnTo>
                  <a:pt x="1034" y="1944"/>
                </a:lnTo>
                <a:lnTo>
                  <a:pt x="1023" y="1945"/>
                </a:lnTo>
                <a:cubicBezTo>
                  <a:pt x="1006" y="1946"/>
                  <a:pt x="990" y="1946"/>
                  <a:pt x="973" y="1946"/>
                </a:cubicBezTo>
                <a:cubicBezTo>
                  <a:pt x="436" y="1946"/>
                  <a:pt x="0" y="1510"/>
                  <a:pt x="0" y="973"/>
                </a:cubicBezTo>
                <a:cubicBezTo>
                  <a:pt x="0" y="436"/>
                  <a:pt x="436" y="0"/>
                  <a:pt x="973" y="0"/>
                </a:cubicBez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29" name="任意多边形 28"/>
          <p:cNvSpPr/>
          <p:nvPr/>
        </p:nvSpPr>
        <p:spPr>
          <a:xfrm>
            <a:off x="564515" y="5579110"/>
            <a:ext cx="1031875" cy="334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11" h="1946">
                <a:moveTo>
                  <a:pt x="973" y="0"/>
                </a:moveTo>
                <a:cubicBezTo>
                  <a:pt x="990" y="0"/>
                  <a:pt x="1006" y="0"/>
                  <a:pt x="1023" y="1"/>
                </a:cubicBezTo>
                <a:lnTo>
                  <a:pt x="1027" y="1"/>
                </a:lnTo>
                <a:lnTo>
                  <a:pt x="1040" y="0"/>
                </a:lnTo>
                <a:cubicBezTo>
                  <a:pt x="1046" y="0"/>
                  <a:pt x="1052" y="0"/>
                  <a:pt x="1057" y="0"/>
                </a:cubicBezTo>
                <a:lnTo>
                  <a:pt x="4762" y="0"/>
                </a:lnTo>
                <a:cubicBezTo>
                  <a:pt x="4795" y="0"/>
                  <a:pt x="4828" y="5"/>
                  <a:pt x="4858" y="15"/>
                </a:cubicBezTo>
                <a:lnTo>
                  <a:pt x="4862" y="16"/>
                </a:lnTo>
                <a:lnTo>
                  <a:pt x="4866" y="15"/>
                </a:lnTo>
                <a:cubicBezTo>
                  <a:pt x="4922" y="5"/>
                  <a:pt x="4980" y="0"/>
                  <a:pt x="5039" y="0"/>
                </a:cubicBezTo>
                <a:cubicBezTo>
                  <a:pt x="5576" y="0"/>
                  <a:pt x="6011" y="435"/>
                  <a:pt x="6011" y="973"/>
                </a:cubicBezTo>
                <a:cubicBezTo>
                  <a:pt x="6011" y="1510"/>
                  <a:pt x="5576" y="1945"/>
                  <a:pt x="5039" y="1945"/>
                </a:cubicBezTo>
                <a:cubicBezTo>
                  <a:pt x="4980" y="1945"/>
                  <a:pt x="4922" y="1940"/>
                  <a:pt x="4866" y="1930"/>
                </a:cubicBezTo>
                <a:lnTo>
                  <a:pt x="4862" y="1929"/>
                </a:lnTo>
                <a:lnTo>
                  <a:pt x="4858" y="1930"/>
                </a:lnTo>
                <a:cubicBezTo>
                  <a:pt x="4828" y="1940"/>
                  <a:pt x="4795" y="1945"/>
                  <a:pt x="4762" y="1945"/>
                </a:cubicBezTo>
                <a:lnTo>
                  <a:pt x="1057" y="1945"/>
                </a:lnTo>
                <a:cubicBezTo>
                  <a:pt x="1052" y="1945"/>
                  <a:pt x="1046" y="1945"/>
                  <a:pt x="1040" y="1945"/>
                </a:cubicBezTo>
                <a:lnTo>
                  <a:pt x="1034" y="1944"/>
                </a:lnTo>
                <a:lnTo>
                  <a:pt x="1023" y="1945"/>
                </a:lnTo>
                <a:cubicBezTo>
                  <a:pt x="1006" y="1946"/>
                  <a:pt x="990" y="1946"/>
                  <a:pt x="973" y="1946"/>
                </a:cubicBezTo>
                <a:cubicBezTo>
                  <a:pt x="436" y="1946"/>
                  <a:pt x="0" y="1510"/>
                  <a:pt x="0" y="973"/>
                </a:cubicBezTo>
                <a:cubicBezTo>
                  <a:pt x="0" y="436"/>
                  <a:pt x="436" y="0"/>
                  <a:pt x="973" y="0"/>
                </a:cubicBez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30" name="任意多边形 29"/>
          <p:cNvSpPr/>
          <p:nvPr/>
        </p:nvSpPr>
        <p:spPr>
          <a:xfrm>
            <a:off x="551180" y="6042025"/>
            <a:ext cx="1031875" cy="334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11" h="1946">
                <a:moveTo>
                  <a:pt x="973" y="0"/>
                </a:moveTo>
                <a:cubicBezTo>
                  <a:pt x="990" y="0"/>
                  <a:pt x="1006" y="0"/>
                  <a:pt x="1023" y="1"/>
                </a:cubicBezTo>
                <a:lnTo>
                  <a:pt x="1027" y="1"/>
                </a:lnTo>
                <a:lnTo>
                  <a:pt x="1040" y="0"/>
                </a:lnTo>
                <a:cubicBezTo>
                  <a:pt x="1046" y="0"/>
                  <a:pt x="1052" y="0"/>
                  <a:pt x="1057" y="0"/>
                </a:cubicBezTo>
                <a:lnTo>
                  <a:pt x="4762" y="0"/>
                </a:lnTo>
                <a:cubicBezTo>
                  <a:pt x="4795" y="0"/>
                  <a:pt x="4828" y="5"/>
                  <a:pt x="4858" y="15"/>
                </a:cubicBezTo>
                <a:lnTo>
                  <a:pt x="4862" y="16"/>
                </a:lnTo>
                <a:lnTo>
                  <a:pt x="4866" y="15"/>
                </a:lnTo>
                <a:cubicBezTo>
                  <a:pt x="4922" y="5"/>
                  <a:pt x="4980" y="0"/>
                  <a:pt x="5039" y="0"/>
                </a:cubicBezTo>
                <a:cubicBezTo>
                  <a:pt x="5576" y="0"/>
                  <a:pt x="6011" y="435"/>
                  <a:pt x="6011" y="973"/>
                </a:cubicBezTo>
                <a:cubicBezTo>
                  <a:pt x="6011" y="1510"/>
                  <a:pt x="5576" y="1945"/>
                  <a:pt x="5039" y="1945"/>
                </a:cubicBezTo>
                <a:cubicBezTo>
                  <a:pt x="4980" y="1945"/>
                  <a:pt x="4922" y="1940"/>
                  <a:pt x="4866" y="1930"/>
                </a:cubicBezTo>
                <a:lnTo>
                  <a:pt x="4862" y="1929"/>
                </a:lnTo>
                <a:lnTo>
                  <a:pt x="4858" y="1930"/>
                </a:lnTo>
                <a:cubicBezTo>
                  <a:pt x="4828" y="1940"/>
                  <a:pt x="4795" y="1945"/>
                  <a:pt x="4762" y="1945"/>
                </a:cubicBezTo>
                <a:lnTo>
                  <a:pt x="1057" y="1945"/>
                </a:lnTo>
                <a:cubicBezTo>
                  <a:pt x="1052" y="1945"/>
                  <a:pt x="1046" y="1945"/>
                  <a:pt x="1040" y="1945"/>
                </a:cubicBezTo>
                <a:lnTo>
                  <a:pt x="1034" y="1944"/>
                </a:lnTo>
                <a:lnTo>
                  <a:pt x="1023" y="1945"/>
                </a:lnTo>
                <a:cubicBezTo>
                  <a:pt x="1006" y="1946"/>
                  <a:pt x="990" y="1946"/>
                  <a:pt x="973" y="1946"/>
                </a:cubicBezTo>
                <a:cubicBezTo>
                  <a:pt x="436" y="1946"/>
                  <a:pt x="0" y="1510"/>
                  <a:pt x="0" y="973"/>
                </a:cubicBezTo>
                <a:cubicBezTo>
                  <a:pt x="0" y="436"/>
                  <a:pt x="436" y="0"/>
                  <a:pt x="973" y="0"/>
                </a:cubicBez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33" name="任意多边形 32"/>
          <p:cNvSpPr/>
          <p:nvPr/>
        </p:nvSpPr>
        <p:spPr>
          <a:xfrm>
            <a:off x="551180" y="4660900"/>
            <a:ext cx="1031875" cy="334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11" h="1946">
                <a:moveTo>
                  <a:pt x="973" y="0"/>
                </a:moveTo>
                <a:cubicBezTo>
                  <a:pt x="990" y="0"/>
                  <a:pt x="1006" y="0"/>
                  <a:pt x="1023" y="1"/>
                </a:cubicBezTo>
                <a:lnTo>
                  <a:pt x="1027" y="1"/>
                </a:lnTo>
                <a:lnTo>
                  <a:pt x="1040" y="0"/>
                </a:lnTo>
                <a:cubicBezTo>
                  <a:pt x="1046" y="0"/>
                  <a:pt x="1052" y="0"/>
                  <a:pt x="1057" y="0"/>
                </a:cubicBezTo>
                <a:lnTo>
                  <a:pt x="4762" y="0"/>
                </a:lnTo>
                <a:cubicBezTo>
                  <a:pt x="4795" y="0"/>
                  <a:pt x="4828" y="5"/>
                  <a:pt x="4858" y="15"/>
                </a:cubicBezTo>
                <a:lnTo>
                  <a:pt x="4862" y="16"/>
                </a:lnTo>
                <a:lnTo>
                  <a:pt x="4866" y="15"/>
                </a:lnTo>
                <a:cubicBezTo>
                  <a:pt x="4922" y="5"/>
                  <a:pt x="4980" y="0"/>
                  <a:pt x="5039" y="0"/>
                </a:cubicBezTo>
                <a:cubicBezTo>
                  <a:pt x="5576" y="0"/>
                  <a:pt x="6011" y="435"/>
                  <a:pt x="6011" y="973"/>
                </a:cubicBezTo>
                <a:cubicBezTo>
                  <a:pt x="6011" y="1510"/>
                  <a:pt x="5576" y="1945"/>
                  <a:pt x="5039" y="1945"/>
                </a:cubicBezTo>
                <a:cubicBezTo>
                  <a:pt x="4980" y="1945"/>
                  <a:pt x="4922" y="1940"/>
                  <a:pt x="4866" y="1930"/>
                </a:cubicBezTo>
                <a:lnTo>
                  <a:pt x="4862" y="1929"/>
                </a:lnTo>
                <a:lnTo>
                  <a:pt x="4858" y="1930"/>
                </a:lnTo>
                <a:cubicBezTo>
                  <a:pt x="4828" y="1940"/>
                  <a:pt x="4795" y="1945"/>
                  <a:pt x="4762" y="1945"/>
                </a:cubicBezTo>
                <a:lnTo>
                  <a:pt x="1057" y="1945"/>
                </a:lnTo>
                <a:cubicBezTo>
                  <a:pt x="1052" y="1945"/>
                  <a:pt x="1046" y="1945"/>
                  <a:pt x="1040" y="1945"/>
                </a:cubicBezTo>
                <a:lnTo>
                  <a:pt x="1034" y="1944"/>
                </a:lnTo>
                <a:lnTo>
                  <a:pt x="1023" y="1945"/>
                </a:lnTo>
                <a:cubicBezTo>
                  <a:pt x="1006" y="1946"/>
                  <a:pt x="990" y="1946"/>
                  <a:pt x="973" y="1946"/>
                </a:cubicBezTo>
                <a:cubicBezTo>
                  <a:pt x="436" y="1946"/>
                  <a:pt x="0" y="1510"/>
                  <a:pt x="0" y="973"/>
                </a:cubicBezTo>
                <a:cubicBezTo>
                  <a:pt x="0" y="436"/>
                  <a:pt x="436" y="0"/>
                  <a:pt x="973" y="0"/>
                </a:cubicBez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39" name="任意多边形 38"/>
          <p:cNvSpPr/>
          <p:nvPr/>
        </p:nvSpPr>
        <p:spPr>
          <a:xfrm>
            <a:off x="551180" y="2740025"/>
            <a:ext cx="1031875" cy="334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11" h="1946">
                <a:moveTo>
                  <a:pt x="973" y="0"/>
                </a:moveTo>
                <a:cubicBezTo>
                  <a:pt x="990" y="0"/>
                  <a:pt x="1006" y="0"/>
                  <a:pt x="1023" y="1"/>
                </a:cubicBezTo>
                <a:lnTo>
                  <a:pt x="1027" y="1"/>
                </a:lnTo>
                <a:lnTo>
                  <a:pt x="1040" y="0"/>
                </a:lnTo>
                <a:cubicBezTo>
                  <a:pt x="1046" y="0"/>
                  <a:pt x="1052" y="0"/>
                  <a:pt x="1057" y="0"/>
                </a:cubicBezTo>
                <a:lnTo>
                  <a:pt x="4762" y="0"/>
                </a:lnTo>
                <a:cubicBezTo>
                  <a:pt x="4795" y="0"/>
                  <a:pt x="4828" y="5"/>
                  <a:pt x="4858" y="15"/>
                </a:cubicBezTo>
                <a:lnTo>
                  <a:pt x="4862" y="16"/>
                </a:lnTo>
                <a:lnTo>
                  <a:pt x="4866" y="15"/>
                </a:lnTo>
                <a:cubicBezTo>
                  <a:pt x="4922" y="5"/>
                  <a:pt x="4980" y="0"/>
                  <a:pt x="5039" y="0"/>
                </a:cubicBezTo>
                <a:cubicBezTo>
                  <a:pt x="5576" y="0"/>
                  <a:pt x="6011" y="435"/>
                  <a:pt x="6011" y="973"/>
                </a:cubicBezTo>
                <a:cubicBezTo>
                  <a:pt x="6011" y="1510"/>
                  <a:pt x="5576" y="1945"/>
                  <a:pt x="5039" y="1945"/>
                </a:cubicBezTo>
                <a:cubicBezTo>
                  <a:pt x="4980" y="1945"/>
                  <a:pt x="4922" y="1940"/>
                  <a:pt x="4866" y="1930"/>
                </a:cubicBezTo>
                <a:lnTo>
                  <a:pt x="4862" y="1929"/>
                </a:lnTo>
                <a:lnTo>
                  <a:pt x="4858" y="1930"/>
                </a:lnTo>
                <a:cubicBezTo>
                  <a:pt x="4828" y="1940"/>
                  <a:pt x="4795" y="1945"/>
                  <a:pt x="4762" y="1945"/>
                </a:cubicBezTo>
                <a:lnTo>
                  <a:pt x="1057" y="1945"/>
                </a:lnTo>
                <a:cubicBezTo>
                  <a:pt x="1052" y="1945"/>
                  <a:pt x="1046" y="1945"/>
                  <a:pt x="1040" y="1945"/>
                </a:cubicBezTo>
                <a:lnTo>
                  <a:pt x="1034" y="1944"/>
                </a:lnTo>
                <a:lnTo>
                  <a:pt x="1023" y="1945"/>
                </a:lnTo>
                <a:cubicBezTo>
                  <a:pt x="1006" y="1946"/>
                  <a:pt x="990" y="1946"/>
                  <a:pt x="973" y="1946"/>
                </a:cubicBezTo>
                <a:cubicBezTo>
                  <a:pt x="436" y="1946"/>
                  <a:pt x="0" y="1510"/>
                  <a:pt x="0" y="973"/>
                </a:cubicBezTo>
                <a:cubicBezTo>
                  <a:pt x="0" y="436"/>
                  <a:pt x="436" y="0"/>
                  <a:pt x="973" y="0"/>
                </a:cubicBez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3" name="任意多边形 2"/>
          <p:cNvSpPr/>
          <p:nvPr/>
        </p:nvSpPr>
        <p:spPr>
          <a:xfrm>
            <a:off x="2215515" y="2734310"/>
            <a:ext cx="3482975" cy="334645"/>
          </a:xfrm>
          <a:custGeom>
            <a:avLst/>
            <a:gdLst/>
            <a:ahLst/>
            <a:cxnLst>
              <a:cxn ang="3">
                <a:pos x="hc" y="t"/>
              </a:cxn>
              <a:cxn ang="cd2">
                <a:pos x="l" y="vc"/>
              </a:cxn>
              <a:cxn ang="cd4">
                <a:pos x="hc" y="b"/>
              </a:cxn>
              <a:cxn ang="0">
                <a:pos x="r" y="vc"/>
              </a:cxn>
            </a:cxnLst>
            <a:rect l="l" t="t" r="r" b="b"/>
            <a:pathLst>
              <a:path w="5025" h="672">
                <a:moveTo>
                  <a:pt x="297" y="0"/>
                </a:moveTo>
                <a:lnTo>
                  <a:pt x="358" y="0"/>
                </a:lnTo>
                <a:lnTo>
                  <a:pt x="4634" y="0"/>
                </a:lnTo>
                <a:lnTo>
                  <a:pt x="4634" y="2"/>
                </a:lnTo>
                <a:lnTo>
                  <a:pt x="4649" y="1"/>
                </a:lnTo>
                <a:cubicBezTo>
                  <a:pt x="4655" y="1"/>
                  <a:pt x="4661" y="1"/>
                  <a:pt x="4667" y="1"/>
                </a:cubicBezTo>
                <a:cubicBezTo>
                  <a:pt x="4865" y="1"/>
                  <a:pt x="5025" y="150"/>
                  <a:pt x="5025" y="335"/>
                </a:cubicBezTo>
                <a:cubicBezTo>
                  <a:pt x="5025" y="519"/>
                  <a:pt x="4865" y="668"/>
                  <a:pt x="4667" y="668"/>
                </a:cubicBezTo>
                <a:cubicBezTo>
                  <a:pt x="4661" y="668"/>
                  <a:pt x="4655" y="668"/>
                  <a:pt x="4649" y="668"/>
                </a:cubicBezTo>
                <a:lnTo>
                  <a:pt x="4634" y="667"/>
                </a:lnTo>
                <a:lnTo>
                  <a:pt x="4634" y="672"/>
                </a:lnTo>
                <a:lnTo>
                  <a:pt x="297" y="672"/>
                </a:lnTo>
                <a:lnTo>
                  <a:pt x="297" y="664"/>
                </a:lnTo>
                <a:lnTo>
                  <a:pt x="286" y="662"/>
                </a:lnTo>
                <a:cubicBezTo>
                  <a:pt x="123" y="631"/>
                  <a:pt x="0" y="496"/>
                  <a:pt x="0" y="335"/>
                </a:cubicBezTo>
                <a:cubicBezTo>
                  <a:pt x="0" y="173"/>
                  <a:pt x="123" y="38"/>
                  <a:pt x="286" y="7"/>
                </a:cubicBezTo>
                <a:lnTo>
                  <a:pt x="297" y="5"/>
                </a:lnTo>
                <a:lnTo>
                  <a:pt x="297" y="0"/>
                </a:lnTo>
                <a:close/>
              </a:path>
            </a:pathLst>
          </a:custGeom>
          <a:noFill/>
          <a:effectLst>
            <a:outerShdw blurRad="50800" dist="38100" dir="2700000" algn="tl" rotWithShape="0">
              <a:schemeClr val="bg1">
                <a:alpha val="40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2" name="任意多边形 1"/>
          <p:cNvSpPr/>
          <p:nvPr/>
        </p:nvSpPr>
        <p:spPr>
          <a:xfrm>
            <a:off x="2215515" y="3211195"/>
            <a:ext cx="3482975" cy="334645"/>
          </a:xfrm>
          <a:custGeom>
            <a:avLst/>
            <a:gdLst/>
            <a:ahLst/>
            <a:cxnLst>
              <a:cxn ang="3">
                <a:pos x="hc" y="t"/>
              </a:cxn>
              <a:cxn ang="cd2">
                <a:pos x="l" y="vc"/>
              </a:cxn>
              <a:cxn ang="cd4">
                <a:pos x="hc" y="b"/>
              </a:cxn>
              <a:cxn ang="0">
                <a:pos x="r" y="vc"/>
              </a:cxn>
            </a:cxnLst>
            <a:rect l="l" t="t" r="r" b="b"/>
            <a:pathLst>
              <a:path w="5025" h="672">
                <a:moveTo>
                  <a:pt x="297" y="0"/>
                </a:moveTo>
                <a:lnTo>
                  <a:pt x="358" y="0"/>
                </a:lnTo>
                <a:lnTo>
                  <a:pt x="4634" y="0"/>
                </a:lnTo>
                <a:lnTo>
                  <a:pt x="4634" y="2"/>
                </a:lnTo>
                <a:lnTo>
                  <a:pt x="4649" y="1"/>
                </a:lnTo>
                <a:cubicBezTo>
                  <a:pt x="4655" y="1"/>
                  <a:pt x="4661" y="1"/>
                  <a:pt x="4667" y="1"/>
                </a:cubicBezTo>
                <a:cubicBezTo>
                  <a:pt x="4865" y="1"/>
                  <a:pt x="5025" y="150"/>
                  <a:pt x="5025" y="335"/>
                </a:cubicBezTo>
                <a:cubicBezTo>
                  <a:pt x="5025" y="519"/>
                  <a:pt x="4865" y="668"/>
                  <a:pt x="4667" y="668"/>
                </a:cubicBezTo>
                <a:cubicBezTo>
                  <a:pt x="4661" y="668"/>
                  <a:pt x="4655" y="668"/>
                  <a:pt x="4649" y="668"/>
                </a:cubicBezTo>
                <a:lnTo>
                  <a:pt x="4634" y="667"/>
                </a:lnTo>
                <a:lnTo>
                  <a:pt x="4634" y="672"/>
                </a:lnTo>
                <a:lnTo>
                  <a:pt x="297" y="672"/>
                </a:lnTo>
                <a:lnTo>
                  <a:pt x="297" y="664"/>
                </a:lnTo>
                <a:lnTo>
                  <a:pt x="286" y="662"/>
                </a:lnTo>
                <a:cubicBezTo>
                  <a:pt x="123" y="631"/>
                  <a:pt x="0" y="496"/>
                  <a:pt x="0" y="335"/>
                </a:cubicBezTo>
                <a:cubicBezTo>
                  <a:pt x="0" y="173"/>
                  <a:pt x="123" y="38"/>
                  <a:pt x="286" y="7"/>
                </a:cubicBezTo>
                <a:lnTo>
                  <a:pt x="297" y="5"/>
                </a:lnTo>
                <a:lnTo>
                  <a:pt x="297" y="0"/>
                </a:ln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9" name="任意多边形 8"/>
          <p:cNvSpPr/>
          <p:nvPr/>
        </p:nvSpPr>
        <p:spPr>
          <a:xfrm>
            <a:off x="2176145" y="5104130"/>
            <a:ext cx="3482975" cy="334645"/>
          </a:xfrm>
          <a:custGeom>
            <a:avLst/>
            <a:gdLst/>
            <a:ahLst/>
            <a:cxnLst>
              <a:cxn ang="3">
                <a:pos x="hc" y="t"/>
              </a:cxn>
              <a:cxn ang="cd2">
                <a:pos x="l" y="vc"/>
              </a:cxn>
              <a:cxn ang="cd4">
                <a:pos x="hc" y="b"/>
              </a:cxn>
              <a:cxn ang="0">
                <a:pos x="r" y="vc"/>
              </a:cxn>
            </a:cxnLst>
            <a:rect l="l" t="t" r="r" b="b"/>
            <a:pathLst>
              <a:path w="5025" h="672">
                <a:moveTo>
                  <a:pt x="297" y="0"/>
                </a:moveTo>
                <a:lnTo>
                  <a:pt x="358" y="0"/>
                </a:lnTo>
                <a:lnTo>
                  <a:pt x="4634" y="0"/>
                </a:lnTo>
                <a:lnTo>
                  <a:pt x="4634" y="2"/>
                </a:lnTo>
                <a:lnTo>
                  <a:pt x="4649" y="1"/>
                </a:lnTo>
                <a:cubicBezTo>
                  <a:pt x="4655" y="1"/>
                  <a:pt x="4661" y="1"/>
                  <a:pt x="4667" y="1"/>
                </a:cubicBezTo>
                <a:cubicBezTo>
                  <a:pt x="4865" y="1"/>
                  <a:pt x="5025" y="150"/>
                  <a:pt x="5025" y="335"/>
                </a:cubicBezTo>
                <a:cubicBezTo>
                  <a:pt x="5025" y="519"/>
                  <a:pt x="4865" y="668"/>
                  <a:pt x="4667" y="668"/>
                </a:cubicBezTo>
                <a:cubicBezTo>
                  <a:pt x="4661" y="668"/>
                  <a:pt x="4655" y="668"/>
                  <a:pt x="4649" y="668"/>
                </a:cubicBezTo>
                <a:lnTo>
                  <a:pt x="4634" y="667"/>
                </a:lnTo>
                <a:lnTo>
                  <a:pt x="4634" y="672"/>
                </a:lnTo>
                <a:lnTo>
                  <a:pt x="297" y="672"/>
                </a:lnTo>
                <a:lnTo>
                  <a:pt x="297" y="664"/>
                </a:lnTo>
                <a:lnTo>
                  <a:pt x="286" y="662"/>
                </a:lnTo>
                <a:cubicBezTo>
                  <a:pt x="123" y="631"/>
                  <a:pt x="0" y="496"/>
                  <a:pt x="0" y="335"/>
                </a:cubicBezTo>
                <a:cubicBezTo>
                  <a:pt x="0" y="173"/>
                  <a:pt x="123" y="38"/>
                  <a:pt x="286" y="7"/>
                </a:cubicBezTo>
                <a:lnTo>
                  <a:pt x="297" y="5"/>
                </a:lnTo>
                <a:lnTo>
                  <a:pt x="297" y="0"/>
                </a:ln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16" name="任意多边形 15"/>
          <p:cNvSpPr/>
          <p:nvPr/>
        </p:nvSpPr>
        <p:spPr>
          <a:xfrm>
            <a:off x="2197100" y="4637405"/>
            <a:ext cx="3482975" cy="334645"/>
          </a:xfrm>
          <a:custGeom>
            <a:avLst/>
            <a:gdLst/>
            <a:ahLst/>
            <a:cxnLst>
              <a:cxn ang="3">
                <a:pos x="hc" y="t"/>
              </a:cxn>
              <a:cxn ang="cd2">
                <a:pos x="l" y="vc"/>
              </a:cxn>
              <a:cxn ang="cd4">
                <a:pos x="hc" y="b"/>
              </a:cxn>
              <a:cxn ang="0">
                <a:pos x="r" y="vc"/>
              </a:cxn>
            </a:cxnLst>
            <a:rect l="l" t="t" r="r" b="b"/>
            <a:pathLst>
              <a:path w="5025" h="672">
                <a:moveTo>
                  <a:pt x="297" y="0"/>
                </a:moveTo>
                <a:lnTo>
                  <a:pt x="358" y="0"/>
                </a:lnTo>
                <a:lnTo>
                  <a:pt x="4634" y="0"/>
                </a:lnTo>
                <a:lnTo>
                  <a:pt x="4634" y="2"/>
                </a:lnTo>
                <a:lnTo>
                  <a:pt x="4649" y="1"/>
                </a:lnTo>
                <a:cubicBezTo>
                  <a:pt x="4655" y="1"/>
                  <a:pt x="4661" y="1"/>
                  <a:pt x="4667" y="1"/>
                </a:cubicBezTo>
                <a:cubicBezTo>
                  <a:pt x="4865" y="1"/>
                  <a:pt x="5025" y="150"/>
                  <a:pt x="5025" y="335"/>
                </a:cubicBezTo>
                <a:cubicBezTo>
                  <a:pt x="5025" y="519"/>
                  <a:pt x="4865" y="668"/>
                  <a:pt x="4667" y="668"/>
                </a:cubicBezTo>
                <a:cubicBezTo>
                  <a:pt x="4661" y="668"/>
                  <a:pt x="4655" y="668"/>
                  <a:pt x="4649" y="668"/>
                </a:cubicBezTo>
                <a:lnTo>
                  <a:pt x="4634" y="667"/>
                </a:lnTo>
                <a:lnTo>
                  <a:pt x="4634" y="672"/>
                </a:lnTo>
                <a:lnTo>
                  <a:pt x="297" y="672"/>
                </a:lnTo>
                <a:lnTo>
                  <a:pt x="297" y="664"/>
                </a:lnTo>
                <a:lnTo>
                  <a:pt x="286" y="662"/>
                </a:lnTo>
                <a:cubicBezTo>
                  <a:pt x="123" y="631"/>
                  <a:pt x="0" y="496"/>
                  <a:pt x="0" y="335"/>
                </a:cubicBezTo>
                <a:cubicBezTo>
                  <a:pt x="0" y="173"/>
                  <a:pt x="123" y="38"/>
                  <a:pt x="286" y="7"/>
                </a:cubicBezTo>
                <a:lnTo>
                  <a:pt x="297" y="5"/>
                </a:lnTo>
                <a:lnTo>
                  <a:pt x="297" y="0"/>
                </a:ln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17" name="任意多边形 16"/>
          <p:cNvSpPr/>
          <p:nvPr/>
        </p:nvSpPr>
        <p:spPr>
          <a:xfrm>
            <a:off x="2215515" y="4175760"/>
            <a:ext cx="3482975" cy="334645"/>
          </a:xfrm>
          <a:custGeom>
            <a:avLst/>
            <a:gdLst/>
            <a:ahLst/>
            <a:cxnLst>
              <a:cxn ang="3">
                <a:pos x="hc" y="t"/>
              </a:cxn>
              <a:cxn ang="cd2">
                <a:pos x="l" y="vc"/>
              </a:cxn>
              <a:cxn ang="cd4">
                <a:pos x="hc" y="b"/>
              </a:cxn>
              <a:cxn ang="0">
                <a:pos x="r" y="vc"/>
              </a:cxn>
            </a:cxnLst>
            <a:rect l="l" t="t" r="r" b="b"/>
            <a:pathLst>
              <a:path w="5025" h="672">
                <a:moveTo>
                  <a:pt x="297" y="0"/>
                </a:moveTo>
                <a:lnTo>
                  <a:pt x="358" y="0"/>
                </a:lnTo>
                <a:lnTo>
                  <a:pt x="4634" y="0"/>
                </a:lnTo>
                <a:lnTo>
                  <a:pt x="4634" y="2"/>
                </a:lnTo>
                <a:lnTo>
                  <a:pt x="4649" y="1"/>
                </a:lnTo>
                <a:cubicBezTo>
                  <a:pt x="4655" y="1"/>
                  <a:pt x="4661" y="1"/>
                  <a:pt x="4667" y="1"/>
                </a:cubicBezTo>
                <a:cubicBezTo>
                  <a:pt x="4865" y="1"/>
                  <a:pt x="5025" y="150"/>
                  <a:pt x="5025" y="335"/>
                </a:cubicBezTo>
                <a:cubicBezTo>
                  <a:pt x="5025" y="519"/>
                  <a:pt x="4865" y="668"/>
                  <a:pt x="4667" y="668"/>
                </a:cubicBezTo>
                <a:cubicBezTo>
                  <a:pt x="4661" y="668"/>
                  <a:pt x="4655" y="668"/>
                  <a:pt x="4649" y="668"/>
                </a:cubicBezTo>
                <a:lnTo>
                  <a:pt x="4634" y="667"/>
                </a:lnTo>
                <a:lnTo>
                  <a:pt x="4634" y="672"/>
                </a:lnTo>
                <a:lnTo>
                  <a:pt x="297" y="672"/>
                </a:lnTo>
                <a:lnTo>
                  <a:pt x="297" y="664"/>
                </a:lnTo>
                <a:lnTo>
                  <a:pt x="286" y="662"/>
                </a:lnTo>
                <a:cubicBezTo>
                  <a:pt x="123" y="631"/>
                  <a:pt x="0" y="496"/>
                  <a:pt x="0" y="335"/>
                </a:cubicBezTo>
                <a:cubicBezTo>
                  <a:pt x="0" y="173"/>
                  <a:pt x="123" y="38"/>
                  <a:pt x="286" y="7"/>
                </a:cubicBezTo>
                <a:lnTo>
                  <a:pt x="297" y="5"/>
                </a:lnTo>
                <a:lnTo>
                  <a:pt x="297" y="0"/>
                </a:ln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18" name="任意多边形 17"/>
          <p:cNvSpPr/>
          <p:nvPr/>
        </p:nvSpPr>
        <p:spPr>
          <a:xfrm>
            <a:off x="2215515" y="3689985"/>
            <a:ext cx="3482975" cy="334645"/>
          </a:xfrm>
          <a:custGeom>
            <a:avLst/>
            <a:gdLst/>
            <a:ahLst/>
            <a:cxnLst>
              <a:cxn ang="3">
                <a:pos x="hc" y="t"/>
              </a:cxn>
              <a:cxn ang="cd2">
                <a:pos x="l" y="vc"/>
              </a:cxn>
              <a:cxn ang="cd4">
                <a:pos x="hc" y="b"/>
              </a:cxn>
              <a:cxn ang="0">
                <a:pos x="r" y="vc"/>
              </a:cxn>
            </a:cxnLst>
            <a:rect l="l" t="t" r="r" b="b"/>
            <a:pathLst>
              <a:path w="5025" h="672">
                <a:moveTo>
                  <a:pt x="297" y="0"/>
                </a:moveTo>
                <a:lnTo>
                  <a:pt x="358" y="0"/>
                </a:lnTo>
                <a:lnTo>
                  <a:pt x="4634" y="0"/>
                </a:lnTo>
                <a:lnTo>
                  <a:pt x="4634" y="2"/>
                </a:lnTo>
                <a:lnTo>
                  <a:pt x="4649" y="1"/>
                </a:lnTo>
                <a:cubicBezTo>
                  <a:pt x="4655" y="1"/>
                  <a:pt x="4661" y="1"/>
                  <a:pt x="4667" y="1"/>
                </a:cubicBezTo>
                <a:cubicBezTo>
                  <a:pt x="4865" y="1"/>
                  <a:pt x="5025" y="150"/>
                  <a:pt x="5025" y="335"/>
                </a:cubicBezTo>
                <a:cubicBezTo>
                  <a:pt x="5025" y="519"/>
                  <a:pt x="4865" y="668"/>
                  <a:pt x="4667" y="668"/>
                </a:cubicBezTo>
                <a:cubicBezTo>
                  <a:pt x="4661" y="668"/>
                  <a:pt x="4655" y="668"/>
                  <a:pt x="4649" y="668"/>
                </a:cubicBezTo>
                <a:lnTo>
                  <a:pt x="4634" y="667"/>
                </a:lnTo>
                <a:lnTo>
                  <a:pt x="4634" y="672"/>
                </a:lnTo>
                <a:lnTo>
                  <a:pt x="297" y="672"/>
                </a:lnTo>
                <a:lnTo>
                  <a:pt x="297" y="664"/>
                </a:lnTo>
                <a:lnTo>
                  <a:pt x="286" y="662"/>
                </a:lnTo>
                <a:cubicBezTo>
                  <a:pt x="123" y="631"/>
                  <a:pt x="0" y="496"/>
                  <a:pt x="0" y="335"/>
                </a:cubicBezTo>
                <a:cubicBezTo>
                  <a:pt x="0" y="173"/>
                  <a:pt x="123" y="38"/>
                  <a:pt x="286" y="7"/>
                </a:cubicBezTo>
                <a:lnTo>
                  <a:pt x="297" y="5"/>
                </a:lnTo>
                <a:lnTo>
                  <a:pt x="297" y="0"/>
                </a:ln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19" name="任意多边形 18"/>
          <p:cNvSpPr/>
          <p:nvPr/>
        </p:nvSpPr>
        <p:spPr>
          <a:xfrm>
            <a:off x="2197100" y="6032500"/>
            <a:ext cx="3482975" cy="334645"/>
          </a:xfrm>
          <a:custGeom>
            <a:avLst/>
            <a:gdLst/>
            <a:ahLst/>
            <a:cxnLst>
              <a:cxn ang="3">
                <a:pos x="hc" y="t"/>
              </a:cxn>
              <a:cxn ang="cd2">
                <a:pos x="l" y="vc"/>
              </a:cxn>
              <a:cxn ang="cd4">
                <a:pos x="hc" y="b"/>
              </a:cxn>
              <a:cxn ang="0">
                <a:pos x="r" y="vc"/>
              </a:cxn>
            </a:cxnLst>
            <a:rect l="l" t="t" r="r" b="b"/>
            <a:pathLst>
              <a:path w="5025" h="672">
                <a:moveTo>
                  <a:pt x="297" y="0"/>
                </a:moveTo>
                <a:lnTo>
                  <a:pt x="358" y="0"/>
                </a:lnTo>
                <a:lnTo>
                  <a:pt x="4634" y="0"/>
                </a:lnTo>
                <a:lnTo>
                  <a:pt x="4634" y="2"/>
                </a:lnTo>
                <a:lnTo>
                  <a:pt x="4649" y="1"/>
                </a:lnTo>
                <a:cubicBezTo>
                  <a:pt x="4655" y="1"/>
                  <a:pt x="4661" y="1"/>
                  <a:pt x="4667" y="1"/>
                </a:cubicBezTo>
                <a:cubicBezTo>
                  <a:pt x="4865" y="1"/>
                  <a:pt x="5025" y="150"/>
                  <a:pt x="5025" y="335"/>
                </a:cubicBezTo>
                <a:cubicBezTo>
                  <a:pt x="5025" y="519"/>
                  <a:pt x="4865" y="668"/>
                  <a:pt x="4667" y="668"/>
                </a:cubicBezTo>
                <a:cubicBezTo>
                  <a:pt x="4661" y="668"/>
                  <a:pt x="4655" y="668"/>
                  <a:pt x="4649" y="668"/>
                </a:cubicBezTo>
                <a:lnTo>
                  <a:pt x="4634" y="667"/>
                </a:lnTo>
                <a:lnTo>
                  <a:pt x="4634" y="672"/>
                </a:lnTo>
                <a:lnTo>
                  <a:pt x="297" y="672"/>
                </a:lnTo>
                <a:lnTo>
                  <a:pt x="297" y="664"/>
                </a:lnTo>
                <a:lnTo>
                  <a:pt x="286" y="662"/>
                </a:lnTo>
                <a:cubicBezTo>
                  <a:pt x="123" y="631"/>
                  <a:pt x="0" y="496"/>
                  <a:pt x="0" y="335"/>
                </a:cubicBezTo>
                <a:cubicBezTo>
                  <a:pt x="0" y="173"/>
                  <a:pt x="123" y="38"/>
                  <a:pt x="286" y="7"/>
                </a:cubicBezTo>
                <a:lnTo>
                  <a:pt x="297" y="5"/>
                </a:lnTo>
                <a:lnTo>
                  <a:pt x="297" y="0"/>
                </a:ln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20" name="任意多边形 19"/>
          <p:cNvSpPr/>
          <p:nvPr/>
        </p:nvSpPr>
        <p:spPr>
          <a:xfrm>
            <a:off x="2197100" y="5565775"/>
            <a:ext cx="3482975" cy="334645"/>
          </a:xfrm>
          <a:custGeom>
            <a:avLst/>
            <a:gdLst/>
            <a:ahLst/>
            <a:cxnLst>
              <a:cxn ang="3">
                <a:pos x="hc" y="t"/>
              </a:cxn>
              <a:cxn ang="cd2">
                <a:pos x="l" y="vc"/>
              </a:cxn>
              <a:cxn ang="cd4">
                <a:pos x="hc" y="b"/>
              </a:cxn>
              <a:cxn ang="0">
                <a:pos x="r" y="vc"/>
              </a:cxn>
            </a:cxnLst>
            <a:rect l="l" t="t" r="r" b="b"/>
            <a:pathLst>
              <a:path w="5025" h="672">
                <a:moveTo>
                  <a:pt x="297" y="0"/>
                </a:moveTo>
                <a:lnTo>
                  <a:pt x="358" y="0"/>
                </a:lnTo>
                <a:lnTo>
                  <a:pt x="4634" y="0"/>
                </a:lnTo>
                <a:lnTo>
                  <a:pt x="4634" y="2"/>
                </a:lnTo>
                <a:lnTo>
                  <a:pt x="4649" y="1"/>
                </a:lnTo>
                <a:cubicBezTo>
                  <a:pt x="4655" y="1"/>
                  <a:pt x="4661" y="1"/>
                  <a:pt x="4667" y="1"/>
                </a:cubicBezTo>
                <a:cubicBezTo>
                  <a:pt x="4865" y="1"/>
                  <a:pt x="5025" y="150"/>
                  <a:pt x="5025" y="335"/>
                </a:cubicBezTo>
                <a:cubicBezTo>
                  <a:pt x="5025" y="519"/>
                  <a:pt x="4865" y="668"/>
                  <a:pt x="4667" y="668"/>
                </a:cubicBezTo>
                <a:cubicBezTo>
                  <a:pt x="4661" y="668"/>
                  <a:pt x="4655" y="668"/>
                  <a:pt x="4649" y="668"/>
                </a:cubicBezTo>
                <a:lnTo>
                  <a:pt x="4634" y="667"/>
                </a:lnTo>
                <a:lnTo>
                  <a:pt x="4634" y="672"/>
                </a:lnTo>
                <a:lnTo>
                  <a:pt x="297" y="672"/>
                </a:lnTo>
                <a:lnTo>
                  <a:pt x="297" y="664"/>
                </a:lnTo>
                <a:lnTo>
                  <a:pt x="286" y="662"/>
                </a:lnTo>
                <a:cubicBezTo>
                  <a:pt x="123" y="631"/>
                  <a:pt x="0" y="496"/>
                  <a:pt x="0" y="335"/>
                </a:cubicBezTo>
                <a:cubicBezTo>
                  <a:pt x="0" y="173"/>
                  <a:pt x="123" y="38"/>
                  <a:pt x="286" y="7"/>
                </a:cubicBezTo>
                <a:lnTo>
                  <a:pt x="297" y="5"/>
                </a:lnTo>
                <a:lnTo>
                  <a:pt x="297" y="0"/>
                </a:ln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21" name="任意多边形 20"/>
          <p:cNvSpPr/>
          <p:nvPr/>
        </p:nvSpPr>
        <p:spPr>
          <a:xfrm>
            <a:off x="7747635" y="2733040"/>
            <a:ext cx="3482975" cy="334645"/>
          </a:xfrm>
          <a:custGeom>
            <a:avLst/>
            <a:gdLst/>
            <a:ahLst/>
            <a:cxnLst>
              <a:cxn ang="3">
                <a:pos x="hc" y="t"/>
              </a:cxn>
              <a:cxn ang="cd2">
                <a:pos x="l" y="vc"/>
              </a:cxn>
              <a:cxn ang="cd4">
                <a:pos x="hc" y="b"/>
              </a:cxn>
              <a:cxn ang="0">
                <a:pos x="r" y="vc"/>
              </a:cxn>
            </a:cxnLst>
            <a:rect l="l" t="t" r="r" b="b"/>
            <a:pathLst>
              <a:path w="5025" h="672">
                <a:moveTo>
                  <a:pt x="297" y="0"/>
                </a:moveTo>
                <a:lnTo>
                  <a:pt x="358" y="0"/>
                </a:lnTo>
                <a:lnTo>
                  <a:pt x="4634" y="0"/>
                </a:lnTo>
                <a:lnTo>
                  <a:pt x="4634" y="2"/>
                </a:lnTo>
                <a:lnTo>
                  <a:pt x="4649" y="1"/>
                </a:lnTo>
                <a:cubicBezTo>
                  <a:pt x="4655" y="1"/>
                  <a:pt x="4661" y="1"/>
                  <a:pt x="4667" y="1"/>
                </a:cubicBezTo>
                <a:cubicBezTo>
                  <a:pt x="4865" y="1"/>
                  <a:pt x="5025" y="150"/>
                  <a:pt x="5025" y="335"/>
                </a:cubicBezTo>
                <a:cubicBezTo>
                  <a:pt x="5025" y="519"/>
                  <a:pt x="4865" y="668"/>
                  <a:pt x="4667" y="668"/>
                </a:cubicBezTo>
                <a:cubicBezTo>
                  <a:pt x="4661" y="668"/>
                  <a:pt x="4655" y="668"/>
                  <a:pt x="4649" y="668"/>
                </a:cubicBezTo>
                <a:lnTo>
                  <a:pt x="4634" y="667"/>
                </a:lnTo>
                <a:lnTo>
                  <a:pt x="4634" y="672"/>
                </a:lnTo>
                <a:lnTo>
                  <a:pt x="297" y="672"/>
                </a:lnTo>
                <a:lnTo>
                  <a:pt x="297" y="664"/>
                </a:lnTo>
                <a:lnTo>
                  <a:pt x="286" y="662"/>
                </a:lnTo>
                <a:cubicBezTo>
                  <a:pt x="123" y="631"/>
                  <a:pt x="0" y="496"/>
                  <a:pt x="0" y="335"/>
                </a:cubicBezTo>
                <a:cubicBezTo>
                  <a:pt x="0" y="173"/>
                  <a:pt x="123" y="38"/>
                  <a:pt x="286" y="7"/>
                </a:cubicBezTo>
                <a:lnTo>
                  <a:pt x="297" y="5"/>
                </a:lnTo>
                <a:lnTo>
                  <a:pt x="297" y="0"/>
                </a:lnTo>
                <a:close/>
              </a:path>
            </a:pathLst>
          </a:custGeom>
          <a:noFill/>
          <a:effectLst>
            <a:outerShdw blurRad="50800" dist="38100" dir="2700000" algn="tl" rotWithShape="0">
              <a:schemeClr val="bg1">
                <a:alpha val="40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22" name="任意多边形 21"/>
          <p:cNvSpPr/>
          <p:nvPr/>
        </p:nvSpPr>
        <p:spPr>
          <a:xfrm>
            <a:off x="7747635" y="3209925"/>
            <a:ext cx="3482975" cy="334645"/>
          </a:xfrm>
          <a:custGeom>
            <a:avLst/>
            <a:gdLst/>
            <a:ahLst/>
            <a:cxnLst>
              <a:cxn ang="3">
                <a:pos x="hc" y="t"/>
              </a:cxn>
              <a:cxn ang="cd2">
                <a:pos x="l" y="vc"/>
              </a:cxn>
              <a:cxn ang="cd4">
                <a:pos x="hc" y="b"/>
              </a:cxn>
              <a:cxn ang="0">
                <a:pos x="r" y="vc"/>
              </a:cxn>
            </a:cxnLst>
            <a:rect l="l" t="t" r="r" b="b"/>
            <a:pathLst>
              <a:path w="5025" h="672">
                <a:moveTo>
                  <a:pt x="297" y="0"/>
                </a:moveTo>
                <a:lnTo>
                  <a:pt x="358" y="0"/>
                </a:lnTo>
                <a:lnTo>
                  <a:pt x="4634" y="0"/>
                </a:lnTo>
                <a:lnTo>
                  <a:pt x="4634" y="2"/>
                </a:lnTo>
                <a:lnTo>
                  <a:pt x="4649" y="1"/>
                </a:lnTo>
                <a:cubicBezTo>
                  <a:pt x="4655" y="1"/>
                  <a:pt x="4661" y="1"/>
                  <a:pt x="4667" y="1"/>
                </a:cubicBezTo>
                <a:cubicBezTo>
                  <a:pt x="4865" y="1"/>
                  <a:pt x="5025" y="150"/>
                  <a:pt x="5025" y="335"/>
                </a:cubicBezTo>
                <a:cubicBezTo>
                  <a:pt x="5025" y="519"/>
                  <a:pt x="4865" y="668"/>
                  <a:pt x="4667" y="668"/>
                </a:cubicBezTo>
                <a:cubicBezTo>
                  <a:pt x="4661" y="668"/>
                  <a:pt x="4655" y="668"/>
                  <a:pt x="4649" y="668"/>
                </a:cubicBezTo>
                <a:lnTo>
                  <a:pt x="4634" y="667"/>
                </a:lnTo>
                <a:lnTo>
                  <a:pt x="4634" y="672"/>
                </a:lnTo>
                <a:lnTo>
                  <a:pt x="297" y="672"/>
                </a:lnTo>
                <a:lnTo>
                  <a:pt x="297" y="664"/>
                </a:lnTo>
                <a:lnTo>
                  <a:pt x="286" y="662"/>
                </a:lnTo>
                <a:cubicBezTo>
                  <a:pt x="123" y="631"/>
                  <a:pt x="0" y="496"/>
                  <a:pt x="0" y="335"/>
                </a:cubicBezTo>
                <a:cubicBezTo>
                  <a:pt x="0" y="173"/>
                  <a:pt x="123" y="38"/>
                  <a:pt x="286" y="7"/>
                </a:cubicBezTo>
                <a:lnTo>
                  <a:pt x="297" y="5"/>
                </a:lnTo>
                <a:lnTo>
                  <a:pt x="297" y="0"/>
                </a:ln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24" name="任意多边形 23"/>
          <p:cNvSpPr/>
          <p:nvPr/>
        </p:nvSpPr>
        <p:spPr>
          <a:xfrm>
            <a:off x="7729220" y="5123815"/>
            <a:ext cx="3482975" cy="334645"/>
          </a:xfrm>
          <a:custGeom>
            <a:avLst/>
            <a:gdLst/>
            <a:ahLst/>
            <a:cxnLst>
              <a:cxn ang="3">
                <a:pos x="hc" y="t"/>
              </a:cxn>
              <a:cxn ang="cd2">
                <a:pos x="l" y="vc"/>
              </a:cxn>
              <a:cxn ang="cd4">
                <a:pos x="hc" y="b"/>
              </a:cxn>
              <a:cxn ang="0">
                <a:pos x="r" y="vc"/>
              </a:cxn>
            </a:cxnLst>
            <a:rect l="l" t="t" r="r" b="b"/>
            <a:pathLst>
              <a:path w="5025" h="672">
                <a:moveTo>
                  <a:pt x="297" y="0"/>
                </a:moveTo>
                <a:lnTo>
                  <a:pt x="358" y="0"/>
                </a:lnTo>
                <a:lnTo>
                  <a:pt x="4634" y="0"/>
                </a:lnTo>
                <a:lnTo>
                  <a:pt x="4634" y="2"/>
                </a:lnTo>
                <a:lnTo>
                  <a:pt x="4649" y="1"/>
                </a:lnTo>
                <a:cubicBezTo>
                  <a:pt x="4655" y="1"/>
                  <a:pt x="4661" y="1"/>
                  <a:pt x="4667" y="1"/>
                </a:cubicBezTo>
                <a:cubicBezTo>
                  <a:pt x="4865" y="1"/>
                  <a:pt x="5025" y="150"/>
                  <a:pt x="5025" y="335"/>
                </a:cubicBezTo>
                <a:cubicBezTo>
                  <a:pt x="5025" y="519"/>
                  <a:pt x="4865" y="668"/>
                  <a:pt x="4667" y="668"/>
                </a:cubicBezTo>
                <a:cubicBezTo>
                  <a:pt x="4661" y="668"/>
                  <a:pt x="4655" y="668"/>
                  <a:pt x="4649" y="668"/>
                </a:cubicBezTo>
                <a:lnTo>
                  <a:pt x="4634" y="667"/>
                </a:lnTo>
                <a:lnTo>
                  <a:pt x="4634" y="672"/>
                </a:lnTo>
                <a:lnTo>
                  <a:pt x="297" y="672"/>
                </a:lnTo>
                <a:lnTo>
                  <a:pt x="297" y="664"/>
                </a:lnTo>
                <a:lnTo>
                  <a:pt x="286" y="662"/>
                </a:lnTo>
                <a:cubicBezTo>
                  <a:pt x="123" y="631"/>
                  <a:pt x="0" y="496"/>
                  <a:pt x="0" y="335"/>
                </a:cubicBezTo>
                <a:cubicBezTo>
                  <a:pt x="0" y="173"/>
                  <a:pt x="123" y="38"/>
                  <a:pt x="286" y="7"/>
                </a:cubicBezTo>
                <a:lnTo>
                  <a:pt x="297" y="5"/>
                </a:lnTo>
                <a:lnTo>
                  <a:pt x="297" y="0"/>
                </a:ln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25" name="任意多边形 24"/>
          <p:cNvSpPr/>
          <p:nvPr/>
        </p:nvSpPr>
        <p:spPr>
          <a:xfrm>
            <a:off x="7750175" y="4638040"/>
            <a:ext cx="3482975" cy="334645"/>
          </a:xfrm>
          <a:custGeom>
            <a:avLst/>
            <a:gdLst/>
            <a:ahLst/>
            <a:cxnLst>
              <a:cxn ang="3">
                <a:pos x="hc" y="t"/>
              </a:cxn>
              <a:cxn ang="cd2">
                <a:pos x="l" y="vc"/>
              </a:cxn>
              <a:cxn ang="cd4">
                <a:pos x="hc" y="b"/>
              </a:cxn>
              <a:cxn ang="0">
                <a:pos x="r" y="vc"/>
              </a:cxn>
            </a:cxnLst>
            <a:rect l="l" t="t" r="r" b="b"/>
            <a:pathLst>
              <a:path w="5025" h="672">
                <a:moveTo>
                  <a:pt x="297" y="0"/>
                </a:moveTo>
                <a:lnTo>
                  <a:pt x="358" y="0"/>
                </a:lnTo>
                <a:lnTo>
                  <a:pt x="4634" y="0"/>
                </a:lnTo>
                <a:lnTo>
                  <a:pt x="4634" y="2"/>
                </a:lnTo>
                <a:lnTo>
                  <a:pt x="4649" y="1"/>
                </a:lnTo>
                <a:cubicBezTo>
                  <a:pt x="4655" y="1"/>
                  <a:pt x="4661" y="1"/>
                  <a:pt x="4667" y="1"/>
                </a:cubicBezTo>
                <a:cubicBezTo>
                  <a:pt x="4865" y="1"/>
                  <a:pt x="5025" y="150"/>
                  <a:pt x="5025" y="335"/>
                </a:cubicBezTo>
                <a:cubicBezTo>
                  <a:pt x="5025" y="519"/>
                  <a:pt x="4865" y="668"/>
                  <a:pt x="4667" y="668"/>
                </a:cubicBezTo>
                <a:cubicBezTo>
                  <a:pt x="4661" y="668"/>
                  <a:pt x="4655" y="668"/>
                  <a:pt x="4649" y="668"/>
                </a:cubicBezTo>
                <a:lnTo>
                  <a:pt x="4634" y="667"/>
                </a:lnTo>
                <a:lnTo>
                  <a:pt x="4634" y="672"/>
                </a:lnTo>
                <a:lnTo>
                  <a:pt x="297" y="672"/>
                </a:lnTo>
                <a:lnTo>
                  <a:pt x="297" y="664"/>
                </a:lnTo>
                <a:lnTo>
                  <a:pt x="286" y="662"/>
                </a:lnTo>
                <a:cubicBezTo>
                  <a:pt x="123" y="631"/>
                  <a:pt x="0" y="496"/>
                  <a:pt x="0" y="335"/>
                </a:cubicBezTo>
                <a:cubicBezTo>
                  <a:pt x="0" y="173"/>
                  <a:pt x="123" y="38"/>
                  <a:pt x="286" y="7"/>
                </a:cubicBezTo>
                <a:lnTo>
                  <a:pt x="297" y="5"/>
                </a:lnTo>
                <a:lnTo>
                  <a:pt x="297" y="0"/>
                </a:ln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31" name="任意多边形 30"/>
          <p:cNvSpPr/>
          <p:nvPr/>
        </p:nvSpPr>
        <p:spPr>
          <a:xfrm>
            <a:off x="7747635" y="4195445"/>
            <a:ext cx="3482975" cy="334645"/>
          </a:xfrm>
          <a:custGeom>
            <a:avLst/>
            <a:gdLst/>
            <a:ahLst/>
            <a:cxnLst>
              <a:cxn ang="3">
                <a:pos x="hc" y="t"/>
              </a:cxn>
              <a:cxn ang="cd2">
                <a:pos x="l" y="vc"/>
              </a:cxn>
              <a:cxn ang="cd4">
                <a:pos x="hc" y="b"/>
              </a:cxn>
              <a:cxn ang="0">
                <a:pos x="r" y="vc"/>
              </a:cxn>
            </a:cxnLst>
            <a:rect l="l" t="t" r="r" b="b"/>
            <a:pathLst>
              <a:path w="5025" h="672">
                <a:moveTo>
                  <a:pt x="297" y="0"/>
                </a:moveTo>
                <a:lnTo>
                  <a:pt x="358" y="0"/>
                </a:lnTo>
                <a:lnTo>
                  <a:pt x="4634" y="0"/>
                </a:lnTo>
                <a:lnTo>
                  <a:pt x="4634" y="2"/>
                </a:lnTo>
                <a:lnTo>
                  <a:pt x="4649" y="1"/>
                </a:lnTo>
                <a:cubicBezTo>
                  <a:pt x="4655" y="1"/>
                  <a:pt x="4661" y="1"/>
                  <a:pt x="4667" y="1"/>
                </a:cubicBezTo>
                <a:cubicBezTo>
                  <a:pt x="4865" y="1"/>
                  <a:pt x="5025" y="150"/>
                  <a:pt x="5025" y="335"/>
                </a:cubicBezTo>
                <a:cubicBezTo>
                  <a:pt x="5025" y="519"/>
                  <a:pt x="4865" y="668"/>
                  <a:pt x="4667" y="668"/>
                </a:cubicBezTo>
                <a:cubicBezTo>
                  <a:pt x="4661" y="668"/>
                  <a:pt x="4655" y="668"/>
                  <a:pt x="4649" y="668"/>
                </a:cubicBezTo>
                <a:lnTo>
                  <a:pt x="4634" y="667"/>
                </a:lnTo>
                <a:lnTo>
                  <a:pt x="4634" y="672"/>
                </a:lnTo>
                <a:lnTo>
                  <a:pt x="297" y="672"/>
                </a:lnTo>
                <a:lnTo>
                  <a:pt x="297" y="664"/>
                </a:lnTo>
                <a:lnTo>
                  <a:pt x="286" y="662"/>
                </a:lnTo>
                <a:cubicBezTo>
                  <a:pt x="123" y="631"/>
                  <a:pt x="0" y="496"/>
                  <a:pt x="0" y="335"/>
                </a:cubicBezTo>
                <a:cubicBezTo>
                  <a:pt x="0" y="173"/>
                  <a:pt x="123" y="38"/>
                  <a:pt x="286" y="7"/>
                </a:cubicBezTo>
                <a:lnTo>
                  <a:pt x="297" y="5"/>
                </a:lnTo>
                <a:lnTo>
                  <a:pt x="297" y="0"/>
                </a:ln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32" name="任意多边形 31"/>
          <p:cNvSpPr/>
          <p:nvPr/>
        </p:nvSpPr>
        <p:spPr>
          <a:xfrm>
            <a:off x="7747635" y="3654425"/>
            <a:ext cx="3456305" cy="431800"/>
          </a:xfrm>
          <a:custGeom>
            <a:avLst/>
            <a:gdLst/>
            <a:ahLst/>
            <a:cxnLst>
              <a:cxn ang="3">
                <a:pos x="hc" y="t"/>
              </a:cxn>
              <a:cxn ang="cd2">
                <a:pos x="l" y="vc"/>
              </a:cxn>
              <a:cxn ang="cd4">
                <a:pos x="hc" y="b"/>
              </a:cxn>
              <a:cxn ang="0">
                <a:pos x="r" y="vc"/>
              </a:cxn>
            </a:cxnLst>
            <a:rect l="l" t="t" r="r" b="b"/>
            <a:pathLst>
              <a:path w="5025" h="672">
                <a:moveTo>
                  <a:pt x="297" y="0"/>
                </a:moveTo>
                <a:lnTo>
                  <a:pt x="358" y="0"/>
                </a:lnTo>
                <a:lnTo>
                  <a:pt x="4634" y="0"/>
                </a:lnTo>
                <a:lnTo>
                  <a:pt x="4634" y="2"/>
                </a:lnTo>
                <a:lnTo>
                  <a:pt x="4649" y="1"/>
                </a:lnTo>
                <a:cubicBezTo>
                  <a:pt x="4655" y="1"/>
                  <a:pt x="4661" y="1"/>
                  <a:pt x="4667" y="1"/>
                </a:cubicBezTo>
                <a:cubicBezTo>
                  <a:pt x="4865" y="1"/>
                  <a:pt x="5025" y="150"/>
                  <a:pt x="5025" y="335"/>
                </a:cubicBezTo>
                <a:cubicBezTo>
                  <a:pt x="5025" y="519"/>
                  <a:pt x="4865" y="668"/>
                  <a:pt x="4667" y="668"/>
                </a:cubicBezTo>
                <a:cubicBezTo>
                  <a:pt x="4661" y="668"/>
                  <a:pt x="4655" y="668"/>
                  <a:pt x="4649" y="668"/>
                </a:cubicBezTo>
                <a:lnTo>
                  <a:pt x="4634" y="667"/>
                </a:lnTo>
                <a:lnTo>
                  <a:pt x="4634" y="672"/>
                </a:lnTo>
                <a:lnTo>
                  <a:pt x="297" y="672"/>
                </a:lnTo>
                <a:lnTo>
                  <a:pt x="297" y="664"/>
                </a:lnTo>
                <a:lnTo>
                  <a:pt x="286" y="662"/>
                </a:lnTo>
                <a:cubicBezTo>
                  <a:pt x="123" y="631"/>
                  <a:pt x="0" y="496"/>
                  <a:pt x="0" y="335"/>
                </a:cubicBezTo>
                <a:cubicBezTo>
                  <a:pt x="0" y="173"/>
                  <a:pt x="123" y="38"/>
                  <a:pt x="286" y="7"/>
                </a:cubicBezTo>
                <a:lnTo>
                  <a:pt x="297" y="5"/>
                </a:lnTo>
                <a:lnTo>
                  <a:pt x="297" y="0"/>
                </a:ln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34" name="任意多边形 33"/>
          <p:cNvSpPr/>
          <p:nvPr/>
        </p:nvSpPr>
        <p:spPr>
          <a:xfrm>
            <a:off x="7750175" y="6031230"/>
            <a:ext cx="3482975" cy="334645"/>
          </a:xfrm>
          <a:custGeom>
            <a:avLst/>
            <a:gdLst/>
            <a:ahLst/>
            <a:cxnLst>
              <a:cxn ang="3">
                <a:pos x="hc" y="t"/>
              </a:cxn>
              <a:cxn ang="cd2">
                <a:pos x="l" y="vc"/>
              </a:cxn>
              <a:cxn ang="cd4">
                <a:pos x="hc" y="b"/>
              </a:cxn>
              <a:cxn ang="0">
                <a:pos x="r" y="vc"/>
              </a:cxn>
            </a:cxnLst>
            <a:rect l="l" t="t" r="r" b="b"/>
            <a:pathLst>
              <a:path w="5025" h="672">
                <a:moveTo>
                  <a:pt x="297" y="0"/>
                </a:moveTo>
                <a:lnTo>
                  <a:pt x="358" y="0"/>
                </a:lnTo>
                <a:lnTo>
                  <a:pt x="4634" y="0"/>
                </a:lnTo>
                <a:lnTo>
                  <a:pt x="4634" y="2"/>
                </a:lnTo>
                <a:lnTo>
                  <a:pt x="4649" y="1"/>
                </a:lnTo>
                <a:cubicBezTo>
                  <a:pt x="4655" y="1"/>
                  <a:pt x="4661" y="1"/>
                  <a:pt x="4667" y="1"/>
                </a:cubicBezTo>
                <a:cubicBezTo>
                  <a:pt x="4865" y="1"/>
                  <a:pt x="5025" y="150"/>
                  <a:pt x="5025" y="335"/>
                </a:cubicBezTo>
                <a:cubicBezTo>
                  <a:pt x="5025" y="519"/>
                  <a:pt x="4865" y="668"/>
                  <a:pt x="4667" y="668"/>
                </a:cubicBezTo>
                <a:cubicBezTo>
                  <a:pt x="4661" y="668"/>
                  <a:pt x="4655" y="668"/>
                  <a:pt x="4649" y="668"/>
                </a:cubicBezTo>
                <a:lnTo>
                  <a:pt x="4634" y="667"/>
                </a:lnTo>
                <a:lnTo>
                  <a:pt x="4634" y="672"/>
                </a:lnTo>
                <a:lnTo>
                  <a:pt x="297" y="672"/>
                </a:lnTo>
                <a:lnTo>
                  <a:pt x="297" y="664"/>
                </a:lnTo>
                <a:lnTo>
                  <a:pt x="286" y="662"/>
                </a:lnTo>
                <a:cubicBezTo>
                  <a:pt x="123" y="631"/>
                  <a:pt x="0" y="496"/>
                  <a:pt x="0" y="335"/>
                </a:cubicBezTo>
                <a:cubicBezTo>
                  <a:pt x="0" y="173"/>
                  <a:pt x="123" y="38"/>
                  <a:pt x="286" y="7"/>
                </a:cubicBezTo>
                <a:lnTo>
                  <a:pt x="297" y="5"/>
                </a:lnTo>
                <a:lnTo>
                  <a:pt x="297" y="0"/>
                </a:ln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35" name="任意多边形 34"/>
          <p:cNvSpPr/>
          <p:nvPr/>
        </p:nvSpPr>
        <p:spPr>
          <a:xfrm>
            <a:off x="7750175" y="5566410"/>
            <a:ext cx="3482975" cy="334645"/>
          </a:xfrm>
          <a:custGeom>
            <a:avLst/>
            <a:gdLst/>
            <a:ahLst/>
            <a:cxnLst>
              <a:cxn ang="3">
                <a:pos x="hc" y="t"/>
              </a:cxn>
              <a:cxn ang="cd2">
                <a:pos x="l" y="vc"/>
              </a:cxn>
              <a:cxn ang="cd4">
                <a:pos x="hc" y="b"/>
              </a:cxn>
              <a:cxn ang="0">
                <a:pos x="r" y="vc"/>
              </a:cxn>
            </a:cxnLst>
            <a:rect l="l" t="t" r="r" b="b"/>
            <a:pathLst>
              <a:path w="5025" h="672">
                <a:moveTo>
                  <a:pt x="297" y="0"/>
                </a:moveTo>
                <a:lnTo>
                  <a:pt x="358" y="0"/>
                </a:lnTo>
                <a:lnTo>
                  <a:pt x="4634" y="0"/>
                </a:lnTo>
                <a:lnTo>
                  <a:pt x="4634" y="2"/>
                </a:lnTo>
                <a:lnTo>
                  <a:pt x="4649" y="1"/>
                </a:lnTo>
                <a:cubicBezTo>
                  <a:pt x="4655" y="1"/>
                  <a:pt x="4661" y="1"/>
                  <a:pt x="4667" y="1"/>
                </a:cubicBezTo>
                <a:cubicBezTo>
                  <a:pt x="4865" y="1"/>
                  <a:pt x="5025" y="150"/>
                  <a:pt x="5025" y="335"/>
                </a:cubicBezTo>
                <a:cubicBezTo>
                  <a:pt x="5025" y="519"/>
                  <a:pt x="4865" y="668"/>
                  <a:pt x="4667" y="668"/>
                </a:cubicBezTo>
                <a:cubicBezTo>
                  <a:pt x="4661" y="668"/>
                  <a:pt x="4655" y="668"/>
                  <a:pt x="4649" y="668"/>
                </a:cubicBezTo>
                <a:lnTo>
                  <a:pt x="4634" y="667"/>
                </a:lnTo>
                <a:lnTo>
                  <a:pt x="4634" y="672"/>
                </a:lnTo>
                <a:lnTo>
                  <a:pt x="297" y="672"/>
                </a:lnTo>
                <a:lnTo>
                  <a:pt x="297" y="664"/>
                </a:lnTo>
                <a:lnTo>
                  <a:pt x="286" y="662"/>
                </a:lnTo>
                <a:cubicBezTo>
                  <a:pt x="123" y="631"/>
                  <a:pt x="0" y="496"/>
                  <a:pt x="0" y="335"/>
                </a:cubicBezTo>
                <a:cubicBezTo>
                  <a:pt x="0" y="173"/>
                  <a:pt x="123" y="38"/>
                  <a:pt x="286" y="7"/>
                </a:cubicBezTo>
                <a:lnTo>
                  <a:pt x="297" y="5"/>
                </a:lnTo>
                <a:lnTo>
                  <a:pt x="297" y="0"/>
                </a:ln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56" name="任意多边形 55"/>
          <p:cNvSpPr/>
          <p:nvPr/>
        </p:nvSpPr>
        <p:spPr>
          <a:xfrm>
            <a:off x="6169660" y="3211830"/>
            <a:ext cx="1031875" cy="334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11" h="1946">
                <a:moveTo>
                  <a:pt x="973" y="0"/>
                </a:moveTo>
                <a:cubicBezTo>
                  <a:pt x="990" y="0"/>
                  <a:pt x="1006" y="0"/>
                  <a:pt x="1023" y="1"/>
                </a:cubicBezTo>
                <a:lnTo>
                  <a:pt x="1027" y="1"/>
                </a:lnTo>
                <a:lnTo>
                  <a:pt x="1040" y="0"/>
                </a:lnTo>
                <a:cubicBezTo>
                  <a:pt x="1046" y="0"/>
                  <a:pt x="1052" y="0"/>
                  <a:pt x="1057" y="0"/>
                </a:cubicBezTo>
                <a:lnTo>
                  <a:pt x="4762" y="0"/>
                </a:lnTo>
                <a:cubicBezTo>
                  <a:pt x="4795" y="0"/>
                  <a:pt x="4828" y="5"/>
                  <a:pt x="4858" y="15"/>
                </a:cubicBezTo>
                <a:lnTo>
                  <a:pt x="4862" y="16"/>
                </a:lnTo>
                <a:lnTo>
                  <a:pt x="4866" y="15"/>
                </a:lnTo>
                <a:cubicBezTo>
                  <a:pt x="4922" y="5"/>
                  <a:pt x="4980" y="0"/>
                  <a:pt x="5039" y="0"/>
                </a:cubicBezTo>
                <a:cubicBezTo>
                  <a:pt x="5576" y="0"/>
                  <a:pt x="6011" y="435"/>
                  <a:pt x="6011" y="973"/>
                </a:cubicBezTo>
                <a:cubicBezTo>
                  <a:pt x="6011" y="1510"/>
                  <a:pt x="5576" y="1945"/>
                  <a:pt x="5039" y="1945"/>
                </a:cubicBezTo>
                <a:cubicBezTo>
                  <a:pt x="4980" y="1945"/>
                  <a:pt x="4922" y="1940"/>
                  <a:pt x="4866" y="1930"/>
                </a:cubicBezTo>
                <a:lnTo>
                  <a:pt x="4862" y="1929"/>
                </a:lnTo>
                <a:lnTo>
                  <a:pt x="4858" y="1930"/>
                </a:lnTo>
                <a:cubicBezTo>
                  <a:pt x="4828" y="1940"/>
                  <a:pt x="4795" y="1945"/>
                  <a:pt x="4762" y="1945"/>
                </a:cubicBezTo>
                <a:lnTo>
                  <a:pt x="1057" y="1945"/>
                </a:lnTo>
                <a:cubicBezTo>
                  <a:pt x="1052" y="1945"/>
                  <a:pt x="1046" y="1945"/>
                  <a:pt x="1040" y="1945"/>
                </a:cubicBezTo>
                <a:lnTo>
                  <a:pt x="1034" y="1944"/>
                </a:lnTo>
                <a:lnTo>
                  <a:pt x="1023" y="1945"/>
                </a:lnTo>
                <a:cubicBezTo>
                  <a:pt x="1006" y="1946"/>
                  <a:pt x="990" y="1946"/>
                  <a:pt x="973" y="1946"/>
                </a:cubicBezTo>
                <a:cubicBezTo>
                  <a:pt x="436" y="1946"/>
                  <a:pt x="0" y="1510"/>
                  <a:pt x="0" y="973"/>
                </a:cubicBezTo>
                <a:cubicBezTo>
                  <a:pt x="0" y="436"/>
                  <a:pt x="436" y="0"/>
                  <a:pt x="973" y="0"/>
                </a:cubicBez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57" name="任意多边形 56"/>
          <p:cNvSpPr/>
          <p:nvPr/>
        </p:nvSpPr>
        <p:spPr>
          <a:xfrm>
            <a:off x="6162040" y="3694430"/>
            <a:ext cx="1031875" cy="334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11" h="1946">
                <a:moveTo>
                  <a:pt x="973" y="0"/>
                </a:moveTo>
                <a:cubicBezTo>
                  <a:pt x="990" y="0"/>
                  <a:pt x="1006" y="0"/>
                  <a:pt x="1023" y="1"/>
                </a:cubicBezTo>
                <a:lnTo>
                  <a:pt x="1027" y="1"/>
                </a:lnTo>
                <a:lnTo>
                  <a:pt x="1040" y="0"/>
                </a:lnTo>
                <a:cubicBezTo>
                  <a:pt x="1046" y="0"/>
                  <a:pt x="1052" y="0"/>
                  <a:pt x="1057" y="0"/>
                </a:cubicBezTo>
                <a:lnTo>
                  <a:pt x="4762" y="0"/>
                </a:lnTo>
                <a:cubicBezTo>
                  <a:pt x="4795" y="0"/>
                  <a:pt x="4828" y="5"/>
                  <a:pt x="4858" y="15"/>
                </a:cubicBezTo>
                <a:lnTo>
                  <a:pt x="4862" y="16"/>
                </a:lnTo>
                <a:lnTo>
                  <a:pt x="4866" y="15"/>
                </a:lnTo>
                <a:cubicBezTo>
                  <a:pt x="4922" y="5"/>
                  <a:pt x="4980" y="0"/>
                  <a:pt x="5039" y="0"/>
                </a:cubicBezTo>
                <a:cubicBezTo>
                  <a:pt x="5576" y="0"/>
                  <a:pt x="6011" y="435"/>
                  <a:pt x="6011" y="973"/>
                </a:cubicBezTo>
                <a:cubicBezTo>
                  <a:pt x="6011" y="1510"/>
                  <a:pt x="5576" y="1945"/>
                  <a:pt x="5039" y="1945"/>
                </a:cubicBezTo>
                <a:cubicBezTo>
                  <a:pt x="4980" y="1945"/>
                  <a:pt x="4922" y="1940"/>
                  <a:pt x="4866" y="1930"/>
                </a:cubicBezTo>
                <a:lnTo>
                  <a:pt x="4862" y="1929"/>
                </a:lnTo>
                <a:lnTo>
                  <a:pt x="4858" y="1930"/>
                </a:lnTo>
                <a:cubicBezTo>
                  <a:pt x="4828" y="1940"/>
                  <a:pt x="4795" y="1945"/>
                  <a:pt x="4762" y="1945"/>
                </a:cubicBezTo>
                <a:lnTo>
                  <a:pt x="1057" y="1945"/>
                </a:lnTo>
                <a:cubicBezTo>
                  <a:pt x="1052" y="1945"/>
                  <a:pt x="1046" y="1945"/>
                  <a:pt x="1040" y="1945"/>
                </a:cubicBezTo>
                <a:lnTo>
                  <a:pt x="1034" y="1944"/>
                </a:lnTo>
                <a:lnTo>
                  <a:pt x="1023" y="1945"/>
                </a:lnTo>
                <a:cubicBezTo>
                  <a:pt x="1006" y="1946"/>
                  <a:pt x="990" y="1946"/>
                  <a:pt x="973" y="1946"/>
                </a:cubicBezTo>
                <a:cubicBezTo>
                  <a:pt x="436" y="1946"/>
                  <a:pt x="0" y="1510"/>
                  <a:pt x="0" y="973"/>
                </a:cubicBezTo>
                <a:cubicBezTo>
                  <a:pt x="0" y="436"/>
                  <a:pt x="436" y="0"/>
                  <a:pt x="973" y="0"/>
                </a:cubicBez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58" name="任意多边形 57"/>
          <p:cNvSpPr/>
          <p:nvPr/>
        </p:nvSpPr>
        <p:spPr>
          <a:xfrm>
            <a:off x="6169660" y="4190365"/>
            <a:ext cx="1031875" cy="334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11" h="1946">
                <a:moveTo>
                  <a:pt x="973" y="0"/>
                </a:moveTo>
                <a:cubicBezTo>
                  <a:pt x="990" y="0"/>
                  <a:pt x="1006" y="0"/>
                  <a:pt x="1023" y="1"/>
                </a:cubicBezTo>
                <a:lnTo>
                  <a:pt x="1027" y="1"/>
                </a:lnTo>
                <a:lnTo>
                  <a:pt x="1040" y="0"/>
                </a:lnTo>
                <a:cubicBezTo>
                  <a:pt x="1046" y="0"/>
                  <a:pt x="1052" y="0"/>
                  <a:pt x="1057" y="0"/>
                </a:cubicBezTo>
                <a:lnTo>
                  <a:pt x="4762" y="0"/>
                </a:lnTo>
                <a:cubicBezTo>
                  <a:pt x="4795" y="0"/>
                  <a:pt x="4828" y="5"/>
                  <a:pt x="4858" y="15"/>
                </a:cubicBezTo>
                <a:lnTo>
                  <a:pt x="4862" y="16"/>
                </a:lnTo>
                <a:lnTo>
                  <a:pt x="4866" y="15"/>
                </a:lnTo>
                <a:cubicBezTo>
                  <a:pt x="4922" y="5"/>
                  <a:pt x="4980" y="0"/>
                  <a:pt x="5039" y="0"/>
                </a:cubicBezTo>
                <a:cubicBezTo>
                  <a:pt x="5576" y="0"/>
                  <a:pt x="6011" y="435"/>
                  <a:pt x="6011" y="973"/>
                </a:cubicBezTo>
                <a:cubicBezTo>
                  <a:pt x="6011" y="1510"/>
                  <a:pt x="5576" y="1945"/>
                  <a:pt x="5039" y="1945"/>
                </a:cubicBezTo>
                <a:cubicBezTo>
                  <a:pt x="4980" y="1945"/>
                  <a:pt x="4922" y="1940"/>
                  <a:pt x="4866" y="1930"/>
                </a:cubicBezTo>
                <a:lnTo>
                  <a:pt x="4862" y="1929"/>
                </a:lnTo>
                <a:lnTo>
                  <a:pt x="4858" y="1930"/>
                </a:lnTo>
                <a:cubicBezTo>
                  <a:pt x="4828" y="1940"/>
                  <a:pt x="4795" y="1945"/>
                  <a:pt x="4762" y="1945"/>
                </a:cubicBezTo>
                <a:lnTo>
                  <a:pt x="1057" y="1945"/>
                </a:lnTo>
                <a:cubicBezTo>
                  <a:pt x="1052" y="1945"/>
                  <a:pt x="1046" y="1945"/>
                  <a:pt x="1040" y="1945"/>
                </a:cubicBezTo>
                <a:lnTo>
                  <a:pt x="1034" y="1944"/>
                </a:lnTo>
                <a:lnTo>
                  <a:pt x="1023" y="1945"/>
                </a:lnTo>
                <a:cubicBezTo>
                  <a:pt x="1006" y="1946"/>
                  <a:pt x="990" y="1946"/>
                  <a:pt x="973" y="1946"/>
                </a:cubicBezTo>
                <a:cubicBezTo>
                  <a:pt x="436" y="1946"/>
                  <a:pt x="0" y="1510"/>
                  <a:pt x="0" y="973"/>
                </a:cubicBezTo>
                <a:cubicBezTo>
                  <a:pt x="0" y="436"/>
                  <a:pt x="436" y="0"/>
                  <a:pt x="973" y="0"/>
                </a:cubicBez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59" name="任意多边形 58"/>
          <p:cNvSpPr/>
          <p:nvPr/>
        </p:nvSpPr>
        <p:spPr>
          <a:xfrm>
            <a:off x="6169660" y="5144135"/>
            <a:ext cx="1031875" cy="334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11" h="1946">
                <a:moveTo>
                  <a:pt x="973" y="0"/>
                </a:moveTo>
                <a:cubicBezTo>
                  <a:pt x="990" y="0"/>
                  <a:pt x="1006" y="0"/>
                  <a:pt x="1023" y="1"/>
                </a:cubicBezTo>
                <a:lnTo>
                  <a:pt x="1027" y="1"/>
                </a:lnTo>
                <a:lnTo>
                  <a:pt x="1040" y="0"/>
                </a:lnTo>
                <a:cubicBezTo>
                  <a:pt x="1046" y="0"/>
                  <a:pt x="1052" y="0"/>
                  <a:pt x="1057" y="0"/>
                </a:cubicBezTo>
                <a:lnTo>
                  <a:pt x="4762" y="0"/>
                </a:lnTo>
                <a:cubicBezTo>
                  <a:pt x="4795" y="0"/>
                  <a:pt x="4828" y="5"/>
                  <a:pt x="4858" y="15"/>
                </a:cubicBezTo>
                <a:lnTo>
                  <a:pt x="4862" y="16"/>
                </a:lnTo>
                <a:lnTo>
                  <a:pt x="4866" y="15"/>
                </a:lnTo>
                <a:cubicBezTo>
                  <a:pt x="4922" y="5"/>
                  <a:pt x="4980" y="0"/>
                  <a:pt x="5039" y="0"/>
                </a:cubicBezTo>
                <a:cubicBezTo>
                  <a:pt x="5576" y="0"/>
                  <a:pt x="6011" y="435"/>
                  <a:pt x="6011" y="973"/>
                </a:cubicBezTo>
                <a:cubicBezTo>
                  <a:pt x="6011" y="1510"/>
                  <a:pt x="5576" y="1945"/>
                  <a:pt x="5039" y="1945"/>
                </a:cubicBezTo>
                <a:cubicBezTo>
                  <a:pt x="4980" y="1945"/>
                  <a:pt x="4922" y="1940"/>
                  <a:pt x="4866" y="1930"/>
                </a:cubicBezTo>
                <a:lnTo>
                  <a:pt x="4862" y="1929"/>
                </a:lnTo>
                <a:lnTo>
                  <a:pt x="4858" y="1930"/>
                </a:lnTo>
                <a:cubicBezTo>
                  <a:pt x="4828" y="1940"/>
                  <a:pt x="4795" y="1945"/>
                  <a:pt x="4762" y="1945"/>
                </a:cubicBezTo>
                <a:lnTo>
                  <a:pt x="1057" y="1945"/>
                </a:lnTo>
                <a:cubicBezTo>
                  <a:pt x="1052" y="1945"/>
                  <a:pt x="1046" y="1945"/>
                  <a:pt x="1040" y="1945"/>
                </a:cubicBezTo>
                <a:lnTo>
                  <a:pt x="1034" y="1944"/>
                </a:lnTo>
                <a:lnTo>
                  <a:pt x="1023" y="1945"/>
                </a:lnTo>
                <a:cubicBezTo>
                  <a:pt x="1006" y="1946"/>
                  <a:pt x="990" y="1946"/>
                  <a:pt x="973" y="1946"/>
                </a:cubicBezTo>
                <a:cubicBezTo>
                  <a:pt x="436" y="1946"/>
                  <a:pt x="0" y="1510"/>
                  <a:pt x="0" y="973"/>
                </a:cubicBezTo>
                <a:cubicBezTo>
                  <a:pt x="0" y="436"/>
                  <a:pt x="436" y="0"/>
                  <a:pt x="973" y="0"/>
                </a:cubicBez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60" name="任意多边形 59"/>
          <p:cNvSpPr/>
          <p:nvPr/>
        </p:nvSpPr>
        <p:spPr>
          <a:xfrm>
            <a:off x="6169660" y="5589270"/>
            <a:ext cx="1031875" cy="334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11" h="1946">
                <a:moveTo>
                  <a:pt x="973" y="0"/>
                </a:moveTo>
                <a:cubicBezTo>
                  <a:pt x="990" y="0"/>
                  <a:pt x="1006" y="0"/>
                  <a:pt x="1023" y="1"/>
                </a:cubicBezTo>
                <a:lnTo>
                  <a:pt x="1027" y="1"/>
                </a:lnTo>
                <a:lnTo>
                  <a:pt x="1040" y="0"/>
                </a:lnTo>
                <a:cubicBezTo>
                  <a:pt x="1046" y="0"/>
                  <a:pt x="1052" y="0"/>
                  <a:pt x="1057" y="0"/>
                </a:cubicBezTo>
                <a:lnTo>
                  <a:pt x="4762" y="0"/>
                </a:lnTo>
                <a:cubicBezTo>
                  <a:pt x="4795" y="0"/>
                  <a:pt x="4828" y="5"/>
                  <a:pt x="4858" y="15"/>
                </a:cubicBezTo>
                <a:lnTo>
                  <a:pt x="4862" y="16"/>
                </a:lnTo>
                <a:lnTo>
                  <a:pt x="4866" y="15"/>
                </a:lnTo>
                <a:cubicBezTo>
                  <a:pt x="4922" y="5"/>
                  <a:pt x="4980" y="0"/>
                  <a:pt x="5039" y="0"/>
                </a:cubicBezTo>
                <a:cubicBezTo>
                  <a:pt x="5576" y="0"/>
                  <a:pt x="6011" y="435"/>
                  <a:pt x="6011" y="973"/>
                </a:cubicBezTo>
                <a:cubicBezTo>
                  <a:pt x="6011" y="1510"/>
                  <a:pt x="5576" y="1945"/>
                  <a:pt x="5039" y="1945"/>
                </a:cubicBezTo>
                <a:cubicBezTo>
                  <a:pt x="4980" y="1945"/>
                  <a:pt x="4922" y="1940"/>
                  <a:pt x="4866" y="1930"/>
                </a:cubicBezTo>
                <a:lnTo>
                  <a:pt x="4862" y="1929"/>
                </a:lnTo>
                <a:lnTo>
                  <a:pt x="4858" y="1930"/>
                </a:lnTo>
                <a:cubicBezTo>
                  <a:pt x="4828" y="1940"/>
                  <a:pt x="4795" y="1945"/>
                  <a:pt x="4762" y="1945"/>
                </a:cubicBezTo>
                <a:lnTo>
                  <a:pt x="1057" y="1945"/>
                </a:lnTo>
                <a:cubicBezTo>
                  <a:pt x="1052" y="1945"/>
                  <a:pt x="1046" y="1945"/>
                  <a:pt x="1040" y="1945"/>
                </a:cubicBezTo>
                <a:lnTo>
                  <a:pt x="1034" y="1944"/>
                </a:lnTo>
                <a:lnTo>
                  <a:pt x="1023" y="1945"/>
                </a:lnTo>
                <a:cubicBezTo>
                  <a:pt x="1006" y="1946"/>
                  <a:pt x="990" y="1946"/>
                  <a:pt x="973" y="1946"/>
                </a:cubicBezTo>
                <a:cubicBezTo>
                  <a:pt x="436" y="1946"/>
                  <a:pt x="0" y="1510"/>
                  <a:pt x="0" y="973"/>
                </a:cubicBezTo>
                <a:cubicBezTo>
                  <a:pt x="0" y="436"/>
                  <a:pt x="436" y="0"/>
                  <a:pt x="973" y="0"/>
                </a:cubicBez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61" name="任意多边形 60"/>
          <p:cNvSpPr/>
          <p:nvPr/>
        </p:nvSpPr>
        <p:spPr>
          <a:xfrm>
            <a:off x="6156325" y="6052185"/>
            <a:ext cx="1031875" cy="334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11" h="1946">
                <a:moveTo>
                  <a:pt x="973" y="0"/>
                </a:moveTo>
                <a:cubicBezTo>
                  <a:pt x="990" y="0"/>
                  <a:pt x="1006" y="0"/>
                  <a:pt x="1023" y="1"/>
                </a:cubicBezTo>
                <a:lnTo>
                  <a:pt x="1027" y="1"/>
                </a:lnTo>
                <a:lnTo>
                  <a:pt x="1040" y="0"/>
                </a:lnTo>
                <a:cubicBezTo>
                  <a:pt x="1046" y="0"/>
                  <a:pt x="1052" y="0"/>
                  <a:pt x="1057" y="0"/>
                </a:cubicBezTo>
                <a:lnTo>
                  <a:pt x="4762" y="0"/>
                </a:lnTo>
                <a:cubicBezTo>
                  <a:pt x="4795" y="0"/>
                  <a:pt x="4828" y="5"/>
                  <a:pt x="4858" y="15"/>
                </a:cubicBezTo>
                <a:lnTo>
                  <a:pt x="4862" y="16"/>
                </a:lnTo>
                <a:lnTo>
                  <a:pt x="4866" y="15"/>
                </a:lnTo>
                <a:cubicBezTo>
                  <a:pt x="4922" y="5"/>
                  <a:pt x="4980" y="0"/>
                  <a:pt x="5039" y="0"/>
                </a:cubicBezTo>
                <a:cubicBezTo>
                  <a:pt x="5576" y="0"/>
                  <a:pt x="6011" y="435"/>
                  <a:pt x="6011" y="973"/>
                </a:cubicBezTo>
                <a:cubicBezTo>
                  <a:pt x="6011" y="1510"/>
                  <a:pt x="5576" y="1945"/>
                  <a:pt x="5039" y="1945"/>
                </a:cubicBezTo>
                <a:cubicBezTo>
                  <a:pt x="4980" y="1945"/>
                  <a:pt x="4922" y="1940"/>
                  <a:pt x="4866" y="1930"/>
                </a:cubicBezTo>
                <a:lnTo>
                  <a:pt x="4862" y="1929"/>
                </a:lnTo>
                <a:lnTo>
                  <a:pt x="4858" y="1930"/>
                </a:lnTo>
                <a:cubicBezTo>
                  <a:pt x="4828" y="1940"/>
                  <a:pt x="4795" y="1945"/>
                  <a:pt x="4762" y="1945"/>
                </a:cubicBezTo>
                <a:lnTo>
                  <a:pt x="1057" y="1945"/>
                </a:lnTo>
                <a:cubicBezTo>
                  <a:pt x="1052" y="1945"/>
                  <a:pt x="1046" y="1945"/>
                  <a:pt x="1040" y="1945"/>
                </a:cubicBezTo>
                <a:lnTo>
                  <a:pt x="1034" y="1944"/>
                </a:lnTo>
                <a:lnTo>
                  <a:pt x="1023" y="1945"/>
                </a:lnTo>
                <a:cubicBezTo>
                  <a:pt x="1006" y="1946"/>
                  <a:pt x="990" y="1946"/>
                  <a:pt x="973" y="1946"/>
                </a:cubicBezTo>
                <a:cubicBezTo>
                  <a:pt x="436" y="1946"/>
                  <a:pt x="0" y="1510"/>
                  <a:pt x="0" y="973"/>
                </a:cubicBezTo>
                <a:cubicBezTo>
                  <a:pt x="0" y="436"/>
                  <a:pt x="436" y="0"/>
                  <a:pt x="973" y="0"/>
                </a:cubicBez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62" name="任意多边形 61"/>
          <p:cNvSpPr/>
          <p:nvPr/>
        </p:nvSpPr>
        <p:spPr>
          <a:xfrm>
            <a:off x="6156325" y="4663440"/>
            <a:ext cx="1031875" cy="334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11" h="1946">
                <a:moveTo>
                  <a:pt x="973" y="0"/>
                </a:moveTo>
                <a:cubicBezTo>
                  <a:pt x="990" y="0"/>
                  <a:pt x="1006" y="0"/>
                  <a:pt x="1023" y="1"/>
                </a:cubicBezTo>
                <a:lnTo>
                  <a:pt x="1027" y="1"/>
                </a:lnTo>
                <a:lnTo>
                  <a:pt x="1040" y="0"/>
                </a:lnTo>
                <a:cubicBezTo>
                  <a:pt x="1046" y="0"/>
                  <a:pt x="1052" y="0"/>
                  <a:pt x="1057" y="0"/>
                </a:cubicBezTo>
                <a:lnTo>
                  <a:pt x="4762" y="0"/>
                </a:lnTo>
                <a:cubicBezTo>
                  <a:pt x="4795" y="0"/>
                  <a:pt x="4828" y="5"/>
                  <a:pt x="4858" y="15"/>
                </a:cubicBezTo>
                <a:lnTo>
                  <a:pt x="4862" y="16"/>
                </a:lnTo>
                <a:lnTo>
                  <a:pt x="4866" y="15"/>
                </a:lnTo>
                <a:cubicBezTo>
                  <a:pt x="4922" y="5"/>
                  <a:pt x="4980" y="0"/>
                  <a:pt x="5039" y="0"/>
                </a:cubicBezTo>
                <a:cubicBezTo>
                  <a:pt x="5576" y="0"/>
                  <a:pt x="6011" y="435"/>
                  <a:pt x="6011" y="973"/>
                </a:cubicBezTo>
                <a:cubicBezTo>
                  <a:pt x="6011" y="1510"/>
                  <a:pt x="5576" y="1945"/>
                  <a:pt x="5039" y="1945"/>
                </a:cubicBezTo>
                <a:cubicBezTo>
                  <a:pt x="4980" y="1945"/>
                  <a:pt x="4922" y="1940"/>
                  <a:pt x="4866" y="1930"/>
                </a:cubicBezTo>
                <a:lnTo>
                  <a:pt x="4862" y="1929"/>
                </a:lnTo>
                <a:lnTo>
                  <a:pt x="4858" y="1930"/>
                </a:lnTo>
                <a:cubicBezTo>
                  <a:pt x="4828" y="1940"/>
                  <a:pt x="4795" y="1945"/>
                  <a:pt x="4762" y="1945"/>
                </a:cubicBezTo>
                <a:lnTo>
                  <a:pt x="1057" y="1945"/>
                </a:lnTo>
                <a:cubicBezTo>
                  <a:pt x="1052" y="1945"/>
                  <a:pt x="1046" y="1945"/>
                  <a:pt x="1040" y="1945"/>
                </a:cubicBezTo>
                <a:lnTo>
                  <a:pt x="1034" y="1944"/>
                </a:lnTo>
                <a:lnTo>
                  <a:pt x="1023" y="1945"/>
                </a:lnTo>
                <a:cubicBezTo>
                  <a:pt x="1006" y="1946"/>
                  <a:pt x="990" y="1946"/>
                  <a:pt x="973" y="1946"/>
                </a:cubicBezTo>
                <a:cubicBezTo>
                  <a:pt x="436" y="1946"/>
                  <a:pt x="0" y="1510"/>
                  <a:pt x="0" y="973"/>
                </a:cubicBezTo>
                <a:cubicBezTo>
                  <a:pt x="0" y="436"/>
                  <a:pt x="436" y="0"/>
                  <a:pt x="973" y="0"/>
                </a:cubicBez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sp>
        <p:nvSpPr>
          <p:cNvPr id="63" name="任意多边形 62"/>
          <p:cNvSpPr/>
          <p:nvPr/>
        </p:nvSpPr>
        <p:spPr>
          <a:xfrm>
            <a:off x="6156325" y="2752090"/>
            <a:ext cx="1031875" cy="334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011" h="1946">
                <a:moveTo>
                  <a:pt x="973" y="0"/>
                </a:moveTo>
                <a:cubicBezTo>
                  <a:pt x="990" y="0"/>
                  <a:pt x="1006" y="0"/>
                  <a:pt x="1023" y="1"/>
                </a:cubicBezTo>
                <a:lnTo>
                  <a:pt x="1027" y="1"/>
                </a:lnTo>
                <a:lnTo>
                  <a:pt x="1040" y="0"/>
                </a:lnTo>
                <a:cubicBezTo>
                  <a:pt x="1046" y="0"/>
                  <a:pt x="1052" y="0"/>
                  <a:pt x="1057" y="0"/>
                </a:cubicBezTo>
                <a:lnTo>
                  <a:pt x="4762" y="0"/>
                </a:lnTo>
                <a:cubicBezTo>
                  <a:pt x="4795" y="0"/>
                  <a:pt x="4828" y="5"/>
                  <a:pt x="4858" y="15"/>
                </a:cubicBezTo>
                <a:lnTo>
                  <a:pt x="4862" y="16"/>
                </a:lnTo>
                <a:lnTo>
                  <a:pt x="4866" y="15"/>
                </a:lnTo>
                <a:cubicBezTo>
                  <a:pt x="4922" y="5"/>
                  <a:pt x="4980" y="0"/>
                  <a:pt x="5039" y="0"/>
                </a:cubicBezTo>
                <a:cubicBezTo>
                  <a:pt x="5576" y="0"/>
                  <a:pt x="6011" y="435"/>
                  <a:pt x="6011" y="973"/>
                </a:cubicBezTo>
                <a:cubicBezTo>
                  <a:pt x="6011" y="1510"/>
                  <a:pt x="5576" y="1945"/>
                  <a:pt x="5039" y="1945"/>
                </a:cubicBezTo>
                <a:cubicBezTo>
                  <a:pt x="4980" y="1945"/>
                  <a:pt x="4922" y="1940"/>
                  <a:pt x="4866" y="1930"/>
                </a:cubicBezTo>
                <a:lnTo>
                  <a:pt x="4862" y="1929"/>
                </a:lnTo>
                <a:lnTo>
                  <a:pt x="4858" y="1930"/>
                </a:lnTo>
                <a:cubicBezTo>
                  <a:pt x="4828" y="1940"/>
                  <a:pt x="4795" y="1945"/>
                  <a:pt x="4762" y="1945"/>
                </a:cubicBezTo>
                <a:lnTo>
                  <a:pt x="1057" y="1945"/>
                </a:lnTo>
                <a:cubicBezTo>
                  <a:pt x="1052" y="1945"/>
                  <a:pt x="1046" y="1945"/>
                  <a:pt x="1040" y="1945"/>
                </a:cubicBezTo>
                <a:lnTo>
                  <a:pt x="1034" y="1944"/>
                </a:lnTo>
                <a:lnTo>
                  <a:pt x="1023" y="1945"/>
                </a:lnTo>
                <a:cubicBezTo>
                  <a:pt x="1006" y="1946"/>
                  <a:pt x="990" y="1946"/>
                  <a:pt x="973" y="1946"/>
                </a:cubicBezTo>
                <a:cubicBezTo>
                  <a:pt x="436" y="1946"/>
                  <a:pt x="0" y="1510"/>
                  <a:pt x="0" y="973"/>
                </a:cubicBezTo>
                <a:cubicBezTo>
                  <a:pt x="0" y="436"/>
                  <a:pt x="436" y="0"/>
                  <a:pt x="973" y="0"/>
                </a:cubicBezTo>
                <a:close/>
              </a:path>
            </a:pathLst>
          </a:custGeom>
          <a:noFill/>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pic>
        <p:nvPicPr>
          <p:cNvPr id="67" name="图片 66" descr="在校人数"/>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15290" y="1143635"/>
            <a:ext cx="461645" cy="461645"/>
          </a:xfrm>
          <a:prstGeom prst="rect">
            <a:avLst/>
          </a:prstGeom>
        </p:spPr>
      </p:pic>
      <p:sp>
        <p:nvSpPr>
          <p:cNvPr id="68" name="文本框 67"/>
          <p:cNvSpPr txBox="1"/>
          <p:nvPr/>
        </p:nvSpPr>
        <p:spPr>
          <a:xfrm>
            <a:off x="897890" y="1174115"/>
            <a:ext cx="4064000" cy="460375"/>
          </a:xfrm>
          <a:prstGeom prst="rect">
            <a:avLst/>
          </a:prstGeom>
          <a:noFill/>
        </p:spPr>
        <p:txBody>
          <a:bodyPr wrap="square" rtlCol="0">
            <a:spAutoFit/>
          </a:bodyPr>
          <a:lstStyle/>
          <a:p>
            <a:r>
              <a:rPr lang="zh-CN" altLang="en-US" sz="2400">
                <a:gradFill>
                  <a:gsLst>
                    <a:gs pos="0">
                      <a:schemeClr val="accent1">
                        <a:lumMod val="60000"/>
                        <a:lumOff val="40000"/>
                      </a:schemeClr>
                    </a:gs>
                    <a:gs pos="100000">
                      <a:schemeClr val="accent1"/>
                    </a:gs>
                  </a:gsLst>
                  <a:path path="circle">
                    <a:fillToRect r="100000" b="100000"/>
                  </a:path>
                  <a:tileRect l="-100000" t="-100000"/>
                </a:gradFill>
                <a:cs typeface="+mn-ea"/>
                <a:sym typeface="+mn-lt"/>
              </a:rPr>
              <a:t>在校人数</a:t>
            </a:r>
            <a:r>
              <a:rPr lang="en-US" altLang="zh-CN" sz="2400">
                <a:gradFill>
                  <a:gsLst>
                    <a:gs pos="0">
                      <a:schemeClr val="accent1">
                        <a:lumMod val="60000"/>
                        <a:lumOff val="40000"/>
                      </a:schemeClr>
                    </a:gs>
                    <a:gs pos="100000">
                      <a:schemeClr val="accent1"/>
                    </a:gs>
                  </a:gsLst>
                  <a:path path="circle">
                    <a:fillToRect r="100000" b="100000"/>
                  </a:path>
                  <a:tileRect l="-100000" t="-100000"/>
                </a:gradFill>
                <a:cs typeface="+mn-ea"/>
                <a:sym typeface="+mn-lt"/>
              </a:rPr>
              <a:t>:14000余人</a:t>
            </a:r>
          </a:p>
        </p:txBody>
      </p:sp>
      <p:pic>
        <p:nvPicPr>
          <p:cNvPr id="70" name="图片 69" descr="基础数据-教师人数"/>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415290" y="1821180"/>
            <a:ext cx="460800" cy="460800"/>
          </a:xfrm>
          <a:prstGeom prst="rect">
            <a:avLst/>
          </a:prstGeom>
        </p:spPr>
      </p:pic>
      <p:sp>
        <p:nvSpPr>
          <p:cNvPr id="71" name="文本框 70"/>
          <p:cNvSpPr txBox="1"/>
          <p:nvPr/>
        </p:nvSpPr>
        <p:spPr>
          <a:xfrm>
            <a:off x="897890" y="1821815"/>
            <a:ext cx="4064000" cy="460375"/>
          </a:xfrm>
          <a:prstGeom prst="rect">
            <a:avLst/>
          </a:prstGeom>
          <a:noFill/>
        </p:spPr>
        <p:txBody>
          <a:bodyPr wrap="square" rtlCol="0">
            <a:spAutoFit/>
          </a:bodyPr>
          <a:lstStyle/>
          <a:p>
            <a:r>
              <a:rPr sz="2400">
                <a:gradFill>
                  <a:gsLst>
                    <a:gs pos="0">
                      <a:schemeClr val="accent1">
                        <a:lumMod val="60000"/>
                        <a:lumOff val="40000"/>
                      </a:schemeClr>
                    </a:gs>
                    <a:gs pos="100000">
                      <a:schemeClr val="accent1"/>
                    </a:gs>
                  </a:gsLst>
                  <a:path path="circle">
                    <a:fillToRect r="100000" b="100000"/>
                  </a:path>
                  <a:tileRect l="-100000" t="-100000"/>
                </a:gradFill>
                <a:cs typeface="+mn-ea"/>
                <a:sym typeface="+mn-lt"/>
              </a:rPr>
              <a:t>教师人数：991人</a:t>
            </a:r>
          </a:p>
        </p:txBody>
      </p:sp>
      <p:pic>
        <p:nvPicPr>
          <p:cNvPr id="73" name="图片 72" descr="占地面积"/>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4500880" y="1174115"/>
            <a:ext cx="464400" cy="464400"/>
          </a:xfrm>
          <a:prstGeom prst="rect">
            <a:avLst/>
          </a:prstGeom>
        </p:spPr>
      </p:pic>
      <p:sp>
        <p:nvSpPr>
          <p:cNvPr id="75" name="文本框 74"/>
          <p:cNvSpPr txBox="1"/>
          <p:nvPr/>
        </p:nvSpPr>
        <p:spPr>
          <a:xfrm>
            <a:off x="5022850" y="1143635"/>
            <a:ext cx="4064000" cy="460375"/>
          </a:xfrm>
          <a:prstGeom prst="rect">
            <a:avLst/>
          </a:prstGeom>
          <a:noFill/>
        </p:spPr>
        <p:txBody>
          <a:bodyPr wrap="square" rtlCol="0">
            <a:spAutoFit/>
          </a:bodyPr>
          <a:lstStyle/>
          <a:p>
            <a:r>
              <a:rPr sz="2400">
                <a:gradFill>
                  <a:gsLst>
                    <a:gs pos="0">
                      <a:schemeClr val="accent1">
                        <a:lumMod val="60000"/>
                        <a:lumOff val="40000"/>
                      </a:schemeClr>
                    </a:gs>
                    <a:gs pos="100000">
                      <a:schemeClr val="accent1"/>
                    </a:gs>
                  </a:gsLst>
                  <a:path path="circle">
                    <a:fillToRect r="100000" b="100000"/>
                  </a:path>
                  <a:tileRect l="-100000" t="-100000"/>
                </a:gradFill>
                <a:cs typeface="+mn-ea"/>
                <a:sym typeface="+mn-lt"/>
              </a:rPr>
              <a:t>占地面积：2600亩</a:t>
            </a:r>
          </a:p>
        </p:txBody>
      </p:sp>
      <p:pic>
        <p:nvPicPr>
          <p:cNvPr id="78" name="图片 77" descr="实训基地"/>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4500880" y="1821815"/>
            <a:ext cx="460800" cy="460800"/>
          </a:xfrm>
          <a:prstGeom prst="rect">
            <a:avLst/>
          </a:prstGeom>
        </p:spPr>
      </p:pic>
      <p:sp>
        <p:nvSpPr>
          <p:cNvPr id="79" name="文本框 78"/>
          <p:cNvSpPr txBox="1"/>
          <p:nvPr/>
        </p:nvSpPr>
        <p:spPr>
          <a:xfrm>
            <a:off x="5022850" y="1822450"/>
            <a:ext cx="4064000" cy="460375"/>
          </a:xfrm>
          <a:prstGeom prst="rect">
            <a:avLst/>
          </a:prstGeom>
          <a:noFill/>
        </p:spPr>
        <p:txBody>
          <a:bodyPr wrap="square" rtlCol="0">
            <a:spAutoFit/>
          </a:bodyPr>
          <a:lstStyle/>
          <a:p>
            <a:r>
              <a:rPr sz="2400">
                <a:gradFill>
                  <a:gsLst>
                    <a:gs pos="0">
                      <a:schemeClr val="accent1">
                        <a:lumMod val="60000"/>
                        <a:lumOff val="40000"/>
                      </a:schemeClr>
                    </a:gs>
                    <a:gs pos="100000">
                      <a:schemeClr val="accent1"/>
                    </a:gs>
                  </a:gsLst>
                  <a:path path="circle">
                    <a:fillToRect r="100000" b="100000"/>
                  </a:path>
                  <a:tileRect l="-100000" t="-100000"/>
                </a:gradFill>
                <a:cs typeface="+mn-ea"/>
                <a:sym typeface="+mn-lt"/>
              </a:rPr>
              <a:t>实训基地：413个</a:t>
            </a:r>
          </a:p>
        </p:txBody>
      </p:sp>
      <p:pic>
        <p:nvPicPr>
          <p:cNvPr id="80" name="图片 79" descr="图书馆藏书"/>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8296910" y="1143000"/>
            <a:ext cx="460800" cy="460800"/>
          </a:xfrm>
          <a:prstGeom prst="rect">
            <a:avLst/>
          </a:prstGeom>
        </p:spPr>
      </p:pic>
      <p:sp>
        <p:nvSpPr>
          <p:cNvPr id="81" name="文本框 80"/>
          <p:cNvSpPr txBox="1"/>
          <p:nvPr/>
        </p:nvSpPr>
        <p:spPr>
          <a:xfrm>
            <a:off x="8822690" y="1122045"/>
            <a:ext cx="4064000" cy="460375"/>
          </a:xfrm>
          <a:prstGeom prst="rect">
            <a:avLst/>
          </a:prstGeom>
          <a:noFill/>
        </p:spPr>
        <p:txBody>
          <a:bodyPr wrap="square" rtlCol="0">
            <a:spAutoFit/>
          </a:bodyPr>
          <a:lstStyle/>
          <a:p>
            <a:r>
              <a:rPr sz="2400">
                <a:gradFill>
                  <a:gsLst>
                    <a:gs pos="0">
                      <a:schemeClr val="accent1">
                        <a:lumMod val="60000"/>
                        <a:lumOff val="40000"/>
                      </a:schemeClr>
                    </a:gs>
                    <a:gs pos="100000">
                      <a:schemeClr val="accent1"/>
                    </a:gs>
                  </a:gsLst>
                  <a:path path="circle">
                    <a:fillToRect r="100000" b="100000"/>
                  </a:path>
                  <a:tileRect l="-100000" t="-100000"/>
                </a:gradFill>
                <a:cs typeface="+mn-ea"/>
                <a:sym typeface="+mn-lt"/>
              </a:rPr>
              <a:t>占地面积：2600亩</a:t>
            </a:r>
          </a:p>
        </p:txBody>
      </p:sp>
      <p:pic>
        <p:nvPicPr>
          <p:cNvPr id="82" name="图片 81" descr="专业设置"/>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8296910" y="1822450"/>
            <a:ext cx="460800" cy="460800"/>
          </a:xfrm>
          <a:prstGeom prst="rect">
            <a:avLst/>
          </a:prstGeom>
        </p:spPr>
      </p:pic>
      <p:sp>
        <p:nvSpPr>
          <p:cNvPr id="83" name="文本框 82"/>
          <p:cNvSpPr txBox="1"/>
          <p:nvPr/>
        </p:nvSpPr>
        <p:spPr>
          <a:xfrm>
            <a:off x="8803005" y="1800225"/>
            <a:ext cx="4064000" cy="460375"/>
          </a:xfrm>
          <a:prstGeom prst="rect">
            <a:avLst/>
          </a:prstGeom>
          <a:noFill/>
        </p:spPr>
        <p:txBody>
          <a:bodyPr wrap="square" rtlCol="0">
            <a:spAutoFit/>
          </a:bodyPr>
          <a:lstStyle/>
          <a:p>
            <a:r>
              <a:rPr sz="2400">
                <a:gradFill>
                  <a:gsLst>
                    <a:gs pos="0">
                      <a:schemeClr val="accent1">
                        <a:lumMod val="60000"/>
                        <a:lumOff val="40000"/>
                      </a:schemeClr>
                    </a:gs>
                    <a:gs pos="100000">
                      <a:schemeClr val="accent1"/>
                    </a:gs>
                  </a:gsLst>
                  <a:path path="circle">
                    <a:fillToRect r="100000" b="100000"/>
                  </a:path>
                  <a:tileRect l="-100000" t="-100000"/>
                </a:gradFill>
                <a:cs typeface="+mn-ea"/>
                <a:sym typeface="+mn-lt"/>
              </a:rPr>
              <a:t>专业数量：46个</a:t>
            </a:r>
          </a:p>
        </p:txBody>
      </p:sp>
      <p:sp>
        <p:nvSpPr>
          <p:cNvPr id="84" name="文本框 83"/>
          <p:cNvSpPr txBox="1"/>
          <p:nvPr/>
        </p:nvSpPr>
        <p:spPr>
          <a:xfrm>
            <a:off x="1232535" y="190500"/>
            <a:ext cx="4064000" cy="583565"/>
          </a:xfrm>
          <a:prstGeom prst="rect">
            <a:avLst/>
          </a:prstGeom>
          <a:noFill/>
        </p:spPr>
        <p:txBody>
          <a:bodyPr wrap="square" rtlCol="0">
            <a:spAutoFit/>
          </a:bodyPr>
          <a:lstStyle/>
          <a:p>
            <a:r>
              <a:rPr lang="zh-CN" altLang="en-US" sz="3200">
                <a:solidFill>
                  <a:schemeClr val="bg1"/>
                </a:solidFill>
                <a:cs typeface="+mn-ea"/>
                <a:sym typeface="+mn-lt"/>
              </a:rPr>
              <a:t>学校简介</a:t>
            </a:r>
          </a:p>
        </p:txBody>
      </p:sp>
      <p:pic>
        <p:nvPicPr>
          <p:cNvPr id="87" name="图片 86" descr="logo"/>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514985" y="93980"/>
            <a:ext cx="774065" cy="770255"/>
          </a:xfrm>
          <a:prstGeom prst="rect">
            <a:avLst/>
          </a:prstGeom>
        </p:spPr>
      </p:pic>
      <p:grpSp>
        <p:nvGrpSpPr>
          <p:cNvPr id="1159" name="内容"/>
          <p:cNvGrpSpPr/>
          <p:nvPr/>
        </p:nvGrpSpPr>
        <p:grpSpPr>
          <a:xfrm>
            <a:off x="7704001" y="329737"/>
            <a:ext cx="3984687" cy="313932"/>
            <a:chOff x="7704001" y="392309"/>
            <a:chExt cx="3984687" cy="313932"/>
          </a:xfrm>
        </p:grpSpPr>
        <p:sp>
          <p:nvSpPr>
            <p:cNvPr id="1148" name="康帅PPT5-1"/>
            <p:cNvSpPr txBox="1"/>
            <p:nvPr>
              <p:custDataLst>
                <p:tags r:id="rId2"/>
              </p:custDataLst>
            </p:nvPr>
          </p:nvSpPr>
          <p:spPr>
            <a:xfrm>
              <a:off x="7704001"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p>
              <a:pPr algn="ctr"/>
              <a:r>
                <a:rPr lang="zh-CN" altLang="en-US" sz="1500" dirty="0">
                  <a:solidFill>
                    <a:srgbClr val="0030FC"/>
                  </a:solidFill>
                  <a:cs typeface="+mn-ea"/>
                  <a:sym typeface="+mn-lt"/>
                </a:rPr>
                <a:t>学校简介</a:t>
              </a:r>
            </a:p>
          </p:txBody>
        </p:sp>
        <p:sp>
          <p:nvSpPr>
            <p:cNvPr id="1155" name="康帅PPT5-2"/>
            <p:cNvSpPr txBox="1"/>
            <p:nvPr>
              <p:custDataLst>
                <p:tags r:id="rId3"/>
              </p:custDataLst>
            </p:nvPr>
          </p:nvSpPr>
          <p:spPr>
            <a:xfrm>
              <a:off x="8681265"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人才培养</a:t>
              </a:r>
            </a:p>
          </p:txBody>
        </p:sp>
        <p:sp>
          <p:nvSpPr>
            <p:cNvPr id="1156" name="康帅PPT5-3"/>
            <p:cNvSpPr txBox="1"/>
            <p:nvPr>
              <p:custDataLst>
                <p:tags r:id="rId4"/>
              </p:custDataLst>
            </p:nvPr>
          </p:nvSpPr>
          <p:spPr>
            <a:xfrm>
              <a:off x="10644368"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历史沿革</a:t>
              </a:r>
            </a:p>
          </p:txBody>
        </p:sp>
        <p:sp>
          <p:nvSpPr>
            <p:cNvPr id="1157" name="康帅PPT5-4"/>
            <p:cNvSpPr txBox="1"/>
            <p:nvPr>
              <p:custDataLst>
                <p:tags r:id="rId5"/>
              </p:custDataLst>
            </p:nvPr>
          </p:nvSpPr>
          <p:spPr>
            <a:xfrm>
              <a:off x="9667103"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pPr algn="ctr">
                <a:buClrTx/>
                <a:buSzTx/>
                <a:buFontTx/>
              </a:pPr>
              <a:r>
                <a:rPr lang="zh-CN" altLang="en-US" dirty="0">
                  <a:solidFill>
                    <a:schemeClr val="bg1"/>
                  </a:solidFill>
                  <a:latin typeface="+mn-lt"/>
                  <a:ea typeface="+mn-ea"/>
                  <a:cs typeface="+mn-ea"/>
                  <a:sym typeface="+mn-lt"/>
                </a:rPr>
                <a:t>师资力量</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1"/>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0" y="635"/>
            <a:ext cx="12343765" cy="6857365"/>
          </a:xfrm>
          <a:prstGeom prst="rect">
            <a:avLst/>
          </a:prstGeom>
        </p:spPr>
      </p:pic>
      <p:sp>
        <p:nvSpPr>
          <p:cNvPr id="6" name="矩形 5"/>
          <p:cNvSpPr/>
          <p:nvPr/>
        </p:nvSpPr>
        <p:spPr>
          <a:xfrm>
            <a:off x="0" y="0"/>
            <a:ext cx="12344400" cy="6858000"/>
          </a:xfrm>
          <a:prstGeom prst="rect">
            <a:avLst/>
          </a:prstGeom>
          <a:solidFill>
            <a:schemeClr val="bg1">
              <a:alpha val="8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69545" y="135890"/>
            <a:ext cx="7016750" cy="672465"/>
          </a:xfrm>
          <a:prstGeom prst="parallelogram">
            <a:avLst/>
          </a:prstGeom>
          <a:gradFill>
            <a:gsLst>
              <a:gs pos="0">
                <a:srgbClr val="90ACE0"/>
              </a:gs>
              <a:gs pos="10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7129145" y="136525"/>
            <a:ext cx="7016750" cy="687070"/>
          </a:xfrm>
          <a:prstGeom prst="parallelogram">
            <a:avLst/>
          </a:prstGeom>
          <a:solidFill>
            <a:srgbClr val="F52617">
              <a:alpha val="42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84" name="文本框 83"/>
          <p:cNvSpPr txBox="1"/>
          <p:nvPr/>
        </p:nvSpPr>
        <p:spPr>
          <a:xfrm>
            <a:off x="1232535" y="190500"/>
            <a:ext cx="4064000" cy="583565"/>
          </a:xfrm>
          <a:prstGeom prst="rect">
            <a:avLst/>
          </a:prstGeom>
          <a:noFill/>
        </p:spPr>
        <p:txBody>
          <a:bodyPr wrap="square" rtlCol="0">
            <a:spAutoFit/>
          </a:bodyPr>
          <a:lstStyle/>
          <a:p>
            <a:r>
              <a:rPr lang="zh-CN" altLang="en-US" sz="3200">
                <a:solidFill>
                  <a:schemeClr val="bg1"/>
                </a:solidFill>
                <a:cs typeface="+mn-ea"/>
                <a:sym typeface="+mn-lt"/>
              </a:rPr>
              <a:t>文化传统</a:t>
            </a:r>
          </a:p>
        </p:txBody>
      </p:sp>
      <p:pic>
        <p:nvPicPr>
          <p:cNvPr id="87" name="图片 86" descr="logo"/>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514985" y="93980"/>
            <a:ext cx="774065" cy="770255"/>
          </a:xfrm>
          <a:prstGeom prst="rect">
            <a:avLst/>
          </a:prstGeom>
        </p:spPr>
      </p:pic>
      <p:sp>
        <p:nvSpPr>
          <p:cNvPr id="12" name="矩形 11"/>
          <p:cNvSpPr/>
          <p:nvPr/>
        </p:nvSpPr>
        <p:spPr>
          <a:xfrm>
            <a:off x="7522210" y="1487170"/>
            <a:ext cx="4377055" cy="4737100"/>
          </a:xfrm>
          <a:prstGeom prst="rect">
            <a:avLst/>
          </a:prstGeom>
          <a:solidFill>
            <a:srgbClr val="91ACE0"/>
          </a:solidFill>
          <a:ln>
            <a:noFill/>
          </a:ln>
          <a:effectLst>
            <a:outerShdw blurRad="50800" dist="38100" dir="10800000" algn="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pic>
        <p:nvPicPr>
          <p:cNvPr id="8" name="图片 7"/>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7611110" y="1090930"/>
            <a:ext cx="4170680" cy="2213610"/>
          </a:xfrm>
          <a:prstGeom prst="rect">
            <a:avLst/>
          </a:prstGeom>
          <a:effectLst>
            <a:outerShdw blurRad="50800" dist="38100" dir="5400000" algn="t" rotWithShape="0">
              <a:prstClr val="black">
                <a:alpha val="40000"/>
              </a:prstClr>
            </a:outerShdw>
          </a:effectLst>
        </p:spPr>
      </p:pic>
      <p:pic>
        <p:nvPicPr>
          <p:cNvPr id="7" name="图片 6"/>
          <p:cNvPicPr>
            <a:picLocks noChangeAspect="1"/>
          </p:cNvPicPr>
          <p:nvPr/>
        </p:nvPicPr>
        <p:blipFill>
          <a:blip r:embed="rId25" cstate="email">
            <a:extLst>
              <a:ext uri="{28A0092B-C50C-407E-A947-70E740481C1C}">
                <a14:useLocalDpi xmlns:a14="http://schemas.microsoft.com/office/drawing/2010/main"/>
              </a:ext>
            </a:extLst>
          </a:blip>
          <a:srcRect/>
          <a:stretch>
            <a:fillRect/>
          </a:stretch>
        </p:blipFill>
        <p:spPr>
          <a:xfrm>
            <a:off x="7611110" y="3524885"/>
            <a:ext cx="4142740" cy="2414270"/>
          </a:xfrm>
          <a:prstGeom prst="rect">
            <a:avLst/>
          </a:prstGeom>
          <a:effectLst>
            <a:outerShdw blurRad="50800" dist="38100" dir="5400000" algn="t" rotWithShape="0">
              <a:prstClr val="black">
                <a:alpha val="40000"/>
              </a:prstClr>
            </a:outerShdw>
          </a:effectLst>
        </p:spPr>
      </p:pic>
      <p:sp>
        <p:nvSpPr>
          <p:cNvPr id="37" name="矩形 36"/>
          <p:cNvSpPr/>
          <p:nvPr>
            <p:custDataLst>
              <p:tags r:id="rId1"/>
            </p:custDataLst>
          </p:nvPr>
        </p:nvSpPr>
        <p:spPr>
          <a:xfrm>
            <a:off x="344170" y="1392555"/>
            <a:ext cx="3500755" cy="1826895"/>
          </a:xfrm>
          <a:prstGeom prst="rect">
            <a:avLst/>
          </a:prstGeom>
          <a:solidFill>
            <a:srgbClr val="EE9A9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3" name="矩形 12"/>
          <p:cNvSpPr/>
          <p:nvPr>
            <p:custDataLst>
              <p:tags r:id="rId2"/>
            </p:custDataLst>
          </p:nvPr>
        </p:nvSpPr>
        <p:spPr>
          <a:xfrm>
            <a:off x="358140" y="1296670"/>
            <a:ext cx="3500755" cy="1785620"/>
          </a:xfrm>
          <a:prstGeom prst="rect">
            <a:avLst/>
          </a:prstGeom>
          <a:solidFill>
            <a:srgbClr val="91ACE0"/>
          </a:solidFill>
          <a:ln>
            <a:noFill/>
          </a:ln>
          <a:effectLst>
            <a:outerShdw blurRad="50800" dist="38100" dir="8100000" algn="t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38" name="矩形 37"/>
          <p:cNvSpPr/>
          <p:nvPr>
            <p:custDataLst>
              <p:tags r:id="rId3"/>
            </p:custDataLst>
          </p:nvPr>
        </p:nvSpPr>
        <p:spPr>
          <a:xfrm>
            <a:off x="3930015" y="1433195"/>
            <a:ext cx="3500755" cy="1785620"/>
          </a:xfrm>
          <a:prstGeom prst="rect">
            <a:avLst/>
          </a:prstGeom>
          <a:solidFill>
            <a:srgbClr val="EE9A9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36" name="矩形 35"/>
          <p:cNvSpPr/>
          <p:nvPr>
            <p:custDataLst>
              <p:tags r:id="rId4"/>
            </p:custDataLst>
          </p:nvPr>
        </p:nvSpPr>
        <p:spPr>
          <a:xfrm>
            <a:off x="3930650" y="1296670"/>
            <a:ext cx="3500755" cy="1785620"/>
          </a:xfrm>
          <a:prstGeom prst="rect">
            <a:avLst/>
          </a:prstGeom>
          <a:solidFill>
            <a:srgbClr val="91ACE0"/>
          </a:solidFill>
          <a:ln>
            <a:noFill/>
          </a:ln>
          <a:effectLst>
            <a:outerShdw blurRad="50800" dist="38100" dir="8100000" algn="t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41" name="矩形 40"/>
          <p:cNvSpPr/>
          <p:nvPr/>
        </p:nvSpPr>
        <p:spPr>
          <a:xfrm>
            <a:off x="344170" y="3452495"/>
            <a:ext cx="7087235" cy="2611120"/>
          </a:xfrm>
          <a:prstGeom prst="rect">
            <a:avLst/>
          </a:prstGeom>
          <a:solidFill>
            <a:srgbClr val="91ACE0"/>
          </a:solidFill>
          <a:ln>
            <a:noFill/>
          </a:ln>
          <a:effectLst>
            <a:outerShdw blurRad="50800" dist="38100" dir="8100000" algn="t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43" name="文本框 42"/>
          <p:cNvSpPr txBox="1"/>
          <p:nvPr>
            <p:custDataLst>
              <p:tags r:id="rId5"/>
            </p:custDataLst>
          </p:nvPr>
        </p:nvSpPr>
        <p:spPr>
          <a:xfrm>
            <a:off x="1129665" y="1403985"/>
            <a:ext cx="885190" cy="475615"/>
          </a:xfrm>
          <a:prstGeom prst="rect">
            <a:avLst/>
          </a:prstGeom>
          <a:noFill/>
        </p:spPr>
        <p:txBody>
          <a:bodyPr wrap="square" rtlCol="0">
            <a:spAutoFit/>
          </a:bodyPr>
          <a:lstStyle/>
          <a:p>
            <a:r>
              <a:rPr lang="en-US" altLang="zh-CN" sz="2500">
                <a:solidFill>
                  <a:schemeClr val="bg1"/>
                </a:solidFill>
                <a:cs typeface="+mn-ea"/>
                <a:sym typeface="+mn-lt"/>
              </a:rPr>
              <a:t>校名</a:t>
            </a:r>
          </a:p>
        </p:txBody>
      </p:sp>
      <p:cxnSp>
        <p:nvCxnSpPr>
          <p:cNvPr id="45" name="直接连接符 44"/>
          <p:cNvCxnSpPr/>
          <p:nvPr>
            <p:custDataLst>
              <p:tags r:id="rId6"/>
            </p:custDataLst>
          </p:nvPr>
        </p:nvCxnSpPr>
        <p:spPr>
          <a:xfrm>
            <a:off x="688340" y="1903095"/>
            <a:ext cx="1905000" cy="0"/>
          </a:xfrm>
          <a:prstGeom prst="line">
            <a:avLst/>
          </a:prstGeom>
          <a:ln w="12700" cmpd="sng">
            <a:solidFill>
              <a:schemeClr val="bg1"/>
            </a:solidFill>
            <a:prstDash val="lgDashDotDot"/>
          </a:ln>
        </p:spPr>
        <p:style>
          <a:lnRef idx="2">
            <a:schemeClr val="accent1"/>
          </a:lnRef>
          <a:fillRef idx="0">
            <a:srgbClr val="FFFFFF"/>
          </a:fillRef>
          <a:effectRef idx="0">
            <a:srgbClr val="FFFFFF"/>
          </a:effectRef>
          <a:fontRef idx="minor">
            <a:schemeClr val="tx1"/>
          </a:fontRef>
        </p:style>
      </p:cxnSp>
      <p:sp>
        <p:nvSpPr>
          <p:cNvPr id="47" name="文本框 46"/>
          <p:cNvSpPr txBox="1"/>
          <p:nvPr>
            <p:custDataLst>
              <p:tags r:id="rId7"/>
            </p:custDataLst>
          </p:nvPr>
        </p:nvSpPr>
        <p:spPr>
          <a:xfrm>
            <a:off x="586105" y="1816100"/>
            <a:ext cx="3242310" cy="1052830"/>
          </a:xfrm>
          <a:prstGeom prst="rect">
            <a:avLst/>
          </a:prstGeom>
          <a:noFill/>
        </p:spPr>
        <p:txBody>
          <a:bodyPr wrap="square" rtlCol="0">
            <a:spAutoFit/>
          </a:bodyPr>
          <a:lstStyle/>
          <a:p>
            <a:pPr indent="0" fontAlgn="auto">
              <a:lnSpc>
                <a:spcPts val="2500"/>
              </a:lnSpc>
            </a:pPr>
            <a:r>
              <a:rPr lang="zh-CN" altLang="en-US" sz="1400">
                <a:solidFill>
                  <a:schemeClr val="bg1"/>
                </a:solidFill>
                <a:cs typeface="+mn-ea"/>
                <a:sym typeface="+mn-lt"/>
              </a:rPr>
              <a:t>山东商业职业技术学院采纳鲁迅书法校名，彰显锐意进取与兼容并蓄的办学理念。</a:t>
            </a:r>
          </a:p>
        </p:txBody>
      </p:sp>
      <p:sp>
        <p:nvSpPr>
          <p:cNvPr id="48" name="文本框 47"/>
          <p:cNvSpPr txBox="1"/>
          <p:nvPr>
            <p:custDataLst>
              <p:tags r:id="rId8"/>
            </p:custDataLst>
          </p:nvPr>
        </p:nvSpPr>
        <p:spPr>
          <a:xfrm>
            <a:off x="4605655" y="1387475"/>
            <a:ext cx="885190" cy="475615"/>
          </a:xfrm>
          <a:prstGeom prst="rect">
            <a:avLst/>
          </a:prstGeom>
          <a:noFill/>
        </p:spPr>
        <p:txBody>
          <a:bodyPr wrap="square" rtlCol="0">
            <a:spAutoFit/>
          </a:bodyPr>
          <a:lstStyle/>
          <a:p>
            <a:r>
              <a:rPr lang="zh-CN" altLang="en-US" sz="2500">
                <a:solidFill>
                  <a:schemeClr val="bg1"/>
                </a:solidFill>
                <a:cs typeface="+mn-ea"/>
                <a:sym typeface="+mn-lt"/>
              </a:rPr>
              <a:t>校训</a:t>
            </a:r>
          </a:p>
        </p:txBody>
      </p:sp>
      <p:cxnSp>
        <p:nvCxnSpPr>
          <p:cNvPr id="49" name="直接连接符 48"/>
          <p:cNvCxnSpPr/>
          <p:nvPr>
            <p:custDataLst>
              <p:tags r:id="rId9"/>
            </p:custDataLst>
          </p:nvPr>
        </p:nvCxnSpPr>
        <p:spPr>
          <a:xfrm>
            <a:off x="4187190" y="1881505"/>
            <a:ext cx="1905000" cy="0"/>
          </a:xfrm>
          <a:prstGeom prst="line">
            <a:avLst/>
          </a:prstGeom>
          <a:ln w="12700" cmpd="sng">
            <a:solidFill>
              <a:schemeClr val="bg1"/>
            </a:solidFill>
            <a:prstDash val="lgDashDotDot"/>
          </a:ln>
        </p:spPr>
        <p:style>
          <a:lnRef idx="2">
            <a:schemeClr val="accent1"/>
          </a:lnRef>
          <a:fillRef idx="0">
            <a:srgbClr val="FFFFFF"/>
          </a:fillRef>
          <a:effectRef idx="0">
            <a:srgbClr val="FFFFFF"/>
          </a:effectRef>
          <a:fontRef idx="minor">
            <a:schemeClr val="tx1"/>
          </a:fontRef>
        </p:style>
      </p:cxnSp>
      <p:sp>
        <p:nvSpPr>
          <p:cNvPr id="50" name="文本框 49"/>
          <p:cNvSpPr txBox="1"/>
          <p:nvPr>
            <p:custDataLst>
              <p:tags r:id="rId10"/>
            </p:custDataLst>
          </p:nvPr>
        </p:nvSpPr>
        <p:spPr>
          <a:xfrm>
            <a:off x="4084955" y="1794510"/>
            <a:ext cx="3242310" cy="1052830"/>
          </a:xfrm>
          <a:prstGeom prst="rect">
            <a:avLst/>
          </a:prstGeom>
          <a:noFill/>
        </p:spPr>
        <p:txBody>
          <a:bodyPr wrap="square" rtlCol="0">
            <a:spAutoFit/>
          </a:bodyPr>
          <a:lstStyle/>
          <a:p>
            <a:pPr indent="0" fontAlgn="auto">
              <a:lnSpc>
                <a:spcPts val="2500"/>
              </a:lnSpc>
            </a:pPr>
            <a:r>
              <a:rPr lang="zh-CN" altLang="en-US" sz="1400">
                <a:solidFill>
                  <a:schemeClr val="bg1"/>
                </a:solidFill>
                <a:cs typeface="+mn-ea"/>
                <a:sym typeface="+mn-lt"/>
              </a:rPr>
              <a:t>尚德蕴能，日精日新，强调德性、能力培养，倡导职业精神与创新，追求教育发展新高度。</a:t>
            </a:r>
          </a:p>
        </p:txBody>
      </p:sp>
      <p:sp>
        <p:nvSpPr>
          <p:cNvPr id="54" name="文本框 53"/>
          <p:cNvSpPr txBox="1"/>
          <p:nvPr>
            <p:custDataLst>
              <p:tags r:id="rId11"/>
            </p:custDataLst>
          </p:nvPr>
        </p:nvSpPr>
        <p:spPr>
          <a:xfrm>
            <a:off x="1095375" y="3593465"/>
            <a:ext cx="885190" cy="475615"/>
          </a:xfrm>
          <a:prstGeom prst="rect">
            <a:avLst/>
          </a:prstGeom>
          <a:noFill/>
        </p:spPr>
        <p:txBody>
          <a:bodyPr wrap="square" rtlCol="0">
            <a:spAutoFit/>
          </a:bodyPr>
          <a:lstStyle/>
          <a:p>
            <a:r>
              <a:rPr lang="en-US" altLang="zh-CN" sz="2500">
                <a:solidFill>
                  <a:schemeClr val="bg1"/>
                </a:solidFill>
                <a:cs typeface="+mn-ea"/>
                <a:sym typeface="+mn-lt"/>
              </a:rPr>
              <a:t>校</a:t>
            </a:r>
            <a:r>
              <a:rPr lang="zh-CN" altLang="en-US" sz="2500">
                <a:solidFill>
                  <a:schemeClr val="bg1"/>
                </a:solidFill>
                <a:cs typeface="+mn-ea"/>
                <a:sym typeface="+mn-lt"/>
              </a:rPr>
              <a:t>标</a:t>
            </a:r>
          </a:p>
        </p:txBody>
      </p:sp>
      <p:cxnSp>
        <p:nvCxnSpPr>
          <p:cNvPr id="55" name="直接连接符 54"/>
          <p:cNvCxnSpPr/>
          <p:nvPr>
            <p:custDataLst>
              <p:tags r:id="rId12"/>
            </p:custDataLst>
          </p:nvPr>
        </p:nvCxnSpPr>
        <p:spPr>
          <a:xfrm>
            <a:off x="714375" y="4100195"/>
            <a:ext cx="1905000" cy="0"/>
          </a:xfrm>
          <a:prstGeom prst="line">
            <a:avLst/>
          </a:prstGeom>
          <a:ln w="12700" cmpd="sng">
            <a:solidFill>
              <a:schemeClr val="bg1"/>
            </a:solidFill>
            <a:prstDash val="lgDashDotDot"/>
          </a:ln>
        </p:spPr>
        <p:style>
          <a:lnRef idx="2">
            <a:schemeClr val="accent1"/>
          </a:lnRef>
          <a:fillRef idx="0">
            <a:srgbClr val="FFFFFF"/>
          </a:fillRef>
          <a:effectRef idx="0">
            <a:srgbClr val="FFFFFF"/>
          </a:effectRef>
          <a:fontRef idx="minor">
            <a:schemeClr val="tx1"/>
          </a:fontRef>
        </p:style>
      </p:cxnSp>
      <p:sp>
        <p:nvSpPr>
          <p:cNvPr id="64" name="文本框 63"/>
          <p:cNvSpPr txBox="1"/>
          <p:nvPr>
            <p:custDataLst>
              <p:tags r:id="rId13"/>
            </p:custDataLst>
          </p:nvPr>
        </p:nvSpPr>
        <p:spPr>
          <a:xfrm>
            <a:off x="676275" y="4023995"/>
            <a:ext cx="6640195" cy="2014855"/>
          </a:xfrm>
          <a:prstGeom prst="rect">
            <a:avLst/>
          </a:prstGeom>
          <a:noFill/>
        </p:spPr>
        <p:txBody>
          <a:bodyPr wrap="square" rtlCol="0">
            <a:spAutoFit/>
          </a:bodyPr>
          <a:lstStyle/>
          <a:p>
            <a:pPr fontAlgn="auto">
              <a:lnSpc>
                <a:spcPts val="2500"/>
              </a:lnSpc>
            </a:pPr>
            <a:r>
              <a:rPr lang="zh-CN" altLang="en-US" sz="1400">
                <a:solidFill>
                  <a:schemeClr val="bg1"/>
                </a:solidFill>
                <a:cs typeface="+mn-ea"/>
                <a:sym typeface="+mn-lt"/>
              </a:rPr>
              <a:t>校标内为"人"形和"地球"的组合图案，组合图案有三层含义:</a:t>
            </a:r>
          </a:p>
          <a:p>
            <a:pPr marL="285750" indent="-285750" fontAlgn="auto">
              <a:lnSpc>
                <a:spcPts val="2500"/>
              </a:lnSpc>
              <a:buFont typeface="Wingdings" panose="05000000000000000000" charset="0"/>
              <a:buChar char="n"/>
            </a:pPr>
            <a:r>
              <a:rPr lang="zh-CN" altLang="en-US" sz="1400">
                <a:solidFill>
                  <a:schemeClr val="bg1"/>
                </a:solidFill>
                <a:cs typeface="+mn-ea"/>
                <a:sym typeface="+mn-lt"/>
              </a:rPr>
              <a:t>蕴含"地球人"之意，标志着学校"努力创建商科特色、国内一流、世界高水平高职院校"的办学目标</a:t>
            </a:r>
          </a:p>
          <a:p>
            <a:pPr marL="285750" indent="-285750" fontAlgn="auto">
              <a:lnSpc>
                <a:spcPts val="2500"/>
              </a:lnSpc>
              <a:buFont typeface="Wingdings" panose="05000000000000000000" charset="0"/>
              <a:buChar char="n"/>
            </a:pPr>
            <a:r>
              <a:rPr lang="zh-CN" altLang="en-US" sz="1400">
                <a:solidFill>
                  <a:schemeClr val="bg1"/>
                </a:solidFill>
                <a:cs typeface="+mn-ea"/>
                <a:sym typeface="+mn-lt"/>
              </a:rPr>
              <a:t>组合图案为中国汉字"合"的演变，体现了学校倡导的"以人为本"的"和合文化"。</a:t>
            </a:r>
          </a:p>
          <a:p>
            <a:pPr marL="285750" indent="-285750" fontAlgn="auto">
              <a:lnSpc>
                <a:spcPts val="2500"/>
              </a:lnSpc>
              <a:buFont typeface="Wingdings" panose="05000000000000000000" charset="0"/>
              <a:buChar char="n"/>
            </a:pPr>
            <a:r>
              <a:rPr lang="zh-CN" altLang="en-US" sz="1400">
                <a:solidFill>
                  <a:schemeClr val="bg1"/>
                </a:solidFill>
                <a:cs typeface="+mn-ea"/>
                <a:sym typeface="+mn-lt"/>
              </a:rPr>
              <a:t>两个蓝色曲线图案，象征着植物的幼芽，喻意学校的学生们如幼芽破土而出，健康成长。</a:t>
            </a:r>
          </a:p>
        </p:txBody>
      </p:sp>
      <p:pic>
        <p:nvPicPr>
          <p:cNvPr id="65" name="图片 64" descr="logo"/>
          <p:cNvPicPr>
            <a:picLocks noChangeAspect="1"/>
          </p:cNvPicPr>
          <p:nvPr/>
        </p:nvPicPr>
        <p:blipFill>
          <a:blip r:embed="rId26" cstate="email">
            <a:extLst>
              <a:ext uri="{28A0092B-C50C-407E-A947-70E740481C1C}">
                <a14:useLocalDpi xmlns:a14="http://schemas.microsoft.com/office/drawing/2010/main"/>
              </a:ext>
            </a:extLst>
          </a:blip>
          <a:stretch>
            <a:fillRect/>
          </a:stretch>
        </p:blipFill>
        <p:spPr>
          <a:xfrm>
            <a:off x="623570" y="3571240"/>
            <a:ext cx="558165" cy="554990"/>
          </a:xfrm>
          <a:prstGeom prst="rect">
            <a:avLst/>
          </a:prstGeom>
        </p:spPr>
      </p:pic>
      <p:pic>
        <p:nvPicPr>
          <p:cNvPr id="66" name="图片 65" descr="学校名称"/>
          <p:cNvPicPr>
            <a:picLocks noChangeAspect="1"/>
          </p:cNvPicPr>
          <p:nvPr>
            <p:custDataLst>
              <p:tags r:id="rId14"/>
            </p:custDataLst>
          </p:nvPr>
        </p:nvPicPr>
        <p:blipFill>
          <a:blip r:embed="rId27" cstate="email">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716280" y="1398905"/>
            <a:ext cx="475200" cy="475200"/>
          </a:xfrm>
          <a:prstGeom prst="rect">
            <a:avLst/>
          </a:prstGeom>
        </p:spPr>
      </p:pic>
      <p:pic>
        <p:nvPicPr>
          <p:cNvPr id="72" name="图片 71" descr="校训"/>
          <p:cNvPicPr>
            <a:picLocks noChangeAspect="1"/>
          </p:cNvPicPr>
          <p:nvPr>
            <p:custDataLst>
              <p:tags r:id="rId15"/>
            </p:custDataLst>
          </p:nvPr>
        </p:nvPicPr>
        <p:blipFill>
          <a:blip r:embed="rId29" cstate="email">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4187190" y="1406525"/>
            <a:ext cx="475200" cy="475200"/>
          </a:xfrm>
          <a:prstGeom prst="rect">
            <a:avLst/>
          </a:prstGeom>
        </p:spPr>
      </p:pic>
      <p:grpSp>
        <p:nvGrpSpPr>
          <p:cNvPr id="1159" name="内容"/>
          <p:cNvGrpSpPr/>
          <p:nvPr/>
        </p:nvGrpSpPr>
        <p:grpSpPr>
          <a:xfrm>
            <a:off x="7704001" y="329737"/>
            <a:ext cx="3984687" cy="313932"/>
            <a:chOff x="7704001" y="392309"/>
            <a:chExt cx="3984687" cy="313932"/>
          </a:xfrm>
        </p:grpSpPr>
        <p:sp>
          <p:nvSpPr>
            <p:cNvPr id="1148" name="康帅PPT5-1"/>
            <p:cNvSpPr txBox="1"/>
            <p:nvPr>
              <p:custDataLst>
                <p:tags r:id="rId16"/>
              </p:custDataLst>
            </p:nvPr>
          </p:nvSpPr>
          <p:spPr>
            <a:xfrm>
              <a:off x="7704001"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p>
              <a:pPr algn="ctr"/>
              <a:r>
                <a:rPr lang="zh-CN" altLang="en-US" sz="1500" dirty="0">
                  <a:solidFill>
                    <a:srgbClr val="0030FC"/>
                  </a:solidFill>
                  <a:cs typeface="+mn-ea"/>
                  <a:sym typeface="+mn-lt"/>
                </a:rPr>
                <a:t>学校简介</a:t>
              </a:r>
              <a:endParaRPr lang="zh-CN" altLang="en-US" sz="1500" dirty="0">
                <a:solidFill>
                  <a:schemeClr val="bg1"/>
                </a:solidFill>
                <a:cs typeface="+mn-ea"/>
                <a:sym typeface="+mn-lt"/>
              </a:endParaRPr>
            </a:p>
          </p:txBody>
        </p:sp>
        <p:sp>
          <p:nvSpPr>
            <p:cNvPr id="1155" name="康帅PPT5-2"/>
            <p:cNvSpPr txBox="1"/>
            <p:nvPr>
              <p:custDataLst>
                <p:tags r:id="rId17"/>
              </p:custDataLst>
            </p:nvPr>
          </p:nvSpPr>
          <p:spPr>
            <a:xfrm>
              <a:off x="8681265"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人才培养</a:t>
              </a:r>
            </a:p>
          </p:txBody>
        </p:sp>
        <p:sp>
          <p:nvSpPr>
            <p:cNvPr id="1156" name="康帅PPT5-3"/>
            <p:cNvSpPr txBox="1"/>
            <p:nvPr>
              <p:custDataLst>
                <p:tags r:id="rId18"/>
              </p:custDataLst>
            </p:nvPr>
          </p:nvSpPr>
          <p:spPr>
            <a:xfrm>
              <a:off x="10644368"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历史沿革</a:t>
              </a:r>
            </a:p>
          </p:txBody>
        </p:sp>
        <p:sp>
          <p:nvSpPr>
            <p:cNvPr id="1157" name="康帅PPT5-4"/>
            <p:cNvSpPr txBox="1"/>
            <p:nvPr>
              <p:custDataLst>
                <p:tags r:id="rId19"/>
              </p:custDataLst>
            </p:nvPr>
          </p:nvSpPr>
          <p:spPr>
            <a:xfrm>
              <a:off x="9667103"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pPr algn="ctr">
                <a:buClrTx/>
                <a:buSzTx/>
                <a:buFontTx/>
              </a:pPr>
              <a:r>
                <a:rPr lang="zh-CN" altLang="en-US" dirty="0">
                  <a:solidFill>
                    <a:schemeClr val="bg1"/>
                  </a:solidFill>
                  <a:latin typeface="+mn-lt"/>
                  <a:ea typeface="+mn-ea"/>
                  <a:cs typeface="+mn-ea"/>
                  <a:sym typeface="+mn-lt"/>
                </a:rPr>
                <a:t>师资力量</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6"/>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7"/>
          <a:stretch>
            <a:fillRect/>
          </a:stretch>
        </p:blipFill>
        <p:spPr>
          <a:xfrm>
            <a:off x="0" y="635"/>
            <a:ext cx="12343765" cy="6857365"/>
          </a:xfrm>
          <a:prstGeom prst="rect">
            <a:avLst/>
          </a:prstGeom>
        </p:spPr>
      </p:pic>
      <p:sp>
        <p:nvSpPr>
          <p:cNvPr id="6" name="矩形 5"/>
          <p:cNvSpPr/>
          <p:nvPr/>
        </p:nvSpPr>
        <p:spPr>
          <a:xfrm>
            <a:off x="0" y="0"/>
            <a:ext cx="12344400" cy="6858000"/>
          </a:xfrm>
          <a:prstGeom prst="rect">
            <a:avLst/>
          </a:prstGeom>
          <a:solidFill>
            <a:schemeClr val="bg1">
              <a:alpha val="8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69545" y="135890"/>
            <a:ext cx="7016750" cy="672465"/>
          </a:xfrm>
          <a:prstGeom prst="parallelogram">
            <a:avLst/>
          </a:prstGeom>
          <a:gradFill>
            <a:gsLst>
              <a:gs pos="0">
                <a:srgbClr val="90ACE0"/>
              </a:gs>
              <a:gs pos="10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7129145" y="136525"/>
            <a:ext cx="7016750" cy="687070"/>
          </a:xfrm>
          <a:prstGeom prst="parallelogram">
            <a:avLst/>
          </a:prstGeom>
          <a:solidFill>
            <a:srgbClr val="F52617">
              <a:alpha val="42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84" name="文本框 83"/>
          <p:cNvSpPr txBox="1"/>
          <p:nvPr/>
        </p:nvSpPr>
        <p:spPr>
          <a:xfrm>
            <a:off x="1232535" y="190500"/>
            <a:ext cx="4064000" cy="583565"/>
          </a:xfrm>
          <a:prstGeom prst="rect">
            <a:avLst/>
          </a:prstGeom>
          <a:noFill/>
        </p:spPr>
        <p:txBody>
          <a:bodyPr wrap="square" rtlCol="0">
            <a:spAutoFit/>
          </a:bodyPr>
          <a:lstStyle/>
          <a:p>
            <a:r>
              <a:rPr lang="zh-CN" altLang="en-US" sz="3200">
                <a:solidFill>
                  <a:schemeClr val="bg1"/>
                </a:solidFill>
                <a:cs typeface="+mn-ea"/>
                <a:sym typeface="+mn-lt"/>
              </a:rPr>
              <a:t>校园风景</a:t>
            </a:r>
          </a:p>
        </p:txBody>
      </p:sp>
      <p:pic>
        <p:nvPicPr>
          <p:cNvPr id="87" name="图片 86" descr="logo"/>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14985" y="93980"/>
            <a:ext cx="774065" cy="770255"/>
          </a:xfrm>
          <a:prstGeom prst="rect">
            <a:avLst/>
          </a:prstGeom>
        </p:spPr>
      </p:pic>
      <p:grpSp>
        <p:nvGrpSpPr>
          <p:cNvPr id="1159" name="内容"/>
          <p:cNvGrpSpPr/>
          <p:nvPr/>
        </p:nvGrpSpPr>
        <p:grpSpPr>
          <a:xfrm>
            <a:off x="7704001" y="329737"/>
            <a:ext cx="3984687" cy="313932"/>
            <a:chOff x="7704001" y="392309"/>
            <a:chExt cx="3984687" cy="313932"/>
          </a:xfrm>
        </p:grpSpPr>
        <p:sp>
          <p:nvSpPr>
            <p:cNvPr id="1148" name="康帅PPT5-1"/>
            <p:cNvSpPr txBox="1"/>
            <p:nvPr>
              <p:custDataLst>
                <p:tags r:id="rId1"/>
              </p:custDataLst>
            </p:nvPr>
          </p:nvSpPr>
          <p:spPr>
            <a:xfrm>
              <a:off x="7704001"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p>
              <a:pPr algn="ctr"/>
              <a:r>
                <a:rPr lang="zh-CN" altLang="en-US" sz="1500" dirty="0">
                  <a:solidFill>
                    <a:srgbClr val="0030FC"/>
                  </a:solidFill>
                  <a:cs typeface="+mn-ea"/>
                  <a:sym typeface="+mn-lt"/>
                </a:rPr>
                <a:t>学校简介</a:t>
              </a:r>
            </a:p>
          </p:txBody>
        </p:sp>
        <p:sp>
          <p:nvSpPr>
            <p:cNvPr id="1155" name="康帅PPT5-2"/>
            <p:cNvSpPr txBox="1"/>
            <p:nvPr>
              <p:custDataLst>
                <p:tags r:id="rId2"/>
              </p:custDataLst>
            </p:nvPr>
          </p:nvSpPr>
          <p:spPr>
            <a:xfrm>
              <a:off x="8681265"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人才培养</a:t>
              </a:r>
            </a:p>
          </p:txBody>
        </p:sp>
        <p:sp>
          <p:nvSpPr>
            <p:cNvPr id="1156" name="康帅PPT5-3"/>
            <p:cNvSpPr txBox="1"/>
            <p:nvPr>
              <p:custDataLst>
                <p:tags r:id="rId3"/>
              </p:custDataLst>
            </p:nvPr>
          </p:nvSpPr>
          <p:spPr>
            <a:xfrm>
              <a:off x="10644368"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历史沿革</a:t>
              </a:r>
            </a:p>
          </p:txBody>
        </p:sp>
        <p:sp>
          <p:nvSpPr>
            <p:cNvPr id="1157" name="康帅PPT5-4"/>
            <p:cNvSpPr txBox="1"/>
            <p:nvPr>
              <p:custDataLst>
                <p:tags r:id="rId4"/>
              </p:custDataLst>
            </p:nvPr>
          </p:nvSpPr>
          <p:spPr>
            <a:xfrm>
              <a:off x="9667103"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师资力量</a:t>
              </a:r>
            </a:p>
          </p:txBody>
        </p:sp>
      </p:grpSp>
      <p:pic>
        <p:nvPicPr>
          <p:cNvPr id="2" name="图片 1" descr="logo" hidden="1"/>
          <p:cNvPicPr>
            <a:picLocks noChangeAspect="1"/>
          </p:cNvPicPr>
          <p:nvPr/>
        </p:nvPicPr>
        <p:blipFill>
          <a:blip r:embed="rId9">
            <a:alphaModFix amt="5000"/>
          </a:blip>
          <a:stretch>
            <a:fillRect/>
          </a:stretch>
        </p:blipFill>
        <p:spPr>
          <a:xfrm>
            <a:off x="6939915" y="-528320"/>
            <a:ext cx="6229985" cy="6199505"/>
          </a:xfrm>
          <a:prstGeom prst="rect">
            <a:avLst/>
          </a:prstGeom>
        </p:spPr>
      </p:pic>
      <p:sp>
        <p:nvSpPr>
          <p:cNvPr id="3" name="椭圆 2"/>
          <p:cNvSpPr/>
          <p:nvPr/>
        </p:nvSpPr>
        <p:spPr>
          <a:xfrm>
            <a:off x="2197735" y="3429000"/>
            <a:ext cx="7796530" cy="7796530"/>
          </a:xfrm>
          <a:prstGeom prst="ellipse">
            <a:avLst/>
          </a:prstGeom>
          <a:solidFill>
            <a:srgbClr val="91ACE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2169795" y="3836035"/>
            <a:ext cx="7796530" cy="7796530"/>
          </a:xfrm>
          <a:prstGeom prst="ellipse">
            <a:avLst/>
          </a:prstGeom>
          <a:blipFill rotWithShape="1">
            <a:blip r:embed="rId10" cstate="email">
              <a:extLst>
                <a:ext uri="{28A0092B-C50C-407E-A947-70E740481C1C}">
                  <a14:useLocalDpi xmlns:a14="http://schemas.microsoft.com/office/drawing/2010/main"/>
                </a:ext>
              </a:extLst>
            </a:blip>
            <a:tile tx="25400" ty="-1905000" sx="25000" sy="25000" algn="ctr"/>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514985" y="4341495"/>
            <a:ext cx="1682750" cy="1682750"/>
          </a:xfrm>
          <a:prstGeom prst="ellipse">
            <a:avLst/>
          </a:prstGeom>
          <a:blipFill rotWithShape="1">
            <a:blip r:embed="rId11" cstate="email">
              <a:extLst>
                <a:ext uri="{28A0092B-C50C-407E-A947-70E740481C1C}">
                  <a14:useLocalDpi xmlns:a14="http://schemas.microsoft.com/office/drawing/2010/main"/>
                </a:ext>
              </a:extLst>
            </a:blip>
            <a:stretch>
              <a:fillRect/>
            </a:stretch>
          </a:blip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2480310" y="2308860"/>
            <a:ext cx="1682750" cy="1682750"/>
          </a:xfrm>
          <a:prstGeom prst="ellipse">
            <a:avLst/>
          </a:prstGeom>
          <a:blipFill rotWithShape="1">
            <a:blip r:embed="rId12" cstate="email">
              <a:extLst>
                <a:ext uri="{28A0092B-C50C-407E-A947-70E740481C1C}">
                  <a14:useLocalDpi xmlns:a14="http://schemas.microsoft.com/office/drawing/2010/main"/>
                </a:ext>
              </a:extLst>
            </a:blip>
            <a:stretch>
              <a:fillRect/>
            </a:stretch>
          </a:blip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5096510" y="1463675"/>
            <a:ext cx="1682750" cy="1682750"/>
          </a:xfrm>
          <a:prstGeom prst="ellipse">
            <a:avLst/>
          </a:prstGeom>
          <a:blipFill rotWithShape="1">
            <a:blip r:embed="rId13" cstate="email">
              <a:extLst>
                <a:ext uri="{28A0092B-C50C-407E-A947-70E740481C1C}">
                  <a14:useLocalDpi xmlns:a14="http://schemas.microsoft.com/office/drawing/2010/main"/>
                </a:ext>
              </a:extLst>
            </a:blip>
            <a:stretch>
              <a:fillRect/>
            </a:stretch>
          </a:blip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8283575" y="2308860"/>
            <a:ext cx="1682750" cy="1682750"/>
          </a:xfrm>
          <a:prstGeom prst="ellipse">
            <a:avLst/>
          </a:prstGeom>
          <a:blipFill rotWithShape="1">
            <a:blip r:embed="rId14" cstate="email">
              <a:extLst>
                <a:ext uri="{28A0092B-C50C-407E-A947-70E740481C1C}">
                  <a14:useLocalDpi xmlns:a14="http://schemas.microsoft.com/office/drawing/2010/main"/>
                </a:ext>
              </a:extLst>
            </a:blip>
            <a:stretch>
              <a:fillRect/>
            </a:stretch>
          </a:blip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9994265" y="4341495"/>
            <a:ext cx="1682750" cy="1682750"/>
          </a:xfrm>
          <a:prstGeom prst="ellipse">
            <a:avLst/>
          </a:prstGeom>
          <a:blipFill rotWithShape="1">
            <a:blip r:embed="rId15" cstate="email">
              <a:extLst>
                <a:ext uri="{28A0092B-C50C-407E-A947-70E740481C1C}">
                  <a14:useLocalDpi xmlns:a14="http://schemas.microsoft.com/office/drawing/2010/main"/>
                </a:ext>
              </a:extLst>
            </a:blip>
            <a:stretch>
              <a:fillRect/>
            </a:stretch>
          </a:blip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pic>
        <p:nvPicPr>
          <p:cNvPr id="18" name="图片 17" descr="签字"/>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191770" y="1179195"/>
            <a:ext cx="721995" cy="721995"/>
          </a:xfrm>
          <a:prstGeom prst="rect">
            <a:avLst/>
          </a:prstGeom>
        </p:spPr>
      </p:pic>
      <p:sp>
        <p:nvSpPr>
          <p:cNvPr id="19" name="文本框 18"/>
          <p:cNvSpPr txBox="1"/>
          <p:nvPr/>
        </p:nvSpPr>
        <p:spPr>
          <a:xfrm>
            <a:off x="973455" y="1294765"/>
            <a:ext cx="4064000" cy="583565"/>
          </a:xfrm>
          <a:prstGeom prst="rect">
            <a:avLst/>
          </a:prstGeom>
          <a:noFill/>
        </p:spPr>
        <p:txBody>
          <a:bodyPr wrap="square" rtlCol="0">
            <a:spAutoFit/>
          </a:bodyPr>
          <a:lstStyle/>
          <a:p>
            <a:r>
              <a:rPr lang="zh-CN" altLang="en-US" sz="3200">
                <a:solidFill>
                  <a:srgbClr val="F39C98"/>
                </a:solidFill>
                <a:cs typeface="+mn-ea"/>
                <a:sym typeface="+mn-lt"/>
              </a:rPr>
              <a:t>校园风景</a:t>
            </a:r>
          </a:p>
        </p:txBody>
      </p:sp>
      <p:cxnSp>
        <p:nvCxnSpPr>
          <p:cNvPr id="20" name="直接连接符 19"/>
          <p:cNvCxnSpPr/>
          <p:nvPr/>
        </p:nvCxnSpPr>
        <p:spPr>
          <a:xfrm>
            <a:off x="-93345" y="2008505"/>
            <a:ext cx="3173730" cy="0"/>
          </a:xfrm>
          <a:prstGeom prst="line">
            <a:avLst/>
          </a:prstGeom>
          <a:ln w="127000">
            <a:gradFill>
              <a:gsLst>
                <a:gs pos="0">
                  <a:schemeClr val="bg1"/>
                </a:gs>
                <a:gs pos="100000">
                  <a:srgbClr val="F39D98"/>
                </a:gs>
              </a:gsLst>
              <a:lin ang="5400000" scaled="1"/>
            </a:gradFill>
          </a:ln>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6"/>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7"/>
          <a:stretch>
            <a:fillRect/>
          </a:stretch>
        </p:blipFill>
        <p:spPr>
          <a:xfrm>
            <a:off x="-14605" y="0"/>
            <a:ext cx="12359640" cy="6938010"/>
          </a:xfrm>
          <a:prstGeom prst="rect">
            <a:avLst/>
          </a:prstGeom>
        </p:spPr>
      </p:pic>
      <p:pic>
        <p:nvPicPr>
          <p:cNvPr id="5" name="图片 4" hidden="1"/>
          <p:cNvPicPr>
            <a:picLocks noChangeAspect="1"/>
          </p:cNvPicPr>
          <p:nvPr/>
        </p:nvPicPr>
        <p:blipFill>
          <a:blip r:embed="rId8"/>
          <a:stretch>
            <a:fillRect/>
          </a:stretch>
        </p:blipFill>
        <p:spPr>
          <a:xfrm>
            <a:off x="0" y="635"/>
            <a:ext cx="12343765" cy="6857365"/>
          </a:xfrm>
          <a:prstGeom prst="rect">
            <a:avLst/>
          </a:prstGeom>
        </p:spPr>
      </p:pic>
      <p:sp>
        <p:nvSpPr>
          <p:cNvPr id="6" name="矩形 5"/>
          <p:cNvSpPr/>
          <p:nvPr/>
        </p:nvSpPr>
        <p:spPr>
          <a:xfrm>
            <a:off x="0" y="0"/>
            <a:ext cx="12344400" cy="6938010"/>
          </a:xfrm>
          <a:prstGeom prst="rect">
            <a:avLst/>
          </a:prstGeom>
          <a:solidFill>
            <a:schemeClr val="bg1">
              <a:alpha val="8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69545" y="135890"/>
            <a:ext cx="7016750" cy="672465"/>
          </a:xfrm>
          <a:prstGeom prst="parallelogram">
            <a:avLst/>
          </a:prstGeom>
          <a:gradFill>
            <a:gsLst>
              <a:gs pos="0">
                <a:srgbClr val="90ACE0"/>
              </a:gs>
              <a:gs pos="10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7129145" y="136525"/>
            <a:ext cx="7016750" cy="687070"/>
          </a:xfrm>
          <a:prstGeom prst="parallelogram">
            <a:avLst/>
          </a:prstGeom>
          <a:solidFill>
            <a:srgbClr val="F52617">
              <a:alpha val="42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84" name="文本框 83"/>
          <p:cNvSpPr txBox="1"/>
          <p:nvPr/>
        </p:nvSpPr>
        <p:spPr>
          <a:xfrm>
            <a:off x="1232535" y="190500"/>
            <a:ext cx="4064000" cy="583565"/>
          </a:xfrm>
          <a:prstGeom prst="rect">
            <a:avLst/>
          </a:prstGeom>
          <a:noFill/>
        </p:spPr>
        <p:txBody>
          <a:bodyPr wrap="square" rtlCol="0">
            <a:spAutoFit/>
          </a:bodyPr>
          <a:lstStyle/>
          <a:p>
            <a:r>
              <a:rPr lang="zh-CN" altLang="en-US" sz="3200">
                <a:solidFill>
                  <a:schemeClr val="bg1"/>
                </a:solidFill>
                <a:cs typeface="+mn-ea"/>
                <a:sym typeface="+mn-lt"/>
              </a:rPr>
              <a:t>特色专业</a:t>
            </a:r>
          </a:p>
        </p:txBody>
      </p:sp>
      <p:pic>
        <p:nvPicPr>
          <p:cNvPr id="87" name="图片 86" descr="logo"/>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14985" y="93980"/>
            <a:ext cx="774065" cy="770255"/>
          </a:xfrm>
          <a:prstGeom prst="rect">
            <a:avLst/>
          </a:prstGeom>
        </p:spPr>
      </p:pic>
      <p:grpSp>
        <p:nvGrpSpPr>
          <p:cNvPr id="1159" name="内容"/>
          <p:cNvGrpSpPr/>
          <p:nvPr/>
        </p:nvGrpSpPr>
        <p:grpSpPr>
          <a:xfrm>
            <a:off x="7704001" y="329737"/>
            <a:ext cx="3984687" cy="313932"/>
            <a:chOff x="7704001" y="392309"/>
            <a:chExt cx="3984687" cy="313932"/>
          </a:xfrm>
        </p:grpSpPr>
        <p:sp>
          <p:nvSpPr>
            <p:cNvPr id="1148" name="康帅PPT5-1"/>
            <p:cNvSpPr txBox="1"/>
            <p:nvPr>
              <p:custDataLst>
                <p:tags r:id="rId1"/>
              </p:custDataLst>
            </p:nvPr>
          </p:nvSpPr>
          <p:spPr>
            <a:xfrm>
              <a:off x="7704001"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p>
              <a:pPr algn="ctr"/>
              <a:r>
                <a:rPr lang="zh-CN" altLang="en-US" sz="1500" dirty="0">
                  <a:solidFill>
                    <a:srgbClr val="0030FC"/>
                  </a:solidFill>
                  <a:cs typeface="+mn-ea"/>
                  <a:sym typeface="+mn-lt"/>
                </a:rPr>
                <a:t>学校简介</a:t>
              </a:r>
            </a:p>
          </p:txBody>
        </p:sp>
        <p:sp>
          <p:nvSpPr>
            <p:cNvPr id="1155" name="康帅PPT5-2"/>
            <p:cNvSpPr txBox="1"/>
            <p:nvPr>
              <p:custDataLst>
                <p:tags r:id="rId2"/>
              </p:custDataLst>
            </p:nvPr>
          </p:nvSpPr>
          <p:spPr>
            <a:xfrm>
              <a:off x="8681265"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人才培养</a:t>
              </a:r>
            </a:p>
          </p:txBody>
        </p:sp>
        <p:sp>
          <p:nvSpPr>
            <p:cNvPr id="1156" name="康帅PPT5-3"/>
            <p:cNvSpPr txBox="1"/>
            <p:nvPr>
              <p:custDataLst>
                <p:tags r:id="rId3"/>
              </p:custDataLst>
            </p:nvPr>
          </p:nvSpPr>
          <p:spPr>
            <a:xfrm>
              <a:off x="10644368"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历史沿革</a:t>
              </a:r>
            </a:p>
          </p:txBody>
        </p:sp>
        <p:sp>
          <p:nvSpPr>
            <p:cNvPr id="1157" name="康帅PPT5-4"/>
            <p:cNvSpPr txBox="1"/>
            <p:nvPr>
              <p:custDataLst>
                <p:tags r:id="rId4"/>
              </p:custDataLst>
            </p:nvPr>
          </p:nvSpPr>
          <p:spPr>
            <a:xfrm>
              <a:off x="9667103"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pPr algn="ctr">
                <a:buClrTx/>
                <a:buSzTx/>
                <a:buFontTx/>
              </a:pPr>
              <a:r>
                <a:rPr lang="zh-CN" altLang="en-US" dirty="0">
                  <a:solidFill>
                    <a:schemeClr val="bg1"/>
                  </a:solidFill>
                  <a:latin typeface="+mn-lt"/>
                  <a:ea typeface="+mn-ea"/>
                  <a:cs typeface="+mn-ea"/>
                  <a:sym typeface="+mn-lt"/>
                </a:rPr>
                <a:t>师资力量</a:t>
              </a:r>
            </a:p>
          </p:txBody>
        </p:sp>
      </p:grpSp>
      <p:sp>
        <p:nvSpPr>
          <p:cNvPr id="8" name="矩形 7"/>
          <p:cNvSpPr/>
          <p:nvPr/>
        </p:nvSpPr>
        <p:spPr>
          <a:xfrm>
            <a:off x="-555625" y="1388110"/>
            <a:ext cx="13303885" cy="3183890"/>
          </a:xfrm>
          <a:prstGeom prst="rect">
            <a:avLst/>
          </a:prstGeom>
          <a:solidFill>
            <a:srgbClr val="91ACE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nvGrpSpPr>
          <p:cNvPr id="22" name="组合 21"/>
          <p:cNvGrpSpPr/>
          <p:nvPr/>
        </p:nvGrpSpPr>
        <p:grpSpPr>
          <a:xfrm>
            <a:off x="6649085" y="610235"/>
            <a:ext cx="5711190" cy="3829050"/>
            <a:chOff x="10783" y="1273"/>
            <a:chExt cx="8994" cy="6030"/>
          </a:xfrm>
        </p:grpSpPr>
        <p:pic>
          <p:nvPicPr>
            <p:cNvPr id="18" name="图片 17" descr="图片1"/>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a:off x="10783" y="1273"/>
              <a:ext cx="8995" cy="6030"/>
            </a:xfrm>
            <a:prstGeom prst="rect">
              <a:avLst/>
            </a:prstGeom>
          </p:spPr>
        </p:pic>
        <p:sp>
          <p:nvSpPr>
            <p:cNvPr id="19" name="矩形 18"/>
            <p:cNvSpPr/>
            <p:nvPr/>
          </p:nvSpPr>
          <p:spPr>
            <a:xfrm>
              <a:off x="11926" y="2137"/>
              <a:ext cx="6876" cy="3550"/>
            </a:xfrm>
            <a:prstGeom prst="rect">
              <a:avLst/>
            </a:prstGeom>
            <a:blipFill rotWithShape="1">
              <a:blip r:embed="rId11" cstate="email">
                <a:extLst>
                  <a:ext uri="{28A0092B-C50C-407E-A947-70E740481C1C}">
                    <a14:useLocalDpi xmlns:a14="http://schemas.microsoft.com/office/drawing/2010/main"/>
                  </a:ext>
                </a:extLst>
              </a:blip>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grpSp>
      <p:sp>
        <p:nvSpPr>
          <p:cNvPr id="20" name="文本框 19"/>
          <p:cNvSpPr txBox="1"/>
          <p:nvPr/>
        </p:nvSpPr>
        <p:spPr>
          <a:xfrm>
            <a:off x="332740" y="1511935"/>
            <a:ext cx="4064000" cy="521970"/>
          </a:xfrm>
          <a:prstGeom prst="rect">
            <a:avLst/>
          </a:prstGeom>
          <a:noFill/>
        </p:spPr>
        <p:txBody>
          <a:bodyPr wrap="square" rtlCol="0">
            <a:spAutoFit/>
          </a:bodyPr>
          <a:lstStyle/>
          <a:p>
            <a:r>
              <a:rPr lang="zh-CN" altLang="en-US" sz="2800">
                <a:solidFill>
                  <a:schemeClr val="bg1"/>
                </a:solidFill>
                <a:cs typeface="+mn-ea"/>
                <a:sym typeface="+mn-lt"/>
              </a:rPr>
              <a:t>电子商务专业介绍</a:t>
            </a:r>
          </a:p>
        </p:txBody>
      </p:sp>
      <p:sp>
        <p:nvSpPr>
          <p:cNvPr id="21" name="文本框 20"/>
          <p:cNvSpPr txBox="1"/>
          <p:nvPr/>
        </p:nvSpPr>
        <p:spPr>
          <a:xfrm>
            <a:off x="347980" y="2033905"/>
            <a:ext cx="6103620" cy="1947545"/>
          </a:xfrm>
          <a:prstGeom prst="rect">
            <a:avLst/>
          </a:prstGeom>
          <a:noFill/>
        </p:spPr>
        <p:txBody>
          <a:bodyPr wrap="square" rtlCol="0">
            <a:noAutofit/>
          </a:bodyPr>
          <a:lstStyle/>
          <a:p>
            <a:pPr indent="0" fontAlgn="auto">
              <a:lnSpc>
                <a:spcPts val="2600"/>
              </a:lnSpc>
            </a:pPr>
            <a:r>
              <a:rPr lang="zh-CN" altLang="en-US" sz="1400">
                <a:solidFill>
                  <a:schemeClr val="bg1"/>
                </a:solidFill>
                <a:cs typeface="+mn-ea"/>
                <a:sym typeface="+mn-lt"/>
              </a:rPr>
              <a:t>电子商务专业主要培养具备管理、经济、法律及网络技术、计算机技术、市场营销、电子商务技术以及电子商务管理等方面的知识和基本技能，掌握生产运营、研发设计等行业背景知识以及大数据等商业信息应用技术，面向商务服务业，能够从事电商视觉内容设计、电商项目数字化运营等工作的复合型、创新型技术技能人才。</a:t>
            </a:r>
          </a:p>
        </p:txBody>
      </p:sp>
      <p:sp>
        <p:nvSpPr>
          <p:cNvPr id="23" name="圆角矩形 22"/>
          <p:cNvSpPr/>
          <p:nvPr/>
        </p:nvSpPr>
        <p:spPr>
          <a:xfrm>
            <a:off x="604520" y="4162425"/>
            <a:ext cx="3221990" cy="2254885"/>
          </a:xfrm>
          <a:prstGeom prst="roundRect">
            <a:avLst/>
          </a:prstGeom>
          <a:solidFill>
            <a:schemeClr val="bg1">
              <a:alpha val="6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24" name="圆角矩形 23"/>
          <p:cNvSpPr/>
          <p:nvPr/>
        </p:nvSpPr>
        <p:spPr>
          <a:xfrm>
            <a:off x="4523105" y="4178300"/>
            <a:ext cx="3221990" cy="2239010"/>
          </a:xfrm>
          <a:prstGeom prst="roundRect">
            <a:avLst/>
          </a:prstGeom>
          <a:solidFill>
            <a:schemeClr val="bg1">
              <a:alpha val="6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25" name="圆角矩形 24"/>
          <p:cNvSpPr/>
          <p:nvPr/>
        </p:nvSpPr>
        <p:spPr>
          <a:xfrm>
            <a:off x="8441690" y="4163060"/>
            <a:ext cx="3221990" cy="2239010"/>
          </a:xfrm>
          <a:prstGeom prst="roundRect">
            <a:avLst/>
          </a:prstGeom>
          <a:solidFill>
            <a:schemeClr val="bg1">
              <a:alpha val="6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pic>
        <p:nvPicPr>
          <p:cNvPr id="26" name="图片 25" descr="专业"/>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810385" y="4302125"/>
            <a:ext cx="656590" cy="656590"/>
          </a:xfrm>
          <a:prstGeom prst="rect">
            <a:avLst/>
          </a:prstGeom>
        </p:spPr>
      </p:pic>
      <p:pic>
        <p:nvPicPr>
          <p:cNvPr id="27" name="图片 26" descr="师资团队"/>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5765800" y="4301490"/>
            <a:ext cx="655320" cy="655320"/>
          </a:xfrm>
          <a:prstGeom prst="rect">
            <a:avLst/>
          </a:prstGeom>
        </p:spPr>
      </p:pic>
      <p:pic>
        <p:nvPicPr>
          <p:cNvPr id="28" name="图片 27" descr="培养模式"/>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9780905" y="4286885"/>
            <a:ext cx="655200" cy="655200"/>
          </a:xfrm>
          <a:prstGeom prst="rect">
            <a:avLst/>
          </a:prstGeom>
        </p:spPr>
      </p:pic>
      <p:sp>
        <p:nvSpPr>
          <p:cNvPr id="29" name="文本框 28"/>
          <p:cNvSpPr txBox="1"/>
          <p:nvPr/>
        </p:nvSpPr>
        <p:spPr>
          <a:xfrm>
            <a:off x="1548130" y="4957445"/>
            <a:ext cx="1373505" cy="398780"/>
          </a:xfrm>
          <a:prstGeom prst="rect">
            <a:avLst/>
          </a:prstGeom>
          <a:noFill/>
        </p:spPr>
        <p:txBody>
          <a:bodyPr wrap="square" rtlCol="0">
            <a:spAutoFit/>
          </a:bodyPr>
          <a:lstStyle/>
          <a:p>
            <a:r>
              <a:rPr lang="zh-CN" altLang="en-US" sz="2000">
                <a:solidFill>
                  <a:srgbClr val="91ACE0"/>
                </a:solidFill>
                <a:cs typeface="+mn-ea"/>
                <a:sym typeface="+mn-lt"/>
              </a:rPr>
              <a:t>专业特色</a:t>
            </a:r>
          </a:p>
        </p:txBody>
      </p:sp>
      <p:sp>
        <p:nvSpPr>
          <p:cNvPr id="30" name="文本框 29"/>
          <p:cNvSpPr txBox="1"/>
          <p:nvPr/>
        </p:nvSpPr>
        <p:spPr>
          <a:xfrm>
            <a:off x="5516245" y="5008245"/>
            <a:ext cx="1373505" cy="398780"/>
          </a:xfrm>
          <a:prstGeom prst="rect">
            <a:avLst/>
          </a:prstGeom>
          <a:noFill/>
        </p:spPr>
        <p:txBody>
          <a:bodyPr wrap="square" rtlCol="0">
            <a:spAutoFit/>
          </a:bodyPr>
          <a:lstStyle/>
          <a:p>
            <a:r>
              <a:rPr lang="zh-CN" altLang="en-US" sz="2000">
                <a:solidFill>
                  <a:srgbClr val="91ACE0"/>
                </a:solidFill>
                <a:cs typeface="+mn-ea"/>
                <a:sym typeface="+mn-lt"/>
              </a:rPr>
              <a:t>师资团队</a:t>
            </a:r>
          </a:p>
        </p:txBody>
      </p:sp>
      <p:sp>
        <p:nvSpPr>
          <p:cNvPr id="31" name="文本框 30"/>
          <p:cNvSpPr txBox="1"/>
          <p:nvPr/>
        </p:nvSpPr>
        <p:spPr>
          <a:xfrm>
            <a:off x="9545320" y="4977765"/>
            <a:ext cx="1389380" cy="398780"/>
          </a:xfrm>
          <a:prstGeom prst="rect">
            <a:avLst/>
          </a:prstGeom>
          <a:noFill/>
        </p:spPr>
        <p:txBody>
          <a:bodyPr wrap="square" rtlCol="0">
            <a:spAutoFit/>
          </a:bodyPr>
          <a:lstStyle/>
          <a:p>
            <a:r>
              <a:rPr lang="zh-CN" altLang="en-US" sz="2000">
                <a:solidFill>
                  <a:srgbClr val="91ACE0"/>
                </a:solidFill>
                <a:cs typeface="+mn-ea"/>
                <a:sym typeface="+mn-lt"/>
              </a:rPr>
              <a:t>培养模式</a:t>
            </a:r>
          </a:p>
        </p:txBody>
      </p:sp>
      <p:sp>
        <p:nvSpPr>
          <p:cNvPr id="32" name="文本框 31"/>
          <p:cNvSpPr txBox="1"/>
          <p:nvPr/>
        </p:nvSpPr>
        <p:spPr>
          <a:xfrm>
            <a:off x="8521700" y="5277485"/>
            <a:ext cx="3142615" cy="956945"/>
          </a:xfrm>
          <a:prstGeom prst="rect">
            <a:avLst/>
          </a:prstGeom>
          <a:noFill/>
        </p:spPr>
        <p:txBody>
          <a:bodyPr wrap="square" rtlCol="0">
            <a:noAutofit/>
          </a:bodyPr>
          <a:lstStyle/>
          <a:p>
            <a:pPr indent="0" fontAlgn="auto">
              <a:lnSpc>
                <a:spcPts val="2000"/>
              </a:lnSpc>
            </a:pPr>
            <a:r>
              <a:rPr lang="zh-CN" altLang="en-US" sz="1400">
                <a:solidFill>
                  <a:srgbClr val="91ACE0"/>
                </a:solidFill>
                <a:cs typeface="+mn-ea"/>
                <a:sym typeface="+mn-lt"/>
              </a:rPr>
              <a:t>山东电商专业推行现代学徒制，校企合作培养具备“双证书”的应用型人才。</a:t>
            </a:r>
          </a:p>
          <a:p>
            <a:pPr indent="0" fontAlgn="auto">
              <a:lnSpc>
                <a:spcPts val="2000"/>
              </a:lnSpc>
            </a:pPr>
            <a:endParaRPr lang="zh-CN" altLang="en-US" sz="1400">
              <a:solidFill>
                <a:srgbClr val="91ACE0"/>
              </a:solidFill>
              <a:cs typeface="+mn-ea"/>
              <a:sym typeface="+mn-lt"/>
            </a:endParaRPr>
          </a:p>
        </p:txBody>
      </p:sp>
      <p:sp>
        <p:nvSpPr>
          <p:cNvPr id="33" name="文本框 32"/>
          <p:cNvSpPr txBox="1"/>
          <p:nvPr/>
        </p:nvSpPr>
        <p:spPr>
          <a:xfrm>
            <a:off x="4660900" y="5316220"/>
            <a:ext cx="2889885" cy="956945"/>
          </a:xfrm>
          <a:prstGeom prst="rect">
            <a:avLst/>
          </a:prstGeom>
          <a:noFill/>
        </p:spPr>
        <p:txBody>
          <a:bodyPr wrap="square" rtlCol="0">
            <a:noAutofit/>
          </a:bodyPr>
          <a:lstStyle/>
          <a:p>
            <a:pPr indent="0" fontAlgn="auto">
              <a:lnSpc>
                <a:spcPts val="2000"/>
              </a:lnSpc>
            </a:pPr>
            <a:r>
              <a:rPr lang="zh-CN" altLang="en-US" sz="1400">
                <a:solidFill>
                  <a:srgbClr val="91ACE0"/>
                </a:solidFill>
                <a:cs typeface="+mn-ea"/>
                <a:sym typeface="+mn-lt"/>
              </a:rPr>
              <a:t>电子商务专业教师团队年轻、高学历，8人硕士以上，2人海归，专业背景多元。</a:t>
            </a:r>
          </a:p>
          <a:p>
            <a:pPr indent="0" fontAlgn="auto">
              <a:lnSpc>
                <a:spcPts val="2000"/>
              </a:lnSpc>
            </a:pPr>
            <a:endParaRPr lang="zh-CN" altLang="en-US" sz="1400">
              <a:solidFill>
                <a:srgbClr val="91ACE0"/>
              </a:solidFill>
              <a:cs typeface="+mn-ea"/>
              <a:sym typeface="+mn-lt"/>
            </a:endParaRPr>
          </a:p>
        </p:txBody>
      </p:sp>
      <p:sp>
        <p:nvSpPr>
          <p:cNvPr id="34" name="文本框 33"/>
          <p:cNvSpPr txBox="1"/>
          <p:nvPr/>
        </p:nvSpPr>
        <p:spPr>
          <a:xfrm>
            <a:off x="800100" y="5279390"/>
            <a:ext cx="2889885" cy="956945"/>
          </a:xfrm>
          <a:prstGeom prst="rect">
            <a:avLst/>
          </a:prstGeom>
          <a:noFill/>
        </p:spPr>
        <p:txBody>
          <a:bodyPr wrap="square" rtlCol="0">
            <a:noAutofit/>
          </a:bodyPr>
          <a:lstStyle/>
          <a:p>
            <a:pPr indent="0" fontAlgn="auto">
              <a:lnSpc>
                <a:spcPts val="2000"/>
              </a:lnSpc>
            </a:pPr>
            <a:r>
              <a:rPr lang="zh-CN" altLang="en-US" sz="1400">
                <a:solidFill>
                  <a:srgbClr val="91ACE0"/>
                </a:solidFill>
                <a:cs typeface="+mn-ea"/>
                <a:sym typeface="+mn-lt"/>
              </a:rPr>
              <a:t>电子商务专业教师团队年轻、高学历，8人硕士以上，2人海归，专业背景多元。</a:t>
            </a:r>
          </a:p>
          <a:p>
            <a:pPr indent="0" fontAlgn="auto">
              <a:lnSpc>
                <a:spcPts val="2000"/>
              </a:lnSpc>
            </a:pPr>
            <a:endParaRPr lang="zh-CN" altLang="en-US" sz="1400">
              <a:solidFill>
                <a:srgbClr val="91ACE0"/>
              </a:solidFill>
              <a:cs typeface="+mn-ea"/>
              <a:sym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7"/>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8"/>
          <a:stretch>
            <a:fillRect/>
          </a:stretch>
        </p:blipFill>
        <p:spPr>
          <a:xfrm>
            <a:off x="0" y="635"/>
            <a:ext cx="12343765" cy="6857365"/>
          </a:xfrm>
          <a:prstGeom prst="rect">
            <a:avLst/>
          </a:prstGeom>
        </p:spPr>
      </p:pic>
      <p:sp>
        <p:nvSpPr>
          <p:cNvPr id="6" name="矩形 5"/>
          <p:cNvSpPr/>
          <p:nvPr/>
        </p:nvSpPr>
        <p:spPr>
          <a:xfrm>
            <a:off x="0" y="0"/>
            <a:ext cx="12344400" cy="6858000"/>
          </a:xfrm>
          <a:prstGeom prst="rect">
            <a:avLst/>
          </a:prstGeom>
          <a:solidFill>
            <a:schemeClr val="bg1">
              <a:alpha val="8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69545" y="135890"/>
            <a:ext cx="7016750" cy="672465"/>
          </a:xfrm>
          <a:prstGeom prst="parallelogram">
            <a:avLst/>
          </a:prstGeom>
          <a:gradFill>
            <a:gsLst>
              <a:gs pos="0">
                <a:srgbClr val="90ACE0"/>
              </a:gs>
              <a:gs pos="10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7129145" y="136525"/>
            <a:ext cx="7016750" cy="687070"/>
          </a:xfrm>
          <a:prstGeom prst="parallelogram">
            <a:avLst/>
          </a:prstGeom>
          <a:solidFill>
            <a:srgbClr val="F52617">
              <a:alpha val="42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84" name="文本框 83"/>
          <p:cNvSpPr txBox="1"/>
          <p:nvPr/>
        </p:nvSpPr>
        <p:spPr>
          <a:xfrm>
            <a:off x="1232535" y="190500"/>
            <a:ext cx="4064000" cy="583565"/>
          </a:xfrm>
          <a:prstGeom prst="rect">
            <a:avLst/>
          </a:prstGeom>
          <a:noFill/>
        </p:spPr>
        <p:txBody>
          <a:bodyPr wrap="square" rtlCol="0">
            <a:spAutoFit/>
          </a:bodyPr>
          <a:lstStyle/>
          <a:p>
            <a:r>
              <a:rPr lang="zh-CN" altLang="en-US" sz="3200">
                <a:solidFill>
                  <a:schemeClr val="bg1"/>
                </a:solidFill>
                <a:cs typeface="+mn-ea"/>
                <a:sym typeface="+mn-lt"/>
              </a:rPr>
              <a:t>专业升学</a:t>
            </a:r>
          </a:p>
        </p:txBody>
      </p:sp>
      <p:pic>
        <p:nvPicPr>
          <p:cNvPr id="87" name="图片 86" descr="logo"/>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14985" y="93980"/>
            <a:ext cx="774065" cy="770255"/>
          </a:xfrm>
          <a:prstGeom prst="rect">
            <a:avLst/>
          </a:prstGeom>
        </p:spPr>
      </p:pic>
      <p:grpSp>
        <p:nvGrpSpPr>
          <p:cNvPr id="1159" name="内容"/>
          <p:cNvGrpSpPr/>
          <p:nvPr/>
        </p:nvGrpSpPr>
        <p:grpSpPr>
          <a:xfrm>
            <a:off x="7704001" y="329737"/>
            <a:ext cx="3984687" cy="313932"/>
            <a:chOff x="7704001" y="392309"/>
            <a:chExt cx="3984687" cy="313932"/>
          </a:xfrm>
        </p:grpSpPr>
        <p:sp>
          <p:nvSpPr>
            <p:cNvPr id="1148" name="康帅PPT5-1"/>
            <p:cNvSpPr txBox="1"/>
            <p:nvPr>
              <p:custDataLst>
                <p:tags r:id="rId2"/>
              </p:custDataLst>
            </p:nvPr>
          </p:nvSpPr>
          <p:spPr>
            <a:xfrm>
              <a:off x="7704001"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p>
              <a:pPr algn="ctr"/>
              <a:r>
                <a:rPr lang="zh-CN" altLang="en-US" sz="1500" dirty="0">
                  <a:solidFill>
                    <a:srgbClr val="0030FC"/>
                  </a:solidFill>
                  <a:cs typeface="+mn-ea"/>
                  <a:sym typeface="+mn-lt"/>
                </a:rPr>
                <a:t>学校简介</a:t>
              </a:r>
            </a:p>
          </p:txBody>
        </p:sp>
        <p:sp>
          <p:nvSpPr>
            <p:cNvPr id="1155" name="康帅PPT5-2"/>
            <p:cNvSpPr txBox="1"/>
            <p:nvPr>
              <p:custDataLst>
                <p:tags r:id="rId3"/>
              </p:custDataLst>
            </p:nvPr>
          </p:nvSpPr>
          <p:spPr>
            <a:xfrm>
              <a:off x="8681265"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人才培养</a:t>
              </a:r>
            </a:p>
          </p:txBody>
        </p:sp>
        <p:sp>
          <p:nvSpPr>
            <p:cNvPr id="1156" name="康帅PPT5-3"/>
            <p:cNvSpPr txBox="1"/>
            <p:nvPr>
              <p:custDataLst>
                <p:tags r:id="rId4"/>
              </p:custDataLst>
            </p:nvPr>
          </p:nvSpPr>
          <p:spPr>
            <a:xfrm>
              <a:off x="10644368"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历史沿革</a:t>
              </a:r>
            </a:p>
          </p:txBody>
        </p:sp>
        <p:sp>
          <p:nvSpPr>
            <p:cNvPr id="1157" name="康帅PPT5-4"/>
            <p:cNvSpPr txBox="1"/>
            <p:nvPr>
              <p:custDataLst>
                <p:tags r:id="rId5"/>
              </p:custDataLst>
            </p:nvPr>
          </p:nvSpPr>
          <p:spPr>
            <a:xfrm>
              <a:off x="9667103"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师资力量</a:t>
              </a:r>
            </a:p>
          </p:txBody>
        </p:sp>
      </p:grpSp>
      <p:graphicFrame>
        <p:nvGraphicFramePr>
          <p:cNvPr id="7" name="表格 6"/>
          <p:cNvGraphicFramePr/>
          <p:nvPr>
            <p:custDataLst>
              <p:tags r:id="rId1"/>
            </p:custDataLst>
            <p:extLst>
              <p:ext uri="{D42A27DB-BD31-4B8C-83A1-F6EECF244321}">
                <p14:modId xmlns:p14="http://schemas.microsoft.com/office/powerpoint/2010/main" val="2259242659"/>
              </p:ext>
            </p:extLst>
          </p:nvPr>
        </p:nvGraphicFramePr>
        <p:xfrm>
          <a:off x="465455" y="3362960"/>
          <a:ext cx="11475720" cy="2820670"/>
        </p:xfrm>
        <a:graphic>
          <a:graphicData uri="http://schemas.openxmlformats.org/drawingml/2006/table">
            <a:tbl>
              <a:tblPr firstRow="1" bandRow="1">
                <a:tableStyleId>{5C22544A-7EE6-4342-B048-85BDC9FD1C3A}</a:tableStyleId>
              </a:tblPr>
              <a:tblGrid>
                <a:gridCol w="1912620">
                  <a:extLst>
                    <a:ext uri="{9D8B030D-6E8A-4147-A177-3AD203B41FA5}">
                      <a16:colId xmlns:a16="http://schemas.microsoft.com/office/drawing/2014/main" val="20000"/>
                    </a:ext>
                  </a:extLst>
                </a:gridCol>
                <a:gridCol w="1265555">
                  <a:extLst>
                    <a:ext uri="{9D8B030D-6E8A-4147-A177-3AD203B41FA5}">
                      <a16:colId xmlns:a16="http://schemas.microsoft.com/office/drawing/2014/main" val="20001"/>
                    </a:ext>
                  </a:extLst>
                </a:gridCol>
                <a:gridCol w="2854960">
                  <a:extLst>
                    <a:ext uri="{9D8B030D-6E8A-4147-A177-3AD203B41FA5}">
                      <a16:colId xmlns:a16="http://schemas.microsoft.com/office/drawing/2014/main" val="20002"/>
                    </a:ext>
                  </a:extLst>
                </a:gridCol>
                <a:gridCol w="1617345">
                  <a:extLst>
                    <a:ext uri="{9D8B030D-6E8A-4147-A177-3AD203B41FA5}">
                      <a16:colId xmlns:a16="http://schemas.microsoft.com/office/drawing/2014/main" val="20003"/>
                    </a:ext>
                  </a:extLst>
                </a:gridCol>
                <a:gridCol w="1912620">
                  <a:extLst>
                    <a:ext uri="{9D8B030D-6E8A-4147-A177-3AD203B41FA5}">
                      <a16:colId xmlns:a16="http://schemas.microsoft.com/office/drawing/2014/main" val="20004"/>
                    </a:ext>
                  </a:extLst>
                </a:gridCol>
                <a:gridCol w="1912620">
                  <a:extLst>
                    <a:ext uri="{9D8B030D-6E8A-4147-A177-3AD203B41FA5}">
                      <a16:colId xmlns:a16="http://schemas.microsoft.com/office/drawing/2014/main" val="20005"/>
                    </a:ext>
                  </a:extLst>
                </a:gridCol>
              </a:tblGrid>
              <a:tr h="968375">
                <a:tc>
                  <a:txBody>
                    <a:bodyPr/>
                    <a:lstStyle/>
                    <a:p>
                      <a:pPr algn="ctr">
                        <a:buNone/>
                      </a:pPr>
                      <a:r>
                        <a:rPr lang="zh-CN" altLang="en-US">
                          <a:latin typeface="+mn-lt"/>
                          <a:ea typeface="+mn-ea"/>
                          <a:cs typeface="+mn-ea"/>
                          <a:sym typeface="+mn-lt"/>
                        </a:rPr>
                        <a:t>专业名称</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solidFill>
                      <a:srgbClr val="91ACE0"/>
                    </a:solidFill>
                  </a:tcPr>
                </a:tc>
                <a:tc>
                  <a:txBody>
                    <a:bodyPr/>
                    <a:lstStyle/>
                    <a:p>
                      <a:pPr algn="ctr">
                        <a:buNone/>
                      </a:pPr>
                      <a:r>
                        <a:rPr lang="zh-CN" altLang="en-US">
                          <a:latin typeface="+mn-lt"/>
                          <a:ea typeface="+mn-ea"/>
                          <a:cs typeface="+mn-ea"/>
                          <a:sym typeface="+mn-lt"/>
                        </a:rPr>
                        <a:t>学生年级</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solidFill>
                      <a:srgbClr val="91ACE0"/>
                    </a:solidFill>
                  </a:tcPr>
                </a:tc>
                <a:tc>
                  <a:txBody>
                    <a:bodyPr/>
                    <a:lstStyle/>
                    <a:p>
                      <a:pPr algn="ctr">
                        <a:buNone/>
                      </a:pPr>
                      <a:r>
                        <a:rPr lang="zh-CN" altLang="en-US">
                          <a:latin typeface="+mn-lt"/>
                          <a:ea typeface="+mn-ea"/>
                          <a:cs typeface="+mn-ea"/>
                          <a:sym typeface="+mn-lt"/>
                        </a:rPr>
                        <a:t>升学主要本科学校名称</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solidFill>
                      <a:srgbClr val="91ACE0"/>
                    </a:solidFill>
                  </a:tcPr>
                </a:tc>
                <a:tc>
                  <a:txBody>
                    <a:bodyPr/>
                    <a:lstStyle/>
                    <a:p>
                      <a:pPr algn="ctr">
                        <a:buNone/>
                      </a:pPr>
                      <a:r>
                        <a:rPr lang="zh-CN" altLang="en-US">
                          <a:latin typeface="+mn-lt"/>
                          <a:ea typeface="+mn-ea"/>
                          <a:cs typeface="+mn-ea"/>
                          <a:sym typeface="+mn-lt"/>
                        </a:rPr>
                        <a:t>毕业生数</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solidFill>
                      <a:srgbClr val="91ACE0"/>
                    </a:solidFill>
                  </a:tcPr>
                </a:tc>
                <a:tc>
                  <a:txBody>
                    <a:bodyPr/>
                    <a:lstStyle/>
                    <a:p>
                      <a:pPr algn="ctr">
                        <a:buNone/>
                      </a:pPr>
                      <a:r>
                        <a:rPr lang="zh-CN" altLang="en-US">
                          <a:latin typeface="+mn-lt"/>
                          <a:ea typeface="+mn-ea"/>
                          <a:cs typeface="+mn-ea"/>
                          <a:sym typeface="+mn-lt"/>
                        </a:rPr>
                        <a:t>报考人数</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solidFill>
                      <a:srgbClr val="91ACE0"/>
                    </a:solidFill>
                  </a:tcPr>
                </a:tc>
                <a:tc>
                  <a:txBody>
                    <a:bodyPr/>
                    <a:lstStyle/>
                    <a:p>
                      <a:pPr algn="ctr">
                        <a:buNone/>
                      </a:pPr>
                      <a:r>
                        <a:rPr lang="zh-CN" altLang="en-US">
                          <a:latin typeface="+mn-lt"/>
                          <a:ea typeface="+mn-ea"/>
                          <a:cs typeface="+mn-ea"/>
                          <a:sym typeface="+mn-lt"/>
                        </a:rPr>
                        <a:t>升学人数</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solidFill>
                      <a:srgbClr val="91ACE0"/>
                    </a:solidFill>
                  </a:tcPr>
                </a:tc>
                <a:extLst>
                  <a:ext uri="{0D108BD9-81ED-4DB2-BD59-A6C34878D82A}">
                    <a16:rowId xmlns:a16="http://schemas.microsoft.com/office/drawing/2014/main" val="10000"/>
                  </a:ext>
                </a:extLst>
              </a:tr>
              <a:tr h="925830">
                <a:tc>
                  <a:txBody>
                    <a:bodyPr/>
                    <a:lstStyle/>
                    <a:p>
                      <a:pPr algn="ctr">
                        <a:buNone/>
                      </a:pPr>
                      <a:r>
                        <a:rPr lang="zh-CN" altLang="en-US">
                          <a:solidFill>
                            <a:srgbClr val="91ACE0"/>
                          </a:solidFill>
                          <a:latin typeface="+mn-lt"/>
                          <a:ea typeface="+mn-ea"/>
                          <a:cs typeface="+mn-ea"/>
                          <a:sym typeface="+mn-lt"/>
                        </a:rPr>
                        <a:t>电子商务</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noFill/>
                  </a:tcPr>
                </a:tc>
                <a:tc>
                  <a:txBody>
                    <a:bodyPr/>
                    <a:lstStyle/>
                    <a:p>
                      <a:pPr algn="ctr">
                        <a:buClrTx/>
                        <a:buSzTx/>
                        <a:buFontTx/>
                        <a:buNone/>
                      </a:pPr>
                      <a:r>
                        <a:rPr lang="zh-CN" altLang="en-US">
                          <a:solidFill>
                            <a:srgbClr val="91ACE0"/>
                          </a:solidFill>
                          <a:latin typeface="+mn-lt"/>
                          <a:ea typeface="+mn-ea"/>
                          <a:cs typeface="+mn-ea"/>
                          <a:sym typeface="+mn-lt"/>
                        </a:rPr>
                        <a:t>2019级</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noFill/>
                  </a:tcPr>
                </a:tc>
                <a:tc>
                  <a:txBody>
                    <a:bodyPr/>
                    <a:lstStyle/>
                    <a:p>
                      <a:pPr algn="ctr">
                        <a:buClrTx/>
                        <a:buSzTx/>
                        <a:buFontTx/>
                        <a:buNone/>
                      </a:pPr>
                      <a:r>
                        <a:rPr lang="zh-CN" altLang="en-US">
                          <a:solidFill>
                            <a:srgbClr val="91ACE0"/>
                          </a:solidFill>
                          <a:latin typeface="+mn-lt"/>
                          <a:ea typeface="+mn-ea"/>
                          <a:cs typeface="+mn-ea"/>
                          <a:sym typeface="+mn-lt"/>
                        </a:rPr>
                        <a:t>临沂大学、青岛理工大学、山东女子学院等</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noFill/>
                  </a:tcPr>
                </a:tc>
                <a:tc>
                  <a:txBody>
                    <a:bodyPr/>
                    <a:lstStyle/>
                    <a:p>
                      <a:pPr algn="ctr">
                        <a:buClrTx/>
                        <a:buSzTx/>
                        <a:buFontTx/>
                        <a:buNone/>
                      </a:pPr>
                      <a:r>
                        <a:rPr lang="zh-CN" altLang="en-US">
                          <a:solidFill>
                            <a:srgbClr val="91ACE0"/>
                          </a:solidFill>
                          <a:latin typeface="+mn-lt"/>
                          <a:ea typeface="+mn-ea"/>
                          <a:cs typeface="+mn-ea"/>
                          <a:sym typeface="+mn-lt"/>
                        </a:rPr>
                        <a:t>219</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noFill/>
                  </a:tcPr>
                </a:tc>
                <a:tc>
                  <a:txBody>
                    <a:bodyPr/>
                    <a:lstStyle/>
                    <a:p>
                      <a:pPr algn="ctr">
                        <a:buClrTx/>
                        <a:buSzTx/>
                        <a:buFontTx/>
                        <a:buNone/>
                      </a:pPr>
                      <a:r>
                        <a:rPr lang="zh-CN" altLang="en-US">
                          <a:solidFill>
                            <a:srgbClr val="91ACE0"/>
                          </a:solidFill>
                          <a:latin typeface="+mn-lt"/>
                          <a:ea typeface="+mn-ea"/>
                          <a:cs typeface="+mn-ea"/>
                          <a:sym typeface="+mn-lt"/>
                        </a:rPr>
                        <a:t>117</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noFill/>
                  </a:tcPr>
                </a:tc>
                <a:tc>
                  <a:txBody>
                    <a:bodyPr/>
                    <a:lstStyle/>
                    <a:p>
                      <a:pPr algn="ctr">
                        <a:buClrTx/>
                        <a:buSzTx/>
                        <a:buFontTx/>
                        <a:buNone/>
                      </a:pPr>
                      <a:r>
                        <a:rPr lang="zh-CN" altLang="en-US">
                          <a:solidFill>
                            <a:srgbClr val="91ACE0"/>
                          </a:solidFill>
                          <a:latin typeface="+mn-lt"/>
                          <a:ea typeface="+mn-ea"/>
                          <a:cs typeface="+mn-ea"/>
                          <a:sym typeface="+mn-lt"/>
                        </a:rPr>
                        <a:t>92</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noFill/>
                  </a:tcPr>
                </a:tc>
                <a:extLst>
                  <a:ext uri="{0D108BD9-81ED-4DB2-BD59-A6C34878D82A}">
                    <a16:rowId xmlns:a16="http://schemas.microsoft.com/office/drawing/2014/main" val="10001"/>
                  </a:ext>
                </a:extLst>
              </a:tr>
              <a:tr h="926465">
                <a:tc>
                  <a:txBody>
                    <a:bodyPr/>
                    <a:lstStyle/>
                    <a:p>
                      <a:pPr algn="ctr">
                        <a:buNone/>
                      </a:pPr>
                      <a:r>
                        <a:rPr lang="zh-CN" altLang="en-US">
                          <a:solidFill>
                            <a:srgbClr val="91ACE0"/>
                          </a:solidFill>
                          <a:latin typeface="+mn-lt"/>
                          <a:ea typeface="+mn-ea"/>
                          <a:cs typeface="+mn-ea"/>
                          <a:sym typeface="+mn-lt"/>
                        </a:rPr>
                        <a:t>电子商务</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noFill/>
                  </a:tcPr>
                </a:tc>
                <a:tc>
                  <a:txBody>
                    <a:bodyPr/>
                    <a:lstStyle/>
                    <a:p>
                      <a:pPr algn="ctr">
                        <a:buClrTx/>
                        <a:buSzTx/>
                        <a:buFontTx/>
                        <a:buNone/>
                      </a:pPr>
                      <a:r>
                        <a:rPr lang="zh-CN" altLang="en-US">
                          <a:solidFill>
                            <a:srgbClr val="91ACE0"/>
                          </a:solidFill>
                          <a:latin typeface="+mn-lt"/>
                          <a:ea typeface="+mn-ea"/>
                          <a:cs typeface="+mn-ea"/>
                          <a:sym typeface="+mn-lt"/>
                        </a:rPr>
                        <a:t>2020级</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noFill/>
                  </a:tcPr>
                </a:tc>
                <a:tc>
                  <a:txBody>
                    <a:bodyPr/>
                    <a:lstStyle/>
                    <a:p>
                      <a:pPr algn="ctr">
                        <a:buClrTx/>
                        <a:buSzTx/>
                        <a:buFontTx/>
                        <a:buNone/>
                      </a:pPr>
                      <a:r>
                        <a:rPr lang="zh-CN" altLang="en-US">
                          <a:solidFill>
                            <a:srgbClr val="91ACE0"/>
                          </a:solidFill>
                          <a:latin typeface="+mn-lt"/>
                          <a:ea typeface="+mn-ea"/>
                          <a:cs typeface="+mn-ea"/>
                          <a:sym typeface="+mn-lt"/>
                        </a:rPr>
                        <a:t>临沂大学、山东青年政治学院、青岛理工大学等</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noFill/>
                  </a:tcPr>
                </a:tc>
                <a:tc>
                  <a:txBody>
                    <a:bodyPr/>
                    <a:lstStyle/>
                    <a:p>
                      <a:pPr algn="ctr">
                        <a:buClrTx/>
                        <a:buSzTx/>
                        <a:buFontTx/>
                        <a:buNone/>
                      </a:pPr>
                      <a:r>
                        <a:rPr lang="zh-CN" altLang="en-US">
                          <a:solidFill>
                            <a:srgbClr val="91ACE0"/>
                          </a:solidFill>
                          <a:latin typeface="+mn-lt"/>
                          <a:ea typeface="+mn-ea"/>
                          <a:cs typeface="+mn-ea"/>
                          <a:sym typeface="+mn-lt"/>
                        </a:rPr>
                        <a:t>228</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noFill/>
                  </a:tcPr>
                </a:tc>
                <a:tc>
                  <a:txBody>
                    <a:bodyPr/>
                    <a:lstStyle/>
                    <a:p>
                      <a:pPr algn="ctr">
                        <a:buClrTx/>
                        <a:buSzTx/>
                        <a:buFontTx/>
                        <a:buNone/>
                      </a:pPr>
                      <a:r>
                        <a:rPr lang="zh-CN" altLang="en-US">
                          <a:solidFill>
                            <a:srgbClr val="91ACE0"/>
                          </a:solidFill>
                          <a:latin typeface="+mn-lt"/>
                          <a:ea typeface="+mn-ea"/>
                          <a:cs typeface="+mn-ea"/>
                          <a:sym typeface="+mn-lt"/>
                        </a:rPr>
                        <a:t>138</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noFill/>
                  </a:tcPr>
                </a:tc>
                <a:tc>
                  <a:txBody>
                    <a:bodyPr/>
                    <a:lstStyle/>
                    <a:p>
                      <a:pPr algn="ctr">
                        <a:buClrTx/>
                        <a:buSzTx/>
                        <a:buFontTx/>
                        <a:buNone/>
                      </a:pPr>
                      <a:r>
                        <a:rPr lang="zh-CN" altLang="en-US">
                          <a:solidFill>
                            <a:srgbClr val="91ACE0"/>
                          </a:solidFill>
                          <a:latin typeface="+mn-lt"/>
                          <a:ea typeface="+mn-ea"/>
                          <a:cs typeface="+mn-ea"/>
                          <a:sym typeface="+mn-lt"/>
                        </a:rPr>
                        <a:t>101</a:t>
                      </a:r>
                    </a:p>
                  </a:txBody>
                  <a:tcPr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noFill/>
                  </a:tcPr>
                </a:tc>
                <a:extLst>
                  <a:ext uri="{0D108BD9-81ED-4DB2-BD59-A6C34878D82A}">
                    <a16:rowId xmlns:a16="http://schemas.microsoft.com/office/drawing/2014/main" val="10002"/>
                  </a:ext>
                </a:extLst>
              </a:tr>
            </a:tbl>
          </a:graphicData>
        </a:graphic>
      </p:graphicFrame>
      <p:sp>
        <p:nvSpPr>
          <p:cNvPr id="8" name="任意多边形 7" hidden="1"/>
          <p:cNvSpPr/>
          <p:nvPr/>
        </p:nvSpPr>
        <p:spPr>
          <a:xfrm>
            <a:off x="514985" y="1177925"/>
            <a:ext cx="458470" cy="488315"/>
          </a:xfrm>
          <a:custGeom>
            <a:avLst/>
            <a:gdLst/>
            <a:ahLst/>
            <a:cxnLst>
              <a:cxn ang="3cd4">
                <a:pos x="hc" y="t"/>
              </a:cxn>
              <a:cxn ang="cd2">
                <a:pos x="l" y="vc"/>
              </a:cxn>
              <a:cxn ang="cd4">
                <a:pos x="hc" y="b"/>
              </a:cxn>
              <a:cxn ang="0">
                <a:pos x="r" y="vc"/>
              </a:cxn>
            </a:cxnLst>
            <a:rect l="l" t="t" r="r" b="b"/>
            <a:pathLst>
              <a:path w="1341" h="2106">
                <a:moveTo>
                  <a:pt x="0" y="0"/>
                </a:moveTo>
                <a:lnTo>
                  <a:pt x="1341" y="0"/>
                </a:lnTo>
                <a:lnTo>
                  <a:pt x="1341" y="2106"/>
                </a:lnTo>
                <a:lnTo>
                  <a:pt x="1315" y="2106"/>
                </a:lnTo>
                <a:lnTo>
                  <a:pt x="660" y="675"/>
                </a:lnTo>
                <a:lnTo>
                  <a:pt x="5" y="2106"/>
                </a:lnTo>
                <a:lnTo>
                  <a:pt x="0" y="2106"/>
                </a:lnTo>
                <a:lnTo>
                  <a:pt x="0" y="0"/>
                </a:lnTo>
                <a:close/>
              </a:path>
            </a:pathLst>
          </a:custGeom>
          <a:solidFill>
            <a:srgbClr val="ED9A99"/>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cs typeface="+mn-ea"/>
              <a:sym typeface="+mn-lt"/>
            </a:endParaRPr>
          </a:p>
        </p:txBody>
      </p:sp>
      <p:grpSp>
        <p:nvGrpSpPr>
          <p:cNvPr id="30" name="组合 29"/>
          <p:cNvGrpSpPr/>
          <p:nvPr/>
        </p:nvGrpSpPr>
        <p:grpSpPr>
          <a:xfrm>
            <a:off x="568325" y="1739265"/>
            <a:ext cx="982345" cy="201930"/>
            <a:chOff x="805" y="3103"/>
            <a:chExt cx="1547" cy="318"/>
          </a:xfrm>
        </p:grpSpPr>
        <p:cxnSp>
          <p:nvCxnSpPr>
            <p:cNvPr id="22" name="直接连接符 21"/>
            <p:cNvCxnSpPr/>
            <p:nvPr/>
          </p:nvCxnSpPr>
          <p:spPr>
            <a:xfrm>
              <a:off x="805" y="3127"/>
              <a:ext cx="763" cy="0"/>
            </a:xfrm>
            <a:prstGeom prst="line">
              <a:avLst/>
            </a:prstGeom>
            <a:ln w="38100">
              <a:solidFill>
                <a:srgbClr val="91ACE0"/>
              </a:solidFill>
            </a:ln>
          </p:spPr>
          <p:style>
            <a:lnRef idx="2">
              <a:schemeClr val="accent1"/>
            </a:lnRef>
            <a:fillRef idx="0">
              <a:srgbClr val="FFFFFF"/>
            </a:fillRef>
            <a:effectRef idx="0">
              <a:srgbClr val="FFFFFF"/>
            </a:effectRef>
            <a:fontRef idx="minor">
              <a:schemeClr val="tx1"/>
            </a:fontRef>
          </p:style>
        </p:cxnSp>
        <p:cxnSp>
          <p:nvCxnSpPr>
            <p:cNvPr id="25" name="直接连接符 24"/>
            <p:cNvCxnSpPr/>
            <p:nvPr/>
          </p:nvCxnSpPr>
          <p:spPr>
            <a:xfrm>
              <a:off x="1543" y="3103"/>
              <a:ext cx="335" cy="319"/>
            </a:xfrm>
            <a:prstGeom prst="line">
              <a:avLst/>
            </a:prstGeom>
            <a:ln w="38100">
              <a:solidFill>
                <a:srgbClr val="91ACE0"/>
              </a:solidFill>
            </a:ln>
          </p:spPr>
          <p:style>
            <a:lnRef idx="2">
              <a:schemeClr val="accent1"/>
            </a:lnRef>
            <a:fillRef idx="0">
              <a:srgbClr val="FFFFFF"/>
            </a:fillRef>
            <a:effectRef idx="0">
              <a:srgbClr val="FFFFFF"/>
            </a:effectRef>
            <a:fontRef idx="minor">
              <a:schemeClr val="tx1"/>
            </a:fontRef>
          </p:style>
        </p:cxnSp>
        <p:cxnSp>
          <p:nvCxnSpPr>
            <p:cNvPr id="26" name="直接连接符 25"/>
            <p:cNvCxnSpPr/>
            <p:nvPr/>
          </p:nvCxnSpPr>
          <p:spPr>
            <a:xfrm flipH="1">
              <a:off x="1834" y="3157"/>
              <a:ext cx="518" cy="237"/>
            </a:xfrm>
            <a:prstGeom prst="line">
              <a:avLst/>
            </a:prstGeom>
            <a:ln w="38100">
              <a:solidFill>
                <a:srgbClr val="91ACE0"/>
              </a:solidFill>
            </a:ln>
          </p:spPr>
          <p:style>
            <a:lnRef idx="2">
              <a:schemeClr val="accent1"/>
            </a:lnRef>
            <a:fillRef idx="0">
              <a:srgbClr val="FFFFFF"/>
            </a:fillRef>
            <a:effectRef idx="0">
              <a:srgbClr val="FFFFFF"/>
            </a:effectRef>
            <a:fontRef idx="minor">
              <a:schemeClr val="tx1"/>
            </a:fontRef>
          </p:style>
        </p:cxnSp>
      </p:grpSp>
      <p:cxnSp>
        <p:nvCxnSpPr>
          <p:cNvPr id="27" name="直接连接符 26"/>
          <p:cNvCxnSpPr/>
          <p:nvPr/>
        </p:nvCxnSpPr>
        <p:spPr>
          <a:xfrm>
            <a:off x="1550670" y="1779270"/>
            <a:ext cx="10281920" cy="0"/>
          </a:xfrm>
          <a:prstGeom prst="line">
            <a:avLst/>
          </a:prstGeom>
          <a:ln w="38100">
            <a:gradFill>
              <a:gsLst>
                <a:gs pos="5000">
                  <a:schemeClr val="accent1">
                    <a:lumMod val="5000"/>
                    <a:lumOff val="95000"/>
                    <a:alpha val="100000"/>
                  </a:schemeClr>
                </a:gs>
                <a:gs pos="46000">
                  <a:srgbClr val="91ACE0"/>
                </a:gs>
              </a:gsLst>
              <a:lin ang="10800000" scaled="1"/>
            </a:gradFill>
          </a:ln>
        </p:spPr>
        <p:style>
          <a:lnRef idx="2">
            <a:schemeClr val="accent1"/>
          </a:lnRef>
          <a:fillRef idx="0">
            <a:srgbClr val="FFFFFF"/>
          </a:fillRef>
          <a:effectRef idx="0">
            <a:srgbClr val="FFFFFF"/>
          </a:effectRef>
          <a:fontRef idx="minor">
            <a:schemeClr val="tx1"/>
          </a:fontRef>
        </p:style>
      </p:cxnSp>
      <p:cxnSp>
        <p:nvCxnSpPr>
          <p:cNvPr id="29" name="直接连接符 28"/>
          <p:cNvCxnSpPr/>
          <p:nvPr/>
        </p:nvCxnSpPr>
        <p:spPr>
          <a:xfrm>
            <a:off x="493395" y="3068320"/>
            <a:ext cx="10588625" cy="17780"/>
          </a:xfrm>
          <a:prstGeom prst="line">
            <a:avLst/>
          </a:prstGeom>
          <a:ln w="38100">
            <a:gradFill>
              <a:gsLst>
                <a:gs pos="5000">
                  <a:schemeClr val="accent1">
                    <a:lumMod val="5000"/>
                    <a:lumOff val="95000"/>
                    <a:alpha val="100000"/>
                  </a:schemeClr>
                </a:gs>
                <a:gs pos="55000">
                  <a:srgbClr val="91ACE0"/>
                </a:gs>
              </a:gsLst>
              <a:lin ang="10800000" scaled="1"/>
            </a:gradFill>
          </a:ln>
        </p:spPr>
        <p:style>
          <a:lnRef idx="2">
            <a:schemeClr val="accent1"/>
          </a:lnRef>
          <a:fillRef idx="0">
            <a:srgbClr val="FFFFFF"/>
          </a:fillRef>
          <a:effectRef idx="0">
            <a:srgbClr val="FFFFFF"/>
          </a:effectRef>
          <a:fontRef idx="minor">
            <a:schemeClr val="tx1"/>
          </a:fontRef>
        </p:style>
      </p:cxnSp>
      <p:sp>
        <p:nvSpPr>
          <p:cNvPr id="32" name="矩形 31"/>
          <p:cNvSpPr/>
          <p:nvPr/>
        </p:nvSpPr>
        <p:spPr>
          <a:xfrm>
            <a:off x="488315" y="3011805"/>
            <a:ext cx="680720" cy="102235"/>
          </a:xfrm>
          <a:prstGeom prst="rect">
            <a:avLst/>
          </a:prstGeom>
          <a:solidFill>
            <a:srgbClr val="91ACE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33" name="文本框 32"/>
          <p:cNvSpPr txBox="1"/>
          <p:nvPr/>
        </p:nvSpPr>
        <p:spPr>
          <a:xfrm>
            <a:off x="1273175" y="1128395"/>
            <a:ext cx="5823585" cy="521970"/>
          </a:xfrm>
          <a:prstGeom prst="rect">
            <a:avLst/>
          </a:prstGeom>
          <a:noFill/>
        </p:spPr>
        <p:txBody>
          <a:bodyPr wrap="square" rtlCol="0">
            <a:spAutoFit/>
          </a:bodyPr>
          <a:lstStyle/>
          <a:p>
            <a:r>
              <a:rPr lang="zh-CN" altLang="en-US" sz="2800">
                <a:solidFill>
                  <a:srgbClr val="91ACE0"/>
                </a:solidFill>
                <a:cs typeface="+mn-ea"/>
                <a:sym typeface="+mn-lt"/>
              </a:rPr>
              <a:t>升学路径</a:t>
            </a:r>
          </a:p>
        </p:txBody>
      </p:sp>
      <p:sp>
        <p:nvSpPr>
          <p:cNvPr id="35" name="文本框 34"/>
          <p:cNvSpPr txBox="1"/>
          <p:nvPr/>
        </p:nvSpPr>
        <p:spPr>
          <a:xfrm>
            <a:off x="537210" y="1865630"/>
            <a:ext cx="11295380" cy="1091565"/>
          </a:xfrm>
          <a:prstGeom prst="rect">
            <a:avLst/>
          </a:prstGeom>
          <a:noFill/>
        </p:spPr>
        <p:txBody>
          <a:bodyPr wrap="square" rtlCol="0">
            <a:spAutoFit/>
          </a:bodyPr>
          <a:lstStyle/>
          <a:p>
            <a:pPr indent="0" fontAlgn="auto">
              <a:lnSpc>
                <a:spcPts val="2600"/>
              </a:lnSpc>
            </a:pPr>
            <a:r>
              <a:rPr lang="en-US" altLang="zh-CN" sz="1400">
                <a:solidFill>
                  <a:srgbClr val="91ACE0"/>
                </a:solidFill>
                <a:cs typeface="+mn-ea"/>
                <a:sym typeface="+mn-lt"/>
              </a:rPr>
              <a:t>       </a:t>
            </a:r>
            <a:r>
              <a:rPr lang="zh-CN" altLang="en-US" sz="1400">
                <a:solidFill>
                  <a:srgbClr val="91ACE0"/>
                </a:solidFill>
                <a:cs typeface="+mn-ea"/>
                <a:sym typeface="+mn-lt"/>
              </a:rPr>
              <a:t>电子商务专业不仅在就业方面为学生提供了多种就业途径和就业岗位，而且在学生的学历提升方面也一直在努力。自2016年起，与山东大学继续教育学院合作开设了自考本科工商企业管理专业，并面向全专业的学生招生，该专业的通过率以及专业质量整体得到了往届学生的一致好评。</a:t>
            </a:r>
            <a:endParaRPr lang="en-US" altLang="zh-CN" sz="1400">
              <a:solidFill>
                <a:srgbClr val="91ACE0"/>
              </a:solidFill>
              <a:cs typeface="+mn-ea"/>
              <a:sym typeface="+mn-lt"/>
            </a:endParaRPr>
          </a:p>
        </p:txBody>
      </p:sp>
      <p:pic>
        <p:nvPicPr>
          <p:cNvPr id="36" name="图片 35" descr="签字"/>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490220" y="1078230"/>
            <a:ext cx="721995" cy="72199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6"/>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7"/>
          <a:stretch>
            <a:fillRect/>
          </a:stretch>
        </p:blipFill>
        <p:spPr>
          <a:xfrm>
            <a:off x="-14605" y="0"/>
            <a:ext cx="12359640" cy="6938010"/>
          </a:xfrm>
          <a:prstGeom prst="rect">
            <a:avLst/>
          </a:prstGeom>
        </p:spPr>
      </p:pic>
      <p:pic>
        <p:nvPicPr>
          <p:cNvPr id="5" name="图片 4" hidden="1"/>
          <p:cNvPicPr>
            <a:picLocks noChangeAspect="1"/>
          </p:cNvPicPr>
          <p:nvPr/>
        </p:nvPicPr>
        <p:blipFill>
          <a:blip r:embed="rId8"/>
          <a:stretch>
            <a:fillRect/>
          </a:stretch>
        </p:blipFill>
        <p:spPr>
          <a:xfrm>
            <a:off x="0" y="635"/>
            <a:ext cx="12343765" cy="6857365"/>
          </a:xfrm>
          <a:prstGeom prst="rect">
            <a:avLst/>
          </a:prstGeom>
        </p:spPr>
      </p:pic>
      <p:sp>
        <p:nvSpPr>
          <p:cNvPr id="6" name="矩形 5"/>
          <p:cNvSpPr/>
          <p:nvPr/>
        </p:nvSpPr>
        <p:spPr>
          <a:xfrm>
            <a:off x="0" y="0"/>
            <a:ext cx="12344400" cy="6938010"/>
          </a:xfrm>
          <a:prstGeom prst="rect">
            <a:avLst/>
          </a:prstGeom>
          <a:solidFill>
            <a:schemeClr val="bg1">
              <a:alpha val="82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69545" y="135890"/>
            <a:ext cx="7016750" cy="672465"/>
          </a:xfrm>
          <a:prstGeom prst="parallelogram">
            <a:avLst/>
          </a:prstGeom>
          <a:gradFill>
            <a:gsLst>
              <a:gs pos="0">
                <a:srgbClr val="90ACE0"/>
              </a:gs>
              <a:gs pos="10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7129145" y="136525"/>
            <a:ext cx="7016750" cy="687070"/>
          </a:xfrm>
          <a:prstGeom prst="parallelogram">
            <a:avLst/>
          </a:prstGeom>
          <a:solidFill>
            <a:srgbClr val="F52617">
              <a:alpha val="42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84" name="文本框 83"/>
          <p:cNvSpPr txBox="1"/>
          <p:nvPr/>
        </p:nvSpPr>
        <p:spPr>
          <a:xfrm>
            <a:off x="1232535" y="190500"/>
            <a:ext cx="4064000" cy="583565"/>
          </a:xfrm>
          <a:prstGeom prst="rect">
            <a:avLst/>
          </a:prstGeom>
          <a:noFill/>
        </p:spPr>
        <p:txBody>
          <a:bodyPr wrap="square" rtlCol="0">
            <a:spAutoFit/>
          </a:bodyPr>
          <a:lstStyle/>
          <a:p>
            <a:r>
              <a:rPr lang="zh-CN" altLang="en-US" sz="3200">
                <a:solidFill>
                  <a:schemeClr val="bg1"/>
                </a:solidFill>
                <a:cs typeface="+mn-ea"/>
                <a:sym typeface="+mn-lt"/>
              </a:rPr>
              <a:t>实训基地</a:t>
            </a:r>
          </a:p>
        </p:txBody>
      </p:sp>
      <p:pic>
        <p:nvPicPr>
          <p:cNvPr id="87" name="图片 86" descr="logo"/>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14985" y="93980"/>
            <a:ext cx="774065" cy="770255"/>
          </a:xfrm>
          <a:prstGeom prst="rect">
            <a:avLst/>
          </a:prstGeom>
        </p:spPr>
      </p:pic>
      <p:grpSp>
        <p:nvGrpSpPr>
          <p:cNvPr id="1159" name="内容"/>
          <p:cNvGrpSpPr/>
          <p:nvPr/>
        </p:nvGrpSpPr>
        <p:grpSpPr>
          <a:xfrm>
            <a:off x="7704001" y="329737"/>
            <a:ext cx="3984687" cy="313932"/>
            <a:chOff x="7704001" y="392309"/>
            <a:chExt cx="3984687" cy="313932"/>
          </a:xfrm>
        </p:grpSpPr>
        <p:sp>
          <p:nvSpPr>
            <p:cNvPr id="1148" name="康帅PPT5-1"/>
            <p:cNvSpPr txBox="1"/>
            <p:nvPr>
              <p:custDataLst>
                <p:tags r:id="rId1"/>
              </p:custDataLst>
            </p:nvPr>
          </p:nvSpPr>
          <p:spPr>
            <a:xfrm>
              <a:off x="7704001"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p>
              <a:pPr algn="ctr"/>
              <a:r>
                <a:rPr lang="zh-CN" altLang="en-US" sz="1500" dirty="0">
                  <a:solidFill>
                    <a:srgbClr val="0030FC"/>
                  </a:solidFill>
                  <a:cs typeface="+mn-ea"/>
                  <a:sym typeface="+mn-lt"/>
                </a:rPr>
                <a:t>学校简介</a:t>
              </a:r>
            </a:p>
          </p:txBody>
        </p:sp>
        <p:sp>
          <p:nvSpPr>
            <p:cNvPr id="1155" name="康帅PPT5-2"/>
            <p:cNvSpPr txBox="1"/>
            <p:nvPr>
              <p:custDataLst>
                <p:tags r:id="rId2"/>
              </p:custDataLst>
            </p:nvPr>
          </p:nvSpPr>
          <p:spPr>
            <a:xfrm>
              <a:off x="8681265"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人才培养</a:t>
              </a:r>
            </a:p>
          </p:txBody>
        </p:sp>
        <p:sp>
          <p:nvSpPr>
            <p:cNvPr id="1156" name="康帅PPT5-3"/>
            <p:cNvSpPr txBox="1"/>
            <p:nvPr>
              <p:custDataLst>
                <p:tags r:id="rId3"/>
              </p:custDataLst>
            </p:nvPr>
          </p:nvSpPr>
          <p:spPr>
            <a:xfrm>
              <a:off x="10644368" y="392309"/>
              <a:ext cx="1044320" cy="313932"/>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历史沿革</a:t>
              </a:r>
            </a:p>
          </p:txBody>
        </p:sp>
        <p:sp>
          <p:nvSpPr>
            <p:cNvPr id="1157" name="康帅PPT5-4"/>
            <p:cNvSpPr txBox="1"/>
            <p:nvPr>
              <p:custDataLst>
                <p:tags r:id="rId4"/>
              </p:custDataLst>
            </p:nvPr>
          </p:nvSpPr>
          <p:spPr>
            <a:xfrm>
              <a:off x="9667103" y="392309"/>
              <a:ext cx="1044320" cy="311785"/>
            </a:xfrm>
            <a:prstGeom prst="rect">
              <a:avLst/>
            </a:prstGeom>
            <a:noFill/>
            <a:effectLst/>
            <a:scene3d>
              <a:camera prst="orthographicFront"/>
              <a:lightRig rig="contrasting" dir="t"/>
            </a:scene3d>
            <a:sp3d>
              <a:bevelT w="0" h="0"/>
              <a:bevelB w="0" h="0"/>
            </a:sp3d>
          </p:spPr>
          <p:txBody>
            <a:bodyPr wrap="square" lIns="82296" tIns="41148" rIns="82296" bIns="41148" rtlCol="0">
              <a:spAutoFit/>
              <a:sp3d>
                <a:bevelT w="0" h="0"/>
                <a:bevelB w="0" h="0"/>
              </a:sp3d>
            </a:bodyPr>
            <a:lstStyle>
              <a:defPPr>
                <a:defRPr lang="zh-CN"/>
              </a:defPPr>
              <a:lvl1pPr algn="ctr">
                <a:defRPr sz="1500">
                  <a:solidFill>
                    <a:schemeClr val="accent1"/>
                  </a:solidFill>
                  <a:latin typeface="思源黑体 CN Bold" panose="020B0800000000000000" charset="-122"/>
                  <a:ea typeface="思源黑体 CN Bold" panose="020B0800000000000000" charset="-122"/>
                </a:defRPr>
              </a:lvl1pPr>
            </a:lstStyle>
            <a:p>
              <a:r>
                <a:rPr lang="zh-CN" altLang="en-US" dirty="0">
                  <a:solidFill>
                    <a:schemeClr val="bg1"/>
                  </a:solidFill>
                  <a:latin typeface="+mn-lt"/>
                  <a:ea typeface="+mn-ea"/>
                  <a:cs typeface="+mn-ea"/>
                  <a:sym typeface="+mn-lt"/>
                </a:rPr>
                <a:t>师资力量</a:t>
              </a:r>
            </a:p>
          </p:txBody>
        </p:sp>
      </p:grpSp>
      <p:sp>
        <p:nvSpPr>
          <p:cNvPr id="3" name="矩形 2"/>
          <p:cNvSpPr/>
          <p:nvPr/>
        </p:nvSpPr>
        <p:spPr>
          <a:xfrm>
            <a:off x="514985" y="1190625"/>
            <a:ext cx="861695" cy="831850"/>
          </a:xfrm>
          <a:prstGeom prst="rect">
            <a:avLst/>
          </a:prstGeom>
          <a:solidFill>
            <a:srgbClr val="91ACE0"/>
          </a:solidFill>
          <a:ln>
            <a:no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1698625" y="1211580"/>
            <a:ext cx="10096500" cy="810895"/>
          </a:xfrm>
          <a:prstGeom prst="rect">
            <a:avLst/>
          </a:prstGeom>
          <a:noFill/>
          <a:ln w="38100">
            <a:solidFill>
              <a:srgbClr val="EB9385"/>
            </a:solidFill>
          </a:ln>
        </p:spPr>
        <p:txBody>
          <a:bodyPr wrap="square" rtlCol="0">
            <a:noAutofit/>
          </a:bodyPr>
          <a:lstStyle/>
          <a:p>
            <a:endParaRPr lang="zh-CN" altLang="en-US">
              <a:ln w="63500">
                <a:solidFill>
                  <a:srgbClr val="EC9386"/>
                </a:solidFill>
              </a:ln>
              <a:cs typeface="+mn-ea"/>
              <a:sym typeface="+mn-lt"/>
            </a:endParaRPr>
          </a:p>
        </p:txBody>
      </p:sp>
      <p:sp>
        <p:nvSpPr>
          <p:cNvPr id="9" name="矩形 8"/>
          <p:cNvSpPr/>
          <p:nvPr/>
        </p:nvSpPr>
        <p:spPr>
          <a:xfrm>
            <a:off x="514985" y="2348865"/>
            <a:ext cx="4950460" cy="1841500"/>
          </a:xfrm>
          <a:prstGeom prst="rect">
            <a:avLst/>
          </a:prstGeom>
          <a:blipFill rotWithShape="1">
            <a:blip r:embed="rId10" cstate="email">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6699885" y="4494530"/>
            <a:ext cx="5095240" cy="1841500"/>
          </a:xfrm>
          <a:prstGeom prst="rect">
            <a:avLst/>
          </a:prstGeom>
          <a:blipFill rotWithShape="1">
            <a:blip r:embed="rId11" cstate="email">
              <a:extLst>
                <a:ext uri="{28A0092B-C50C-407E-A947-70E740481C1C}">
                  <a14:useLocalDpi xmlns:a14="http://schemas.microsoft.com/office/drawing/2010/main"/>
                </a:ext>
              </a:extLst>
            </a:blip>
            <a:stretch>
              <a:fillRect/>
            </a:stretch>
          </a:blipFill>
          <a:ln>
            <a:noFill/>
          </a:ln>
          <a:effectLst>
            <a:outerShdw blurRad="50800" dist="38100" dir="8100000" algn="t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5666740" y="2348230"/>
            <a:ext cx="6128385" cy="1824990"/>
          </a:xfrm>
          <a:prstGeom prst="rect">
            <a:avLst/>
          </a:prstGeom>
          <a:noFill/>
          <a:ln w="38100">
            <a:solidFill>
              <a:srgbClr val="91ACE0"/>
            </a:solidFill>
          </a:ln>
        </p:spPr>
        <p:txBody>
          <a:bodyPr wrap="square" rtlCol="0">
            <a:noAutofit/>
          </a:bodyPr>
          <a:lstStyle/>
          <a:p>
            <a:endParaRPr lang="zh-CN" altLang="en-US">
              <a:ln w="63500">
                <a:solidFill>
                  <a:srgbClr val="EC9386"/>
                </a:solidFill>
              </a:ln>
              <a:cs typeface="+mn-ea"/>
              <a:sym typeface="+mn-lt"/>
            </a:endParaRPr>
          </a:p>
        </p:txBody>
      </p:sp>
      <p:sp>
        <p:nvSpPr>
          <p:cNvPr id="14" name="文本框 13"/>
          <p:cNvSpPr txBox="1"/>
          <p:nvPr/>
        </p:nvSpPr>
        <p:spPr>
          <a:xfrm>
            <a:off x="510540" y="4517390"/>
            <a:ext cx="6038215" cy="1835785"/>
          </a:xfrm>
          <a:prstGeom prst="rect">
            <a:avLst/>
          </a:prstGeom>
          <a:noFill/>
          <a:ln w="38100">
            <a:solidFill>
              <a:srgbClr val="91ACE0"/>
            </a:solidFill>
          </a:ln>
        </p:spPr>
        <p:txBody>
          <a:bodyPr wrap="square" rtlCol="0">
            <a:noAutofit/>
          </a:bodyPr>
          <a:lstStyle/>
          <a:p>
            <a:endParaRPr lang="zh-CN" altLang="en-US">
              <a:ln w="63500">
                <a:solidFill>
                  <a:srgbClr val="EC9386"/>
                </a:solidFill>
              </a:ln>
              <a:cs typeface="+mn-ea"/>
              <a:sym typeface="+mn-lt"/>
            </a:endParaRPr>
          </a:p>
        </p:txBody>
      </p:sp>
      <p:sp>
        <p:nvSpPr>
          <p:cNvPr id="15" name="文本框 14"/>
          <p:cNvSpPr txBox="1"/>
          <p:nvPr/>
        </p:nvSpPr>
        <p:spPr>
          <a:xfrm>
            <a:off x="1864360" y="1240155"/>
            <a:ext cx="9824085" cy="737235"/>
          </a:xfrm>
          <a:prstGeom prst="rect">
            <a:avLst/>
          </a:prstGeom>
          <a:noFill/>
        </p:spPr>
        <p:txBody>
          <a:bodyPr wrap="square" rtlCol="0">
            <a:spAutoFit/>
          </a:bodyPr>
          <a:lstStyle/>
          <a:p>
            <a:r>
              <a:rPr lang="zh-CN" altLang="en-US" sz="1400" dirty="0">
                <a:solidFill>
                  <a:schemeClr val="accent1"/>
                </a:solidFill>
                <a:cs typeface="+mn-ea"/>
                <a:sym typeface="+mn-lt"/>
              </a:rPr>
              <a:t>电子商务专业一直以来都以“校企合作，产教融合”为办学宗旨，学生学习的课程中70%以上为生产性实训教学，为了给学生提供更好的实训环境，该专业建立了电子商务运营实训室、创意视觉实训室、数据分析与舆情监测实训室、新媒体营销实训室等实训室。</a:t>
            </a:r>
          </a:p>
        </p:txBody>
      </p:sp>
      <p:sp>
        <p:nvSpPr>
          <p:cNvPr id="16" name="文本框 15"/>
          <p:cNvSpPr txBox="1"/>
          <p:nvPr/>
        </p:nvSpPr>
        <p:spPr>
          <a:xfrm>
            <a:off x="5937885" y="2523490"/>
            <a:ext cx="5687060" cy="1424940"/>
          </a:xfrm>
          <a:prstGeom prst="rect">
            <a:avLst/>
          </a:prstGeom>
          <a:noFill/>
        </p:spPr>
        <p:txBody>
          <a:bodyPr wrap="square" rtlCol="0">
            <a:spAutoFit/>
          </a:bodyPr>
          <a:lstStyle/>
          <a:p>
            <a:pPr indent="0" fontAlgn="auto">
              <a:lnSpc>
                <a:spcPts val="2600"/>
              </a:lnSpc>
            </a:pPr>
            <a:r>
              <a:rPr lang="en-US" altLang="zh-CN" sz="1400">
                <a:solidFill>
                  <a:schemeClr val="accent1"/>
                </a:solidFill>
                <a:cs typeface="+mn-ea"/>
                <a:sym typeface="+mn-lt"/>
              </a:rPr>
              <a:t>创意视觉设计实训室是一个专注于视觉艺术与设计实践的专业空间，旨在培养学生的创新思维和实际操作能力。这里配备了先进的设计软件和硬件设施，如高分辨率显示器、专业绘图板和多功能打印机等，为学生提供了一个模拟真实工作环境的平台。</a:t>
            </a:r>
            <a:endParaRPr lang="zh-CN" altLang="en-US" sz="1400">
              <a:solidFill>
                <a:schemeClr val="accent1"/>
              </a:solidFill>
              <a:cs typeface="+mn-ea"/>
              <a:sym typeface="+mn-lt"/>
            </a:endParaRPr>
          </a:p>
        </p:txBody>
      </p:sp>
      <p:sp>
        <p:nvSpPr>
          <p:cNvPr id="17" name="文本框 16"/>
          <p:cNvSpPr txBox="1"/>
          <p:nvPr/>
        </p:nvSpPr>
        <p:spPr>
          <a:xfrm>
            <a:off x="737235" y="4678680"/>
            <a:ext cx="5584825" cy="1424940"/>
          </a:xfrm>
          <a:prstGeom prst="rect">
            <a:avLst/>
          </a:prstGeom>
          <a:noFill/>
        </p:spPr>
        <p:txBody>
          <a:bodyPr wrap="square" rtlCol="0">
            <a:spAutoFit/>
          </a:bodyPr>
          <a:lstStyle/>
          <a:p>
            <a:pPr indent="0" fontAlgn="auto">
              <a:lnSpc>
                <a:spcPts val="2600"/>
              </a:lnSpc>
            </a:pPr>
            <a:r>
              <a:rPr lang="en-US" altLang="zh-CN" sz="1400">
                <a:solidFill>
                  <a:schemeClr val="accent1"/>
                </a:solidFill>
                <a:cs typeface="+mn-ea"/>
                <a:sym typeface="+mn-lt"/>
              </a:rPr>
              <a:t>新媒体营销实训室是一个专注于新媒体平台和数字营销策略的教育实践基地。这里装备了最新的计算机硬件和软件，模拟真实的网络营销环境，让学生能够在实际操作中学习和掌握社交媒体管理、搜索引擎优化、内容创作、数据分析等关键技能。</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WEwNzQ3ZjMxODdlZWYxYzYwMjYxYjkyZTNiMmNlZmMi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265.05,&quot;left&quot;:662.5,&quot;top&quot;:185.6,&quot;width&quot;:324.1}"/>
</p:tagLst>
</file>

<file path=ppt/tags/tag100.xml><?xml version="1.0" encoding="utf-8"?>
<p:tagLst xmlns:a="http://schemas.openxmlformats.org/drawingml/2006/main" xmlns:r="http://schemas.openxmlformats.org/officeDocument/2006/relationships" xmlns:p="http://schemas.openxmlformats.org/presentationml/2006/main">
  <p:tag name="TEXTZ '" val="-2.147484E+09"/>
</p:tagLst>
</file>

<file path=ppt/tags/tag101.xml><?xml version="1.0" encoding="utf-8"?>
<p:tagLst xmlns:a="http://schemas.openxmlformats.org/drawingml/2006/main" xmlns:r="http://schemas.openxmlformats.org/officeDocument/2006/relationships" xmlns:p="http://schemas.openxmlformats.org/presentationml/2006/main">
  <p:tag name="KSO_WM_DIAGRAM_VIRTUALLY_FRAME" val="{&quot;height&quot;:322,&quot;left&quot;:197.15,&quot;top&quot;:134.1,&quot;width&quot;:434.45}"/>
</p:tagLst>
</file>

<file path=ppt/tags/tag102.xml><?xml version="1.0" encoding="utf-8"?>
<p:tagLst xmlns:a="http://schemas.openxmlformats.org/drawingml/2006/main" xmlns:r="http://schemas.openxmlformats.org/officeDocument/2006/relationships" xmlns:p="http://schemas.openxmlformats.org/presentationml/2006/main">
  <p:tag name="KSO_WM_DIAGRAM_VIRTUALLY_FRAME" val="{&quot;height&quot;:322,&quot;left&quot;:197.15,&quot;top&quot;:134.1,&quot;width&quot;:434.45}"/>
</p:tagLst>
</file>

<file path=ppt/tags/tag103.xml><?xml version="1.0" encoding="utf-8"?>
<p:tagLst xmlns:a="http://schemas.openxmlformats.org/drawingml/2006/main" xmlns:r="http://schemas.openxmlformats.org/officeDocument/2006/relationships" xmlns:p="http://schemas.openxmlformats.org/presentationml/2006/main">
  <p:tag name="KSO_WM_DIAGRAM_VIRTUALLY_FRAME" val="{&quot;height&quot;:322,&quot;left&quot;:197.15,&quot;top&quot;:134.1,&quot;width&quot;:434.45}"/>
</p:tagLst>
</file>

<file path=ppt/tags/tag104.xml><?xml version="1.0" encoding="utf-8"?>
<p:tagLst xmlns:a="http://schemas.openxmlformats.org/drawingml/2006/main" xmlns:r="http://schemas.openxmlformats.org/officeDocument/2006/relationships" xmlns:p="http://schemas.openxmlformats.org/presentationml/2006/main">
  <p:tag name="KSO_WM_DIAGRAM_VIRTUALLY_FRAME" val="{&quot;height&quot;:322,&quot;left&quot;:197.15,&quot;top&quot;:134.1,&quot;width&quot;:434.45}"/>
</p:tagLst>
</file>

<file path=ppt/tags/tag105.xml><?xml version="1.0" encoding="utf-8"?>
<p:tagLst xmlns:a="http://schemas.openxmlformats.org/drawingml/2006/main" xmlns:r="http://schemas.openxmlformats.org/officeDocument/2006/relationships" xmlns:p="http://schemas.openxmlformats.org/presentationml/2006/main">
  <p:tag name="KSO_WM_DIAGRAM_VIRTUALLY_FRAME" val="{&quot;height&quot;:322,&quot;left&quot;:197.15,&quot;top&quot;:134.1,&quot;width&quot;:434.45}"/>
</p:tagLst>
</file>

<file path=ppt/tags/tag106.xml><?xml version="1.0" encoding="utf-8"?>
<p:tagLst xmlns:a="http://schemas.openxmlformats.org/drawingml/2006/main" xmlns:r="http://schemas.openxmlformats.org/officeDocument/2006/relationships" xmlns:p="http://schemas.openxmlformats.org/presentationml/2006/main">
  <p:tag name="KSO_WM_DIAGRAM_VIRTUALLY_FRAME" val="{&quot;height&quot;:322,&quot;left&quot;:197.15,&quot;top&quot;:134.1,&quot;width&quot;:434.45}"/>
</p:tagLst>
</file>

<file path=ppt/tags/tag107.xml><?xml version="1.0" encoding="utf-8"?>
<p:tagLst xmlns:a="http://schemas.openxmlformats.org/drawingml/2006/main" xmlns:r="http://schemas.openxmlformats.org/officeDocument/2006/relationships" xmlns:p="http://schemas.openxmlformats.org/presentationml/2006/main">
  <p:tag name="KSO_WM_DIAGRAM_VIRTUALLY_FRAME" val="{&quot;height&quot;:322,&quot;left&quot;:197.15,&quot;top&quot;:134.1,&quot;width&quot;:434.45}"/>
</p:tagLst>
</file>

<file path=ppt/tags/tag108.xml><?xml version="1.0" encoding="utf-8"?>
<p:tagLst xmlns:a="http://schemas.openxmlformats.org/drawingml/2006/main" xmlns:r="http://schemas.openxmlformats.org/officeDocument/2006/relationships" xmlns:p="http://schemas.openxmlformats.org/presentationml/2006/main">
  <p:tag name="KSO_WM_DIAGRAM_VIRTUALLY_FRAME" val="{&quot;height&quot;:322,&quot;left&quot;:197.15,&quot;top&quot;:134.1,&quot;width&quot;:434.45}"/>
</p:tagLst>
</file>

<file path=ppt/tags/tag109.xml><?xml version="1.0" encoding="utf-8"?>
<p:tagLst xmlns:a="http://schemas.openxmlformats.org/drawingml/2006/main" xmlns:r="http://schemas.openxmlformats.org/officeDocument/2006/relationships" xmlns:p="http://schemas.openxmlformats.org/presentationml/2006/main">
  <p:tag name="KSO_WM_DIAGRAM_VIRTUALLY_FRAME" val="{&quot;height&quot;:322,&quot;left&quot;:197.15,&quot;top&quot;:134.1,&quot;width&quot;:434.45}"/>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265.05,&quot;left&quot;:662.5,&quot;top&quot;:185.6,&quot;width&quot;:324.1}"/>
</p:tagLst>
</file>

<file path=ppt/tags/tag110.xml><?xml version="1.0" encoding="utf-8"?>
<p:tagLst xmlns:a="http://schemas.openxmlformats.org/drawingml/2006/main" xmlns:r="http://schemas.openxmlformats.org/officeDocument/2006/relationships" xmlns:p="http://schemas.openxmlformats.org/presentationml/2006/main">
  <p:tag name="KSO_WM_DIAGRAM_VIRTUALLY_FRAME" val="{&quot;height&quot;:322,&quot;left&quot;:197.15,&quot;top&quot;:134.1,&quot;width&quot;:434.45}"/>
</p:tagLst>
</file>

<file path=ppt/tags/tag111.xml><?xml version="1.0" encoding="utf-8"?>
<p:tagLst xmlns:a="http://schemas.openxmlformats.org/drawingml/2006/main" xmlns:r="http://schemas.openxmlformats.org/officeDocument/2006/relationships" xmlns:p="http://schemas.openxmlformats.org/presentationml/2006/main">
  <p:tag name="TEXTZ '" val="-2.147484E+09"/>
</p:tagLst>
</file>

<file path=ppt/tags/tag112.xml><?xml version="1.0" encoding="utf-8"?>
<p:tagLst xmlns:a="http://schemas.openxmlformats.org/drawingml/2006/main" xmlns:r="http://schemas.openxmlformats.org/officeDocument/2006/relationships" xmlns:p="http://schemas.openxmlformats.org/presentationml/2006/main">
  <p:tag name="TEXTZ '" val="-2.147484E+09"/>
</p:tagLst>
</file>

<file path=ppt/tags/tag113.xml><?xml version="1.0" encoding="utf-8"?>
<p:tagLst xmlns:a="http://schemas.openxmlformats.org/drawingml/2006/main" xmlns:r="http://schemas.openxmlformats.org/officeDocument/2006/relationships" xmlns:p="http://schemas.openxmlformats.org/presentationml/2006/main">
  <p:tag name="TEXTZ '" val="-2.147484E+09"/>
</p:tagLst>
</file>

<file path=ppt/tags/tag114.xml><?xml version="1.0" encoding="utf-8"?>
<p:tagLst xmlns:a="http://schemas.openxmlformats.org/drawingml/2006/main" xmlns:r="http://schemas.openxmlformats.org/officeDocument/2006/relationships" xmlns:p="http://schemas.openxmlformats.org/presentationml/2006/main">
  <p:tag name="TEXTZ '" val="-2.147484E+09"/>
</p:tagLst>
</file>

<file path=ppt/tags/tag115.xml><?xml version="1.0" encoding="utf-8"?>
<p:tagLst xmlns:a="http://schemas.openxmlformats.org/drawingml/2006/main" xmlns:r="http://schemas.openxmlformats.org/officeDocument/2006/relationships" xmlns:p="http://schemas.openxmlformats.org/presentationml/2006/main">
  <p:tag name="SHADOWSIZE" val="102"/>
</p:tagLst>
</file>

<file path=ppt/tags/tag116.xml><?xml version="1.0" encoding="utf-8"?>
<p:tagLst xmlns:a="http://schemas.openxmlformats.org/drawingml/2006/main" xmlns:r="http://schemas.openxmlformats.org/officeDocument/2006/relationships" xmlns:p="http://schemas.openxmlformats.org/presentationml/2006/main">
  <p:tag name="SHADOWSIZE" val="102"/>
</p:tagLst>
</file>

<file path=ppt/tags/tag117.xml><?xml version="1.0" encoding="utf-8"?>
<p:tagLst xmlns:a="http://schemas.openxmlformats.org/drawingml/2006/main" xmlns:r="http://schemas.openxmlformats.org/officeDocument/2006/relationships" xmlns:p="http://schemas.openxmlformats.org/presentationml/2006/main">
  <p:tag name="SHADOWSIZE" val="102"/>
</p:tagLst>
</file>

<file path=ppt/tags/tag118.xml><?xml version="1.0" encoding="utf-8"?>
<p:tagLst xmlns:a="http://schemas.openxmlformats.org/drawingml/2006/main" xmlns:r="http://schemas.openxmlformats.org/officeDocument/2006/relationships" xmlns:p="http://schemas.openxmlformats.org/presentationml/2006/main">
  <p:tag name="SHADOWSIZE" val="102"/>
</p:tagLst>
</file>

<file path=ppt/tags/tag119.xml><?xml version="1.0" encoding="utf-8"?>
<p:tagLst xmlns:a="http://schemas.openxmlformats.org/drawingml/2006/main" xmlns:r="http://schemas.openxmlformats.org/officeDocument/2006/relationships" xmlns:p="http://schemas.openxmlformats.org/presentationml/2006/main">
  <p:tag name="SHADOWSIZE" val="10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265.05,&quot;left&quot;:662.5,&quot;top&quot;:185.6,&quot;width&quot;:324.1}"/>
</p:tagLst>
</file>

<file path=ppt/tags/tag120.xml><?xml version="1.0" encoding="utf-8"?>
<p:tagLst xmlns:a="http://schemas.openxmlformats.org/drawingml/2006/main" xmlns:r="http://schemas.openxmlformats.org/officeDocument/2006/relationships" xmlns:p="http://schemas.openxmlformats.org/presentationml/2006/main">
  <p:tag name="SHADOWSIZE" val="102"/>
</p:tagLst>
</file>

<file path=ppt/tags/tag121.xml><?xml version="1.0" encoding="utf-8"?>
<p:tagLst xmlns:a="http://schemas.openxmlformats.org/drawingml/2006/main" xmlns:r="http://schemas.openxmlformats.org/officeDocument/2006/relationships" xmlns:p="http://schemas.openxmlformats.org/presentationml/2006/main">
  <p:tag name="TEXTZ '" val="-2.147484E+09"/>
</p:tagLst>
</file>

<file path=ppt/tags/tag122.xml><?xml version="1.0" encoding="utf-8"?>
<p:tagLst xmlns:a="http://schemas.openxmlformats.org/drawingml/2006/main" xmlns:r="http://schemas.openxmlformats.org/officeDocument/2006/relationships" xmlns:p="http://schemas.openxmlformats.org/presentationml/2006/main">
  <p:tag name="TEXTZ '" val="-2.147484E+09"/>
</p:tagLst>
</file>

<file path=ppt/tags/tag123.xml><?xml version="1.0" encoding="utf-8"?>
<p:tagLst xmlns:a="http://schemas.openxmlformats.org/drawingml/2006/main" xmlns:r="http://schemas.openxmlformats.org/officeDocument/2006/relationships" xmlns:p="http://schemas.openxmlformats.org/presentationml/2006/main">
  <p:tag name="TEXTZ '" val="-2.147484E+09"/>
</p:tagLst>
</file>

<file path=ppt/tags/tag124.xml><?xml version="1.0" encoding="utf-8"?>
<p:tagLst xmlns:a="http://schemas.openxmlformats.org/drawingml/2006/main" xmlns:r="http://schemas.openxmlformats.org/officeDocument/2006/relationships" xmlns:p="http://schemas.openxmlformats.org/presentationml/2006/main">
  <p:tag name="TEXTZ '" val="-2.147484E+09"/>
</p:tagLst>
</file>

<file path=ppt/tags/tag125.xml><?xml version="1.0" encoding="utf-8"?>
<p:tagLst xmlns:a="http://schemas.openxmlformats.org/drawingml/2006/main" xmlns:r="http://schemas.openxmlformats.org/officeDocument/2006/relationships" xmlns:p="http://schemas.openxmlformats.org/presentationml/2006/main">
  <p:tag name="TEXTZ '" val="-2.147484E+09"/>
</p:tagLst>
</file>

<file path=ppt/tags/tag126.xml><?xml version="1.0" encoding="utf-8"?>
<p:tagLst xmlns:a="http://schemas.openxmlformats.org/drawingml/2006/main" xmlns:r="http://schemas.openxmlformats.org/officeDocument/2006/relationships" xmlns:p="http://schemas.openxmlformats.org/presentationml/2006/main">
  <p:tag name="TEXTZ '" val="-2.147484E+09"/>
</p:tagLst>
</file>

<file path=ppt/tags/tag127.xml><?xml version="1.0" encoding="utf-8"?>
<p:tagLst xmlns:a="http://schemas.openxmlformats.org/drawingml/2006/main" xmlns:r="http://schemas.openxmlformats.org/officeDocument/2006/relationships" xmlns:p="http://schemas.openxmlformats.org/presentationml/2006/main">
  <p:tag name="TEXTZ '" val="-2.147484E+09"/>
</p:tagLst>
</file>

<file path=ppt/tags/tag128.xml><?xml version="1.0" encoding="utf-8"?>
<p:tagLst xmlns:a="http://schemas.openxmlformats.org/drawingml/2006/main" xmlns:r="http://schemas.openxmlformats.org/officeDocument/2006/relationships" xmlns:p="http://schemas.openxmlformats.org/presentationml/2006/main">
  <p:tag name="TEXTZ '" val="-2.147484E+09"/>
</p:tagLst>
</file>

<file path=ppt/tags/tag129.xml><?xml version="1.0" encoding="utf-8"?>
<p:tagLst xmlns:a="http://schemas.openxmlformats.org/drawingml/2006/main" xmlns:r="http://schemas.openxmlformats.org/officeDocument/2006/relationships" xmlns:p="http://schemas.openxmlformats.org/presentationml/2006/main">
  <p:tag name="TEXTZ '" val="-2.147484E+09"/>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265.05,&quot;left&quot;:662.5,&quot;top&quot;:185.6,&quot;width&quot;:324.1}"/>
</p:tagLst>
</file>

<file path=ppt/tags/tag130.xml><?xml version="1.0" encoding="utf-8"?>
<p:tagLst xmlns:a="http://schemas.openxmlformats.org/drawingml/2006/main" xmlns:r="http://schemas.openxmlformats.org/officeDocument/2006/relationships" xmlns:p="http://schemas.openxmlformats.org/presentationml/2006/main">
  <p:tag name="TEXTZ '" val="-2.147484E+09"/>
</p:tagLst>
</file>

<file path=ppt/tags/tag131.xml><?xml version="1.0" encoding="utf-8"?>
<p:tagLst xmlns:a="http://schemas.openxmlformats.org/drawingml/2006/main" xmlns:r="http://schemas.openxmlformats.org/officeDocument/2006/relationships" xmlns:p="http://schemas.openxmlformats.org/presentationml/2006/main">
  <p:tag name="TEXTZ '" val="-2.147484E+09"/>
</p:tagLst>
</file>

<file path=ppt/tags/tag132.xml><?xml version="1.0" encoding="utf-8"?>
<p:tagLst xmlns:a="http://schemas.openxmlformats.org/drawingml/2006/main" xmlns:r="http://schemas.openxmlformats.org/officeDocument/2006/relationships" xmlns:p="http://schemas.openxmlformats.org/presentationml/2006/main">
  <p:tag name="TEXTZ '" val="-2.147484E+09"/>
</p:tagLst>
</file>

<file path=ppt/tags/tag133.xml><?xml version="1.0" encoding="utf-8"?>
<p:tagLst xmlns:a="http://schemas.openxmlformats.org/drawingml/2006/main" xmlns:r="http://schemas.openxmlformats.org/officeDocument/2006/relationships" xmlns:p="http://schemas.openxmlformats.org/presentationml/2006/main">
  <p:tag name="SHADOWSIZE" val="100"/>
</p:tagLst>
</file>

<file path=ppt/tags/tag134.xml><?xml version="1.0" encoding="utf-8"?>
<p:tagLst xmlns:a="http://schemas.openxmlformats.org/drawingml/2006/main" xmlns:r="http://schemas.openxmlformats.org/officeDocument/2006/relationships" xmlns:p="http://schemas.openxmlformats.org/presentationml/2006/main">
  <p:tag name="TEXTZ '" val="-2.147484E+09"/>
</p:tagLst>
</file>

<file path=ppt/tags/tag135.xml><?xml version="1.0" encoding="utf-8"?>
<p:tagLst xmlns:a="http://schemas.openxmlformats.org/drawingml/2006/main" xmlns:r="http://schemas.openxmlformats.org/officeDocument/2006/relationships" xmlns:p="http://schemas.openxmlformats.org/presentationml/2006/main">
  <p:tag name="TEXTZ '" val="-2.147484E+09"/>
</p:tagLst>
</file>

<file path=ppt/tags/tag136.xml><?xml version="1.0" encoding="utf-8"?>
<p:tagLst xmlns:a="http://schemas.openxmlformats.org/drawingml/2006/main" xmlns:r="http://schemas.openxmlformats.org/officeDocument/2006/relationships" xmlns:p="http://schemas.openxmlformats.org/presentationml/2006/main">
  <p:tag name="TEXTZ '" val="-2.147484E+09"/>
</p:tagLst>
</file>

<file path=ppt/tags/tag137.xml><?xml version="1.0" encoding="utf-8"?>
<p:tagLst xmlns:a="http://schemas.openxmlformats.org/drawingml/2006/main" xmlns:r="http://schemas.openxmlformats.org/officeDocument/2006/relationships" xmlns:p="http://schemas.openxmlformats.org/presentationml/2006/main">
  <p:tag name="TEXTZ '" val="-2.147484E+09"/>
</p:tagLst>
</file>

<file path=ppt/tags/tag138.xml><?xml version="1.0" encoding="utf-8"?>
<p:tagLst xmlns:a="http://schemas.openxmlformats.org/drawingml/2006/main" xmlns:r="http://schemas.openxmlformats.org/officeDocument/2006/relationships" xmlns:p="http://schemas.openxmlformats.org/presentationml/2006/main">
  <p:tag name="SHADOWSIZE" val="102"/>
</p:tagLst>
</file>

<file path=ppt/tags/tag139.xml><?xml version="1.0" encoding="utf-8"?>
<p:tagLst xmlns:a="http://schemas.openxmlformats.org/drawingml/2006/main" xmlns:r="http://schemas.openxmlformats.org/officeDocument/2006/relationships" xmlns:p="http://schemas.openxmlformats.org/presentationml/2006/main">
  <p:tag name="SHADOWSIZE" val="102"/>
</p:tagLst>
</file>

<file path=ppt/tags/tag14.xml><?xml version="1.0" encoding="utf-8"?>
<p:tagLst xmlns:a="http://schemas.openxmlformats.org/drawingml/2006/main" xmlns:r="http://schemas.openxmlformats.org/officeDocument/2006/relationships" xmlns:p="http://schemas.openxmlformats.org/presentationml/2006/main">
  <p:tag name="TABLE_ENDDRAG_ORIGIN_RECT" val="893*239"/>
  <p:tag name="TABLE_ENDDRAG_RECT" val="34*214*893*239"/>
</p:tagLst>
</file>

<file path=ppt/tags/tag140.xml><?xml version="1.0" encoding="utf-8"?>
<p:tagLst xmlns:a="http://schemas.openxmlformats.org/drawingml/2006/main" xmlns:r="http://schemas.openxmlformats.org/officeDocument/2006/relationships" xmlns:p="http://schemas.openxmlformats.org/presentationml/2006/main">
  <p:tag name="SHADOWSIZE" val="102"/>
</p:tagLst>
</file>

<file path=ppt/tags/tag141.xml><?xml version="1.0" encoding="utf-8"?>
<p:tagLst xmlns:a="http://schemas.openxmlformats.org/drawingml/2006/main" xmlns:r="http://schemas.openxmlformats.org/officeDocument/2006/relationships" xmlns:p="http://schemas.openxmlformats.org/presentationml/2006/main">
  <p:tag name="SHADOWSIZE" val="102"/>
</p:tagLst>
</file>

<file path=ppt/tags/tag142.xml><?xml version="1.0" encoding="utf-8"?>
<p:tagLst xmlns:a="http://schemas.openxmlformats.org/drawingml/2006/main" xmlns:r="http://schemas.openxmlformats.org/officeDocument/2006/relationships" xmlns:p="http://schemas.openxmlformats.org/presentationml/2006/main">
  <p:tag name="SHADOWSIZE" val="102"/>
</p:tagLst>
</file>

<file path=ppt/tags/tag15.xml><?xml version="1.0" encoding="utf-8"?>
<p:tagLst xmlns:a="http://schemas.openxmlformats.org/drawingml/2006/main" xmlns:r="http://schemas.openxmlformats.org/officeDocument/2006/relationships" xmlns:p="http://schemas.openxmlformats.org/presentationml/2006/main">
  <p:tag name="TEXTZ '" val="-2.147484E+09"/>
</p:tagLst>
</file>

<file path=ppt/tags/tag16.xml><?xml version="1.0" encoding="utf-8"?>
<p:tagLst xmlns:a="http://schemas.openxmlformats.org/drawingml/2006/main" xmlns:r="http://schemas.openxmlformats.org/officeDocument/2006/relationships" xmlns:p="http://schemas.openxmlformats.org/presentationml/2006/main">
  <p:tag name="TEXTZ '" val="-2.147484E+09"/>
</p:tagLst>
</file>

<file path=ppt/tags/tag17.xml><?xml version="1.0" encoding="utf-8"?>
<p:tagLst xmlns:a="http://schemas.openxmlformats.org/drawingml/2006/main" xmlns:r="http://schemas.openxmlformats.org/officeDocument/2006/relationships" xmlns:p="http://schemas.openxmlformats.org/presentationml/2006/main">
  <p:tag name="TEXTZ '" val="-2.147484E+09"/>
</p:tagLst>
</file>

<file path=ppt/tags/tag18.xml><?xml version="1.0" encoding="utf-8"?>
<p:tagLst xmlns:a="http://schemas.openxmlformats.org/drawingml/2006/main" xmlns:r="http://schemas.openxmlformats.org/officeDocument/2006/relationships" xmlns:p="http://schemas.openxmlformats.org/presentationml/2006/main">
  <p:tag name="TEXTZ '" val="-2.147484E+09"/>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168.05,&quot;left&quot;:27.1,&quot;top&quot;:102.1,&quot;width&quot;:558.0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265.05,&quot;left&quot;:662.5,&quot;top&quot;:185.6,&quot;width&quot;:324.1}"/>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168.05,&quot;left&quot;:27.1,&quot;top&quot;:102.1,&quot;width&quot;:558.05}"/>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168.05,&quot;left&quot;:27.1,&quot;top&quot;:102.1,&quot;width&quot;:558.05}"/>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168.05,&quot;left&quot;:27.1,&quot;top&quot;:102.1,&quot;width&quot;:558.05}"/>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168.05,&quot;left&quot;:27.1,&quot;top&quot;:102.1,&quot;width&quot;:558.05}"/>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168.05,&quot;left&quot;:27.1,&quot;top&quot;:102.1,&quot;width&quot;:558.05}"/>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168.05,&quot;left&quot;:27.1,&quot;top&quot;:102.1,&quot;width&quot;:558.05}"/>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168.05,&quot;left&quot;:27.1,&quot;top&quot;:102.1,&quot;width&quot;:558.05}"/>
</p:tagLst>
</file>

<file path=ppt/tags/tag27.xml><?xml version="1.0" encoding="utf-8"?>
<p:tagLst xmlns:a="http://schemas.openxmlformats.org/drawingml/2006/main" xmlns:r="http://schemas.openxmlformats.org/officeDocument/2006/relationships" xmlns:p="http://schemas.openxmlformats.org/presentationml/2006/main">
  <p:tag name="KSO_WM_DIAGRAM_VIRTUALLY_FRAME" val="{&quot;height&quot;:168.05,&quot;left&quot;:27.1,&quot;top&quot;:102.1,&quot;width&quot;:558.05}"/>
</p:tagLst>
</file>

<file path=ppt/tags/tag28.xml><?xml version="1.0" encoding="utf-8"?>
<p:tagLst xmlns:a="http://schemas.openxmlformats.org/drawingml/2006/main" xmlns:r="http://schemas.openxmlformats.org/officeDocument/2006/relationships" xmlns:p="http://schemas.openxmlformats.org/presentationml/2006/main">
  <p:tag name="KSO_WM_DIAGRAM_VIRTUALLY_FRAME" val="{&quot;height&quot;:168.05,&quot;left&quot;:27.1,&quot;top&quot;:102.1,&quot;width&quot;:558.05}"/>
</p:tagLst>
</file>

<file path=ppt/tags/tag29.xml><?xml version="1.0" encoding="utf-8"?>
<p:tagLst xmlns:a="http://schemas.openxmlformats.org/drawingml/2006/main" xmlns:r="http://schemas.openxmlformats.org/officeDocument/2006/relationships" xmlns:p="http://schemas.openxmlformats.org/presentationml/2006/main">
  <p:tag name="KSO_WM_DIAGRAM_VIRTUALLY_FRAME" val="{&quot;height&quot;:168.05,&quot;left&quot;:27.1,&quot;top&quot;:102.1,&quot;width&quot;:558.0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265.05,&quot;left&quot;:662.5,&quot;top&quot;:185.6,&quot;width&quot;:324.1}"/>
</p:tagLst>
</file>

<file path=ppt/tags/tag30.xml><?xml version="1.0" encoding="utf-8"?>
<p:tagLst xmlns:a="http://schemas.openxmlformats.org/drawingml/2006/main" xmlns:r="http://schemas.openxmlformats.org/officeDocument/2006/relationships" xmlns:p="http://schemas.openxmlformats.org/presentationml/2006/main">
  <p:tag name="KSO_WM_DIAGRAM_VIRTUALLY_FRAME" val="{&quot;height&quot;:168.05,&quot;left&quot;:27.1,&quot;top&quot;:102.1,&quot;width&quot;:558.05}"/>
</p:tagLst>
</file>

<file path=ppt/tags/tag31.xml><?xml version="1.0" encoding="utf-8"?>
<p:tagLst xmlns:a="http://schemas.openxmlformats.org/drawingml/2006/main" xmlns:r="http://schemas.openxmlformats.org/officeDocument/2006/relationships" xmlns:p="http://schemas.openxmlformats.org/presentationml/2006/main">
  <p:tag name="KSO_WM_DIAGRAM_VIRTUALLY_FRAME" val="{&quot;height&quot;:168.05,&quot;left&quot;:27.1,&quot;top&quot;:102.1,&quot;width&quot;:558.05}"/>
</p:tagLst>
</file>

<file path=ppt/tags/tag32.xml><?xml version="1.0" encoding="utf-8"?>
<p:tagLst xmlns:a="http://schemas.openxmlformats.org/drawingml/2006/main" xmlns:r="http://schemas.openxmlformats.org/officeDocument/2006/relationships" xmlns:p="http://schemas.openxmlformats.org/presentationml/2006/main">
  <p:tag name="KSO_WM_DIAGRAM_VIRTUALLY_FRAME" val="{&quot;height&quot;:168.05,&quot;left&quot;:27.1,&quot;top&quot;:102.1,&quot;width&quot;:558.05}"/>
</p:tagLst>
</file>

<file path=ppt/tags/tag33.xml><?xml version="1.0" encoding="utf-8"?>
<p:tagLst xmlns:a="http://schemas.openxmlformats.org/drawingml/2006/main" xmlns:r="http://schemas.openxmlformats.org/officeDocument/2006/relationships" xmlns:p="http://schemas.openxmlformats.org/presentationml/2006/main">
  <p:tag name="KSO_WM_DIAGRAM_VIRTUALLY_FRAME" val="{&quot;height&quot;:168.05,&quot;left&quot;:27.1,&quot;top&quot;:102.1,&quot;width&quot;:558.05}"/>
</p:tagLst>
</file>

<file path=ppt/tags/tag34.xml><?xml version="1.0" encoding="utf-8"?>
<p:tagLst xmlns:a="http://schemas.openxmlformats.org/drawingml/2006/main" xmlns:r="http://schemas.openxmlformats.org/officeDocument/2006/relationships" xmlns:p="http://schemas.openxmlformats.org/presentationml/2006/main">
  <p:tag name="TEXTZ '" val="-2.147484E+09"/>
</p:tagLst>
</file>

<file path=ppt/tags/tag35.xml><?xml version="1.0" encoding="utf-8"?>
<p:tagLst xmlns:a="http://schemas.openxmlformats.org/drawingml/2006/main" xmlns:r="http://schemas.openxmlformats.org/officeDocument/2006/relationships" xmlns:p="http://schemas.openxmlformats.org/presentationml/2006/main">
  <p:tag name="TEXTZ '" val="-2.147484E+09"/>
</p:tagLst>
</file>

<file path=ppt/tags/tag36.xml><?xml version="1.0" encoding="utf-8"?>
<p:tagLst xmlns:a="http://schemas.openxmlformats.org/drawingml/2006/main" xmlns:r="http://schemas.openxmlformats.org/officeDocument/2006/relationships" xmlns:p="http://schemas.openxmlformats.org/presentationml/2006/main">
  <p:tag name="TEXTZ '" val="-2.147484E+09"/>
</p:tagLst>
</file>

<file path=ppt/tags/tag37.xml><?xml version="1.0" encoding="utf-8"?>
<p:tagLst xmlns:a="http://schemas.openxmlformats.org/drawingml/2006/main" xmlns:r="http://schemas.openxmlformats.org/officeDocument/2006/relationships" xmlns:p="http://schemas.openxmlformats.org/presentationml/2006/main">
  <p:tag name="TEXTZ '" val="-2.147484E+09"/>
</p:tagLst>
</file>

<file path=ppt/tags/tag38.xml><?xml version="1.0" encoding="utf-8"?>
<p:tagLst xmlns:a="http://schemas.openxmlformats.org/drawingml/2006/main" xmlns:r="http://schemas.openxmlformats.org/officeDocument/2006/relationships" xmlns:p="http://schemas.openxmlformats.org/presentationml/2006/main">
  <p:tag name="TEXTZ '" val="-2.147484E+09"/>
</p:tagLst>
</file>

<file path=ppt/tags/tag39.xml><?xml version="1.0" encoding="utf-8"?>
<p:tagLst xmlns:a="http://schemas.openxmlformats.org/drawingml/2006/main" xmlns:r="http://schemas.openxmlformats.org/officeDocument/2006/relationships" xmlns:p="http://schemas.openxmlformats.org/presentationml/2006/main">
  <p:tag name="TEXTZ '" val="-2.147484E+09"/>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265.05,&quot;left&quot;:662.5,&quot;top&quot;:185.6,&quot;width&quot;:324.1}"/>
</p:tagLst>
</file>

<file path=ppt/tags/tag40.xml><?xml version="1.0" encoding="utf-8"?>
<p:tagLst xmlns:a="http://schemas.openxmlformats.org/drawingml/2006/main" xmlns:r="http://schemas.openxmlformats.org/officeDocument/2006/relationships" xmlns:p="http://schemas.openxmlformats.org/presentationml/2006/main">
  <p:tag name="TEXTZ '" val="-2.147484E+09"/>
</p:tagLst>
</file>

<file path=ppt/tags/tag41.xml><?xml version="1.0" encoding="utf-8"?>
<p:tagLst xmlns:a="http://schemas.openxmlformats.org/drawingml/2006/main" xmlns:r="http://schemas.openxmlformats.org/officeDocument/2006/relationships" xmlns:p="http://schemas.openxmlformats.org/presentationml/2006/main">
  <p:tag name="TEXTZ '" val="-2.147484E+09"/>
</p:tagLst>
</file>

<file path=ppt/tags/tag42.xml><?xml version="1.0" encoding="utf-8"?>
<p:tagLst xmlns:a="http://schemas.openxmlformats.org/drawingml/2006/main" xmlns:r="http://schemas.openxmlformats.org/officeDocument/2006/relationships" xmlns:p="http://schemas.openxmlformats.org/presentationml/2006/main">
  <p:tag name="TEXTZ '" val="-2.147484E+09"/>
</p:tagLst>
</file>

<file path=ppt/tags/tag43.xml><?xml version="1.0" encoding="utf-8"?>
<p:tagLst xmlns:a="http://schemas.openxmlformats.org/drawingml/2006/main" xmlns:r="http://schemas.openxmlformats.org/officeDocument/2006/relationships" xmlns:p="http://schemas.openxmlformats.org/presentationml/2006/main">
  <p:tag name="TEXTZ '" val="-2.147484E+09"/>
</p:tagLst>
</file>

<file path=ppt/tags/tag44.xml><?xml version="1.0" encoding="utf-8"?>
<p:tagLst xmlns:a="http://schemas.openxmlformats.org/drawingml/2006/main" xmlns:r="http://schemas.openxmlformats.org/officeDocument/2006/relationships" xmlns:p="http://schemas.openxmlformats.org/presentationml/2006/main">
  <p:tag name="TEXTZ '" val="-2.147484E+09"/>
</p:tagLst>
</file>

<file path=ppt/tags/tag45.xml><?xml version="1.0" encoding="utf-8"?>
<p:tagLst xmlns:a="http://schemas.openxmlformats.org/drawingml/2006/main" xmlns:r="http://schemas.openxmlformats.org/officeDocument/2006/relationships" xmlns:p="http://schemas.openxmlformats.org/presentationml/2006/main">
  <p:tag name="TEXTZ '" val="-2.147484E+09"/>
</p:tagLst>
</file>

<file path=ppt/tags/tag46.xml><?xml version="1.0" encoding="utf-8"?>
<p:tagLst xmlns:a="http://schemas.openxmlformats.org/drawingml/2006/main" xmlns:r="http://schemas.openxmlformats.org/officeDocument/2006/relationships" xmlns:p="http://schemas.openxmlformats.org/presentationml/2006/main">
  <p:tag name="TABLE_ENDDRAG_ORIGIN_RECT" val="903*222"/>
  <p:tag name="TABLE_ENDDRAG_RECT" val="40*277*903*222"/>
</p:tagLst>
</file>

<file path=ppt/tags/tag47.xml><?xml version="1.0" encoding="utf-8"?>
<p:tagLst xmlns:a="http://schemas.openxmlformats.org/drawingml/2006/main" xmlns:r="http://schemas.openxmlformats.org/officeDocument/2006/relationships" xmlns:p="http://schemas.openxmlformats.org/presentationml/2006/main">
  <p:tag name="TEXTZ '" val="-2.147484E+09"/>
</p:tagLst>
</file>

<file path=ppt/tags/tag48.xml><?xml version="1.0" encoding="utf-8"?>
<p:tagLst xmlns:a="http://schemas.openxmlformats.org/drawingml/2006/main" xmlns:r="http://schemas.openxmlformats.org/officeDocument/2006/relationships" xmlns:p="http://schemas.openxmlformats.org/presentationml/2006/main">
  <p:tag name="TEXTZ '" val="-2.147484E+09"/>
</p:tagLst>
</file>

<file path=ppt/tags/tag49.xml><?xml version="1.0" encoding="utf-8"?>
<p:tagLst xmlns:a="http://schemas.openxmlformats.org/drawingml/2006/main" xmlns:r="http://schemas.openxmlformats.org/officeDocument/2006/relationships" xmlns:p="http://schemas.openxmlformats.org/presentationml/2006/main">
  <p:tag name="TEXTZ '" val="-2.147484E+09"/>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265.05,&quot;left&quot;:662.5,&quot;top&quot;:185.6,&quot;width&quot;:324.1}"/>
</p:tagLst>
</file>

<file path=ppt/tags/tag50.xml><?xml version="1.0" encoding="utf-8"?>
<p:tagLst xmlns:a="http://schemas.openxmlformats.org/drawingml/2006/main" xmlns:r="http://schemas.openxmlformats.org/officeDocument/2006/relationships" xmlns:p="http://schemas.openxmlformats.org/presentationml/2006/main">
  <p:tag name="TEXTZ '" val="-2.147484E+09"/>
</p:tagLst>
</file>

<file path=ppt/tags/tag51.xml><?xml version="1.0" encoding="utf-8"?>
<p:tagLst xmlns:a="http://schemas.openxmlformats.org/drawingml/2006/main" xmlns:r="http://schemas.openxmlformats.org/officeDocument/2006/relationships" xmlns:p="http://schemas.openxmlformats.org/presentationml/2006/main">
  <p:tag name="TEXTZ '" val="-2.147484E+09"/>
</p:tagLst>
</file>

<file path=ppt/tags/tag52.xml><?xml version="1.0" encoding="utf-8"?>
<p:tagLst xmlns:a="http://schemas.openxmlformats.org/drawingml/2006/main" xmlns:r="http://schemas.openxmlformats.org/officeDocument/2006/relationships" xmlns:p="http://schemas.openxmlformats.org/presentationml/2006/main">
  <p:tag name="TEXTZ '" val="-2.147484E+09"/>
</p:tagLst>
</file>

<file path=ppt/tags/tag53.xml><?xml version="1.0" encoding="utf-8"?>
<p:tagLst xmlns:a="http://schemas.openxmlformats.org/drawingml/2006/main" xmlns:r="http://schemas.openxmlformats.org/officeDocument/2006/relationships" xmlns:p="http://schemas.openxmlformats.org/presentationml/2006/main">
  <p:tag name="TEXTZ '" val="-2.147484E+09"/>
</p:tagLst>
</file>

<file path=ppt/tags/tag54.xml><?xml version="1.0" encoding="utf-8"?>
<p:tagLst xmlns:a="http://schemas.openxmlformats.org/drawingml/2006/main" xmlns:r="http://schemas.openxmlformats.org/officeDocument/2006/relationships" xmlns:p="http://schemas.openxmlformats.org/presentationml/2006/main">
  <p:tag name="TEXTZ '" val="-2.147484E+09"/>
</p:tagLst>
</file>

<file path=ppt/tags/tag55.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56.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57.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58.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59.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265.05,&quot;left&quot;:662.5,&quot;top&quot;:185.6,&quot;width&quot;:324.1}"/>
</p:tagLst>
</file>

<file path=ppt/tags/tag60.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61.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62.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63.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64.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65.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66.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67.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68.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69.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265.05,&quot;left&quot;:662.5,&quot;top&quot;:185.6,&quot;width&quot;:324.1}"/>
</p:tagLst>
</file>

<file path=ppt/tags/tag70.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71.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72.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73.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74.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75.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76.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77.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78.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79.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265.05,&quot;left&quot;:662.5,&quot;top&quot;:185.6,&quot;width&quot;:324.1}"/>
</p:tagLst>
</file>

<file path=ppt/tags/tag80.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81.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82.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83.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84.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85.xml><?xml version="1.0" encoding="utf-8"?>
<p:tagLst xmlns:a="http://schemas.openxmlformats.org/drawingml/2006/main" xmlns:r="http://schemas.openxmlformats.org/officeDocument/2006/relationships" xmlns:p="http://schemas.openxmlformats.org/presentationml/2006/main">
  <p:tag name="TEXTZ '" val="-2.147484E+09"/>
</p:tagLst>
</file>

<file path=ppt/tags/tag86.xml><?xml version="1.0" encoding="utf-8"?>
<p:tagLst xmlns:a="http://schemas.openxmlformats.org/drawingml/2006/main" xmlns:r="http://schemas.openxmlformats.org/officeDocument/2006/relationships" xmlns:p="http://schemas.openxmlformats.org/presentationml/2006/main">
  <p:tag name="TEXTZ '" val="-2.147484E+09"/>
</p:tagLst>
</file>

<file path=ppt/tags/tag87.xml><?xml version="1.0" encoding="utf-8"?>
<p:tagLst xmlns:a="http://schemas.openxmlformats.org/drawingml/2006/main" xmlns:r="http://schemas.openxmlformats.org/officeDocument/2006/relationships" xmlns:p="http://schemas.openxmlformats.org/presentationml/2006/main">
  <p:tag name="TEXTZ '" val="-2.147484E+09"/>
</p:tagLst>
</file>

<file path=ppt/tags/tag88.xml><?xml version="1.0" encoding="utf-8"?>
<p:tagLst xmlns:a="http://schemas.openxmlformats.org/drawingml/2006/main" xmlns:r="http://schemas.openxmlformats.org/officeDocument/2006/relationships" xmlns:p="http://schemas.openxmlformats.org/presentationml/2006/main">
  <p:tag name="TEXTZ '" val="-2.147484E+09"/>
</p:tagLst>
</file>

<file path=ppt/tags/tag89.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265.05,&quot;left&quot;:662.5,&quot;top&quot;:185.6,&quot;width&quot;:324.1}"/>
</p:tagLst>
</file>

<file path=ppt/tags/tag90.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91.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92.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93.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94.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95.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96.xml><?xml version="1.0" encoding="utf-8"?>
<p:tagLst xmlns:a="http://schemas.openxmlformats.org/drawingml/2006/main" xmlns:r="http://schemas.openxmlformats.org/officeDocument/2006/relationships" xmlns:p="http://schemas.openxmlformats.org/presentationml/2006/main">
  <p:tag name="KSO_WM_DIAGRAM_VIRTUALLY_FRAME" val="{&quot;height&quot;:472.65,&quot;left&quot;:109.1,&quot;top&quot;:103.4,&quot;width&quot;:1035.35}"/>
</p:tagLst>
</file>

<file path=ppt/tags/tag97.xml><?xml version="1.0" encoding="utf-8"?>
<p:tagLst xmlns:a="http://schemas.openxmlformats.org/drawingml/2006/main" xmlns:r="http://schemas.openxmlformats.org/officeDocument/2006/relationships" xmlns:p="http://schemas.openxmlformats.org/presentationml/2006/main">
  <p:tag name="TEXTZ '" val="-2.147484E+09"/>
</p:tagLst>
</file>

<file path=ppt/tags/tag98.xml><?xml version="1.0" encoding="utf-8"?>
<p:tagLst xmlns:a="http://schemas.openxmlformats.org/drawingml/2006/main" xmlns:r="http://schemas.openxmlformats.org/officeDocument/2006/relationships" xmlns:p="http://schemas.openxmlformats.org/presentationml/2006/main">
  <p:tag name="TEXTZ '" val="-2.147484E+09"/>
</p:tagLst>
</file>

<file path=ppt/tags/tag99.xml><?xml version="1.0" encoding="utf-8"?>
<p:tagLst xmlns:a="http://schemas.openxmlformats.org/drawingml/2006/main" xmlns:r="http://schemas.openxmlformats.org/officeDocument/2006/relationships" xmlns:p="http://schemas.openxmlformats.org/presentationml/2006/main">
  <p:tag name="TEXTZ '" val="-2.147484E+09"/>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v25vlode">
      <a:majorFont>
        <a:latin typeface="Alimama ShuHeiTi"/>
        <a:ea typeface="微软雅黑"/>
        <a:cs typeface=""/>
      </a:majorFont>
      <a:minorFont>
        <a:latin typeface="Alimama ShuHeiTi"/>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1487</Words>
  <Application>Microsoft Office PowerPoint</Application>
  <PresentationFormat>宽屏</PresentationFormat>
  <Paragraphs>291</Paragraphs>
  <Slides>20</Slides>
  <Notes>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20</vt:i4>
      </vt:variant>
    </vt:vector>
  </HeadingPairs>
  <TitlesOfParts>
    <vt:vector size="25" baseType="lpstr">
      <vt:lpstr>Alimama ShuHeiTi</vt:lpstr>
      <vt:lpstr>等线</vt:lpstr>
      <vt:lpstr>Arial</vt:lpstr>
      <vt:lpstr>Wingdings</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jingtao hu</cp:lastModifiedBy>
  <cp:revision>1</cp:revision>
  <dcterms:created xsi:type="dcterms:W3CDTF">2023-08-09T12:44:00Z</dcterms:created>
  <dcterms:modified xsi:type="dcterms:W3CDTF">2024-09-15T02:39:35Z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A3667E6B9A6D471D90E03047375BBFBA_13</vt:lpwstr>
  </property>
  <property fmtid="{D5CDD505-2E9C-101B-9397-08002B2CF9AE}" pid="3" name="KSOProductBuildVer">
    <vt:lpwstr>2052-12.1.0.16417</vt:lpwstr>
  </property>
</Properties>
</file>