
<file path=[Content_Types].xml><?xml version="1.0" encoding="utf-8"?>
<Types xmlns="http://schemas.openxmlformats.org/package/2006/content-types">
  <Default Extension="png" ContentType="image/png"/>
  <Default Extension="jpeg" ContentType="image/jpe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387" r:id="rId3"/>
    <p:sldId id="308" r:id="rId5"/>
    <p:sldId id="310" r:id="rId6"/>
    <p:sldId id="267" r:id="rId7"/>
    <p:sldId id="389" r:id="rId8"/>
    <p:sldId id="268" r:id="rId9"/>
    <p:sldId id="369" r:id="rId10"/>
    <p:sldId id="271" r:id="rId11"/>
    <p:sldId id="332" r:id="rId12"/>
    <p:sldId id="269" r:id="rId13"/>
    <p:sldId id="370" r:id="rId14"/>
    <p:sldId id="273" r:id="rId15"/>
    <p:sldId id="272" r:id="rId16"/>
    <p:sldId id="274" r:id="rId17"/>
    <p:sldId id="371" r:id="rId18"/>
    <p:sldId id="275" r:id="rId19"/>
    <p:sldId id="276" r:id="rId20"/>
    <p:sldId id="277" r:id="rId21"/>
    <p:sldId id="35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8971"/>
    <a:srgbClr val="7A7280"/>
    <a:srgbClr val="97A38D"/>
    <a:srgbClr val="DDE6E1"/>
    <a:srgbClr val="B7C3B5"/>
    <a:srgbClr val="939290"/>
    <a:srgbClr val="C0BEC1"/>
    <a:srgbClr val="B0AFB4"/>
    <a:srgbClr val="A29988"/>
    <a:srgbClr val="F0ED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58" d="100"/>
          <a:sy n="58" d="100"/>
        </p:scale>
        <p:origin x="834" y="96"/>
      </p:cViewPr>
      <p:guideLst>
        <p:guide orient="horz" pos="219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solidFill>
                <a:srgbClr val="A29988"/>
              </a:solidFill>
              <a:latin typeface="微软雅黑" panose="020B0503020204020204" charset="-122"/>
              <a:ea typeface="微软雅黑" panose="020B0503020204020204" charset="-122"/>
              <a:sym typeface="+mn-ea"/>
            </a:endParaRPr>
          </a:p>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E6E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62.xml"/><Relationship Id="rId5" Type="http://schemas.openxmlformats.org/officeDocument/2006/relationships/image" Target="../media/image2.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1.sv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2.svg"/><Relationship Id="rId2" Type="http://schemas.openxmlformats.org/officeDocument/2006/relationships/image" Target="../media/image3.pn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3.pn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tags" Target="../tags/tag77.xml"/><Relationship Id="rId2" Type="http://schemas.openxmlformats.org/officeDocument/2006/relationships/image" Target="../media/image7.sv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image" Target="../media/image11.svg"/><Relationship Id="rId7" Type="http://schemas.openxmlformats.org/officeDocument/2006/relationships/image" Target="../media/image13.png"/><Relationship Id="rId6" Type="http://schemas.openxmlformats.org/officeDocument/2006/relationships/image" Target="../media/image10.svg"/><Relationship Id="rId5" Type="http://schemas.openxmlformats.org/officeDocument/2006/relationships/image" Target="../media/image12.png"/><Relationship Id="rId4" Type="http://schemas.openxmlformats.org/officeDocument/2006/relationships/image" Target="../media/image9.svg"/><Relationship Id="rId3" Type="http://schemas.openxmlformats.org/officeDocument/2006/relationships/image" Target="../media/image11.png"/><Relationship Id="rId2" Type="http://schemas.openxmlformats.org/officeDocument/2006/relationships/image" Target="../media/image8.svg"/><Relationship Id="rId12" Type="http://schemas.openxmlformats.org/officeDocument/2006/relationships/notesSlide" Target="../notesSlides/notesSlide17.xml"/><Relationship Id="rId11" Type="http://schemas.openxmlformats.org/officeDocument/2006/relationships/slideLayout" Target="../slideLayouts/slideLayout1.xml"/><Relationship Id="rId10" Type="http://schemas.openxmlformats.org/officeDocument/2006/relationships/tags" Target="../tags/tag78.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3.png"/><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12.sv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image" Target="../media/image1.sv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image" Target="../media/image1.sv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image" Target="../media/image2.sv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66.xml"/><Relationship Id="rId3" Type="http://schemas.openxmlformats.org/officeDocument/2006/relationships/image" Target="../media/image2.svg"/><Relationship Id="rId2" Type="http://schemas.openxmlformats.org/officeDocument/2006/relationships/image" Target="../media/image3.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67.xml"/><Relationship Id="rId3" Type="http://schemas.openxmlformats.org/officeDocument/2006/relationships/image" Target="../media/image2.svg"/><Relationship Id="rId2" Type="http://schemas.openxmlformats.org/officeDocument/2006/relationships/image" Target="../media/image3.pn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68.xml"/><Relationship Id="rId2" Type="http://schemas.openxmlformats.org/officeDocument/2006/relationships/image" Target="../media/image1.sv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69.xml"/><Relationship Id="rId3" Type="http://schemas.openxmlformats.org/officeDocument/2006/relationships/image" Target="../media/image4.jpeg"/><Relationship Id="rId2" Type="http://schemas.openxmlformats.org/officeDocument/2006/relationships/image" Target="../media/image2.sv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image" Target="../media/image6.svg"/><Relationship Id="rId7" Type="http://schemas.openxmlformats.org/officeDocument/2006/relationships/image" Target="../media/image8.png"/><Relationship Id="rId6" Type="http://schemas.openxmlformats.org/officeDocument/2006/relationships/image" Target="../media/image5.svg"/><Relationship Id="rId5" Type="http://schemas.openxmlformats.org/officeDocument/2006/relationships/image" Target="../media/image7.png"/><Relationship Id="rId4" Type="http://schemas.openxmlformats.org/officeDocument/2006/relationships/image" Target="../media/image4.svg"/><Relationship Id="rId3" Type="http://schemas.openxmlformats.org/officeDocument/2006/relationships/image" Target="../media/image6.png"/><Relationship Id="rId2" Type="http://schemas.openxmlformats.org/officeDocument/2006/relationships/image" Target="../media/image3.svg"/><Relationship Id="rId13" Type="http://schemas.openxmlformats.org/officeDocument/2006/relationships/notesSlide" Target="../notesSlides/notesSlide9.xml"/><Relationship Id="rId12" Type="http://schemas.openxmlformats.org/officeDocument/2006/relationships/slideLayout" Target="../slideLayouts/slideLayout1.xml"/><Relationship Id="rId11" Type="http://schemas.openxmlformats.org/officeDocument/2006/relationships/tags" Target="../tags/tag70.xml"/><Relationship Id="rId10" Type="http://schemas.openxmlformats.org/officeDocument/2006/relationships/image" Target="../media/image2.sv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13" name="图片 12"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487545" y="2616200"/>
            <a:ext cx="3216910" cy="1045210"/>
          </a:xfrm>
          <a:prstGeom prst="rect">
            <a:avLst/>
          </a:prstGeom>
          <a:noFill/>
        </p:spPr>
        <p:txBody>
          <a:bodyPr wrap="square" rtlCol="0">
            <a:spAutoFit/>
          </a:bodyPr>
          <a:lstStyle/>
          <a:p>
            <a:pPr algn="dist"/>
            <a:r>
              <a:rPr lang="zh-CN" altLang="en-US" sz="4400" b="1">
                <a:solidFill>
                  <a:srgbClr val="7D8971"/>
                </a:solidFill>
                <a:latin typeface="微软雅黑" panose="020B0503020204020204" charset="-122"/>
                <a:ea typeface="微软雅黑" panose="020B0503020204020204" charset="-122"/>
                <a:cs typeface="微软雅黑" panose="020B0503020204020204" charset="-122"/>
              </a:rPr>
              <a:t>莫兰迪色系</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a:p>
            <a:pPr algn="dist"/>
            <a:r>
              <a:rPr lang="zh-CN" altLang="en-US" b="1">
                <a:solidFill>
                  <a:srgbClr val="7D8971"/>
                </a:solidFill>
                <a:latin typeface="微软雅黑" panose="020B0503020204020204" charset="-122"/>
                <a:ea typeface="微软雅黑" panose="020B0503020204020204" charset="-122"/>
                <a:cs typeface="微软雅黑" panose="020B0503020204020204" charset="-122"/>
              </a:rPr>
              <a:t>高级简约</a:t>
            </a:r>
            <a:r>
              <a:rPr lang="en-US" altLang="zh-CN" b="1">
                <a:solidFill>
                  <a:srgbClr val="7D8971"/>
                </a:solidFill>
                <a:latin typeface="微软雅黑" panose="020B0503020204020204" charset="-122"/>
                <a:ea typeface="微软雅黑" panose="020B0503020204020204" charset="-122"/>
                <a:cs typeface="微软雅黑" panose="020B0503020204020204" charset="-122"/>
              </a:rPr>
              <a:t>ppt</a:t>
            </a:r>
            <a:r>
              <a:rPr lang="zh-CN" altLang="en-US" b="1">
                <a:solidFill>
                  <a:srgbClr val="7D8971"/>
                </a:solidFill>
                <a:latin typeface="微软雅黑" panose="020B0503020204020204" charset="-122"/>
                <a:ea typeface="微软雅黑" panose="020B0503020204020204" charset="-122"/>
                <a:cs typeface="微软雅黑" panose="020B0503020204020204" charset="-122"/>
              </a:rPr>
              <a:t>模板</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20465" y="4331335"/>
            <a:ext cx="4751070" cy="275590"/>
          </a:xfrm>
          <a:prstGeom prst="rect">
            <a:avLst/>
          </a:prstGeom>
          <a:noFill/>
        </p:spPr>
        <p:txBody>
          <a:bodyPr wrap="square" rtlCol="0" anchor="t">
            <a:spAutoFit/>
          </a:bodyPr>
          <a:lstStyle/>
          <a:p>
            <a:pPr algn="dist"/>
            <a:r>
              <a:rPr lang="zh-CN" altLang="en-US" sz="1200">
                <a:solidFill>
                  <a:srgbClr val="7D8971"/>
                </a:solidFill>
                <a:latin typeface="微软雅黑" panose="020B0503020204020204" charset="-122"/>
                <a:ea typeface="微软雅黑" panose="020B0503020204020204" charset="-122"/>
              </a:rPr>
              <a:t>Morandi High-level Simple ppt Template</a:t>
            </a:r>
            <a:endParaRPr lang="zh-CN" altLang="en-US" sz="1200">
              <a:solidFill>
                <a:srgbClr val="7D8971"/>
              </a:solidFill>
              <a:latin typeface="微软雅黑" panose="020B0503020204020204" charset="-122"/>
              <a:ea typeface="微软雅黑" panose="020B0503020204020204" charset="-122"/>
            </a:endParaRPr>
          </a:p>
        </p:txBody>
      </p:sp>
      <p:pic>
        <p:nvPicPr>
          <p:cNvPr id="14" name="图片 13"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pic>
        <p:nvPicPr>
          <p:cNvPr id="6" name="嗨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35255" y="-876300"/>
            <a:ext cx="609600" cy="609600"/>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45" y="3384550"/>
            <a:ext cx="12183745" cy="3475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plant-3698820_1280"/>
          <p:cNvPicPr>
            <a:picLocks noChangeAspect="1"/>
          </p:cNvPicPr>
          <p:nvPr/>
        </p:nvPicPr>
        <p:blipFill>
          <a:blip r:embed="rId1"/>
          <a:stretch>
            <a:fillRect/>
          </a:stretch>
        </p:blipFill>
        <p:spPr>
          <a:xfrm>
            <a:off x="6637020" y="1844040"/>
            <a:ext cx="4660265" cy="3105150"/>
          </a:xfrm>
          <a:prstGeom prst="rect">
            <a:avLst/>
          </a:prstGeom>
          <a:ln>
            <a:solidFill>
              <a:srgbClr val="97A38D"/>
            </a:solidFill>
          </a:ln>
        </p:spPr>
      </p:pic>
      <p:sp>
        <p:nvSpPr>
          <p:cNvPr id="25" name="文本框 24"/>
          <p:cNvSpPr txBox="1"/>
          <p:nvPr/>
        </p:nvSpPr>
        <p:spPr>
          <a:xfrm>
            <a:off x="782955" y="1844040"/>
            <a:ext cx="2536190" cy="583565"/>
          </a:xfrm>
          <a:prstGeom prst="rect">
            <a:avLst/>
          </a:prstGeom>
          <a:noFill/>
        </p:spPr>
        <p:txBody>
          <a:bodyPr wrap="square" rtlCol="0" anchor="t">
            <a:spAutoFit/>
          </a:bodyPr>
          <a:lstStyle/>
          <a:p>
            <a:pPr algn="l"/>
            <a:r>
              <a:rPr lang="zh-CN" altLang="en-US" b="1">
                <a:solidFill>
                  <a:srgbClr val="7D8971"/>
                </a:solidFill>
                <a:latin typeface="微软雅黑" panose="020B0503020204020204" charset="-122"/>
                <a:ea typeface="微软雅黑" panose="020B0503020204020204" charset="-122"/>
                <a:sym typeface="+mn-ea"/>
              </a:rPr>
              <a:t>请在此输入文字</a:t>
            </a:r>
            <a:endParaRPr lang="zh-CN" altLang="en-US" b="1">
              <a:solidFill>
                <a:srgbClr val="7D8971"/>
              </a:solidFill>
              <a:latin typeface="微软雅黑" panose="020B0503020204020204" charset="-122"/>
              <a:ea typeface="微软雅黑" panose="020B0503020204020204" charset="-122"/>
              <a:sym typeface="+mn-ea"/>
            </a:endParaRPr>
          </a:p>
          <a:p>
            <a:pPr algn="l"/>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7D8971"/>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782955" y="3819525"/>
            <a:ext cx="507682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2" name="文本框 1"/>
          <p:cNvSpPr txBox="1"/>
          <p:nvPr/>
        </p:nvSpPr>
        <p:spPr>
          <a:xfrm>
            <a:off x="782955" y="4959985"/>
            <a:ext cx="507682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5" name="文本框 4"/>
          <p:cNvSpPr txBox="1"/>
          <p:nvPr/>
        </p:nvSpPr>
        <p:spPr>
          <a:xfrm>
            <a:off x="8724900" y="5236845"/>
            <a:ext cx="2572385" cy="645160"/>
          </a:xfrm>
          <a:prstGeom prst="rect">
            <a:avLst/>
          </a:prstGeom>
          <a:noFill/>
        </p:spPr>
        <p:txBody>
          <a:bodyPr wrap="square" rtlCol="0" anchor="t">
            <a:spAutoFit/>
          </a:bodyPr>
          <a:lstStyle/>
          <a:p>
            <a:pPr algn="r">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a:t>
            </a:r>
            <a:endParaRPr lang="zh-CN" altLang="en-US" sz="1200">
              <a:solidFill>
                <a:srgbClr val="7D8971"/>
              </a:solidFill>
              <a:latin typeface="微软雅黑" panose="020B0503020204020204" charset="-122"/>
              <a:ea typeface="微软雅黑" panose="020B0503020204020204" charset="-122"/>
              <a:sym typeface="+mn-ea"/>
            </a:endParaRPr>
          </a:p>
          <a:p>
            <a:pPr algn="r">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nvGrpSpPr>
          <p:cNvPr id="6" name="组合 5"/>
          <p:cNvGrpSpPr/>
          <p:nvPr/>
        </p:nvGrpSpPr>
        <p:grpSpPr>
          <a:xfrm>
            <a:off x="3810" y="159385"/>
            <a:ext cx="2143125" cy="740410"/>
            <a:chOff x="6" y="251"/>
            <a:chExt cx="3375" cy="1166"/>
          </a:xfrm>
        </p:grpSpPr>
        <p:pic>
          <p:nvPicPr>
            <p:cNvPr id="7" name="图片 6"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8" name="文本框 7"/>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7D8971"/>
                </a:solidFill>
                <a:latin typeface="微软雅黑" panose="020B0503020204020204" charset="-122"/>
                <a:ea typeface="微软雅黑" panose="020B0503020204020204" charset="-122"/>
                <a:cs typeface="微软雅黑" panose="020B0503020204020204" charset="-122"/>
              </a:rPr>
              <a:t>请在此处输入标题三</a:t>
            </a:r>
            <a:endParaRPr lang="zh-CN" altLang="en-US" sz="2400">
              <a:solidFill>
                <a:srgbClr val="7D8971"/>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7D8971"/>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03</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64055" y="196786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1" name="文本框 10"/>
          <p:cNvSpPr txBox="1"/>
          <p:nvPr/>
        </p:nvSpPr>
        <p:spPr>
          <a:xfrm>
            <a:off x="1964055" y="429641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2" name="文本框 11"/>
          <p:cNvSpPr txBox="1"/>
          <p:nvPr/>
        </p:nvSpPr>
        <p:spPr>
          <a:xfrm>
            <a:off x="7607300" y="196786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3" name="文本框 12"/>
          <p:cNvSpPr txBox="1"/>
          <p:nvPr/>
        </p:nvSpPr>
        <p:spPr>
          <a:xfrm>
            <a:off x="7607300" y="429641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35" name="椭圆 34"/>
          <p:cNvSpPr/>
          <p:nvPr/>
        </p:nvSpPr>
        <p:spPr>
          <a:xfrm>
            <a:off x="988695" y="2090420"/>
            <a:ext cx="817245" cy="817245"/>
          </a:xfrm>
          <a:prstGeom prst="ellipse">
            <a:avLst/>
          </a:prstGeom>
          <a:noFill/>
          <a:ln w="88900">
            <a:solidFill>
              <a:srgbClr val="7D89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7D8971"/>
                </a:solidFill>
                <a:latin typeface="微软雅黑" panose="020B0503020204020204" charset="-122"/>
                <a:ea typeface="微软雅黑" panose="020B0503020204020204" charset="-122"/>
              </a:rPr>
              <a:t>01</a:t>
            </a:r>
            <a:endParaRPr lang="en-US" altLang="zh-CN" sz="2400">
              <a:solidFill>
                <a:srgbClr val="7D8971"/>
              </a:solidFill>
              <a:latin typeface="微软雅黑" panose="020B0503020204020204" charset="-122"/>
              <a:ea typeface="微软雅黑" panose="020B0503020204020204" charset="-122"/>
            </a:endParaRPr>
          </a:p>
        </p:txBody>
      </p:sp>
      <p:sp>
        <p:nvSpPr>
          <p:cNvPr id="37" name="椭圆 36"/>
          <p:cNvSpPr/>
          <p:nvPr/>
        </p:nvSpPr>
        <p:spPr>
          <a:xfrm>
            <a:off x="988695" y="4415790"/>
            <a:ext cx="817245" cy="817245"/>
          </a:xfrm>
          <a:prstGeom prst="ellipse">
            <a:avLst/>
          </a:prstGeom>
          <a:noFill/>
          <a:ln w="88900">
            <a:solidFill>
              <a:srgbClr val="7D89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7D8971"/>
                </a:solidFill>
                <a:latin typeface="微软雅黑" panose="020B0503020204020204" charset="-122"/>
                <a:ea typeface="微软雅黑" panose="020B0503020204020204" charset="-122"/>
              </a:rPr>
              <a:t>03</a:t>
            </a:r>
            <a:endParaRPr lang="en-US" altLang="zh-CN" sz="2400">
              <a:solidFill>
                <a:srgbClr val="7D8971"/>
              </a:solidFill>
              <a:latin typeface="微软雅黑" panose="020B0503020204020204" charset="-122"/>
              <a:ea typeface="微软雅黑" panose="020B0503020204020204" charset="-122"/>
            </a:endParaRPr>
          </a:p>
        </p:txBody>
      </p:sp>
      <p:sp>
        <p:nvSpPr>
          <p:cNvPr id="38" name="椭圆 37"/>
          <p:cNvSpPr/>
          <p:nvPr/>
        </p:nvSpPr>
        <p:spPr>
          <a:xfrm>
            <a:off x="6668135" y="2090420"/>
            <a:ext cx="817245" cy="817245"/>
          </a:xfrm>
          <a:prstGeom prst="ellipse">
            <a:avLst/>
          </a:prstGeom>
          <a:noFill/>
          <a:ln w="88900">
            <a:solidFill>
              <a:srgbClr val="7D89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7D8971"/>
                </a:solidFill>
                <a:latin typeface="微软雅黑" panose="020B0503020204020204" charset="-122"/>
                <a:ea typeface="微软雅黑" panose="020B0503020204020204" charset="-122"/>
              </a:rPr>
              <a:t>02</a:t>
            </a:r>
            <a:endParaRPr lang="en-US" altLang="zh-CN" sz="2400">
              <a:solidFill>
                <a:srgbClr val="7D8971"/>
              </a:solidFill>
              <a:latin typeface="微软雅黑" panose="020B0503020204020204" charset="-122"/>
              <a:ea typeface="微软雅黑" panose="020B0503020204020204" charset="-122"/>
            </a:endParaRPr>
          </a:p>
        </p:txBody>
      </p:sp>
      <p:sp>
        <p:nvSpPr>
          <p:cNvPr id="39" name="椭圆 38"/>
          <p:cNvSpPr/>
          <p:nvPr/>
        </p:nvSpPr>
        <p:spPr>
          <a:xfrm>
            <a:off x="6668135" y="4415790"/>
            <a:ext cx="817245" cy="817245"/>
          </a:xfrm>
          <a:prstGeom prst="ellipse">
            <a:avLst/>
          </a:prstGeom>
          <a:noFill/>
          <a:ln w="88900">
            <a:solidFill>
              <a:srgbClr val="7D89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7D8971"/>
                </a:solidFill>
                <a:latin typeface="微软雅黑" panose="020B0503020204020204" charset="-122"/>
                <a:ea typeface="微软雅黑" panose="020B0503020204020204" charset="-122"/>
              </a:rPr>
              <a:t>04</a:t>
            </a:r>
            <a:endParaRPr lang="en-US" altLang="zh-CN" sz="2400">
              <a:solidFill>
                <a:srgbClr val="7D8971"/>
              </a:solidFill>
              <a:latin typeface="微软雅黑" panose="020B0503020204020204" charset="-122"/>
              <a:ea typeface="微软雅黑" panose="020B0503020204020204" charset="-122"/>
            </a:endParaRPr>
          </a:p>
        </p:txBody>
      </p:sp>
      <p:grpSp>
        <p:nvGrpSpPr>
          <p:cNvPr id="6" name="组合 5"/>
          <p:cNvGrpSpPr/>
          <p:nvPr/>
        </p:nvGrpSpPr>
        <p:grpSpPr>
          <a:xfrm>
            <a:off x="3810" y="159385"/>
            <a:ext cx="2143125" cy="740410"/>
            <a:chOff x="6" y="251"/>
            <a:chExt cx="3375" cy="1166"/>
          </a:xfrm>
        </p:grpSpPr>
        <p:pic>
          <p:nvPicPr>
            <p:cNvPr id="7" name="图片 6" descr="3633058"/>
            <p:cNvPicPr>
              <a:picLocks noChangeAspect="1"/>
            </p:cNvPicPr>
            <p:nvPr/>
          </p:nvPicPr>
          <p:blipFill>
            <a:blip r:embed="rId1"/>
            <a:stretch>
              <a:fillRect/>
            </a:stretch>
          </p:blipFill>
          <p:spPr>
            <a:xfrm rot="16200000">
              <a:off x="-294" y="551"/>
              <a:ext cx="1166" cy="567"/>
            </a:xfrm>
            <a:prstGeom prst="rect">
              <a:avLst/>
            </a:prstGeom>
          </p:spPr>
        </p:pic>
        <p:sp>
          <p:nvSpPr>
            <p:cNvPr id="8" name="文本框 7"/>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739140" y="2917190"/>
            <a:ext cx="4888865" cy="101473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41" name="圆角矩形 40"/>
          <p:cNvSpPr/>
          <p:nvPr/>
        </p:nvSpPr>
        <p:spPr>
          <a:xfrm>
            <a:off x="6087110" y="2069465"/>
            <a:ext cx="5288915" cy="3709670"/>
          </a:xfrm>
          <a:prstGeom prst="roundRect">
            <a:avLst>
              <a:gd name="adj" fmla="val 47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男人"/>
          <p:cNvSpPr/>
          <p:nvPr/>
        </p:nvSpPr>
        <p:spPr bwMode="auto">
          <a:xfrm>
            <a:off x="850900" y="2444750"/>
            <a:ext cx="590550" cy="472440"/>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rgbClr val="7D897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22"/>
          <p:cNvSpPr txBox="1"/>
          <p:nvPr/>
        </p:nvSpPr>
        <p:spPr>
          <a:xfrm>
            <a:off x="6517640" y="3774440"/>
            <a:ext cx="4542790" cy="1522095"/>
          </a:xfrm>
          <a:prstGeom prst="rect">
            <a:avLst/>
          </a:prstGeom>
          <a:noFill/>
        </p:spPr>
        <p:txBody>
          <a:bodyPr wrap="square" rtlCol="0" anchor="t">
            <a:spAutoFit/>
          </a:bodyPr>
          <a:lstStyle/>
          <a:p>
            <a:pPr algn="just">
              <a:lnSpc>
                <a:spcPct val="150000"/>
              </a:lnSpc>
              <a:spcBef>
                <a:spcPts val="0"/>
              </a:spcBef>
              <a:spcAft>
                <a:spcPts val="0"/>
              </a:spcAft>
            </a:pPr>
            <a:r>
              <a:rPr lang="zh-CN" altLang="en-US" sz="14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输入文字请在此输入文字此输入文字请在此输入文字请在此输入文字请此输入文字请在此输入文字请在此输入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9" name="文本框 8"/>
          <p:cNvSpPr txBox="1"/>
          <p:nvPr/>
        </p:nvSpPr>
        <p:spPr>
          <a:xfrm>
            <a:off x="8524240" y="2506345"/>
            <a:ext cx="2536190" cy="583565"/>
          </a:xfrm>
          <a:prstGeom prst="rect">
            <a:avLst/>
          </a:prstGeom>
          <a:noFill/>
        </p:spPr>
        <p:txBody>
          <a:bodyPr wrap="square" rtlCol="0" anchor="t">
            <a:spAutoFit/>
          </a:bodyPr>
          <a:lstStyle/>
          <a:p>
            <a:pPr algn="r"/>
            <a:r>
              <a:rPr lang="zh-CN" altLang="en-US" b="1">
                <a:solidFill>
                  <a:srgbClr val="7D8971"/>
                </a:solidFill>
                <a:latin typeface="微软雅黑" panose="020B0503020204020204" charset="-122"/>
                <a:ea typeface="微软雅黑" panose="020B0503020204020204" charset="-122"/>
                <a:sym typeface="+mn-ea"/>
              </a:rPr>
              <a:t>请在此输入文字</a:t>
            </a:r>
            <a:endParaRPr lang="zh-CN" altLang="en-US" b="1">
              <a:solidFill>
                <a:srgbClr val="7D8971"/>
              </a:solidFill>
              <a:latin typeface="微软雅黑" panose="020B0503020204020204" charset="-122"/>
              <a:ea typeface="微软雅黑" panose="020B0503020204020204" charset="-122"/>
              <a:sym typeface="+mn-ea"/>
            </a:endParaRPr>
          </a:p>
          <a:p>
            <a:pPr algn="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7D8971"/>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endParaRPr>
          </a:p>
        </p:txBody>
      </p:sp>
      <p:sp>
        <p:nvSpPr>
          <p:cNvPr id="6" name="圆角矩形 5"/>
          <p:cNvSpPr/>
          <p:nvPr/>
        </p:nvSpPr>
        <p:spPr>
          <a:xfrm>
            <a:off x="798195" y="4135755"/>
            <a:ext cx="4830445" cy="1637030"/>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14425" y="4493260"/>
            <a:ext cx="4198620"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nvGrpSpPr>
          <p:cNvPr id="2" name="组合 1"/>
          <p:cNvGrpSpPr/>
          <p:nvPr/>
        </p:nvGrpSpPr>
        <p:grpSpPr>
          <a:xfrm>
            <a:off x="3810" y="159385"/>
            <a:ext cx="2143125" cy="740410"/>
            <a:chOff x="6" y="251"/>
            <a:chExt cx="3375" cy="1166"/>
          </a:xfrm>
        </p:grpSpPr>
        <p:pic>
          <p:nvPicPr>
            <p:cNvPr id="7" name="图片 6" descr="3633058"/>
            <p:cNvPicPr>
              <a:picLocks noChangeAspect="1"/>
            </p:cNvPicPr>
            <p:nvPr/>
          </p:nvPicPr>
          <p:blipFill>
            <a:blip r:embed="rId1"/>
            <a:stretch>
              <a:fillRect/>
            </a:stretch>
          </p:blipFill>
          <p:spPr>
            <a:xfrm rot="16200000">
              <a:off x="-294" y="551"/>
              <a:ext cx="1166" cy="567"/>
            </a:xfrm>
            <a:prstGeom prst="rect">
              <a:avLst/>
            </a:prstGeom>
          </p:spPr>
        </p:pic>
        <p:sp>
          <p:nvSpPr>
            <p:cNvPr id="8" name="文本框 7"/>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82030" y="-8890"/>
            <a:ext cx="6106795" cy="6857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795385" y="1972310"/>
            <a:ext cx="2839720" cy="156845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9" name="文本框 8"/>
          <p:cNvSpPr txBox="1"/>
          <p:nvPr/>
        </p:nvSpPr>
        <p:spPr>
          <a:xfrm>
            <a:off x="589280" y="2138680"/>
            <a:ext cx="2536190" cy="583565"/>
          </a:xfrm>
          <a:prstGeom prst="rect">
            <a:avLst/>
          </a:prstGeom>
          <a:noFill/>
        </p:spPr>
        <p:txBody>
          <a:bodyPr wrap="square" rtlCol="0" anchor="t">
            <a:spAutoFit/>
          </a:bodyPr>
          <a:lstStyle/>
          <a:p>
            <a:pPr algn="l"/>
            <a:r>
              <a:rPr lang="zh-CN" altLang="en-US" b="1">
                <a:solidFill>
                  <a:srgbClr val="7D8971"/>
                </a:solidFill>
                <a:latin typeface="微软雅黑" panose="020B0503020204020204" charset="-122"/>
                <a:ea typeface="微软雅黑" panose="020B0503020204020204" charset="-122"/>
                <a:sym typeface="+mn-ea"/>
              </a:rPr>
              <a:t>请在此输入文字</a:t>
            </a:r>
            <a:endParaRPr lang="zh-CN" altLang="en-US" b="1">
              <a:solidFill>
                <a:srgbClr val="7D8971"/>
              </a:solidFill>
              <a:latin typeface="微软雅黑" panose="020B0503020204020204" charset="-122"/>
              <a:ea typeface="微软雅黑" panose="020B0503020204020204" charset="-122"/>
              <a:sym typeface="+mn-ea"/>
            </a:endParaRPr>
          </a:p>
          <a:p>
            <a:pPr algn="l"/>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7D8971"/>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endParaRPr>
          </a:p>
        </p:txBody>
      </p:sp>
      <p:pic>
        <p:nvPicPr>
          <p:cNvPr id="18" name="图片 17" descr="plant-3698820_1280"/>
          <p:cNvPicPr>
            <a:picLocks noChangeAspect="1"/>
          </p:cNvPicPr>
          <p:nvPr/>
        </p:nvPicPr>
        <p:blipFill>
          <a:blip r:embed="rId1"/>
          <a:stretch>
            <a:fillRect/>
          </a:stretch>
        </p:blipFill>
        <p:spPr>
          <a:xfrm>
            <a:off x="3855720" y="2205355"/>
            <a:ext cx="4480560" cy="2985770"/>
          </a:xfrm>
          <a:prstGeom prst="rect">
            <a:avLst/>
          </a:prstGeom>
          <a:ln>
            <a:solidFill>
              <a:srgbClr val="7D8971"/>
            </a:solidFill>
          </a:ln>
        </p:spPr>
      </p:pic>
      <p:sp>
        <p:nvSpPr>
          <p:cNvPr id="10" name="文本框 9"/>
          <p:cNvSpPr txBox="1"/>
          <p:nvPr/>
        </p:nvSpPr>
        <p:spPr>
          <a:xfrm>
            <a:off x="589280" y="4044950"/>
            <a:ext cx="2839720" cy="119888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1" name="文本框 10"/>
          <p:cNvSpPr txBox="1"/>
          <p:nvPr/>
        </p:nvSpPr>
        <p:spPr>
          <a:xfrm>
            <a:off x="8795385" y="3784600"/>
            <a:ext cx="2839720" cy="156845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nvGrpSpPr>
          <p:cNvPr id="6" name="组合 5"/>
          <p:cNvGrpSpPr/>
          <p:nvPr/>
        </p:nvGrpSpPr>
        <p:grpSpPr>
          <a:xfrm>
            <a:off x="3810" y="159385"/>
            <a:ext cx="2143125" cy="740410"/>
            <a:chOff x="6" y="251"/>
            <a:chExt cx="3375" cy="1166"/>
          </a:xfrm>
        </p:grpSpPr>
        <p:pic>
          <p:nvPicPr>
            <p:cNvPr id="5" name="图片 4" descr="3633058"/>
            <p:cNvPicPr>
              <a:picLocks noChangeAspect="1"/>
            </p:cNvPicPr>
            <p:nvPr/>
          </p:nvPicPr>
          <p:blipFill>
            <a:blip r:embed="rId2"/>
            <a:stretch>
              <a:fillRect/>
            </a:stretch>
          </p:blipFill>
          <p:spPr>
            <a:xfrm rot="16200000">
              <a:off x="-294" y="551"/>
              <a:ext cx="1166" cy="567"/>
            </a:xfrm>
            <a:prstGeom prst="rect">
              <a:avLst/>
            </a:prstGeom>
          </p:spPr>
        </p:pic>
        <p:sp>
          <p:nvSpPr>
            <p:cNvPr id="8" name="文本框 7"/>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7D8971"/>
                </a:solidFill>
                <a:latin typeface="微软雅黑" panose="020B0503020204020204" charset="-122"/>
                <a:ea typeface="微软雅黑" panose="020B0503020204020204" charset="-122"/>
                <a:cs typeface="微软雅黑" panose="020B0503020204020204" charset="-122"/>
              </a:rPr>
              <a:t>请在此处输入标题四</a:t>
            </a:r>
            <a:endParaRPr lang="zh-CN" altLang="en-US" sz="2400">
              <a:solidFill>
                <a:srgbClr val="7D8971"/>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7D8971"/>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04</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10" y="159385"/>
            <a:ext cx="2143125" cy="740410"/>
            <a:chOff x="6" y="251"/>
            <a:chExt cx="3375" cy="1166"/>
          </a:xfrm>
        </p:grpSpPr>
        <p:pic>
          <p:nvPicPr>
            <p:cNvPr id="22" name="图片 21"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9" name="文本框 8"/>
            <p:cNvSpPr txBox="1"/>
            <p:nvPr/>
          </p:nvSpPr>
          <p:spPr>
            <a:xfrm>
              <a:off x="573" y="545"/>
              <a:ext cx="2808" cy="580"/>
            </a:xfrm>
            <a:prstGeom prst="rect">
              <a:avLst/>
            </a:prstGeom>
            <a:noFill/>
          </p:spPr>
          <p:txBody>
            <a:bodyPr wrap="none" rtlCol="0" anchor="t">
              <a:spAutoFit/>
            </a:bodyPr>
            <a:lstStyle/>
            <a:p>
              <a:r>
                <a:rPr lang="zh-CN" altLang="en-US" b="1">
                  <a:solidFill>
                    <a:srgbClr val="A29988"/>
                  </a:solidFill>
                  <a:latin typeface="微软雅黑" panose="020B0503020204020204" charset="-122"/>
                  <a:ea typeface="微软雅黑" panose="020B0503020204020204" charset="-122"/>
                  <a:sym typeface="+mn-ea"/>
                </a:rPr>
                <a:t>请在此输入标题</a:t>
              </a:r>
              <a:endParaRPr lang="zh-CN" altLang="en-US" b="1">
                <a:solidFill>
                  <a:srgbClr val="A29988"/>
                </a:solidFill>
                <a:latin typeface="微软雅黑" panose="020B0503020204020204" charset="-122"/>
                <a:ea typeface="微软雅黑" panose="020B0503020204020204" charset="-122"/>
                <a:sym typeface="+mn-ea"/>
              </a:endParaRPr>
            </a:p>
          </p:txBody>
        </p:sp>
      </p:grpSp>
      <p:grpSp>
        <p:nvGrpSpPr>
          <p:cNvPr id="17" name="组合 16"/>
          <p:cNvGrpSpPr/>
          <p:nvPr/>
        </p:nvGrpSpPr>
        <p:grpSpPr>
          <a:xfrm>
            <a:off x="1276985" y="1848485"/>
            <a:ext cx="2727960" cy="3855720"/>
            <a:chOff x="5304" y="3125"/>
            <a:chExt cx="4296" cy="6072"/>
          </a:xfrm>
        </p:grpSpPr>
        <p:grpSp>
          <p:nvGrpSpPr>
            <p:cNvPr id="12" name="组合 11"/>
            <p:cNvGrpSpPr/>
            <p:nvPr/>
          </p:nvGrpSpPr>
          <p:grpSpPr>
            <a:xfrm>
              <a:off x="5304" y="3125"/>
              <a:ext cx="4296" cy="6073"/>
              <a:chOff x="7452" y="3360"/>
              <a:chExt cx="4296" cy="6073"/>
            </a:xfrm>
          </p:grpSpPr>
          <p:sp>
            <p:nvSpPr>
              <p:cNvPr id="13" name="圆角矩形 12"/>
              <p:cNvSpPr/>
              <p:nvPr/>
            </p:nvSpPr>
            <p:spPr>
              <a:xfrm>
                <a:off x="7452" y="3360"/>
                <a:ext cx="4296" cy="6073"/>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885" y="5594"/>
                <a:ext cx="3431" cy="3343"/>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在此输入标题</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请在此输入文字请在此输入文字请在此输入文字请请在此输入文字请在此输入文字请在此输入文字请请在此输入文字请在此输入文字请在此输入文字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
          <p:nvSpPr>
            <p:cNvPr id="35" name="椭圆 34"/>
            <p:cNvSpPr/>
            <p:nvPr/>
          </p:nvSpPr>
          <p:spPr>
            <a:xfrm>
              <a:off x="6808" y="3792"/>
              <a:ext cx="1287" cy="1287"/>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微软雅黑" panose="020B0503020204020204" charset="-122"/>
                  <a:ea typeface="微软雅黑" panose="020B0503020204020204" charset="-122"/>
                </a:rPr>
                <a:t>01</a:t>
              </a:r>
              <a:endParaRPr lang="en-US" altLang="zh-CN" sz="2400">
                <a:solidFill>
                  <a:schemeClr val="bg1"/>
                </a:solidFill>
                <a:latin typeface="微软雅黑" panose="020B0503020204020204" charset="-122"/>
                <a:ea typeface="微软雅黑" panose="020B0503020204020204" charset="-122"/>
              </a:endParaRPr>
            </a:p>
          </p:txBody>
        </p:sp>
      </p:grpSp>
      <p:grpSp>
        <p:nvGrpSpPr>
          <p:cNvPr id="18" name="组合 17"/>
          <p:cNvGrpSpPr/>
          <p:nvPr/>
        </p:nvGrpSpPr>
        <p:grpSpPr>
          <a:xfrm>
            <a:off x="4732020" y="1848485"/>
            <a:ext cx="2727960" cy="3855720"/>
            <a:chOff x="5304" y="3125"/>
            <a:chExt cx="4296" cy="6072"/>
          </a:xfrm>
        </p:grpSpPr>
        <p:grpSp>
          <p:nvGrpSpPr>
            <p:cNvPr id="20" name="组合 19"/>
            <p:cNvGrpSpPr/>
            <p:nvPr/>
          </p:nvGrpSpPr>
          <p:grpSpPr>
            <a:xfrm>
              <a:off x="5304" y="3125"/>
              <a:ext cx="4296" cy="6073"/>
              <a:chOff x="7452" y="3360"/>
              <a:chExt cx="4296" cy="6073"/>
            </a:xfrm>
          </p:grpSpPr>
          <p:sp>
            <p:nvSpPr>
              <p:cNvPr id="21" name="圆角矩形 20"/>
              <p:cNvSpPr/>
              <p:nvPr/>
            </p:nvSpPr>
            <p:spPr>
              <a:xfrm>
                <a:off x="7452" y="3360"/>
                <a:ext cx="4296" cy="6073"/>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885" y="5594"/>
                <a:ext cx="3431" cy="3343"/>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在此输入标题</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请在此输入文字请在此输入文字请在此输入文字请请在此输入文字请在此输入文字请在此输入文字请请在此输入文字请在此输入文字请在此输入文字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
          <p:nvSpPr>
            <p:cNvPr id="24" name="椭圆 23"/>
            <p:cNvSpPr/>
            <p:nvPr/>
          </p:nvSpPr>
          <p:spPr>
            <a:xfrm>
              <a:off x="6808" y="3792"/>
              <a:ext cx="1287" cy="1287"/>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微软雅黑" panose="020B0503020204020204" charset="-122"/>
                  <a:ea typeface="微软雅黑" panose="020B0503020204020204" charset="-122"/>
                </a:rPr>
                <a:t>02</a:t>
              </a:r>
              <a:endParaRPr lang="en-US" altLang="zh-CN" sz="2400">
                <a:solidFill>
                  <a:schemeClr val="bg1"/>
                </a:solidFill>
                <a:latin typeface="微软雅黑" panose="020B0503020204020204" charset="-122"/>
                <a:ea typeface="微软雅黑" panose="020B0503020204020204" charset="-122"/>
              </a:endParaRPr>
            </a:p>
          </p:txBody>
        </p:sp>
      </p:grpSp>
      <p:grpSp>
        <p:nvGrpSpPr>
          <p:cNvPr id="25" name="组合 24"/>
          <p:cNvGrpSpPr/>
          <p:nvPr/>
        </p:nvGrpSpPr>
        <p:grpSpPr>
          <a:xfrm>
            <a:off x="8178800" y="1848485"/>
            <a:ext cx="2727960" cy="3855720"/>
            <a:chOff x="5304" y="3125"/>
            <a:chExt cx="4296" cy="6072"/>
          </a:xfrm>
        </p:grpSpPr>
        <p:grpSp>
          <p:nvGrpSpPr>
            <p:cNvPr id="26" name="组合 25"/>
            <p:cNvGrpSpPr/>
            <p:nvPr/>
          </p:nvGrpSpPr>
          <p:grpSpPr>
            <a:xfrm>
              <a:off x="5304" y="3125"/>
              <a:ext cx="4296" cy="6073"/>
              <a:chOff x="7452" y="3360"/>
              <a:chExt cx="4296" cy="6073"/>
            </a:xfrm>
          </p:grpSpPr>
          <p:sp>
            <p:nvSpPr>
              <p:cNvPr id="27" name="圆角矩形 26"/>
              <p:cNvSpPr/>
              <p:nvPr/>
            </p:nvSpPr>
            <p:spPr>
              <a:xfrm>
                <a:off x="7452" y="3360"/>
                <a:ext cx="4296" cy="6073"/>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7885" y="5594"/>
                <a:ext cx="3431" cy="3343"/>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在此输入标题</a:t>
                </a: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请在此输入文字请在此输入文字请在此输入文字请请在此输入文字请在此输入文字请在此输入文字请请在此输入文字请在此输入文字请在此输入文字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grpSp>
        <p:sp>
          <p:nvSpPr>
            <p:cNvPr id="32" name="椭圆 31"/>
            <p:cNvSpPr/>
            <p:nvPr/>
          </p:nvSpPr>
          <p:spPr>
            <a:xfrm>
              <a:off x="6808" y="3792"/>
              <a:ext cx="1287" cy="1287"/>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微软雅黑" panose="020B0503020204020204" charset="-122"/>
                  <a:ea typeface="微软雅黑" panose="020B0503020204020204" charset="-122"/>
                </a:rPr>
                <a:t>03</a:t>
              </a:r>
              <a:endParaRPr lang="en-US" altLang="zh-CN" sz="2400">
                <a:solidFill>
                  <a:schemeClr val="bg1"/>
                </a:solidFill>
                <a:latin typeface="微软雅黑" panose="020B0503020204020204" charset="-122"/>
                <a:ea typeface="微软雅黑" panose="020B0503020204020204" charset="-122"/>
              </a:endParaRPr>
            </a:p>
          </p:txBody>
        </p:sp>
      </p:gr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03300" y="2336165"/>
            <a:ext cx="762000" cy="762000"/>
          </a:xfrm>
          <a:prstGeom prst="roundRect">
            <a:avLst/>
          </a:prstGeom>
          <a:solidFill>
            <a:srgbClr val="7D8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21" name="圆角矩形 20"/>
          <p:cNvSpPr/>
          <p:nvPr/>
        </p:nvSpPr>
        <p:spPr>
          <a:xfrm>
            <a:off x="1003300" y="4482465"/>
            <a:ext cx="762000" cy="762000"/>
          </a:xfrm>
          <a:prstGeom prst="roundRect">
            <a:avLst/>
          </a:prstGeom>
          <a:solidFill>
            <a:srgbClr val="B7C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3" name="圆角矩形 2"/>
          <p:cNvSpPr/>
          <p:nvPr/>
        </p:nvSpPr>
        <p:spPr>
          <a:xfrm>
            <a:off x="6506210" y="2336165"/>
            <a:ext cx="762000" cy="762000"/>
          </a:xfrm>
          <a:prstGeom prst="roundRect">
            <a:avLst/>
          </a:prstGeom>
          <a:solidFill>
            <a:srgbClr val="B7C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Yu Gothic UI" panose="020B0500000000000000" charset="-128"/>
            </a:endParaRPr>
          </a:p>
        </p:txBody>
      </p:sp>
      <p:sp>
        <p:nvSpPr>
          <p:cNvPr id="4" name="圆角矩形 3"/>
          <p:cNvSpPr/>
          <p:nvPr/>
        </p:nvSpPr>
        <p:spPr>
          <a:xfrm>
            <a:off x="6569710" y="4482465"/>
            <a:ext cx="762000" cy="762000"/>
          </a:xfrm>
          <a:prstGeom prst="roundRect">
            <a:avLst/>
          </a:prstGeom>
          <a:solidFill>
            <a:srgbClr val="7D8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1985010" y="2220595"/>
            <a:ext cx="3768090" cy="975995"/>
          </a:xfrm>
          <a:prstGeom prst="rect">
            <a:avLst/>
          </a:prstGeom>
          <a:noFill/>
        </p:spPr>
        <p:txBody>
          <a:bodyPr wrap="square" rtlCol="0">
            <a:spAutoFit/>
          </a:bodyPr>
          <a:lstStyle/>
          <a:p>
            <a:pPr algn="just">
              <a:lnSpc>
                <a:spcPct val="125000"/>
              </a:lnSpc>
            </a:pPr>
            <a:r>
              <a:rPr lang="zh-CN" altLang="en-US" b="1" dirty="0">
                <a:solidFill>
                  <a:srgbClr val="7D897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7D897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7D8971"/>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86650" y="2220595"/>
            <a:ext cx="3742690" cy="975995"/>
          </a:xfrm>
          <a:prstGeom prst="rect">
            <a:avLst/>
          </a:prstGeom>
          <a:noFill/>
        </p:spPr>
        <p:txBody>
          <a:bodyPr wrap="square" rtlCol="0">
            <a:spAutoFit/>
          </a:bodyPr>
          <a:lstStyle/>
          <a:p>
            <a:pPr algn="just">
              <a:lnSpc>
                <a:spcPct val="125000"/>
              </a:lnSpc>
            </a:pPr>
            <a:r>
              <a:rPr lang="zh-CN" altLang="en-US" b="1" dirty="0">
                <a:solidFill>
                  <a:srgbClr val="7D897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7D897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7D8971"/>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985010" y="4361180"/>
            <a:ext cx="3768090" cy="975995"/>
          </a:xfrm>
          <a:prstGeom prst="rect">
            <a:avLst/>
          </a:prstGeom>
          <a:noFill/>
        </p:spPr>
        <p:txBody>
          <a:bodyPr wrap="square" rtlCol="0">
            <a:spAutoFit/>
          </a:bodyPr>
          <a:lstStyle/>
          <a:p>
            <a:pPr algn="just">
              <a:lnSpc>
                <a:spcPct val="125000"/>
              </a:lnSpc>
            </a:pPr>
            <a:r>
              <a:rPr lang="zh-CN" altLang="en-US" b="1" dirty="0">
                <a:solidFill>
                  <a:srgbClr val="7D897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7D897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7D8971"/>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70775" y="4361180"/>
            <a:ext cx="3759200" cy="975995"/>
          </a:xfrm>
          <a:prstGeom prst="rect">
            <a:avLst/>
          </a:prstGeom>
          <a:noFill/>
        </p:spPr>
        <p:txBody>
          <a:bodyPr wrap="square" rtlCol="0">
            <a:spAutoFit/>
          </a:bodyPr>
          <a:lstStyle/>
          <a:p>
            <a:pPr algn="just">
              <a:lnSpc>
                <a:spcPct val="125000"/>
              </a:lnSpc>
            </a:pPr>
            <a:r>
              <a:rPr lang="zh-CN" altLang="en-US" b="1" dirty="0">
                <a:solidFill>
                  <a:srgbClr val="7D8971"/>
                </a:solidFill>
                <a:latin typeface="微软雅黑" panose="020B0503020204020204" charset="-122"/>
                <a:ea typeface="微软雅黑" panose="020B0503020204020204" charset="-122"/>
                <a:cs typeface="微软雅黑" panose="020B0503020204020204" charset="-122"/>
              </a:rPr>
              <a:t>添加标题内容</a:t>
            </a:r>
            <a:endParaRPr lang="en-US" altLang="zh-CN" b="1" dirty="0">
              <a:solidFill>
                <a:srgbClr val="7D8971"/>
              </a:solidFill>
              <a:latin typeface="微软雅黑" panose="020B0503020204020204" charset="-122"/>
              <a:ea typeface="微软雅黑" panose="020B0503020204020204" charset="-122"/>
              <a:cs typeface="微软雅黑" panose="020B0503020204020204" charset="-122"/>
            </a:endParaRPr>
          </a:p>
          <a:p>
            <a:pPr algn="just">
              <a:lnSpc>
                <a:spcPct val="125000"/>
              </a:lnSpc>
            </a:pP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写具体分析内容填写具体分析内容，填写具体分析内容</a:t>
            </a:r>
            <a:r>
              <a:rPr lang="en-US" altLang="zh-CN" sz="1400" dirty="0">
                <a:solidFill>
                  <a:srgbClr val="7D8971"/>
                </a:solidFill>
                <a:latin typeface="微软雅黑" panose="020B0503020204020204" charset="-122"/>
                <a:ea typeface="微软雅黑" panose="020B0503020204020204" charset="-122"/>
                <a:cs typeface="微软雅黑" panose="020B0503020204020204" charset="-122"/>
              </a:rPr>
              <a:t>,</a:t>
            </a:r>
            <a:r>
              <a:rPr lang="zh-CN" altLang="en-US" sz="1400" dirty="0">
                <a:solidFill>
                  <a:srgbClr val="7D8971"/>
                </a:solidFill>
                <a:latin typeface="微软雅黑" panose="020B0503020204020204" charset="-122"/>
                <a:ea typeface="微软雅黑" panose="020B0503020204020204" charset="-122"/>
                <a:cs typeface="微软雅黑" panose="020B0503020204020204" charset="-122"/>
              </a:rPr>
              <a:t>写具体分析内容填写具体分析内容</a:t>
            </a:r>
            <a:endParaRPr lang="zh-CN" altLang="en-US" sz="1400" b="1" dirty="0">
              <a:solidFill>
                <a:srgbClr val="7D8971"/>
              </a:solidFill>
              <a:latin typeface="微软雅黑" panose="020B0503020204020204" charset="-122"/>
              <a:ea typeface="微软雅黑" panose="020B0503020204020204" charset="-122"/>
              <a:cs typeface="微软雅黑" panose="020B0503020204020204" charset="-122"/>
            </a:endParaRPr>
          </a:p>
        </p:txBody>
      </p:sp>
      <p:pic>
        <p:nvPicPr>
          <p:cNvPr id="8" name="图片 7" descr="365946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70305" y="2503170"/>
            <a:ext cx="427990" cy="427990"/>
          </a:xfrm>
          <a:prstGeom prst="rect">
            <a:avLst/>
          </a:prstGeom>
        </p:spPr>
      </p:pic>
      <p:pic>
        <p:nvPicPr>
          <p:cNvPr id="10" name="图片 9" descr="3644444"/>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61150" y="2503170"/>
            <a:ext cx="452120" cy="452120"/>
          </a:xfrm>
          <a:prstGeom prst="rect">
            <a:avLst/>
          </a:prstGeom>
        </p:spPr>
      </p:pic>
      <p:pic>
        <p:nvPicPr>
          <p:cNvPr id="11" name="图片 10" descr="4530228"/>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9815" y="4538980"/>
            <a:ext cx="648970" cy="648970"/>
          </a:xfrm>
          <a:prstGeom prst="rect">
            <a:avLst/>
          </a:prstGeom>
        </p:spPr>
      </p:pic>
      <p:pic>
        <p:nvPicPr>
          <p:cNvPr id="13" name="图片 12" descr="4523921"/>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61150" y="4576445"/>
            <a:ext cx="598170" cy="574675"/>
          </a:xfrm>
          <a:prstGeom prst="rect">
            <a:avLst/>
          </a:prstGeom>
        </p:spPr>
      </p:pic>
      <p:grpSp>
        <p:nvGrpSpPr>
          <p:cNvPr id="14" name="组合 13"/>
          <p:cNvGrpSpPr/>
          <p:nvPr/>
        </p:nvGrpSpPr>
        <p:grpSpPr>
          <a:xfrm>
            <a:off x="3810" y="159385"/>
            <a:ext cx="2143125" cy="740410"/>
            <a:chOff x="6" y="251"/>
            <a:chExt cx="3375" cy="1166"/>
          </a:xfrm>
        </p:grpSpPr>
        <p:pic>
          <p:nvPicPr>
            <p:cNvPr id="15" name="图片 14" descr="3633058"/>
            <p:cNvPicPr>
              <a:picLocks noChangeAspect="1"/>
            </p:cNvPicPr>
            <p:nvPr/>
          </p:nvPicPr>
          <p:blipFill>
            <a:blip r:embed="rId9"/>
            <a:stretch>
              <a:fillRect/>
            </a:stretch>
          </p:blipFill>
          <p:spPr>
            <a:xfrm rot="16200000">
              <a:off x="-294" y="551"/>
              <a:ext cx="1166" cy="567"/>
            </a:xfrm>
            <a:prstGeom prst="rect">
              <a:avLst/>
            </a:prstGeom>
          </p:spPr>
        </p:pic>
        <p:sp>
          <p:nvSpPr>
            <p:cNvPr id="16" name="文本框 15"/>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795020" y="2915285"/>
            <a:ext cx="1402080" cy="1387475"/>
            <a:chOff x="7310" y="3426"/>
            <a:chExt cx="1920" cy="1900"/>
          </a:xfrm>
        </p:grpSpPr>
        <p:sp>
          <p:nvSpPr>
            <p:cNvPr id="46" name="对角圆角矩形 26"/>
            <p:cNvSpPr/>
            <p:nvPr/>
          </p:nvSpPr>
          <p:spPr>
            <a:xfrm rot="5400000">
              <a:off x="7320" y="3416"/>
              <a:ext cx="1900" cy="1920"/>
            </a:xfrm>
            <a:prstGeom prst="round2DiagRect">
              <a:avLst/>
            </a:prstGeom>
            <a:solidFill>
              <a:srgbClr val="B7C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7" name="男人"/>
            <p:cNvSpPr/>
            <p:nvPr/>
          </p:nvSpPr>
          <p:spPr bwMode="auto">
            <a:xfrm>
              <a:off x="7817" y="4014"/>
              <a:ext cx="906" cy="724"/>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8" name="组合 47"/>
          <p:cNvGrpSpPr/>
          <p:nvPr/>
        </p:nvGrpSpPr>
        <p:grpSpPr>
          <a:xfrm>
            <a:off x="820420" y="4695190"/>
            <a:ext cx="1376680" cy="1391285"/>
            <a:chOff x="7350" y="6229"/>
            <a:chExt cx="1900" cy="1920"/>
          </a:xfrm>
        </p:grpSpPr>
        <p:sp>
          <p:nvSpPr>
            <p:cNvPr id="49" name="对角圆角矩形 23"/>
            <p:cNvSpPr/>
            <p:nvPr/>
          </p:nvSpPr>
          <p:spPr>
            <a:xfrm>
              <a:off x="7350" y="6229"/>
              <a:ext cx="1900" cy="1920"/>
            </a:xfrm>
            <a:prstGeom prst="round2DiagRect">
              <a:avLst/>
            </a:prstGeom>
            <a:solidFill>
              <a:srgbClr val="7D8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奖章"/>
            <p:cNvSpPr/>
            <p:nvPr/>
          </p:nvSpPr>
          <p:spPr bwMode="auto">
            <a:xfrm>
              <a:off x="7944" y="6779"/>
              <a:ext cx="652" cy="820"/>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2" name="文本框 11"/>
          <p:cNvSpPr txBox="1"/>
          <p:nvPr/>
        </p:nvSpPr>
        <p:spPr>
          <a:xfrm>
            <a:off x="2282825" y="2963545"/>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4" name="文本框 13"/>
          <p:cNvSpPr txBox="1"/>
          <p:nvPr/>
        </p:nvSpPr>
        <p:spPr>
          <a:xfrm>
            <a:off x="2282825" y="4744720"/>
            <a:ext cx="3695065" cy="1291590"/>
          </a:xfrm>
          <a:prstGeom prst="rect">
            <a:avLst/>
          </a:prstGeom>
          <a:noFill/>
        </p:spPr>
        <p:txBody>
          <a:bodyPr wrap="square" rtlCol="0" anchor="t">
            <a:spAutoFit/>
          </a:bodyPr>
          <a:lstStyle/>
          <a:p>
            <a:pPr algn="just">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3" name="矩形 2"/>
          <p:cNvSpPr/>
          <p:nvPr/>
        </p:nvSpPr>
        <p:spPr>
          <a:xfrm>
            <a:off x="7187565" y="1894205"/>
            <a:ext cx="4053840" cy="4966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705215" y="1067435"/>
            <a:ext cx="2536190" cy="583565"/>
          </a:xfrm>
          <a:prstGeom prst="rect">
            <a:avLst/>
          </a:prstGeom>
          <a:noFill/>
        </p:spPr>
        <p:txBody>
          <a:bodyPr wrap="square" rtlCol="0" anchor="t">
            <a:spAutoFit/>
          </a:bodyPr>
          <a:lstStyle/>
          <a:p>
            <a:pPr algn="r"/>
            <a:r>
              <a:rPr lang="zh-CN" altLang="en-US" b="1">
                <a:solidFill>
                  <a:srgbClr val="7D8971"/>
                </a:solidFill>
                <a:latin typeface="微软雅黑" panose="020B0503020204020204" charset="-122"/>
                <a:ea typeface="微软雅黑" panose="020B0503020204020204" charset="-122"/>
                <a:sym typeface="+mn-ea"/>
              </a:rPr>
              <a:t>请在此输入文字</a:t>
            </a:r>
            <a:endParaRPr lang="zh-CN" altLang="en-US" b="1">
              <a:solidFill>
                <a:srgbClr val="7D8971"/>
              </a:solidFill>
              <a:latin typeface="微软雅黑" panose="020B0503020204020204" charset="-122"/>
              <a:ea typeface="微软雅黑" panose="020B0503020204020204" charset="-122"/>
              <a:sym typeface="+mn-ea"/>
            </a:endParaRPr>
          </a:p>
          <a:p>
            <a:pPr algn="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7D8971"/>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7390130" y="4919345"/>
            <a:ext cx="3648710" cy="1476375"/>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输入文字请在此输入文字此输入文字请在此输入文字请在此输入文字请此输入文字请在此输入文字请在此输入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pic>
        <p:nvPicPr>
          <p:cNvPr id="18" name="图片 17" descr="plant-3698820_1280"/>
          <p:cNvPicPr>
            <a:picLocks noChangeAspect="1"/>
          </p:cNvPicPr>
          <p:nvPr/>
        </p:nvPicPr>
        <p:blipFill>
          <a:blip r:embed="rId1"/>
          <a:stretch>
            <a:fillRect/>
          </a:stretch>
        </p:blipFill>
        <p:spPr>
          <a:xfrm>
            <a:off x="7405370" y="2101215"/>
            <a:ext cx="3618230" cy="2411095"/>
          </a:xfrm>
          <a:prstGeom prst="rect">
            <a:avLst/>
          </a:prstGeom>
        </p:spPr>
      </p:pic>
      <p:grpSp>
        <p:nvGrpSpPr>
          <p:cNvPr id="5" name="组合 4"/>
          <p:cNvGrpSpPr/>
          <p:nvPr/>
        </p:nvGrpSpPr>
        <p:grpSpPr>
          <a:xfrm>
            <a:off x="3810" y="159385"/>
            <a:ext cx="2143125" cy="740410"/>
            <a:chOff x="6" y="251"/>
            <a:chExt cx="3375" cy="1166"/>
          </a:xfrm>
        </p:grpSpPr>
        <p:pic>
          <p:nvPicPr>
            <p:cNvPr id="15" name="图片 14" descr="3633058"/>
            <p:cNvPicPr>
              <a:picLocks noChangeAspect="1"/>
            </p:cNvPicPr>
            <p:nvPr/>
          </p:nvPicPr>
          <p:blipFill>
            <a:blip r:embed="rId2"/>
            <a:stretch>
              <a:fillRect/>
            </a:stretch>
          </p:blipFill>
          <p:spPr>
            <a:xfrm rot="16200000">
              <a:off x="-294" y="551"/>
              <a:ext cx="1166" cy="567"/>
            </a:xfrm>
            <a:prstGeom prst="rect">
              <a:avLst/>
            </a:prstGeom>
          </p:spPr>
        </p:pic>
        <p:sp>
          <p:nvSpPr>
            <p:cNvPr id="16" name="文本框 15"/>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487545" y="2616200"/>
            <a:ext cx="3216910" cy="1045210"/>
          </a:xfrm>
          <a:prstGeom prst="rect">
            <a:avLst/>
          </a:prstGeom>
          <a:noFill/>
        </p:spPr>
        <p:txBody>
          <a:bodyPr wrap="square" rtlCol="0">
            <a:spAutoFit/>
          </a:bodyPr>
          <a:lstStyle/>
          <a:p>
            <a:pPr algn="dist"/>
            <a:r>
              <a:rPr lang="zh-CN" altLang="en-US" sz="4400" b="1">
                <a:solidFill>
                  <a:srgbClr val="7D8971"/>
                </a:solidFill>
                <a:latin typeface="微软雅黑" panose="020B0503020204020204" charset="-122"/>
                <a:ea typeface="微软雅黑" panose="020B0503020204020204" charset="-122"/>
                <a:cs typeface="微软雅黑" panose="020B0503020204020204" charset="-122"/>
              </a:rPr>
              <a:t>谢谢观看</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a:p>
            <a:pPr algn="dist"/>
            <a:r>
              <a:rPr lang="zh-CN" altLang="en-US" b="1">
                <a:solidFill>
                  <a:srgbClr val="7D8971"/>
                </a:solidFill>
                <a:latin typeface="微软雅黑" panose="020B0503020204020204" charset="-122"/>
                <a:ea typeface="微软雅黑" panose="020B0503020204020204" charset="-122"/>
                <a:cs typeface="微软雅黑" panose="020B0503020204020204" charset="-122"/>
              </a:rPr>
              <a:t>高级简约</a:t>
            </a:r>
            <a:r>
              <a:rPr lang="en-US" altLang="zh-CN" b="1">
                <a:solidFill>
                  <a:srgbClr val="7D8971"/>
                </a:solidFill>
                <a:latin typeface="微软雅黑" panose="020B0503020204020204" charset="-122"/>
                <a:ea typeface="微软雅黑" panose="020B0503020204020204" charset="-122"/>
                <a:cs typeface="微软雅黑" panose="020B0503020204020204" charset="-122"/>
              </a:rPr>
              <a:t>ppt</a:t>
            </a:r>
            <a:r>
              <a:rPr lang="zh-CN" altLang="en-US" b="1">
                <a:solidFill>
                  <a:srgbClr val="7D8971"/>
                </a:solidFill>
                <a:latin typeface="微软雅黑" panose="020B0503020204020204" charset="-122"/>
                <a:ea typeface="微软雅黑" panose="020B0503020204020204" charset="-122"/>
                <a:cs typeface="微软雅黑" panose="020B0503020204020204" charset="-122"/>
              </a:rPr>
              <a:t>模板</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20465" y="4331335"/>
            <a:ext cx="4751070" cy="275590"/>
          </a:xfrm>
          <a:prstGeom prst="rect">
            <a:avLst/>
          </a:prstGeom>
          <a:noFill/>
        </p:spPr>
        <p:txBody>
          <a:bodyPr wrap="square" rtlCol="0" anchor="t">
            <a:spAutoFit/>
          </a:bodyPr>
          <a:lstStyle/>
          <a:p>
            <a:pPr algn="dist"/>
            <a:r>
              <a:rPr lang="zh-CN" altLang="en-US" sz="1200">
                <a:solidFill>
                  <a:srgbClr val="7D8971"/>
                </a:solidFill>
                <a:latin typeface="微软雅黑" panose="020B0503020204020204" charset="-122"/>
                <a:ea typeface="微软雅黑" panose="020B0503020204020204" charset="-122"/>
              </a:rPr>
              <a:t>Morandi High-level Simple ppt Template</a:t>
            </a:r>
            <a:endParaRPr lang="zh-CN" altLang="en-US" sz="1200">
              <a:solidFill>
                <a:srgbClr val="7D897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13" name="图片 12"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000"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818880" y="1089025"/>
            <a:ext cx="720000" cy="2019845"/>
            <a:chOff x="13818" y="1715"/>
            <a:chExt cx="1134" cy="3181"/>
          </a:xfrm>
        </p:grpSpPr>
        <p:cxnSp>
          <p:nvCxnSpPr>
            <p:cNvPr id="12" name="直接连接符 11"/>
            <p:cNvCxnSpPr/>
            <p:nvPr/>
          </p:nvCxnSpPr>
          <p:spPr>
            <a:xfrm>
              <a:off x="14385" y="1715"/>
              <a:ext cx="0" cy="2835"/>
            </a:xfrm>
            <a:prstGeom prst="line">
              <a:avLst/>
            </a:prstGeom>
            <a:ln w="19050">
              <a:solidFill>
                <a:srgbClr val="DDE6E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3818" y="2503"/>
              <a:ext cx="1134" cy="1134"/>
            </a:xfrm>
            <a:prstGeom prst="ellipse">
              <a:avLst/>
            </a:prstGeom>
            <a:solidFill>
              <a:srgbClr val="B7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1"/>
                  </a:solidFill>
                  <a:latin typeface="微软雅黑" panose="020B0503020204020204" charset="-122"/>
                  <a:ea typeface="微软雅黑" panose="020B0503020204020204" charset="-122"/>
                </a:rPr>
                <a:t>目</a:t>
              </a:r>
              <a:endParaRPr lang="zh-CN" altLang="en-US" b="1">
                <a:solidFill>
                  <a:schemeClr val="bg1"/>
                </a:solidFill>
                <a:latin typeface="微软雅黑" panose="020B0503020204020204" charset="-122"/>
                <a:ea typeface="微软雅黑" panose="020B0503020204020204" charset="-122"/>
              </a:endParaRPr>
            </a:p>
          </p:txBody>
        </p:sp>
        <p:sp>
          <p:nvSpPr>
            <p:cNvPr id="15" name="椭圆 14"/>
            <p:cNvSpPr/>
            <p:nvPr/>
          </p:nvSpPr>
          <p:spPr>
            <a:xfrm>
              <a:off x="13818" y="3762"/>
              <a:ext cx="1134" cy="1134"/>
            </a:xfrm>
            <a:prstGeom prst="ellipse">
              <a:avLst/>
            </a:prstGeom>
            <a:solidFill>
              <a:srgbClr val="B7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1"/>
                  </a:solidFill>
                  <a:latin typeface="微软雅黑" panose="020B0503020204020204" charset="-122"/>
                  <a:ea typeface="微软雅黑" panose="020B0503020204020204" charset="-122"/>
                </a:rPr>
                <a:t>录</a:t>
              </a:r>
              <a:endParaRPr lang="zh-CN" altLang="en-US" b="1">
                <a:solidFill>
                  <a:schemeClr val="bg1"/>
                </a:solidFill>
                <a:latin typeface="微软雅黑" panose="020B0503020204020204" charset="-122"/>
                <a:ea typeface="微软雅黑" panose="020B0503020204020204" charset="-122"/>
              </a:endParaRPr>
            </a:p>
          </p:txBody>
        </p:sp>
      </p:grpSp>
      <p:grpSp>
        <p:nvGrpSpPr>
          <p:cNvPr id="59" name="组合 58"/>
          <p:cNvGrpSpPr/>
          <p:nvPr/>
        </p:nvGrpSpPr>
        <p:grpSpPr>
          <a:xfrm>
            <a:off x="4594225" y="2033270"/>
            <a:ext cx="3703320" cy="3007360"/>
            <a:chOff x="8632" y="3331"/>
            <a:chExt cx="5832" cy="4736"/>
          </a:xfrm>
        </p:grpSpPr>
        <p:grpSp>
          <p:nvGrpSpPr>
            <p:cNvPr id="17" name="组合 16"/>
            <p:cNvGrpSpPr/>
            <p:nvPr/>
          </p:nvGrpSpPr>
          <p:grpSpPr>
            <a:xfrm>
              <a:off x="8632" y="3331"/>
              <a:ext cx="5832" cy="964"/>
              <a:chOff x="8824" y="3118"/>
              <a:chExt cx="5832" cy="964"/>
            </a:xfrm>
          </p:grpSpPr>
          <p:sp>
            <p:nvSpPr>
              <p:cNvPr id="2" name="椭圆 1"/>
              <p:cNvSpPr/>
              <p:nvPr/>
            </p:nvSpPr>
            <p:spPr>
              <a:xfrm>
                <a:off x="8824" y="3118"/>
                <a:ext cx="964" cy="964"/>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01</a:t>
                </a:r>
                <a:endParaRPr lang="en-US" altLang="zh-CN" sz="1600">
                  <a:solidFill>
                    <a:schemeClr val="bg1"/>
                  </a:solidFill>
                  <a:latin typeface="微软雅黑" panose="020B0503020204020204" charset="-122"/>
                  <a:ea typeface="微软雅黑" panose="020B0503020204020204" charset="-122"/>
                </a:endParaRPr>
              </a:p>
            </p:txBody>
          </p:sp>
          <p:sp>
            <p:nvSpPr>
              <p:cNvPr id="19" name="文本框 18"/>
              <p:cNvSpPr txBox="1"/>
              <p:nvPr/>
            </p:nvSpPr>
            <p:spPr>
              <a:xfrm>
                <a:off x="9996" y="3310"/>
                <a:ext cx="4660" cy="580"/>
              </a:xfrm>
              <a:prstGeom prst="rect">
                <a:avLst/>
              </a:prstGeom>
              <a:noFill/>
            </p:spPr>
            <p:txBody>
              <a:bodyPr wrap="square" rtlCol="0">
                <a:spAutoFit/>
              </a:bodyPr>
              <a:lstStyle/>
              <a:p>
                <a:r>
                  <a:rPr lang="zh-CN" altLang="en-US" b="1">
                    <a:solidFill>
                      <a:srgbClr val="7D8971"/>
                    </a:solidFill>
                    <a:latin typeface="微软雅黑" panose="020B0503020204020204" charset="-122"/>
                    <a:ea typeface="微软雅黑" panose="020B0503020204020204" charset="-122"/>
                    <a:cs typeface="微软雅黑" panose="020B0503020204020204" charset="-122"/>
                  </a:rPr>
                  <a:t>请在此处输入标题一</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p:txBody>
          </p:sp>
        </p:grpSp>
        <p:grpSp>
          <p:nvGrpSpPr>
            <p:cNvPr id="50" name="组合 49"/>
            <p:cNvGrpSpPr/>
            <p:nvPr/>
          </p:nvGrpSpPr>
          <p:grpSpPr>
            <a:xfrm>
              <a:off x="8632" y="4582"/>
              <a:ext cx="5832" cy="964"/>
              <a:chOff x="8824" y="3118"/>
              <a:chExt cx="5832" cy="964"/>
            </a:xfrm>
          </p:grpSpPr>
          <p:sp>
            <p:nvSpPr>
              <p:cNvPr id="51" name="椭圆 50"/>
              <p:cNvSpPr/>
              <p:nvPr/>
            </p:nvSpPr>
            <p:spPr>
              <a:xfrm>
                <a:off x="8824" y="3118"/>
                <a:ext cx="964" cy="964"/>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02</a:t>
                </a:r>
                <a:endParaRPr lang="en-US" altLang="zh-CN" sz="1600">
                  <a:solidFill>
                    <a:schemeClr val="bg1"/>
                  </a:solidFill>
                  <a:latin typeface="微软雅黑" panose="020B0503020204020204" charset="-122"/>
                  <a:ea typeface="微软雅黑" panose="020B0503020204020204" charset="-122"/>
                </a:endParaRPr>
              </a:p>
            </p:txBody>
          </p:sp>
          <p:sp>
            <p:nvSpPr>
              <p:cNvPr id="52" name="文本框 51"/>
              <p:cNvSpPr txBox="1"/>
              <p:nvPr/>
            </p:nvSpPr>
            <p:spPr>
              <a:xfrm>
                <a:off x="9996" y="3310"/>
                <a:ext cx="4660" cy="580"/>
              </a:xfrm>
              <a:prstGeom prst="rect">
                <a:avLst/>
              </a:prstGeom>
              <a:noFill/>
            </p:spPr>
            <p:txBody>
              <a:bodyPr wrap="square" rtlCol="0">
                <a:spAutoFit/>
              </a:bodyPr>
              <a:lstStyle/>
              <a:p>
                <a:r>
                  <a:rPr lang="zh-CN" altLang="en-US" b="1">
                    <a:solidFill>
                      <a:srgbClr val="7D8971"/>
                    </a:solidFill>
                    <a:latin typeface="微软雅黑" panose="020B0503020204020204" charset="-122"/>
                    <a:ea typeface="微软雅黑" panose="020B0503020204020204" charset="-122"/>
                    <a:cs typeface="微软雅黑" panose="020B0503020204020204" charset="-122"/>
                  </a:rPr>
                  <a:t>请在此处输入标题二</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p:txBody>
          </p:sp>
        </p:grpSp>
        <p:grpSp>
          <p:nvGrpSpPr>
            <p:cNvPr id="53" name="组合 52"/>
            <p:cNvGrpSpPr/>
            <p:nvPr/>
          </p:nvGrpSpPr>
          <p:grpSpPr>
            <a:xfrm>
              <a:off x="8632" y="5846"/>
              <a:ext cx="5832" cy="964"/>
              <a:chOff x="8824" y="3118"/>
              <a:chExt cx="5832" cy="964"/>
            </a:xfrm>
          </p:grpSpPr>
          <p:sp>
            <p:nvSpPr>
              <p:cNvPr id="54" name="椭圆 53"/>
              <p:cNvSpPr/>
              <p:nvPr/>
            </p:nvSpPr>
            <p:spPr>
              <a:xfrm>
                <a:off x="8824" y="3118"/>
                <a:ext cx="964" cy="964"/>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03</a:t>
                </a:r>
                <a:endParaRPr lang="en-US" altLang="zh-CN" sz="1600">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9996" y="3310"/>
                <a:ext cx="4660" cy="580"/>
              </a:xfrm>
              <a:prstGeom prst="rect">
                <a:avLst/>
              </a:prstGeom>
              <a:noFill/>
            </p:spPr>
            <p:txBody>
              <a:bodyPr wrap="square" rtlCol="0">
                <a:spAutoFit/>
              </a:bodyPr>
              <a:lstStyle/>
              <a:p>
                <a:r>
                  <a:rPr lang="zh-CN" altLang="en-US" b="1">
                    <a:solidFill>
                      <a:srgbClr val="7D8971"/>
                    </a:solidFill>
                    <a:latin typeface="微软雅黑" panose="020B0503020204020204" charset="-122"/>
                    <a:ea typeface="微软雅黑" panose="020B0503020204020204" charset="-122"/>
                    <a:cs typeface="微软雅黑" panose="020B0503020204020204" charset="-122"/>
                  </a:rPr>
                  <a:t>请在此处输入标题三</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p:txBody>
          </p:sp>
        </p:grpSp>
        <p:grpSp>
          <p:nvGrpSpPr>
            <p:cNvPr id="56" name="组合 55"/>
            <p:cNvGrpSpPr/>
            <p:nvPr/>
          </p:nvGrpSpPr>
          <p:grpSpPr>
            <a:xfrm>
              <a:off x="8632" y="7103"/>
              <a:ext cx="5832" cy="964"/>
              <a:chOff x="8824" y="3118"/>
              <a:chExt cx="5832" cy="964"/>
            </a:xfrm>
          </p:grpSpPr>
          <p:sp>
            <p:nvSpPr>
              <p:cNvPr id="57" name="椭圆 56"/>
              <p:cNvSpPr/>
              <p:nvPr/>
            </p:nvSpPr>
            <p:spPr>
              <a:xfrm>
                <a:off x="8824" y="3118"/>
                <a:ext cx="964" cy="964"/>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charset="-122"/>
                    <a:ea typeface="微软雅黑" panose="020B0503020204020204" charset="-122"/>
                  </a:rPr>
                  <a:t>04</a:t>
                </a:r>
                <a:endParaRPr lang="en-US" altLang="zh-CN" sz="1600">
                  <a:solidFill>
                    <a:schemeClr val="bg1"/>
                  </a:solidFill>
                  <a:latin typeface="微软雅黑" panose="020B0503020204020204" charset="-122"/>
                  <a:ea typeface="微软雅黑" panose="020B0503020204020204" charset="-122"/>
                </a:endParaRPr>
              </a:p>
            </p:txBody>
          </p:sp>
          <p:sp>
            <p:nvSpPr>
              <p:cNvPr id="58" name="文本框 57"/>
              <p:cNvSpPr txBox="1"/>
              <p:nvPr/>
            </p:nvSpPr>
            <p:spPr>
              <a:xfrm>
                <a:off x="9996" y="3310"/>
                <a:ext cx="4660" cy="580"/>
              </a:xfrm>
              <a:prstGeom prst="rect">
                <a:avLst/>
              </a:prstGeom>
              <a:noFill/>
            </p:spPr>
            <p:txBody>
              <a:bodyPr wrap="square" rtlCol="0">
                <a:spAutoFit/>
              </a:bodyPr>
              <a:lstStyle/>
              <a:p>
                <a:r>
                  <a:rPr lang="zh-CN" altLang="en-US" b="1">
                    <a:solidFill>
                      <a:srgbClr val="7D8971"/>
                    </a:solidFill>
                    <a:latin typeface="微软雅黑" panose="020B0503020204020204" charset="-122"/>
                    <a:ea typeface="微软雅黑" panose="020B0503020204020204" charset="-122"/>
                    <a:cs typeface="微软雅黑" panose="020B0503020204020204" charset="-122"/>
                  </a:rPr>
                  <a:t>请在此处输入标题四</a:t>
                </a:r>
                <a:endParaRPr lang="zh-CN" altLang="en-US" b="1">
                  <a:solidFill>
                    <a:srgbClr val="7D8971"/>
                  </a:solidFill>
                  <a:latin typeface="微软雅黑" panose="020B0503020204020204" charset="-122"/>
                  <a:ea typeface="微软雅黑" panose="020B0503020204020204" charset="-122"/>
                  <a:cs typeface="微软雅黑" panose="020B0503020204020204" charset="-122"/>
                </a:endParaRPr>
              </a:p>
            </p:txBody>
          </p:sp>
        </p:grpSp>
      </p:grpSp>
      <p:pic>
        <p:nvPicPr>
          <p:cNvPr id="18" name="图片 17"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6" name="图片 5"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7D8971"/>
                </a:solidFill>
                <a:latin typeface="微软雅黑" panose="020B0503020204020204" charset="-122"/>
                <a:ea typeface="微软雅黑" panose="020B0503020204020204" charset="-122"/>
                <a:cs typeface="微软雅黑" panose="020B0503020204020204" charset="-122"/>
              </a:rPr>
              <a:t>请在此处输入标题一</a:t>
            </a:r>
            <a:endParaRPr lang="zh-CN" altLang="en-US" sz="2400">
              <a:solidFill>
                <a:srgbClr val="7D8971"/>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7D8971"/>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01</a:t>
            </a:r>
            <a:endParaRPr lang="en-US" altLang="zh-CN" sz="2800">
              <a:solidFill>
                <a:schemeClr val="bg1"/>
              </a:solidFill>
              <a:latin typeface="微软雅黑" panose="020B0503020204020204" charset="-122"/>
              <a:ea typeface="微软雅黑" panose="020B0503020204020204" charset="-122"/>
            </a:endParaRPr>
          </a:p>
        </p:txBody>
      </p:sp>
      <p:pic>
        <p:nvPicPr>
          <p:cNvPr id="7" name="图片 6"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825365" y="3135630"/>
            <a:ext cx="254063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nvGrpSpPr>
          <p:cNvPr id="12" name="组合 11"/>
          <p:cNvGrpSpPr/>
          <p:nvPr/>
        </p:nvGrpSpPr>
        <p:grpSpPr>
          <a:xfrm>
            <a:off x="2059940" y="1767840"/>
            <a:ext cx="1079500" cy="1079500"/>
            <a:chOff x="3381" y="3454"/>
            <a:chExt cx="1700" cy="1700"/>
          </a:xfrm>
        </p:grpSpPr>
        <p:sp>
          <p:nvSpPr>
            <p:cNvPr id="3" name="椭圆 2"/>
            <p:cNvSpPr/>
            <p:nvPr/>
          </p:nvSpPr>
          <p:spPr>
            <a:xfrm>
              <a:off x="3381" y="3454"/>
              <a:ext cx="1701" cy="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6" name="奖章"/>
            <p:cNvSpPr/>
            <p:nvPr/>
          </p:nvSpPr>
          <p:spPr bwMode="auto">
            <a:xfrm>
              <a:off x="3929" y="3934"/>
              <a:ext cx="605" cy="763"/>
            </a:xfrm>
            <a:custGeom>
              <a:avLst/>
              <a:gdLst>
                <a:gd name="T0" fmla="*/ 2147483646 w 4116"/>
                <a:gd name="T1" fmla="*/ 2147483646 h 5239"/>
                <a:gd name="T2" fmla="*/ 2147483646 w 4116"/>
                <a:gd name="T3" fmla="*/ 2147483646 h 5239"/>
                <a:gd name="T4" fmla="*/ 2147483646 w 4116"/>
                <a:gd name="T5" fmla="*/ 2147483646 h 5239"/>
                <a:gd name="T6" fmla="*/ 2147483646 w 4116"/>
                <a:gd name="T7" fmla="*/ 2147483646 h 5239"/>
                <a:gd name="T8" fmla="*/ 2147483646 w 4116"/>
                <a:gd name="T9" fmla="*/ 2147483646 h 5239"/>
                <a:gd name="T10" fmla="*/ 2147483646 w 4116"/>
                <a:gd name="T11" fmla="*/ 2147483646 h 5239"/>
                <a:gd name="T12" fmla="*/ 2147483646 w 4116"/>
                <a:gd name="T13" fmla="*/ 2147483646 h 5239"/>
                <a:gd name="T14" fmla="*/ 2147483646 w 4116"/>
                <a:gd name="T15" fmla="*/ 2147483646 h 5239"/>
                <a:gd name="T16" fmla="*/ 2147483646 w 4116"/>
                <a:gd name="T17" fmla="*/ 2147483646 h 5239"/>
                <a:gd name="T18" fmla="*/ 2147483646 w 4116"/>
                <a:gd name="T19" fmla="*/ 2147483646 h 5239"/>
                <a:gd name="T20" fmla="*/ 2147483646 w 4116"/>
                <a:gd name="T21" fmla="*/ 2147483646 h 5239"/>
                <a:gd name="T22" fmla="*/ 2147483646 w 4116"/>
                <a:gd name="T23" fmla="*/ 2147483646 h 5239"/>
                <a:gd name="T24" fmla="*/ 2147483646 w 4116"/>
                <a:gd name="T25" fmla="*/ 2147483646 h 5239"/>
                <a:gd name="T26" fmla="*/ 2147483646 w 4116"/>
                <a:gd name="T27" fmla="*/ 2147483646 h 5239"/>
                <a:gd name="T28" fmla="*/ 2147483646 w 4116"/>
                <a:gd name="T29" fmla="*/ 2147483646 h 5239"/>
                <a:gd name="T30" fmla="*/ 2147483646 w 4116"/>
                <a:gd name="T31" fmla="*/ 2147483646 h 5239"/>
                <a:gd name="T32" fmla="*/ 2147483646 w 4116"/>
                <a:gd name="T33" fmla="*/ 2147483646 h 5239"/>
                <a:gd name="T34" fmla="*/ 2147483646 w 4116"/>
                <a:gd name="T35" fmla="*/ 2147483646 h 5239"/>
                <a:gd name="T36" fmla="*/ 2147483646 w 4116"/>
                <a:gd name="T37" fmla="*/ 2147483646 h 5239"/>
                <a:gd name="T38" fmla="*/ 2147483646 w 4116"/>
                <a:gd name="T39" fmla="*/ 2147483646 h 5239"/>
                <a:gd name="T40" fmla="*/ 2147483646 w 4116"/>
                <a:gd name="T41" fmla="*/ 2147483646 h 5239"/>
                <a:gd name="T42" fmla="*/ 2147483646 w 4116"/>
                <a:gd name="T43" fmla="*/ 2147483646 h 5239"/>
                <a:gd name="T44" fmla="*/ 2147483646 w 4116"/>
                <a:gd name="T45" fmla="*/ 2147483646 h 5239"/>
                <a:gd name="T46" fmla="*/ 2147483646 w 4116"/>
                <a:gd name="T47" fmla="*/ 2147483646 h 5239"/>
                <a:gd name="T48" fmla="*/ 2147483646 w 4116"/>
                <a:gd name="T49" fmla="*/ 2147483646 h 5239"/>
                <a:gd name="T50" fmla="*/ 2147483646 w 4116"/>
                <a:gd name="T51" fmla="*/ 2147483646 h 5239"/>
                <a:gd name="T52" fmla="*/ 2147483646 w 4116"/>
                <a:gd name="T53" fmla="*/ 2147483646 h 5239"/>
                <a:gd name="T54" fmla="*/ 2147483646 w 4116"/>
                <a:gd name="T55" fmla="*/ 2147483646 h 5239"/>
                <a:gd name="T56" fmla="*/ 2147483646 w 4116"/>
                <a:gd name="T57" fmla="*/ 2147483646 h 5239"/>
                <a:gd name="T58" fmla="*/ 2147483646 w 4116"/>
                <a:gd name="T59" fmla="*/ 2147483646 h 5239"/>
                <a:gd name="T60" fmla="*/ 2147483646 w 4116"/>
                <a:gd name="T61" fmla="*/ 2147483646 h 5239"/>
                <a:gd name="T62" fmla="*/ 2147483646 w 4116"/>
                <a:gd name="T63" fmla="*/ 2147483646 h 5239"/>
                <a:gd name="T64" fmla="*/ 2147483646 w 4116"/>
                <a:gd name="T65" fmla="*/ 2147483646 h 5239"/>
                <a:gd name="T66" fmla="*/ 2147483646 w 4116"/>
                <a:gd name="T67" fmla="*/ 2147483646 h 5239"/>
                <a:gd name="T68" fmla="*/ 2147483646 w 4116"/>
                <a:gd name="T69" fmla="*/ 2147483646 h 5239"/>
                <a:gd name="T70" fmla="*/ 2147483646 w 4116"/>
                <a:gd name="T71" fmla="*/ 2147483646 h 5239"/>
                <a:gd name="T72" fmla="*/ 2147483646 w 4116"/>
                <a:gd name="T73" fmla="*/ 2147483646 h 5239"/>
                <a:gd name="T74" fmla="*/ 2147483646 w 4116"/>
                <a:gd name="T75" fmla="*/ 2147483646 h 5239"/>
                <a:gd name="T76" fmla="*/ 2147483646 w 4116"/>
                <a:gd name="T77" fmla="*/ 2147483646 h 5239"/>
                <a:gd name="T78" fmla="*/ 2147483646 w 4116"/>
                <a:gd name="T79" fmla="*/ 2147483646 h 5239"/>
                <a:gd name="T80" fmla="*/ 2147483646 w 4116"/>
                <a:gd name="T81" fmla="*/ 2147483646 h 5239"/>
                <a:gd name="T82" fmla="*/ 2147483646 w 4116"/>
                <a:gd name="T83" fmla="*/ 2147483646 h 5239"/>
                <a:gd name="T84" fmla="*/ 2147483646 w 4116"/>
                <a:gd name="T85" fmla="*/ 2147483646 h 5239"/>
                <a:gd name="T86" fmla="*/ 2147483646 w 4116"/>
                <a:gd name="T87" fmla="*/ 2147483646 h 5239"/>
                <a:gd name="T88" fmla="*/ 2147483646 w 4116"/>
                <a:gd name="T89" fmla="*/ 2147483646 h 5239"/>
                <a:gd name="T90" fmla="*/ 2147483646 w 4116"/>
                <a:gd name="T91" fmla="*/ 2147483646 h 5239"/>
                <a:gd name="T92" fmla="*/ 0 w 4116"/>
                <a:gd name="T93" fmla="*/ 2147483646 h 5239"/>
                <a:gd name="T94" fmla="*/ 2147483646 w 4116"/>
                <a:gd name="T95" fmla="*/ 2147483646 h 5239"/>
                <a:gd name="T96" fmla="*/ 2147483646 w 4116"/>
                <a:gd name="T97" fmla="*/ 2147483646 h 5239"/>
                <a:gd name="T98" fmla="*/ 2147483646 w 4116"/>
                <a:gd name="T99" fmla="*/ 2147483646 h 5239"/>
                <a:gd name="T100" fmla="*/ 2147483646 w 4116"/>
                <a:gd name="T101" fmla="*/ 2147483646 h 5239"/>
                <a:gd name="T102" fmla="*/ 2147483646 w 4116"/>
                <a:gd name="T103" fmla="*/ 2147483646 h 5239"/>
                <a:gd name="T104" fmla="*/ 2147483646 w 4116"/>
                <a:gd name="T105" fmla="*/ 2147483646 h 5239"/>
                <a:gd name="T106" fmla="*/ 2147483646 w 4116"/>
                <a:gd name="T107" fmla="*/ 2147483646 h 5239"/>
                <a:gd name="T108" fmla="*/ 2147483646 w 4116"/>
                <a:gd name="T109" fmla="*/ 2147483646 h 5239"/>
                <a:gd name="T110" fmla="*/ 2147483646 w 4116"/>
                <a:gd name="T111" fmla="*/ 2147483646 h 5239"/>
                <a:gd name="T112" fmla="*/ 2147483646 w 4116"/>
                <a:gd name="T113" fmla="*/ 2147483646 h 5239"/>
                <a:gd name="T114" fmla="*/ 2147483646 w 4116"/>
                <a:gd name="T115" fmla="*/ 2147483646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7D897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 name="组合 1"/>
          <p:cNvGrpSpPr/>
          <p:nvPr/>
        </p:nvGrpSpPr>
        <p:grpSpPr>
          <a:xfrm>
            <a:off x="5554980" y="1767840"/>
            <a:ext cx="1079500" cy="1079500"/>
            <a:chOff x="14293" y="3454"/>
            <a:chExt cx="1700" cy="1700"/>
          </a:xfrm>
        </p:grpSpPr>
        <p:sp>
          <p:nvSpPr>
            <p:cNvPr id="4" name="椭圆 3"/>
            <p:cNvSpPr/>
            <p:nvPr/>
          </p:nvSpPr>
          <p:spPr>
            <a:xfrm>
              <a:off x="14293" y="3454"/>
              <a:ext cx="1701" cy="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7" name="硬币"/>
            <p:cNvSpPr/>
            <p:nvPr/>
          </p:nvSpPr>
          <p:spPr bwMode="auto">
            <a:xfrm>
              <a:off x="14812" y="3984"/>
              <a:ext cx="664" cy="664"/>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rgbClr val="7D897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3" name="文本框 12"/>
          <p:cNvSpPr txBox="1"/>
          <p:nvPr/>
        </p:nvSpPr>
        <p:spPr>
          <a:xfrm>
            <a:off x="1329690" y="3135630"/>
            <a:ext cx="254063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4" name="文本框 13"/>
          <p:cNvSpPr txBox="1"/>
          <p:nvPr/>
        </p:nvSpPr>
        <p:spPr>
          <a:xfrm>
            <a:off x="8345805" y="3135630"/>
            <a:ext cx="254063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9170035" y="1767840"/>
            <a:ext cx="1079500" cy="1079500"/>
            <a:chOff x="14441" y="1919"/>
            <a:chExt cx="1700" cy="1700"/>
          </a:xfrm>
        </p:grpSpPr>
        <p:sp>
          <p:nvSpPr>
            <p:cNvPr id="5" name="椭圆 4"/>
            <p:cNvSpPr/>
            <p:nvPr/>
          </p:nvSpPr>
          <p:spPr>
            <a:xfrm>
              <a:off x="14441" y="1919"/>
              <a:ext cx="1701" cy="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a:solidFill>
                  <a:schemeClr val="bg1"/>
                </a:solidFill>
                <a:latin typeface="微软雅黑" panose="020B0503020204020204" charset="-122"/>
                <a:ea typeface="微软雅黑" panose="020B0503020204020204" charset="-122"/>
              </a:endParaRPr>
            </a:p>
          </p:txBody>
        </p:sp>
        <p:sp>
          <p:nvSpPr>
            <p:cNvPr id="75" name="图表"/>
            <p:cNvSpPr/>
            <p:nvPr/>
          </p:nvSpPr>
          <p:spPr bwMode="auto">
            <a:xfrm>
              <a:off x="14961" y="2399"/>
              <a:ext cx="660" cy="66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7D897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8" name="组合 7"/>
          <p:cNvGrpSpPr/>
          <p:nvPr/>
        </p:nvGrpSpPr>
        <p:grpSpPr>
          <a:xfrm>
            <a:off x="3810" y="159385"/>
            <a:ext cx="2143125" cy="740410"/>
            <a:chOff x="6" y="251"/>
            <a:chExt cx="3375" cy="1166"/>
          </a:xfrm>
        </p:grpSpPr>
        <p:pic>
          <p:nvPicPr>
            <p:cNvPr id="9" name="图片 8"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10" name="文本框 9"/>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
        <p:nvSpPr>
          <p:cNvPr id="16" name="圆角矩形 15"/>
          <p:cNvSpPr/>
          <p:nvPr/>
        </p:nvSpPr>
        <p:spPr>
          <a:xfrm>
            <a:off x="1329690" y="4340860"/>
            <a:ext cx="2540635" cy="1412875"/>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824730" y="4340860"/>
            <a:ext cx="2540635" cy="1412875"/>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8345805" y="4340860"/>
            <a:ext cx="2540635" cy="1412875"/>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510665" y="4586605"/>
            <a:ext cx="217868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23" name="文本框 22"/>
          <p:cNvSpPr txBox="1"/>
          <p:nvPr/>
        </p:nvSpPr>
        <p:spPr>
          <a:xfrm>
            <a:off x="5005705" y="4586605"/>
            <a:ext cx="217868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24" name="文本框 23"/>
          <p:cNvSpPr txBox="1"/>
          <p:nvPr/>
        </p:nvSpPr>
        <p:spPr>
          <a:xfrm>
            <a:off x="8526780" y="4586605"/>
            <a:ext cx="2178685" cy="92202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请在此输入文字请在此输入文字请在此输入文字请请在此输入文字请在此输入文字</a:t>
            </a:r>
            <a:endParaRPr lang="zh-CN" altLang="en-US" sz="1200">
              <a:solidFill>
                <a:schemeClr val="bg1"/>
              </a:solidFill>
              <a:latin typeface="微软雅黑" panose="020B0503020204020204" charset="-122"/>
              <a:ea typeface="微软雅黑" panose="020B0503020204020204" charset="-122"/>
              <a:sym typeface="+mn-ea"/>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6370" y="-15875"/>
            <a:ext cx="4401820" cy="6873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plant-3698820_1280"/>
          <p:cNvPicPr>
            <a:picLocks noChangeAspect="1"/>
          </p:cNvPicPr>
          <p:nvPr/>
        </p:nvPicPr>
        <p:blipFill>
          <a:blip r:embed="rId1"/>
          <a:stretch>
            <a:fillRect/>
          </a:stretch>
        </p:blipFill>
        <p:spPr>
          <a:xfrm>
            <a:off x="7066915" y="1974215"/>
            <a:ext cx="4161790" cy="2773045"/>
          </a:xfrm>
          <a:prstGeom prst="rect">
            <a:avLst/>
          </a:prstGeom>
        </p:spPr>
      </p:pic>
      <p:grpSp>
        <p:nvGrpSpPr>
          <p:cNvPr id="11" name="组合 10"/>
          <p:cNvGrpSpPr/>
          <p:nvPr/>
        </p:nvGrpSpPr>
        <p:grpSpPr>
          <a:xfrm>
            <a:off x="6950710" y="1958340"/>
            <a:ext cx="4404995" cy="3840480"/>
            <a:chOff x="3552668" y="726551"/>
            <a:chExt cx="5148000" cy="4487791"/>
          </a:xfrm>
        </p:grpSpPr>
        <p:sp>
          <p:nvSpPr>
            <p:cNvPr id="12" name="椭圆 11"/>
            <p:cNvSpPr/>
            <p:nvPr/>
          </p:nvSpPr>
          <p:spPr>
            <a:xfrm>
              <a:off x="4305799" y="4870875"/>
              <a:ext cx="3642427" cy="343467"/>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617855" y="4193540"/>
            <a:ext cx="5469890" cy="1198880"/>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文字请在此输入文字请在此输入文字请在此输入文字请在此输入文字请在此输入文字请在此输入文字请在此输入文字文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27" name="男人"/>
          <p:cNvSpPr/>
          <p:nvPr/>
        </p:nvSpPr>
        <p:spPr bwMode="auto">
          <a:xfrm>
            <a:off x="730250" y="2165985"/>
            <a:ext cx="504825" cy="403225"/>
          </a:xfrm>
          <a:custGeom>
            <a:avLst/>
            <a:gdLst>
              <a:gd name="T0" fmla="*/ 392214 w 2276475"/>
              <a:gd name="T1" fmla="*/ 1440048 h 1912937"/>
              <a:gd name="T2" fmla="*/ 420332 w 2276475"/>
              <a:gd name="T3" fmla="*/ 1519194 h 1912937"/>
              <a:gd name="T4" fmla="*/ 356669 w 2276475"/>
              <a:gd name="T5" fmla="*/ 1582672 h 1912937"/>
              <a:gd name="T6" fmla="*/ 114219 w 2276475"/>
              <a:gd name="T7" fmla="*/ 1546020 h 1912937"/>
              <a:gd name="T8" fmla="*/ 120586 w 2276475"/>
              <a:gd name="T9" fmla="*/ 1440845 h 1912937"/>
              <a:gd name="T10" fmla="*/ 350915 w 2276475"/>
              <a:gd name="T11" fmla="*/ 1198296 h 1912937"/>
              <a:gd name="T12" fmla="*/ 453808 w 2276475"/>
              <a:gd name="T13" fmla="*/ 1269737 h 1912937"/>
              <a:gd name="T14" fmla="*/ 423577 w 2276475"/>
              <a:gd name="T15" fmla="*/ 1374252 h 1912937"/>
              <a:gd name="T16" fmla="*/ 146720 w 2276475"/>
              <a:gd name="T17" fmla="*/ 1373987 h 1912937"/>
              <a:gd name="T18" fmla="*/ 37462 w 2276475"/>
              <a:gd name="T19" fmla="*/ 1307044 h 1912937"/>
              <a:gd name="T20" fmla="*/ 183315 w 2276475"/>
              <a:gd name="T21" fmla="*/ 1181891 h 1912937"/>
              <a:gd name="T22" fmla="*/ 831755 w 2276475"/>
              <a:gd name="T23" fmla="*/ 1317875 h 1912937"/>
              <a:gd name="T24" fmla="*/ 1084548 w 2276475"/>
              <a:gd name="T25" fmla="*/ 1023597 h 1912937"/>
              <a:gd name="T26" fmla="*/ 1169569 w 2276475"/>
              <a:gd name="T27" fmla="*/ 1140193 h 1912937"/>
              <a:gd name="T28" fmla="*/ 996073 w 2276475"/>
              <a:gd name="T29" fmla="*/ 1441110 h 1912937"/>
              <a:gd name="T30" fmla="*/ 977741 w 2276475"/>
              <a:gd name="T31" fmla="*/ 1119742 h 1912937"/>
              <a:gd name="T32" fmla="*/ 274216 w 2276475"/>
              <a:gd name="T33" fmla="*/ 959840 h 1912937"/>
              <a:gd name="T34" fmla="*/ 475289 w 2276475"/>
              <a:gd name="T35" fmla="*/ 1019375 h 1912937"/>
              <a:gd name="T36" fmla="*/ 498961 w 2276475"/>
              <a:gd name="T37" fmla="*/ 1117011 h 1912937"/>
              <a:gd name="T38" fmla="*/ 305866 w 2276475"/>
              <a:gd name="T39" fmla="*/ 1166490 h 1912937"/>
              <a:gd name="T40" fmla="*/ 11969 w 2276475"/>
              <a:gd name="T41" fmla="*/ 1108014 h 1912937"/>
              <a:gd name="T42" fmla="*/ 32981 w 2276475"/>
              <a:gd name="T43" fmla="*/ 992915 h 1912937"/>
              <a:gd name="T44" fmla="*/ 1630221 w 2276475"/>
              <a:gd name="T45" fmla="*/ 995710 h 1912937"/>
              <a:gd name="T46" fmla="*/ 1839425 w 2276475"/>
              <a:gd name="T47" fmla="*/ 1113368 h 1912937"/>
              <a:gd name="T48" fmla="*/ 1905000 w 2276475"/>
              <a:gd name="T49" fmla="*/ 1428893 h 1912937"/>
              <a:gd name="T50" fmla="*/ 1735089 w 2276475"/>
              <a:gd name="T51" fmla="*/ 1510961 h 1912937"/>
              <a:gd name="T52" fmla="*/ 329932 w 2276475"/>
              <a:gd name="T53" fmla="*/ 700365 h 1912937"/>
              <a:gd name="T54" fmla="*/ 482264 w 2276475"/>
              <a:gd name="T55" fmla="*/ 769001 h 1912937"/>
              <a:gd name="T56" fmla="*/ 493941 w 2276475"/>
              <a:gd name="T57" fmla="*/ 900707 h 1912937"/>
              <a:gd name="T58" fmla="*/ 274201 w 2276475"/>
              <a:gd name="T59" fmla="*/ 930122 h 1912937"/>
              <a:gd name="T60" fmla="*/ 56054 w 2276475"/>
              <a:gd name="T61" fmla="*/ 859367 h 1912937"/>
              <a:gd name="T62" fmla="*/ 93738 w 2276475"/>
              <a:gd name="T63" fmla="*/ 734815 h 1912937"/>
              <a:gd name="T64" fmla="*/ 505197 w 2276475"/>
              <a:gd name="T65" fmla="*/ 114200 h 1912937"/>
              <a:gd name="T66" fmla="*/ 577309 w 2276475"/>
              <a:gd name="T67" fmla="*/ 216948 h 1912937"/>
              <a:gd name="T68" fmla="*/ 621214 w 2276475"/>
              <a:gd name="T69" fmla="*/ 605639 h 1912937"/>
              <a:gd name="T70" fmla="*/ 757187 w 2276475"/>
              <a:gd name="T71" fmla="*/ 846979 h 1912937"/>
              <a:gd name="T72" fmla="*/ 745479 w 2276475"/>
              <a:gd name="T73" fmla="*/ 1126018 h 1912937"/>
              <a:gd name="T74" fmla="*/ 722064 w 2276475"/>
              <a:gd name="T75" fmla="*/ 1379305 h 1912937"/>
              <a:gd name="T76" fmla="*/ 616956 w 2276475"/>
              <a:gd name="T77" fmla="*/ 1565419 h 1912937"/>
              <a:gd name="T78" fmla="*/ 500408 w 2276475"/>
              <a:gd name="T79" fmla="*/ 1561703 h 1912937"/>
              <a:gd name="T80" fmla="*/ 515309 w 2276475"/>
              <a:gd name="T81" fmla="*/ 1443025 h 1912937"/>
              <a:gd name="T82" fmla="*/ 567995 w 2276475"/>
              <a:gd name="T83" fmla="*/ 1325408 h 1912937"/>
              <a:gd name="T84" fmla="*/ 544845 w 2276475"/>
              <a:gd name="T85" fmla="*/ 1214430 h 1912937"/>
              <a:gd name="T86" fmla="*/ 619618 w 2276475"/>
              <a:gd name="T87" fmla="*/ 1108761 h 1912937"/>
              <a:gd name="T88" fmla="*/ 533669 w 2276475"/>
              <a:gd name="T89" fmla="*/ 1005748 h 1912937"/>
              <a:gd name="T90" fmla="*/ 610304 w 2276475"/>
              <a:gd name="T91" fmla="*/ 864236 h 1912937"/>
              <a:gd name="T92" fmla="*/ 519567 w 2276475"/>
              <a:gd name="T93" fmla="*/ 702016 h 1912937"/>
              <a:gd name="T94" fmla="*/ 290992 w 2276475"/>
              <a:gd name="T95" fmla="*/ 536079 h 1912937"/>
              <a:gd name="T96" fmla="*/ 261987 w 2276475"/>
              <a:gd name="T97" fmla="*/ 235533 h 1912937"/>
              <a:gd name="T98" fmla="*/ 360974 w 2276475"/>
              <a:gd name="T99" fmla="*/ 117652 h 1912937"/>
              <a:gd name="T100" fmla="*/ 1132059 w 2276475"/>
              <a:gd name="T101" fmla="*/ 5579 h 1912937"/>
              <a:gd name="T102" fmla="*/ 1279922 w 2276475"/>
              <a:gd name="T103" fmla="*/ 86606 h 1912937"/>
              <a:gd name="T104" fmla="*/ 1370710 w 2276475"/>
              <a:gd name="T105" fmla="*/ 241488 h 1912937"/>
              <a:gd name="T106" fmla="*/ 1376020 w 2276475"/>
              <a:gd name="T107" fmla="*/ 458536 h 1912937"/>
              <a:gd name="T108" fmla="*/ 1269038 w 2276475"/>
              <a:gd name="T109" fmla="*/ 700025 h 1912937"/>
              <a:gd name="T110" fmla="*/ 1075516 w 2276475"/>
              <a:gd name="T111" fmla="*/ 999695 h 1912937"/>
              <a:gd name="T112" fmla="*/ 872172 w 2276475"/>
              <a:gd name="T113" fmla="*/ 680897 h 1912937"/>
              <a:gd name="T114" fmla="*/ 774747 w 2276475"/>
              <a:gd name="T115" fmla="*/ 434892 h 1912937"/>
              <a:gd name="T116" fmla="*/ 789347 w 2276475"/>
              <a:gd name="T117" fmla="*/ 225017 h 1912937"/>
              <a:gd name="T118" fmla="*/ 886241 w 2276475"/>
              <a:gd name="T119" fmla="*/ 75980 h 1912937"/>
              <a:gd name="T120" fmla="*/ 1037820 w 2276475"/>
              <a:gd name="T121" fmla="*/ 2922 h 19129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76475" h="1912937">
                <a:moveTo>
                  <a:pt x="242684" y="1685925"/>
                </a:moveTo>
                <a:lnTo>
                  <a:pt x="259801" y="1685925"/>
                </a:lnTo>
                <a:lnTo>
                  <a:pt x="275967" y="1685925"/>
                </a:lnTo>
                <a:lnTo>
                  <a:pt x="291500" y="1685925"/>
                </a:lnTo>
                <a:lnTo>
                  <a:pt x="306398" y="1686878"/>
                </a:lnTo>
                <a:lnTo>
                  <a:pt x="320663" y="1687195"/>
                </a:lnTo>
                <a:lnTo>
                  <a:pt x="334610" y="1688148"/>
                </a:lnTo>
                <a:lnTo>
                  <a:pt x="347290" y="1689418"/>
                </a:lnTo>
                <a:lnTo>
                  <a:pt x="359652" y="1690370"/>
                </a:lnTo>
                <a:lnTo>
                  <a:pt x="371381" y="1692275"/>
                </a:lnTo>
                <a:lnTo>
                  <a:pt x="382158" y="1693863"/>
                </a:lnTo>
                <a:lnTo>
                  <a:pt x="392619" y="1695450"/>
                </a:lnTo>
                <a:lnTo>
                  <a:pt x="402763" y="1697673"/>
                </a:lnTo>
                <a:lnTo>
                  <a:pt x="411956" y="1699578"/>
                </a:lnTo>
                <a:lnTo>
                  <a:pt x="421148" y="1702118"/>
                </a:lnTo>
                <a:lnTo>
                  <a:pt x="429073" y="1704340"/>
                </a:lnTo>
                <a:lnTo>
                  <a:pt x="436998" y="1707198"/>
                </a:lnTo>
                <a:lnTo>
                  <a:pt x="444288" y="1709738"/>
                </a:lnTo>
                <a:lnTo>
                  <a:pt x="451262" y="1712595"/>
                </a:lnTo>
                <a:lnTo>
                  <a:pt x="457602" y="1715453"/>
                </a:lnTo>
                <a:lnTo>
                  <a:pt x="463308" y="1718628"/>
                </a:lnTo>
                <a:lnTo>
                  <a:pt x="468696" y="1721485"/>
                </a:lnTo>
                <a:lnTo>
                  <a:pt x="473768" y="1724660"/>
                </a:lnTo>
                <a:lnTo>
                  <a:pt x="478523" y="1727835"/>
                </a:lnTo>
                <a:lnTo>
                  <a:pt x="482961" y="1731328"/>
                </a:lnTo>
                <a:lnTo>
                  <a:pt x="486765" y="1734503"/>
                </a:lnTo>
                <a:lnTo>
                  <a:pt x="490252" y="1737678"/>
                </a:lnTo>
                <a:lnTo>
                  <a:pt x="493421" y="1741488"/>
                </a:lnTo>
                <a:lnTo>
                  <a:pt x="496591" y="1744663"/>
                </a:lnTo>
                <a:lnTo>
                  <a:pt x="498493" y="1748473"/>
                </a:lnTo>
                <a:lnTo>
                  <a:pt x="501029" y="1751965"/>
                </a:lnTo>
                <a:lnTo>
                  <a:pt x="502931" y="1755140"/>
                </a:lnTo>
                <a:lnTo>
                  <a:pt x="504516" y="1758950"/>
                </a:lnTo>
                <a:lnTo>
                  <a:pt x="505784" y="1762443"/>
                </a:lnTo>
                <a:lnTo>
                  <a:pt x="507052" y="1765935"/>
                </a:lnTo>
                <a:lnTo>
                  <a:pt x="508954" y="1772920"/>
                </a:lnTo>
                <a:lnTo>
                  <a:pt x="509588" y="1779588"/>
                </a:lnTo>
                <a:lnTo>
                  <a:pt x="509588" y="1785938"/>
                </a:lnTo>
                <a:lnTo>
                  <a:pt x="509271" y="1791970"/>
                </a:lnTo>
                <a:lnTo>
                  <a:pt x="508003" y="1798003"/>
                </a:lnTo>
                <a:lnTo>
                  <a:pt x="507052" y="1803400"/>
                </a:lnTo>
                <a:lnTo>
                  <a:pt x="505467" y="1808163"/>
                </a:lnTo>
                <a:lnTo>
                  <a:pt x="503565" y="1812608"/>
                </a:lnTo>
                <a:lnTo>
                  <a:pt x="502297" y="1816100"/>
                </a:lnTo>
                <a:lnTo>
                  <a:pt x="499761" y="1821180"/>
                </a:lnTo>
                <a:lnTo>
                  <a:pt x="498493" y="1823085"/>
                </a:lnTo>
                <a:lnTo>
                  <a:pt x="499127" y="1829118"/>
                </a:lnTo>
                <a:lnTo>
                  <a:pt x="498493" y="1835150"/>
                </a:lnTo>
                <a:lnTo>
                  <a:pt x="497859" y="1840548"/>
                </a:lnTo>
                <a:lnTo>
                  <a:pt x="496908" y="1845628"/>
                </a:lnTo>
                <a:lnTo>
                  <a:pt x="495006" y="1850390"/>
                </a:lnTo>
                <a:lnTo>
                  <a:pt x="492788" y="1855153"/>
                </a:lnTo>
                <a:lnTo>
                  <a:pt x="490252" y="1859598"/>
                </a:lnTo>
                <a:lnTo>
                  <a:pt x="487399" y="1863408"/>
                </a:lnTo>
                <a:lnTo>
                  <a:pt x="483912" y="1867218"/>
                </a:lnTo>
                <a:lnTo>
                  <a:pt x="480425" y="1870393"/>
                </a:lnTo>
                <a:lnTo>
                  <a:pt x="476304" y="1873885"/>
                </a:lnTo>
                <a:lnTo>
                  <a:pt x="472183" y="1876743"/>
                </a:lnTo>
                <a:lnTo>
                  <a:pt x="467428" y="1879600"/>
                </a:lnTo>
                <a:lnTo>
                  <a:pt x="462357" y="1881823"/>
                </a:lnTo>
                <a:lnTo>
                  <a:pt x="456651" y="1884045"/>
                </a:lnTo>
                <a:lnTo>
                  <a:pt x="451262" y="1886268"/>
                </a:lnTo>
                <a:lnTo>
                  <a:pt x="445239" y="1887855"/>
                </a:lnTo>
                <a:lnTo>
                  <a:pt x="439216" y="1889443"/>
                </a:lnTo>
                <a:lnTo>
                  <a:pt x="432877" y="1890713"/>
                </a:lnTo>
                <a:lnTo>
                  <a:pt x="426220" y="1891983"/>
                </a:lnTo>
                <a:lnTo>
                  <a:pt x="412272" y="1893888"/>
                </a:lnTo>
                <a:lnTo>
                  <a:pt x="398325" y="1894840"/>
                </a:lnTo>
                <a:lnTo>
                  <a:pt x="383110" y="1895475"/>
                </a:lnTo>
                <a:lnTo>
                  <a:pt x="367577" y="1895475"/>
                </a:lnTo>
                <a:lnTo>
                  <a:pt x="352045" y="1894840"/>
                </a:lnTo>
                <a:lnTo>
                  <a:pt x="336195" y="1893888"/>
                </a:lnTo>
                <a:lnTo>
                  <a:pt x="320663" y="1892300"/>
                </a:lnTo>
                <a:lnTo>
                  <a:pt x="304813" y="1890713"/>
                </a:lnTo>
                <a:lnTo>
                  <a:pt x="289281" y="1888808"/>
                </a:lnTo>
                <a:lnTo>
                  <a:pt x="274065" y="1886585"/>
                </a:lnTo>
                <a:lnTo>
                  <a:pt x="245219" y="1881823"/>
                </a:lnTo>
                <a:lnTo>
                  <a:pt x="219543" y="1876743"/>
                </a:lnTo>
                <a:lnTo>
                  <a:pt x="197671" y="1871980"/>
                </a:lnTo>
                <a:lnTo>
                  <a:pt x="180871" y="1867853"/>
                </a:lnTo>
                <a:lnTo>
                  <a:pt x="165972" y="1864043"/>
                </a:lnTo>
                <a:lnTo>
                  <a:pt x="160900" y="1862138"/>
                </a:lnTo>
                <a:lnTo>
                  <a:pt x="156146" y="1860233"/>
                </a:lnTo>
                <a:lnTo>
                  <a:pt x="151391" y="1858010"/>
                </a:lnTo>
                <a:lnTo>
                  <a:pt x="146953" y="1855470"/>
                </a:lnTo>
                <a:lnTo>
                  <a:pt x="143466" y="1853248"/>
                </a:lnTo>
                <a:lnTo>
                  <a:pt x="139979" y="1850708"/>
                </a:lnTo>
                <a:lnTo>
                  <a:pt x="136492" y="1848168"/>
                </a:lnTo>
                <a:lnTo>
                  <a:pt x="133322" y="1845310"/>
                </a:lnTo>
                <a:lnTo>
                  <a:pt x="130787" y="1842453"/>
                </a:lnTo>
                <a:lnTo>
                  <a:pt x="128250" y="1839595"/>
                </a:lnTo>
                <a:lnTo>
                  <a:pt x="125715" y="1836420"/>
                </a:lnTo>
                <a:lnTo>
                  <a:pt x="123813" y="1833563"/>
                </a:lnTo>
                <a:lnTo>
                  <a:pt x="121911" y="1830388"/>
                </a:lnTo>
                <a:lnTo>
                  <a:pt x="120643" y="1827213"/>
                </a:lnTo>
                <a:lnTo>
                  <a:pt x="119058" y="1823720"/>
                </a:lnTo>
                <a:lnTo>
                  <a:pt x="118107" y="1820545"/>
                </a:lnTo>
                <a:lnTo>
                  <a:pt x="116522" y="1813560"/>
                </a:lnTo>
                <a:lnTo>
                  <a:pt x="115888" y="1806258"/>
                </a:lnTo>
                <a:lnTo>
                  <a:pt x="115888" y="1798955"/>
                </a:lnTo>
                <a:lnTo>
                  <a:pt x="116205" y="1791653"/>
                </a:lnTo>
                <a:lnTo>
                  <a:pt x="117156" y="1784350"/>
                </a:lnTo>
                <a:lnTo>
                  <a:pt x="119058" y="1777048"/>
                </a:lnTo>
                <a:lnTo>
                  <a:pt x="121277" y="1769428"/>
                </a:lnTo>
                <a:lnTo>
                  <a:pt x="123813" y="1762125"/>
                </a:lnTo>
                <a:lnTo>
                  <a:pt x="126666" y="1755140"/>
                </a:lnTo>
                <a:lnTo>
                  <a:pt x="130153" y="1748155"/>
                </a:lnTo>
                <a:lnTo>
                  <a:pt x="133322" y="1741170"/>
                </a:lnTo>
                <a:lnTo>
                  <a:pt x="136809" y="1734503"/>
                </a:lnTo>
                <a:lnTo>
                  <a:pt x="144100" y="1722438"/>
                </a:lnTo>
                <a:lnTo>
                  <a:pt x="151074" y="1711643"/>
                </a:lnTo>
                <a:lnTo>
                  <a:pt x="157414" y="1702435"/>
                </a:lnTo>
                <a:lnTo>
                  <a:pt x="162802" y="1695450"/>
                </a:lnTo>
                <a:lnTo>
                  <a:pt x="167557" y="1689735"/>
                </a:lnTo>
                <a:lnTo>
                  <a:pt x="187527" y="1688465"/>
                </a:lnTo>
                <a:lnTo>
                  <a:pt x="206864" y="1687513"/>
                </a:lnTo>
                <a:lnTo>
                  <a:pt x="224932" y="1686878"/>
                </a:lnTo>
                <a:lnTo>
                  <a:pt x="242684" y="1685925"/>
                </a:lnTo>
                <a:close/>
                <a:moveTo>
                  <a:pt x="219062" y="1412875"/>
                </a:moveTo>
                <a:lnTo>
                  <a:pt x="238710" y="1413508"/>
                </a:lnTo>
                <a:lnTo>
                  <a:pt x="258041" y="1413508"/>
                </a:lnTo>
                <a:lnTo>
                  <a:pt x="276104" y="1414140"/>
                </a:lnTo>
                <a:lnTo>
                  <a:pt x="293534" y="1414773"/>
                </a:lnTo>
                <a:lnTo>
                  <a:pt x="310646" y="1416038"/>
                </a:lnTo>
                <a:lnTo>
                  <a:pt x="326808" y="1417303"/>
                </a:lnTo>
                <a:lnTo>
                  <a:pt x="342020" y="1418885"/>
                </a:lnTo>
                <a:lnTo>
                  <a:pt x="356597" y="1420466"/>
                </a:lnTo>
                <a:lnTo>
                  <a:pt x="370224" y="1422681"/>
                </a:lnTo>
                <a:lnTo>
                  <a:pt x="383850" y="1424895"/>
                </a:lnTo>
                <a:lnTo>
                  <a:pt x="396210" y="1427109"/>
                </a:lnTo>
                <a:lnTo>
                  <a:pt x="408252" y="1429639"/>
                </a:lnTo>
                <a:lnTo>
                  <a:pt x="419343" y="1432486"/>
                </a:lnTo>
                <a:lnTo>
                  <a:pt x="430435" y="1435649"/>
                </a:lnTo>
                <a:lnTo>
                  <a:pt x="440259" y="1438812"/>
                </a:lnTo>
                <a:lnTo>
                  <a:pt x="450083" y="1441659"/>
                </a:lnTo>
                <a:lnTo>
                  <a:pt x="458639" y="1445455"/>
                </a:lnTo>
                <a:lnTo>
                  <a:pt x="467195" y="1448618"/>
                </a:lnTo>
                <a:lnTo>
                  <a:pt x="475118" y="1452097"/>
                </a:lnTo>
                <a:lnTo>
                  <a:pt x="482406" y="1456209"/>
                </a:lnTo>
                <a:lnTo>
                  <a:pt x="489378" y="1459689"/>
                </a:lnTo>
                <a:lnTo>
                  <a:pt x="496033" y="1463801"/>
                </a:lnTo>
                <a:lnTo>
                  <a:pt x="501737" y="1467913"/>
                </a:lnTo>
                <a:lnTo>
                  <a:pt x="507125" y="1471708"/>
                </a:lnTo>
                <a:lnTo>
                  <a:pt x="512195" y="1475820"/>
                </a:lnTo>
                <a:lnTo>
                  <a:pt x="516949" y="1480249"/>
                </a:lnTo>
                <a:lnTo>
                  <a:pt x="521385" y="1484044"/>
                </a:lnTo>
                <a:lnTo>
                  <a:pt x="524871" y="1488473"/>
                </a:lnTo>
                <a:lnTo>
                  <a:pt x="528674" y="1492585"/>
                </a:lnTo>
                <a:lnTo>
                  <a:pt x="531526" y="1497013"/>
                </a:lnTo>
                <a:lnTo>
                  <a:pt x="534378" y="1501125"/>
                </a:lnTo>
                <a:lnTo>
                  <a:pt x="536913" y="1505237"/>
                </a:lnTo>
                <a:lnTo>
                  <a:pt x="539132" y="1509665"/>
                </a:lnTo>
                <a:lnTo>
                  <a:pt x="541033" y="1513461"/>
                </a:lnTo>
                <a:lnTo>
                  <a:pt x="542301" y="1517889"/>
                </a:lnTo>
                <a:lnTo>
                  <a:pt x="544836" y="1525797"/>
                </a:lnTo>
                <a:lnTo>
                  <a:pt x="546737" y="1534021"/>
                </a:lnTo>
                <a:lnTo>
                  <a:pt x="547688" y="1541296"/>
                </a:lnTo>
                <a:lnTo>
                  <a:pt x="547688" y="1547938"/>
                </a:lnTo>
                <a:lnTo>
                  <a:pt x="547054" y="1554581"/>
                </a:lnTo>
                <a:lnTo>
                  <a:pt x="546420" y="1560274"/>
                </a:lnTo>
                <a:lnTo>
                  <a:pt x="545787" y="1565968"/>
                </a:lnTo>
                <a:lnTo>
                  <a:pt x="544519" y="1570080"/>
                </a:lnTo>
                <a:lnTo>
                  <a:pt x="542934" y="1576406"/>
                </a:lnTo>
                <a:lnTo>
                  <a:pt x="541667" y="1578620"/>
                </a:lnTo>
                <a:lnTo>
                  <a:pt x="541984" y="1585895"/>
                </a:lnTo>
                <a:lnTo>
                  <a:pt x="541667" y="1592854"/>
                </a:lnTo>
                <a:lnTo>
                  <a:pt x="540716" y="1599180"/>
                </a:lnTo>
                <a:lnTo>
                  <a:pt x="538815" y="1605506"/>
                </a:lnTo>
                <a:lnTo>
                  <a:pt x="536596" y="1611516"/>
                </a:lnTo>
                <a:lnTo>
                  <a:pt x="533744" y="1616893"/>
                </a:lnTo>
                <a:lnTo>
                  <a:pt x="530575" y="1622270"/>
                </a:lnTo>
                <a:lnTo>
                  <a:pt x="526456" y="1626699"/>
                </a:lnTo>
                <a:lnTo>
                  <a:pt x="522019" y="1631127"/>
                </a:lnTo>
                <a:lnTo>
                  <a:pt x="517265" y="1635555"/>
                </a:lnTo>
                <a:lnTo>
                  <a:pt x="511878" y="1639035"/>
                </a:lnTo>
                <a:lnTo>
                  <a:pt x="506174" y="1642830"/>
                </a:lnTo>
                <a:lnTo>
                  <a:pt x="499836" y="1645994"/>
                </a:lnTo>
                <a:lnTo>
                  <a:pt x="493181" y="1648840"/>
                </a:lnTo>
                <a:lnTo>
                  <a:pt x="486526" y="1651371"/>
                </a:lnTo>
                <a:lnTo>
                  <a:pt x="478921" y="1654217"/>
                </a:lnTo>
                <a:lnTo>
                  <a:pt x="470998" y="1656115"/>
                </a:lnTo>
                <a:lnTo>
                  <a:pt x="463075" y="1658013"/>
                </a:lnTo>
                <a:lnTo>
                  <a:pt x="454836" y="1659911"/>
                </a:lnTo>
                <a:lnTo>
                  <a:pt x="445963" y="1661176"/>
                </a:lnTo>
                <a:lnTo>
                  <a:pt x="437407" y="1662441"/>
                </a:lnTo>
                <a:lnTo>
                  <a:pt x="428216" y="1663390"/>
                </a:lnTo>
                <a:lnTo>
                  <a:pt x="409203" y="1664656"/>
                </a:lnTo>
                <a:lnTo>
                  <a:pt x="389555" y="1665288"/>
                </a:lnTo>
                <a:lnTo>
                  <a:pt x="369590" y="1665288"/>
                </a:lnTo>
                <a:lnTo>
                  <a:pt x="348991" y="1664656"/>
                </a:lnTo>
                <a:lnTo>
                  <a:pt x="328076" y="1663390"/>
                </a:lnTo>
                <a:lnTo>
                  <a:pt x="307477" y="1661809"/>
                </a:lnTo>
                <a:lnTo>
                  <a:pt x="287196" y="1659595"/>
                </a:lnTo>
                <a:lnTo>
                  <a:pt x="266597" y="1657064"/>
                </a:lnTo>
                <a:lnTo>
                  <a:pt x="246633" y="1654534"/>
                </a:lnTo>
                <a:lnTo>
                  <a:pt x="227302" y="1651371"/>
                </a:lnTo>
                <a:lnTo>
                  <a:pt x="209238" y="1648524"/>
                </a:lnTo>
                <a:lnTo>
                  <a:pt x="175330" y="1642514"/>
                </a:lnTo>
                <a:lnTo>
                  <a:pt x="146492" y="1636504"/>
                </a:lnTo>
                <a:lnTo>
                  <a:pt x="124943" y="1632076"/>
                </a:lnTo>
                <a:lnTo>
                  <a:pt x="105612" y="1627648"/>
                </a:lnTo>
                <a:lnTo>
                  <a:pt x="98957" y="1625434"/>
                </a:lnTo>
                <a:lnTo>
                  <a:pt x="93253" y="1622903"/>
                </a:lnTo>
                <a:lnTo>
                  <a:pt x="87865" y="1620373"/>
                </a:lnTo>
                <a:lnTo>
                  <a:pt x="82478" y="1617526"/>
                </a:lnTo>
                <a:lnTo>
                  <a:pt x="78042" y="1614363"/>
                </a:lnTo>
                <a:lnTo>
                  <a:pt x="73605" y="1611516"/>
                </a:lnTo>
                <a:lnTo>
                  <a:pt x="69485" y="1608353"/>
                </a:lnTo>
                <a:lnTo>
                  <a:pt x="65999" y="1605190"/>
                </a:lnTo>
                <a:lnTo>
                  <a:pt x="62196" y="1601711"/>
                </a:lnTo>
                <a:lnTo>
                  <a:pt x="59344" y="1598231"/>
                </a:lnTo>
                <a:lnTo>
                  <a:pt x="56809" y="1594435"/>
                </a:lnTo>
                <a:lnTo>
                  <a:pt x="54274" y="1590956"/>
                </a:lnTo>
                <a:lnTo>
                  <a:pt x="52056" y="1586844"/>
                </a:lnTo>
                <a:lnTo>
                  <a:pt x="50154" y="1583048"/>
                </a:lnTo>
                <a:lnTo>
                  <a:pt x="48570" y="1578936"/>
                </a:lnTo>
                <a:lnTo>
                  <a:pt x="47302" y="1574824"/>
                </a:lnTo>
                <a:lnTo>
                  <a:pt x="46351" y="1571029"/>
                </a:lnTo>
                <a:lnTo>
                  <a:pt x="45401" y="1566600"/>
                </a:lnTo>
                <a:lnTo>
                  <a:pt x="44767" y="1562488"/>
                </a:lnTo>
                <a:lnTo>
                  <a:pt x="44450" y="1558376"/>
                </a:lnTo>
                <a:lnTo>
                  <a:pt x="44450" y="1549520"/>
                </a:lnTo>
                <a:lnTo>
                  <a:pt x="45084" y="1540347"/>
                </a:lnTo>
                <a:lnTo>
                  <a:pt x="46668" y="1531807"/>
                </a:lnTo>
                <a:lnTo>
                  <a:pt x="48570" y="1522634"/>
                </a:lnTo>
                <a:lnTo>
                  <a:pt x="51105" y="1513777"/>
                </a:lnTo>
                <a:lnTo>
                  <a:pt x="54274" y="1505237"/>
                </a:lnTo>
                <a:lnTo>
                  <a:pt x="57443" y="1496380"/>
                </a:lnTo>
                <a:lnTo>
                  <a:pt x="61563" y="1488156"/>
                </a:lnTo>
                <a:lnTo>
                  <a:pt x="65365" y="1479932"/>
                </a:lnTo>
                <a:lnTo>
                  <a:pt x="69802" y="1471708"/>
                </a:lnTo>
                <a:lnTo>
                  <a:pt x="74239" y="1464117"/>
                </a:lnTo>
                <a:lnTo>
                  <a:pt x="78675" y="1456842"/>
                </a:lnTo>
                <a:lnTo>
                  <a:pt x="86915" y="1443873"/>
                </a:lnTo>
                <a:lnTo>
                  <a:pt x="94520" y="1433119"/>
                </a:lnTo>
                <a:lnTo>
                  <a:pt x="100859" y="1424895"/>
                </a:lnTo>
                <a:lnTo>
                  <a:pt x="106562" y="1417620"/>
                </a:lnTo>
                <a:lnTo>
                  <a:pt x="130964" y="1416355"/>
                </a:lnTo>
                <a:lnTo>
                  <a:pt x="154414" y="1414773"/>
                </a:lnTo>
                <a:lnTo>
                  <a:pt x="176598" y="1414140"/>
                </a:lnTo>
                <a:lnTo>
                  <a:pt x="198147" y="1413508"/>
                </a:lnTo>
                <a:lnTo>
                  <a:pt x="219062" y="1412875"/>
                </a:lnTo>
                <a:close/>
                <a:moveTo>
                  <a:pt x="1034658" y="1293812"/>
                </a:moveTo>
                <a:lnTo>
                  <a:pt x="1127125" y="1857375"/>
                </a:lnTo>
                <a:lnTo>
                  <a:pt x="1071582" y="1857058"/>
                </a:lnTo>
                <a:lnTo>
                  <a:pt x="1018247" y="1856107"/>
                </a:lnTo>
                <a:lnTo>
                  <a:pt x="967122" y="1854838"/>
                </a:lnTo>
                <a:lnTo>
                  <a:pt x="917575" y="1852935"/>
                </a:lnTo>
                <a:lnTo>
                  <a:pt x="926096" y="1838981"/>
                </a:lnTo>
                <a:lnTo>
                  <a:pt x="934301" y="1824392"/>
                </a:lnTo>
                <a:lnTo>
                  <a:pt x="941875" y="1809487"/>
                </a:lnTo>
                <a:lnTo>
                  <a:pt x="949449" y="1793630"/>
                </a:lnTo>
                <a:lnTo>
                  <a:pt x="956392" y="1776821"/>
                </a:lnTo>
                <a:lnTo>
                  <a:pt x="963020" y="1759378"/>
                </a:lnTo>
                <a:lnTo>
                  <a:pt x="969016" y="1740667"/>
                </a:lnTo>
                <a:lnTo>
                  <a:pt x="974381" y="1721955"/>
                </a:lnTo>
                <a:lnTo>
                  <a:pt x="979114" y="1701975"/>
                </a:lnTo>
                <a:lnTo>
                  <a:pt x="983533" y="1680727"/>
                </a:lnTo>
                <a:lnTo>
                  <a:pt x="987320" y="1658844"/>
                </a:lnTo>
                <a:lnTo>
                  <a:pt x="990160" y="1636327"/>
                </a:lnTo>
                <a:lnTo>
                  <a:pt x="992369" y="1612541"/>
                </a:lnTo>
                <a:lnTo>
                  <a:pt x="993000" y="1600807"/>
                </a:lnTo>
                <a:lnTo>
                  <a:pt x="993631" y="1588121"/>
                </a:lnTo>
                <a:lnTo>
                  <a:pt x="993947" y="1575435"/>
                </a:lnTo>
                <a:lnTo>
                  <a:pt x="993947" y="1562432"/>
                </a:lnTo>
                <a:lnTo>
                  <a:pt x="993947" y="1549429"/>
                </a:lnTo>
                <a:lnTo>
                  <a:pt x="993631" y="1536109"/>
                </a:lnTo>
                <a:lnTo>
                  <a:pt x="993631" y="1519618"/>
                </a:lnTo>
                <a:lnTo>
                  <a:pt x="993631" y="1503444"/>
                </a:lnTo>
                <a:lnTo>
                  <a:pt x="994578" y="1487904"/>
                </a:lnTo>
                <a:lnTo>
                  <a:pt x="995209" y="1473315"/>
                </a:lnTo>
                <a:lnTo>
                  <a:pt x="996472" y="1458727"/>
                </a:lnTo>
                <a:lnTo>
                  <a:pt x="998050" y="1444772"/>
                </a:lnTo>
                <a:lnTo>
                  <a:pt x="1000259" y="1431769"/>
                </a:lnTo>
                <a:lnTo>
                  <a:pt x="1002468" y="1418766"/>
                </a:lnTo>
                <a:lnTo>
                  <a:pt x="1004993" y="1406398"/>
                </a:lnTo>
                <a:lnTo>
                  <a:pt x="1007517" y="1394029"/>
                </a:lnTo>
                <a:lnTo>
                  <a:pt x="1013198" y="1370244"/>
                </a:lnTo>
                <a:lnTo>
                  <a:pt x="1019510" y="1347409"/>
                </a:lnTo>
                <a:lnTo>
                  <a:pt x="1025506" y="1325209"/>
                </a:lnTo>
                <a:lnTo>
                  <a:pt x="1034658" y="1293812"/>
                </a:lnTo>
                <a:close/>
                <a:moveTo>
                  <a:pt x="1284922" y="1222375"/>
                </a:moveTo>
                <a:lnTo>
                  <a:pt x="1287780" y="1222375"/>
                </a:lnTo>
                <a:lnTo>
                  <a:pt x="1290637" y="1222375"/>
                </a:lnTo>
                <a:lnTo>
                  <a:pt x="1293495" y="1222693"/>
                </a:lnTo>
                <a:lnTo>
                  <a:pt x="1296035" y="1223645"/>
                </a:lnTo>
                <a:lnTo>
                  <a:pt x="1298892" y="1224598"/>
                </a:lnTo>
                <a:lnTo>
                  <a:pt x="1301432" y="1225868"/>
                </a:lnTo>
                <a:lnTo>
                  <a:pt x="1303972" y="1227455"/>
                </a:lnTo>
                <a:lnTo>
                  <a:pt x="1306512" y="1229043"/>
                </a:lnTo>
                <a:lnTo>
                  <a:pt x="1308735" y="1231265"/>
                </a:lnTo>
                <a:lnTo>
                  <a:pt x="1397635" y="1320165"/>
                </a:lnTo>
                <a:lnTo>
                  <a:pt x="1399857" y="1322388"/>
                </a:lnTo>
                <a:lnTo>
                  <a:pt x="1401762" y="1324928"/>
                </a:lnTo>
                <a:lnTo>
                  <a:pt x="1403350" y="1327468"/>
                </a:lnTo>
                <a:lnTo>
                  <a:pt x="1404302" y="1330325"/>
                </a:lnTo>
                <a:lnTo>
                  <a:pt x="1405255" y="1332865"/>
                </a:lnTo>
                <a:lnTo>
                  <a:pt x="1406207" y="1335723"/>
                </a:lnTo>
                <a:lnTo>
                  <a:pt x="1406525" y="1338580"/>
                </a:lnTo>
                <a:lnTo>
                  <a:pt x="1406525" y="1341755"/>
                </a:lnTo>
                <a:lnTo>
                  <a:pt x="1406525" y="1344613"/>
                </a:lnTo>
                <a:lnTo>
                  <a:pt x="1406207" y="1347470"/>
                </a:lnTo>
                <a:lnTo>
                  <a:pt x="1405255" y="1350328"/>
                </a:lnTo>
                <a:lnTo>
                  <a:pt x="1404302" y="1352868"/>
                </a:lnTo>
                <a:lnTo>
                  <a:pt x="1403350" y="1355725"/>
                </a:lnTo>
                <a:lnTo>
                  <a:pt x="1401762" y="1358265"/>
                </a:lnTo>
                <a:lnTo>
                  <a:pt x="1399857" y="1360488"/>
                </a:lnTo>
                <a:lnTo>
                  <a:pt x="1397635" y="1363028"/>
                </a:lnTo>
                <a:lnTo>
                  <a:pt x="1323340" y="1437323"/>
                </a:lnTo>
                <a:lnTo>
                  <a:pt x="1329690" y="1451928"/>
                </a:lnTo>
                <a:lnTo>
                  <a:pt x="1335405" y="1468755"/>
                </a:lnTo>
                <a:lnTo>
                  <a:pt x="1341120" y="1487488"/>
                </a:lnTo>
                <a:lnTo>
                  <a:pt x="1347152" y="1507808"/>
                </a:lnTo>
                <a:lnTo>
                  <a:pt x="1352550" y="1529715"/>
                </a:lnTo>
                <a:lnTo>
                  <a:pt x="1357947" y="1553210"/>
                </a:lnTo>
                <a:lnTo>
                  <a:pt x="1363345" y="1577975"/>
                </a:lnTo>
                <a:lnTo>
                  <a:pt x="1368107" y="1604645"/>
                </a:lnTo>
                <a:lnTo>
                  <a:pt x="1372870" y="1632585"/>
                </a:lnTo>
                <a:lnTo>
                  <a:pt x="1377315" y="1661160"/>
                </a:lnTo>
                <a:lnTo>
                  <a:pt x="1381125" y="1691323"/>
                </a:lnTo>
                <a:lnTo>
                  <a:pt x="1384617" y="1722755"/>
                </a:lnTo>
                <a:lnTo>
                  <a:pt x="1387475" y="1754823"/>
                </a:lnTo>
                <a:lnTo>
                  <a:pt x="1390015" y="1788478"/>
                </a:lnTo>
                <a:lnTo>
                  <a:pt x="1392237" y="1822450"/>
                </a:lnTo>
                <a:lnTo>
                  <a:pt x="1393825" y="1857375"/>
                </a:lnTo>
                <a:lnTo>
                  <a:pt x="1181100" y="1857375"/>
                </a:lnTo>
                <a:lnTo>
                  <a:pt x="1182687" y="1822450"/>
                </a:lnTo>
                <a:lnTo>
                  <a:pt x="1184910" y="1788478"/>
                </a:lnTo>
                <a:lnTo>
                  <a:pt x="1187450" y="1754823"/>
                </a:lnTo>
                <a:lnTo>
                  <a:pt x="1190307" y="1722755"/>
                </a:lnTo>
                <a:lnTo>
                  <a:pt x="1194117" y="1691323"/>
                </a:lnTo>
                <a:lnTo>
                  <a:pt x="1197927" y="1661160"/>
                </a:lnTo>
                <a:lnTo>
                  <a:pt x="1202055" y="1632585"/>
                </a:lnTo>
                <a:lnTo>
                  <a:pt x="1206817" y="1604645"/>
                </a:lnTo>
                <a:lnTo>
                  <a:pt x="1211897" y="1577975"/>
                </a:lnTo>
                <a:lnTo>
                  <a:pt x="1216977" y="1553210"/>
                </a:lnTo>
                <a:lnTo>
                  <a:pt x="1222375" y="1529715"/>
                </a:lnTo>
                <a:lnTo>
                  <a:pt x="1227772" y="1507808"/>
                </a:lnTo>
                <a:lnTo>
                  <a:pt x="1233805" y="1487488"/>
                </a:lnTo>
                <a:lnTo>
                  <a:pt x="1239520" y="1468755"/>
                </a:lnTo>
                <a:lnTo>
                  <a:pt x="1245870" y="1451928"/>
                </a:lnTo>
                <a:lnTo>
                  <a:pt x="1251585" y="1437323"/>
                </a:lnTo>
                <a:lnTo>
                  <a:pt x="1177290" y="1363028"/>
                </a:lnTo>
                <a:lnTo>
                  <a:pt x="1175067" y="1360488"/>
                </a:lnTo>
                <a:lnTo>
                  <a:pt x="1173162" y="1358265"/>
                </a:lnTo>
                <a:lnTo>
                  <a:pt x="1171892" y="1355725"/>
                </a:lnTo>
                <a:lnTo>
                  <a:pt x="1170622" y="1352868"/>
                </a:lnTo>
                <a:lnTo>
                  <a:pt x="1169670" y="1350328"/>
                </a:lnTo>
                <a:lnTo>
                  <a:pt x="1168717" y="1347470"/>
                </a:lnTo>
                <a:lnTo>
                  <a:pt x="1168400" y="1344613"/>
                </a:lnTo>
                <a:lnTo>
                  <a:pt x="1168400" y="1341755"/>
                </a:lnTo>
                <a:lnTo>
                  <a:pt x="1168400" y="1338580"/>
                </a:lnTo>
                <a:lnTo>
                  <a:pt x="1168717" y="1335723"/>
                </a:lnTo>
                <a:lnTo>
                  <a:pt x="1169670" y="1332865"/>
                </a:lnTo>
                <a:lnTo>
                  <a:pt x="1170622" y="1330325"/>
                </a:lnTo>
                <a:lnTo>
                  <a:pt x="1171892" y="1327468"/>
                </a:lnTo>
                <a:lnTo>
                  <a:pt x="1173162" y="1324928"/>
                </a:lnTo>
                <a:lnTo>
                  <a:pt x="1175067" y="1322388"/>
                </a:lnTo>
                <a:lnTo>
                  <a:pt x="1177290" y="1320165"/>
                </a:lnTo>
                <a:lnTo>
                  <a:pt x="1266190" y="1231265"/>
                </a:lnTo>
                <a:lnTo>
                  <a:pt x="1268412" y="1229043"/>
                </a:lnTo>
                <a:lnTo>
                  <a:pt x="1270952" y="1227455"/>
                </a:lnTo>
                <a:lnTo>
                  <a:pt x="1273492" y="1225868"/>
                </a:lnTo>
                <a:lnTo>
                  <a:pt x="1276032" y="1224598"/>
                </a:lnTo>
                <a:lnTo>
                  <a:pt x="1278890" y="1223645"/>
                </a:lnTo>
                <a:lnTo>
                  <a:pt x="1281747" y="1222693"/>
                </a:lnTo>
                <a:lnTo>
                  <a:pt x="1284922" y="1222375"/>
                </a:lnTo>
                <a:close/>
                <a:moveTo>
                  <a:pt x="201825" y="1143000"/>
                </a:moveTo>
                <a:lnTo>
                  <a:pt x="225027" y="1143000"/>
                </a:lnTo>
                <a:lnTo>
                  <a:pt x="247275" y="1143316"/>
                </a:lnTo>
                <a:lnTo>
                  <a:pt x="268570" y="1143949"/>
                </a:lnTo>
                <a:lnTo>
                  <a:pt x="289229" y="1144898"/>
                </a:lnTo>
                <a:lnTo>
                  <a:pt x="308935" y="1145847"/>
                </a:lnTo>
                <a:lnTo>
                  <a:pt x="327688" y="1147428"/>
                </a:lnTo>
                <a:lnTo>
                  <a:pt x="345804" y="1148694"/>
                </a:lnTo>
                <a:lnTo>
                  <a:pt x="362967" y="1150591"/>
                </a:lnTo>
                <a:lnTo>
                  <a:pt x="379494" y="1152489"/>
                </a:lnTo>
                <a:lnTo>
                  <a:pt x="395069" y="1154703"/>
                </a:lnTo>
                <a:lnTo>
                  <a:pt x="410007" y="1157234"/>
                </a:lnTo>
                <a:lnTo>
                  <a:pt x="424309" y="1159764"/>
                </a:lnTo>
                <a:lnTo>
                  <a:pt x="437976" y="1162611"/>
                </a:lnTo>
                <a:lnTo>
                  <a:pt x="451007" y="1165458"/>
                </a:lnTo>
                <a:lnTo>
                  <a:pt x="463085" y="1168305"/>
                </a:lnTo>
                <a:lnTo>
                  <a:pt x="474527" y="1171784"/>
                </a:lnTo>
                <a:lnTo>
                  <a:pt x="485333" y="1175263"/>
                </a:lnTo>
                <a:lnTo>
                  <a:pt x="495822" y="1178427"/>
                </a:lnTo>
                <a:lnTo>
                  <a:pt x="505357" y="1182222"/>
                </a:lnTo>
                <a:lnTo>
                  <a:pt x="514574" y="1185702"/>
                </a:lnTo>
                <a:lnTo>
                  <a:pt x="522838" y="1189814"/>
                </a:lnTo>
                <a:lnTo>
                  <a:pt x="530784" y="1193926"/>
                </a:lnTo>
                <a:lnTo>
                  <a:pt x="538412" y="1197721"/>
                </a:lnTo>
                <a:lnTo>
                  <a:pt x="545404" y="1201833"/>
                </a:lnTo>
                <a:lnTo>
                  <a:pt x="551761" y="1205629"/>
                </a:lnTo>
                <a:lnTo>
                  <a:pt x="557482" y="1209741"/>
                </a:lnTo>
                <a:lnTo>
                  <a:pt x="563203" y="1214169"/>
                </a:lnTo>
                <a:lnTo>
                  <a:pt x="567970" y="1218598"/>
                </a:lnTo>
                <a:lnTo>
                  <a:pt x="572738" y="1222393"/>
                </a:lnTo>
                <a:lnTo>
                  <a:pt x="577187" y="1226821"/>
                </a:lnTo>
                <a:lnTo>
                  <a:pt x="581001" y="1231250"/>
                </a:lnTo>
                <a:lnTo>
                  <a:pt x="584180" y="1235045"/>
                </a:lnTo>
                <a:lnTo>
                  <a:pt x="587358" y="1239474"/>
                </a:lnTo>
                <a:lnTo>
                  <a:pt x="589901" y="1243586"/>
                </a:lnTo>
                <a:lnTo>
                  <a:pt x="592444" y="1248014"/>
                </a:lnTo>
                <a:lnTo>
                  <a:pt x="594668" y="1251810"/>
                </a:lnTo>
                <a:lnTo>
                  <a:pt x="596575" y="1255922"/>
                </a:lnTo>
                <a:lnTo>
                  <a:pt x="599436" y="1263513"/>
                </a:lnTo>
                <a:lnTo>
                  <a:pt x="601343" y="1271104"/>
                </a:lnTo>
                <a:lnTo>
                  <a:pt x="602296" y="1278063"/>
                </a:lnTo>
                <a:lnTo>
                  <a:pt x="603250" y="1284389"/>
                </a:lnTo>
                <a:lnTo>
                  <a:pt x="602614" y="1290399"/>
                </a:lnTo>
                <a:lnTo>
                  <a:pt x="602296" y="1295460"/>
                </a:lnTo>
                <a:lnTo>
                  <a:pt x="601979" y="1300205"/>
                </a:lnTo>
                <a:lnTo>
                  <a:pt x="600707" y="1306215"/>
                </a:lnTo>
                <a:lnTo>
                  <a:pt x="599754" y="1308429"/>
                </a:lnTo>
                <a:lnTo>
                  <a:pt x="599754" y="1315704"/>
                </a:lnTo>
                <a:lnTo>
                  <a:pt x="599436" y="1322663"/>
                </a:lnTo>
                <a:lnTo>
                  <a:pt x="597847" y="1329305"/>
                </a:lnTo>
                <a:lnTo>
                  <a:pt x="596258" y="1335315"/>
                </a:lnTo>
                <a:lnTo>
                  <a:pt x="593397" y="1341325"/>
                </a:lnTo>
                <a:lnTo>
                  <a:pt x="589901" y="1347018"/>
                </a:lnTo>
                <a:lnTo>
                  <a:pt x="586087" y="1352079"/>
                </a:lnTo>
                <a:lnTo>
                  <a:pt x="581319" y="1356824"/>
                </a:lnTo>
                <a:lnTo>
                  <a:pt x="575598" y="1361252"/>
                </a:lnTo>
                <a:lnTo>
                  <a:pt x="569877" y="1365364"/>
                </a:lnTo>
                <a:lnTo>
                  <a:pt x="563203" y="1369160"/>
                </a:lnTo>
                <a:lnTo>
                  <a:pt x="556528" y="1372639"/>
                </a:lnTo>
                <a:lnTo>
                  <a:pt x="548900" y="1376118"/>
                </a:lnTo>
                <a:lnTo>
                  <a:pt x="540636" y="1378965"/>
                </a:lnTo>
                <a:lnTo>
                  <a:pt x="532055" y="1381496"/>
                </a:lnTo>
                <a:lnTo>
                  <a:pt x="523156" y="1384026"/>
                </a:lnTo>
                <a:lnTo>
                  <a:pt x="513621" y="1386240"/>
                </a:lnTo>
                <a:lnTo>
                  <a:pt x="503768" y="1388138"/>
                </a:lnTo>
                <a:lnTo>
                  <a:pt x="493915" y="1389720"/>
                </a:lnTo>
                <a:lnTo>
                  <a:pt x="483426" y="1391301"/>
                </a:lnTo>
                <a:lnTo>
                  <a:pt x="472620" y="1392250"/>
                </a:lnTo>
                <a:lnTo>
                  <a:pt x="461496" y="1393515"/>
                </a:lnTo>
                <a:lnTo>
                  <a:pt x="438612" y="1394464"/>
                </a:lnTo>
                <a:lnTo>
                  <a:pt x="414774" y="1395413"/>
                </a:lnTo>
                <a:lnTo>
                  <a:pt x="390301" y="1395413"/>
                </a:lnTo>
                <a:lnTo>
                  <a:pt x="365510" y="1394464"/>
                </a:lnTo>
                <a:lnTo>
                  <a:pt x="340401" y="1393515"/>
                </a:lnTo>
                <a:lnTo>
                  <a:pt x="315292" y="1391617"/>
                </a:lnTo>
                <a:lnTo>
                  <a:pt x="290501" y="1389403"/>
                </a:lnTo>
                <a:lnTo>
                  <a:pt x="266027" y="1387189"/>
                </a:lnTo>
                <a:lnTo>
                  <a:pt x="241872" y="1384342"/>
                </a:lnTo>
                <a:lnTo>
                  <a:pt x="218670" y="1381496"/>
                </a:lnTo>
                <a:lnTo>
                  <a:pt x="196422" y="1378649"/>
                </a:lnTo>
                <a:lnTo>
                  <a:pt x="155103" y="1372323"/>
                </a:lnTo>
                <a:lnTo>
                  <a:pt x="120459" y="1366946"/>
                </a:lnTo>
                <a:lnTo>
                  <a:pt x="93761" y="1361885"/>
                </a:lnTo>
                <a:lnTo>
                  <a:pt x="70559" y="1357456"/>
                </a:lnTo>
                <a:lnTo>
                  <a:pt x="63249" y="1355242"/>
                </a:lnTo>
                <a:lnTo>
                  <a:pt x="56575" y="1352712"/>
                </a:lnTo>
                <a:lnTo>
                  <a:pt x="49900" y="1350181"/>
                </a:lnTo>
                <a:lnTo>
                  <a:pt x="44179" y="1347334"/>
                </a:lnTo>
                <a:lnTo>
                  <a:pt x="38776" y="1344488"/>
                </a:lnTo>
                <a:lnTo>
                  <a:pt x="33691" y="1341641"/>
                </a:lnTo>
                <a:lnTo>
                  <a:pt x="28923" y="1338162"/>
                </a:lnTo>
                <a:lnTo>
                  <a:pt x="24791" y="1334998"/>
                </a:lnTo>
                <a:lnTo>
                  <a:pt x="20659" y="1331835"/>
                </a:lnTo>
                <a:lnTo>
                  <a:pt x="17163" y="1328040"/>
                </a:lnTo>
                <a:lnTo>
                  <a:pt x="14303" y="1324560"/>
                </a:lnTo>
                <a:lnTo>
                  <a:pt x="11442" y="1320765"/>
                </a:lnTo>
                <a:lnTo>
                  <a:pt x="8899" y="1316969"/>
                </a:lnTo>
                <a:lnTo>
                  <a:pt x="6675" y="1313173"/>
                </a:lnTo>
                <a:lnTo>
                  <a:pt x="4768" y="1309378"/>
                </a:lnTo>
                <a:lnTo>
                  <a:pt x="3178" y="1304949"/>
                </a:lnTo>
                <a:lnTo>
                  <a:pt x="2225" y="1300837"/>
                </a:lnTo>
                <a:lnTo>
                  <a:pt x="954" y="1297042"/>
                </a:lnTo>
                <a:lnTo>
                  <a:pt x="318" y="1292613"/>
                </a:lnTo>
                <a:lnTo>
                  <a:pt x="0" y="1288185"/>
                </a:lnTo>
                <a:lnTo>
                  <a:pt x="0" y="1283757"/>
                </a:lnTo>
                <a:lnTo>
                  <a:pt x="0" y="1279328"/>
                </a:lnTo>
                <a:lnTo>
                  <a:pt x="636" y="1270788"/>
                </a:lnTo>
                <a:lnTo>
                  <a:pt x="2543" y="1261615"/>
                </a:lnTo>
                <a:lnTo>
                  <a:pt x="4768" y="1253075"/>
                </a:lnTo>
                <a:lnTo>
                  <a:pt x="7628" y="1243902"/>
                </a:lnTo>
                <a:lnTo>
                  <a:pt x="11442" y="1235045"/>
                </a:lnTo>
                <a:lnTo>
                  <a:pt x="15256" y="1226505"/>
                </a:lnTo>
                <a:lnTo>
                  <a:pt x="19706" y="1217965"/>
                </a:lnTo>
                <a:lnTo>
                  <a:pt x="24473" y="1209741"/>
                </a:lnTo>
                <a:lnTo>
                  <a:pt x="29241" y="1201833"/>
                </a:lnTo>
                <a:lnTo>
                  <a:pt x="34326" y="1194242"/>
                </a:lnTo>
                <a:lnTo>
                  <a:pt x="39412" y="1186967"/>
                </a:lnTo>
                <a:lnTo>
                  <a:pt x="49264" y="1173682"/>
                </a:lnTo>
                <a:lnTo>
                  <a:pt x="58164" y="1162927"/>
                </a:lnTo>
                <a:lnTo>
                  <a:pt x="65156" y="1155020"/>
                </a:lnTo>
                <a:lnTo>
                  <a:pt x="71831" y="1147745"/>
                </a:lnTo>
                <a:lnTo>
                  <a:pt x="99482" y="1146163"/>
                </a:lnTo>
                <a:lnTo>
                  <a:pt x="126498" y="1144898"/>
                </a:lnTo>
                <a:lnTo>
                  <a:pt x="152878" y="1143949"/>
                </a:lnTo>
                <a:lnTo>
                  <a:pt x="177669" y="1143316"/>
                </a:lnTo>
                <a:lnTo>
                  <a:pt x="201825" y="1143000"/>
                </a:lnTo>
                <a:close/>
                <a:moveTo>
                  <a:pt x="1579779" y="1057275"/>
                </a:moveTo>
                <a:lnTo>
                  <a:pt x="1599766" y="1066483"/>
                </a:lnTo>
                <a:lnTo>
                  <a:pt x="1619436" y="1075055"/>
                </a:lnTo>
                <a:lnTo>
                  <a:pt x="1639106" y="1083628"/>
                </a:lnTo>
                <a:lnTo>
                  <a:pt x="1658776" y="1091565"/>
                </a:lnTo>
                <a:lnTo>
                  <a:pt x="1678446" y="1099503"/>
                </a:lnTo>
                <a:lnTo>
                  <a:pt x="1697799" y="1106805"/>
                </a:lnTo>
                <a:lnTo>
                  <a:pt x="1735552" y="1121093"/>
                </a:lnTo>
                <a:lnTo>
                  <a:pt x="1773306" y="1134110"/>
                </a:lnTo>
                <a:lnTo>
                  <a:pt x="1809473" y="1146175"/>
                </a:lnTo>
                <a:lnTo>
                  <a:pt x="1845640" y="1157923"/>
                </a:lnTo>
                <a:lnTo>
                  <a:pt x="1880539" y="1169353"/>
                </a:lnTo>
                <a:lnTo>
                  <a:pt x="1948114" y="1190308"/>
                </a:lnTo>
                <a:lnTo>
                  <a:pt x="1980157" y="1200468"/>
                </a:lnTo>
                <a:lnTo>
                  <a:pt x="2011248" y="1211263"/>
                </a:lnTo>
                <a:lnTo>
                  <a:pt x="2041071" y="1221740"/>
                </a:lnTo>
                <a:lnTo>
                  <a:pt x="2070258" y="1232535"/>
                </a:lnTo>
                <a:lnTo>
                  <a:pt x="2084217" y="1238568"/>
                </a:lnTo>
                <a:lnTo>
                  <a:pt x="2098177" y="1244283"/>
                </a:lnTo>
                <a:lnTo>
                  <a:pt x="2111184" y="1249998"/>
                </a:lnTo>
                <a:lnTo>
                  <a:pt x="2124192" y="1256665"/>
                </a:lnTo>
                <a:lnTo>
                  <a:pt x="2130854" y="1259840"/>
                </a:lnTo>
                <a:lnTo>
                  <a:pt x="2136882" y="1263650"/>
                </a:lnTo>
                <a:lnTo>
                  <a:pt x="2142910" y="1267778"/>
                </a:lnTo>
                <a:lnTo>
                  <a:pt x="2148621" y="1271905"/>
                </a:lnTo>
                <a:lnTo>
                  <a:pt x="2154649" y="1276668"/>
                </a:lnTo>
                <a:lnTo>
                  <a:pt x="2160042" y="1281430"/>
                </a:lnTo>
                <a:lnTo>
                  <a:pt x="2165435" y="1286828"/>
                </a:lnTo>
                <a:lnTo>
                  <a:pt x="2170511" y="1292543"/>
                </a:lnTo>
                <a:lnTo>
                  <a:pt x="2175587" y="1298258"/>
                </a:lnTo>
                <a:lnTo>
                  <a:pt x="2180346" y="1304290"/>
                </a:lnTo>
                <a:lnTo>
                  <a:pt x="2185105" y="1310640"/>
                </a:lnTo>
                <a:lnTo>
                  <a:pt x="2189547" y="1317308"/>
                </a:lnTo>
                <a:lnTo>
                  <a:pt x="2193671" y="1323975"/>
                </a:lnTo>
                <a:lnTo>
                  <a:pt x="2198113" y="1330960"/>
                </a:lnTo>
                <a:lnTo>
                  <a:pt x="2202237" y="1338263"/>
                </a:lnTo>
                <a:lnTo>
                  <a:pt x="2206361" y="1345565"/>
                </a:lnTo>
                <a:lnTo>
                  <a:pt x="2213976" y="1360805"/>
                </a:lnTo>
                <a:lnTo>
                  <a:pt x="2220638" y="1376998"/>
                </a:lnTo>
                <a:lnTo>
                  <a:pt x="2226983" y="1393508"/>
                </a:lnTo>
                <a:lnTo>
                  <a:pt x="2233011" y="1410018"/>
                </a:lnTo>
                <a:lnTo>
                  <a:pt x="2238722" y="1427480"/>
                </a:lnTo>
                <a:lnTo>
                  <a:pt x="2243480" y="1445260"/>
                </a:lnTo>
                <a:lnTo>
                  <a:pt x="2248239" y="1463040"/>
                </a:lnTo>
                <a:lnTo>
                  <a:pt x="2252046" y="1480820"/>
                </a:lnTo>
                <a:lnTo>
                  <a:pt x="2255853" y="1498600"/>
                </a:lnTo>
                <a:lnTo>
                  <a:pt x="2259026" y="1516063"/>
                </a:lnTo>
                <a:lnTo>
                  <a:pt x="2262199" y="1534160"/>
                </a:lnTo>
                <a:lnTo>
                  <a:pt x="2264737" y="1551305"/>
                </a:lnTo>
                <a:lnTo>
                  <a:pt x="2266957" y="1568133"/>
                </a:lnTo>
                <a:lnTo>
                  <a:pt x="2269178" y="1584643"/>
                </a:lnTo>
                <a:lnTo>
                  <a:pt x="2272034" y="1616075"/>
                </a:lnTo>
                <a:lnTo>
                  <a:pt x="2274254" y="1644333"/>
                </a:lnTo>
                <a:lnTo>
                  <a:pt x="2275841" y="1669098"/>
                </a:lnTo>
                <a:lnTo>
                  <a:pt x="2276475" y="1689735"/>
                </a:lnTo>
                <a:lnTo>
                  <a:pt x="2276475" y="1704975"/>
                </a:lnTo>
                <a:lnTo>
                  <a:pt x="2276475" y="1708150"/>
                </a:lnTo>
                <a:lnTo>
                  <a:pt x="2275841" y="1711008"/>
                </a:lnTo>
                <a:lnTo>
                  <a:pt x="2274889" y="1714500"/>
                </a:lnTo>
                <a:lnTo>
                  <a:pt x="2273620" y="1717675"/>
                </a:lnTo>
                <a:lnTo>
                  <a:pt x="2271716" y="1720850"/>
                </a:lnTo>
                <a:lnTo>
                  <a:pt x="2269496" y="1724343"/>
                </a:lnTo>
                <a:lnTo>
                  <a:pt x="2266957" y="1727518"/>
                </a:lnTo>
                <a:lnTo>
                  <a:pt x="2264102" y="1730693"/>
                </a:lnTo>
                <a:lnTo>
                  <a:pt x="2260930" y="1734185"/>
                </a:lnTo>
                <a:lnTo>
                  <a:pt x="2256805" y="1737360"/>
                </a:lnTo>
                <a:lnTo>
                  <a:pt x="2252681" y="1740535"/>
                </a:lnTo>
                <a:lnTo>
                  <a:pt x="2248557" y="1744028"/>
                </a:lnTo>
                <a:lnTo>
                  <a:pt x="2243480" y="1747203"/>
                </a:lnTo>
                <a:lnTo>
                  <a:pt x="2237770" y="1750378"/>
                </a:lnTo>
                <a:lnTo>
                  <a:pt x="2226349" y="1757045"/>
                </a:lnTo>
                <a:lnTo>
                  <a:pt x="2212707" y="1763713"/>
                </a:lnTo>
                <a:lnTo>
                  <a:pt x="2197795" y="1770063"/>
                </a:lnTo>
                <a:lnTo>
                  <a:pt x="2180981" y="1776413"/>
                </a:lnTo>
                <a:lnTo>
                  <a:pt x="2162580" y="1782445"/>
                </a:lnTo>
                <a:lnTo>
                  <a:pt x="2142910" y="1788795"/>
                </a:lnTo>
                <a:lnTo>
                  <a:pt x="2121019" y="1794828"/>
                </a:lnTo>
                <a:lnTo>
                  <a:pt x="2098177" y="1800860"/>
                </a:lnTo>
                <a:lnTo>
                  <a:pt x="2073431" y="1806258"/>
                </a:lnTo>
                <a:lnTo>
                  <a:pt x="2046781" y="1811655"/>
                </a:lnTo>
                <a:lnTo>
                  <a:pt x="2018545" y="1817053"/>
                </a:lnTo>
                <a:lnTo>
                  <a:pt x="1988723" y="1821815"/>
                </a:lnTo>
                <a:lnTo>
                  <a:pt x="1956997" y="1826578"/>
                </a:lnTo>
                <a:lnTo>
                  <a:pt x="1924003" y="1831340"/>
                </a:lnTo>
                <a:lnTo>
                  <a:pt x="1889422" y="1835468"/>
                </a:lnTo>
                <a:lnTo>
                  <a:pt x="1852937" y="1839278"/>
                </a:lnTo>
                <a:lnTo>
                  <a:pt x="1814549" y="1843088"/>
                </a:lnTo>
                <a:lnTo>
                  <a:pt x="1774892" y="1845945"/>
                </a:lnTo>
                <a:lnTo>
                  <a:pt x="1733014" y="1848803"/>
                </a:lnTo>
                <a:lnTo>
                  <a:pt x="1690184" y="1851343"/>
                </a:lnTo>
                <a:lnTo>
                  <a:pt x="1645134" y="1853565"/>
                </a:lnTo>
                <a:lnTo>
                  <a:pt x="1598497" y="1855153"/>
                </a:lnTo>
                <a:lnTo>
                  <a:pt x="1549957" y="1856105"/>
                </a:lnTo>
                <a:lnTo>
                  <a:pt x="1500148" y="1857058"/>
                </a:lnTo>
                <a:lnTo>
                  <a:pt x="1447800" y="1857375"/>
                </a:lnTo>
                <a:lnTo>
                  <a:pt x="1579779" y="1057275"/>
                </a:lnTo>
                <a:close/>
                <a:moveTo>
                  <a:pt x="336233" y="835025"/>
                </a:moveTo>
                <a:lnTo>
                  <a:pt x="351772" y="835025"/>
                </a:lnTo>
                <a:lnTo>
                  <a:pt x="366678" y="835342"/>
                </a:lnTo>
                <a:lnTo>
                  <a:pt x="380632" y="835975"/>
                </a:lnTo>
                <a:lnTo>
                  <a:pt x="394269" y="837242"/>
                </a:lnTo>
                <a:lnTo>
                  <a:pt x="407272" y="838826"/>
                </a:lnTo>
                <a:lnTo>
                  <a:pt x="419957" y="840410"/>
                </a:lnTo>
                <a:lnTo>
                  <a:pt x="432008" y="842628"/>
                </a:lnTo>
                <a:lnTo>
                  <a:pt x="443742" y="844845"/>
                </a:lnTo>
                <a:lnTo>
                  <a:pt x="454525" y="847380"/>
                </a:lnTo>
                <a:lnTo>
                  <a:pt x="465307" y="850231"/>
                </a:lnTo>
                <a:lnTo>
                  <a:pt x="475456" y="853716"/>
                </a:lnTo>
                <a:lnTo>
                  <a:pt x="484970" y="856884"/>
                </a:lnTo>
                <a:lnTo>
                  <a:pt x="493850" y="860368"/>
                </a:lnTo>
                <a:lnTo>
                  <a:pt x="502729" y="864170"/>
                </a:lnTo>
                <a:lnTo>
                  <a:pt x="510975" y="868288"/>
                </a:lnTo>
                <a:lnTo>
                  <a:pt x="518903" y="872090"/>
                </a:lnTo>
                <a:lnTo>
                  <a:pt x="526515" y="876525"/>
                </a:lnTo>
                <a:lnTo>
                  <a:pt x="533175" y="880960"/>
                </a:lnTo>
                <a:lnTo>
                  <a:pt x="539834" y="885712"/>
                </a:lnTo>
                <a:lnTo>
                  <a:pt x="546177" y="889830"/>
                </a:lnTo>
                <a:lnTo>
                  <a:pt x="552203" y="894582"/>
                </a:lnTo>
                <a:lnTo>
                  <a:pt x="557594" y="899651"/>
                </a:lnTo>
                <a:lnTo>
                  <a:pt x="562668" y="904402"/>
                </a:lnTo>
                <a:lnTo>
                  <a:pt x="567425" y="909471"/>
                </a:lnTo>
                <a:lnTo>
                  <a:pt x="571865" y="914540"/>
                </a:lnTo>
                <a:lnTo>
                  <a:pt x="576305" y="919292"/>
                </a:lnTo>
                <a:lnTo>
                  <a:pt x="580428" y="924360"/>
                </a:lnTo>
                <a:lnTo>
                  <a:pt x="583916" y="929429"/>
                </a:lnTo>
                <a:lnTo>
                  <a:pt x="587088" y="934815"/>
                </a:lnTo>
                <a:lnTo>
                  <a:pt x="593113" y="944635"/>
                </a:lnTo>
                <a:lnTo>
                  <a:pt x="597870" y="954456"/>
                </a:lnTo>
                <a:lnTo>
                  <a:pt x="601676" y="963326"/>
                </a:lnTo>
                <a:lnTo>
                  <a:pt x="605165" y="972513"/>
                </a:lnTo>
                <a:lnTo>
                  <a:pt x="607067" y="980433"/>
                </a:lnTo>
                <a:lnTo>
                  <a:pt x="608970" y="988036"/>
                </a:lnTo>
                <a:lnTo>
                  <a:pt x="610556" y="994688"/>
                </a:lnTo>
                <a:lnTo>
                  <a:pt x="611190" y="1000391"/>
                </a:lnTo>
                <a:lnTo>
                  <a:pt x="612459" y="1008627"/>
                </a:lnTo>
                <a:lnTo>
                  <a:pt x="612459" y="1011478"/>
                </a:lnTo>
                <a:lnTo>
                  <a:pt x="612776" y="1020349"/>
                </a:lnTo>
                <a:lnTo>
                  <a:pt x="611824" y="1029219"/>
                </a:lnTo>
                <a:lnTo>
                  <a:pt x="610873" y="1037139"/>
                </a:lnTo>
                <a:lnTo>
                  <a:pt x="608970" y="1044742"/>
                </a:lnTo>
                <a:lnTo>
                  <a:pt x="606433" y="1052028"/>
                </a:lnTo>
                <a:lnTo>
                  <a:pt x="603262" y="1058998"/>
                </a:lnTo>
                <a:lnTo>
                  <a:pt x="599456" y="1065333"/>
                </a:lnTo>
                <a:lnTo>
                  <a:pt x="595333" y="1071352"/>
                </a:lnTo>
                <a:lnTo>
                  <a:pt x="590259" y="1076738"/>
                </a:lnTo>
                <a:lnTo>
                  <a:pt x="584551" y="1081807"/>
                </a:lnTo>
                <a:lnTo>
                  <a:pt x="578842" y="1086558"/>
                </a:lnTo>
                <a:lnTo>
                  <a:pt x="572182" y="1090994"/>
                </a:lnTo>
                <a:lnTo>
                  <a:pt x="565205" y="1095112"/>
                </a:lnTo>
                <a:lnTo>
                  <a:pt x="558228" y="1098597"/>
                </a:lnTo>
                <a:lnTo>
                  <a:pt x="549983" y="1102081"/>
                </a:lnTo>
                <a:lnTo>
                  <a:pt x="541737" y="1105249"/>
                </a:lnTo>
                <a:lnTo>
                  <a:pt x="533175" y="1107784"/>
                </a:lnTo>
                <a:lnTo>
                  <a:pt x="524295" y="1110001"/>
                </a:lnTo>
                <a:lnTo>
                  <a:pt x="514781" y="1112219"/>
                </a:lnTo>
                <a:lnTo>
                  <a:pt x="505267" y="1113803"/>
                </a:lnTo>
                <a:lnTo>
                  <a:pt x="495435" y="1115387"/>
                </a:lnTo>
                <a:lnTo>
                  <a:pt x="485287" y="1116337"/>
                </a:lnTo>
                <a:lnTo>
                  <a:pt x="474821" y="1117604"/>
                </a:lnTo>
                <a:lnTo>
                  <a:pt x="464039" y="1118238"/>
                </a:lnTo>
                <a:lnTo>
                  <a:pt x="453256" y="1118555"/>
                </a:lnTo>
                <a:lnTo>
                  <a:pt x="442156" y="1119188"/>
                </a:lnTo>
                <a:lnTo>
                  <a:pt x="419640" y="1119188"/>
                </a:lnTo>
                <a:lnTo>
                  <a:pt x="396806" y="1118238"/>
                </a:lnTo>
                <a:lnTo>
                  <a:pt x="373972" y="1116337"/>
                </a:lnTo>
                <a:lnTo>
                  <a:pt x="350504" y="1114753"/>
                </a:lnTo>
                <a:lnTo>
                  <a:pt x="327670" y="1111902"/>
                </a:lnTo>
                <a:lnTo>
                  <a:pt x="305153" y="1108734"/>
                </a:lnTo>
                <a:lnTo>
                  <a:pt x="282954" y="1105566"/>
                </a:lnTo>
                <a:lnTo>
                  <a:pt x="261389" y="1102081"/>
                </a:lnTo>
                <a:lnTo>
                  <a:pt x="240457" y="1098280"/>
                </a:lnTo>
                <a:lnTo>
                  <a:pt x="221429" y="1094162"/>
                </a:lnTo>
                <a:lnTo>
                  <a:pt x="203035" y="1090677"/>
                </a:lnTo>
                <a:lnTo>
                  <a:pt x="171005" y="1083707"/>
                </a:lnTo>
                <a:lnTo>
                  <a:pt x="146585" y="1077688"/>
                </a:lnTo>
                <a:lnTo>
                  <a:pt x="125337" y="1071986"/>
                </a:lnTo>
                <a:lnTo>
                  <a:pt x="118360" y="1069135"/>
                </a:lnTo>
                <a:lnTo>
                  <a:pt x="111700" y="1066284"/>
                </a:lnTo>
                <a:lnTo>
                  <a:pt x="105992" y="1063433"/>
                </a:lnTo>
                <a:lnTo>
                  <a:pt x="100600" y="1060265"/>
                </a:lnTo>
                <a:lnTo>
                  <a:pt x="95209" y="1057097"/>
                </a:lnTo>
                <a:lnTo>
                  <a:pt x="90135" y="1053612"/>
                </a:lnTo>
                <a:lnTo>
                  <a:pt x="86012" y="1050444"/>
                </a:lnTo>
                <a:lnTo>
                  <a:pt x="81889" y="1046642"/>
                </a:lnTo>
                <a:lnTo>
                  <a:pt x="78401" y="1043158"/>
                </a:lnTo>
                <a:lnTo>
                  <a:pt x="74912" y="1039039"/>
                </a:lnTo>
                <a:lnTo>
                  <a:pt x="72058" y="1035555"/>
                </a:lnTo>
                <a:lnTo>
                  <a:pt x="69521" y="1031436"/>
                </a:lnTo>
                <a:lnTo>
                  <a:pt x="66984" y="1027318"/>
                </a:lnTo>
                <a:lnTo>
                  <a:pt x="65081" y="1023516"/>
                </a:lnTo>
                <a:lnTo>
                  <a:pt x="63178" y="1019398"/>
                </a:lnTo>
                <a:lnTo>
                  <a:pt x="61910" y="1015280"/>
                </a:lnTo>
                <a:lnTo>
                  <a:pt x="60641" y="1011162"/>
                </a:lnTo>
                <a:lnTo>
                  <a:pt x="59690" y="1006726"/>
                </a:lnTo>
                <a:lnTo>
                  <a:pt x="59055" y="1002608"/>
                </a:lnTo>
                <a:lnTo>
                  <a:pt x="58738" y="998173"/>
                </a:lnTo>
                <a:lnTo>
                  <a:pt x="58738" y="994055"/>
                </a:lnTo>
                <a:lnTo>
                  <a:pt x="58738" y="989620"/>
                </a:lnTo>
                <a:lnTo>
                  <a:pt x="59372" y="980749"/>
                </a:lnTo>
                <a:lnTo>
                  <a:pt x="60641" y="972196"/>
                </a:lnTo>
                <a:lnTo>
                  <a:pt x="62544" y="963326"/>
                </a:lnTo>
                <a:lnTo>
                  <a:pt x="65398" y="955089"/>
                </a:lnTo>
                <a:lnTo>
                  <a:pt x="68887" y="946219"/>
                </a:lnTo>
                <a:lnTo>
                  <a:pt x="72375" y="937982"/>
                </a:lnTo>
                <a:lnTo>
                  <a:pt x="76815" y="930063"/>
                </a:lnTo>
                <a:lnTo>
                  <a:pt x="80938" y="921826"/>
                </a:lnTo>
                <a:lnTo>
                  <a:pt x="85378" y="914540"/>
                </a:lnTo>
                <a:lnTo>
                  <a:pt x="90135" y="907254"/>
                </a:lnTo>
                <a:lnTo>
                  <a:pt x="94892" y="900601"/>
                </a:lnTo>
                <a:lnTo>
                  <a:pt x="104089" y="888563"/>
                </a:lnTo>
                <a:lnTo>
                  <a:pt x="112017" y="878425"/>
                </a:lnTo>
                <a:lnTo>
                  <a:pt x="118994" y="870189"/>
                </a:lnTo>
                <a:lnTo>
                  <a:pt x="125337" y="863853"/>
                </a:lnTo>
                <a:lnTo>
                  <a:pt x="147854" y="858784"/>
                </a:lnTo>
                <a:lnTo>
                  <a:pt x="169736" y="854349"/>
                </a:lnTo>
                <a:lnTo>
                  <a:pt x="190667" y="850231"/>
                </a:lnTo>
                <a:lnTo>
                  <a:pt x="211281" y="846746"/>
                </a:lnTo>
                <a:lnTo>
                  <a:pt x="230943" y="843895"/>
                </a:lnTo>
                <a:lnTo>
                  <a:pt x="249972" y="841361"/>
                </a:lnTo>
                <a:lnTo>
                  <a:pt x="268683" y="839143"/>
                </a:lnTo>
                <a:lnTo>
                  <a:pt x="286442" y="837242"/>
                </a:lnTo>
                <a:lnTo>
                  <a:pt x="303568" y="835975"/>
                </a:lnTo>
                <a:lnTo>
                  <a:pt x="320376" y="835342"/>
                </a:lnTo>
                <a:lnTo>
                  <a:pt x="336233" y="835025"/>
                </a:lnTo>
                <a:close/>
                <a:moveTo>
                  <a:pt x="527395" y="122237"/>
                </a:moveTo>
                <a:lnTo>
                  <a:pt x="536934" y="122237"/>
                </a:lnTo>
                <a:lnTo>
                  <a:pt x="546792" y="122872"/>
                </a:lnTo>
                <a:lnTo>
                  <a:pt x="556649" y="123824"/>
                </a:lnTo>
                <a:lnTo>
                  <a:pt x="567143" y="125411"/>
                </a:lnTo>
                <a:lnTo>
                  <a:pt x="577318" y="127632"/>
                </a:lnTo>
                <a:lnTo>
                  <a:pt x="588129" y="130806"/>
                </a:lnTo>
                <a:lnTo>
                  <a:pt x="598623" y="134615"/>
                </a:lnTo>
                <a:lnTo>
                  <a:pt x="603711" y="136519"/>
                </a:lnTo>
                <a:lnTo>
                  <a:pt x="608798" y="139376"/>
                </a:lnTo>
                <a:lnTo>
                  <a:pt x="614204" y="141915"/>
                </a:lnTo>
                <a:lnTo>
                  <a:pt x="618974" y="144771"/>
                </a:lnTo>
                <a:lnTo>
                  <a:pt x="624061" y="147945"/>
                </a:lnTo>
                <a:lnTo>
                  <a:pt x="629149" y="151754"/>
                </a:lnTo>
                <a:lnTo>
                  <a:pt x="633919" y="155245"/>
                </a:lnTo>
                <a:lnTo>
                  <a:pt x="638689" y="159371"/>
                </a:lnTo>
                <a:lnTo>
                  <a:pt x="643140" y="163497"/>
                </a:lnTo>
                <a:lnTo>
                  <a:pt x="647910" y="167941"/>
                </a:lnTo>
                <a:lnTo>
                  <a:pt x="652362" y="173019"/>
                </a:lnTo>
                <a:lnTo>
                  <a:pt x="656178" y="178097"/>
                </a:lnTo>
                <a:lnTo>
                  <a:pt x="660311" y="183810"/>
                </a:lnTo>
                <a:lnTo>
                  <a:pt x="664445" y="189523"/>
                </a:lnTo>
                <a:lnTo>
                  <a:pt x="667943" y="196188"/>
                </a:lnTo>
                <a:lnTo>
                  <a:pt x="671759" y="202536"/>
                </a:lnTo>
                <a:lnTo>
                  <a:pt x="674938" y="209518"/>
                </a:lnTo>
                <a:lnTo>
                  <a:pt x="677800" y="216818"/>
                </a:lnTo>
                <a:lnTo>
                  <a:pt x="680662" y="224436"/>
                </a:lnTo>
                <a:lnTo>
                  <a:pt x="683524" y="232370"/>
                </a:lnTo>
                <a:lnTo>
                  <a:pt x="685750" y="241257"/>
                </a:lnTo>
                <a:lnTo>
                  <a:pt x="687976" y="249827"/>
                </a:lnTo>
                <a:lnTo>
                  <a:pt x="689884" y="259348"/>
                </a:lnTo>
                <a:lnTo>
                  <a:pt x="691791" y="268870"/>
                </a:lnTo>
                <a:lnTo>
                  <a:pt x="692745" y="279026"/>
                </a:lnTo>
                <a:lnTo>
                  <a:pt x="694017" y="290135"/>
                </a:lnTo>
                <a:lnTo>
                  <a:pt x="694653" y="300926"/>
                </a:lnTo>
                <a:lnTo>
                  <a:pt x="694971" y="312669"/>
                </a:lnTo>
                <a:lnTo>
                  <a:pt x="695289" y="324730"/>
                </a:lnTo>
                <a:lnTo>
                  <a:pt x="694971" y="337108"/>
                </a:lnTo>
                <a:lnTo>
                  <a:pt x="694335" y="371703"/>
                </a:lnTo>
                <a:lnTo>
                  <a:pt x="694335" y="404712"/>
                </a:lnTo>
                <a:lnTo>
                  <a:pt x="694971" y="436450"/>
                </a:lnTo>
                <a:lnTo>
                  <a:pt x="695925" y="467237"/>
                </a:lnTo>
                <a:lnTo>
                  <a:pt x="697833" y="496119"/>
                </a:lnTo>
                <a:lnTo>
                  <a:pt x="700377" y="524367"/>
                </a:lnTo>
                <a:lnTo>
                  <a:pt x="703239" y="551027"/>
                </a:lnTo>
                <a:lnTo>
                  <a:pt x="707055" y="576418"/>
                </a:lnTo>
                <a:lnTo>
                  <a:pt x="710870" y="600857"/>
                </a:lnTo>
                <a:lnTo>
                  <a:pt x="715322" y="623709"/>
                </a:lnTo>
                <a:lnTo>
                  <a:pt x="720092" y="645926"/>
                </a:lnTo>
                <a:lnTo>
                  <a:pt x="725180" y="667191"/>
                </a:lnTo>
                <a:lnTo>
                  <a:pt x="730585" y="686869"/>
                </a:lnTo>
                <a:lnTo>
                  <a:pt x="736627" y="705595"/>
                </a:lnTo>
                <a:lnTo>
                  <a:pt x="742351" y="724003"/>
                </a:lnTo>
                <a:lnTo>
                  <a:pt x="748710" y="740825"/>
                </a:lnTo>
                <a:lnTo>
                  <a:pt x="755070" y="756694"/>
                </a:lnTo>
                <a:lnTo>
                  <a:pt x="761747" y="771929"/>
                </a:lnTo>
                <a:lnTo>
                  <a:pt x="768425" y="786529"/>
                </a:lnTo>
                <a:lnTo>
                  <a:pt x="775421" y="800176"/>
                </a:lnTo>
                <a:lnTo>
                  <a:pt x="781780" y="812872"/>
                </a:lnTo>
                <a:lnTo>
                  <a:pt x="788776" y="824933"/>
                </a:lnTo>
                <a:lnTo>
                  <a:pt x="795454" y="836041"/>
                </a:lnTo>
                <a:lnTo>
                  <a:pt x="802131" y="846832"/>
                </a:lnTo>
                <a:lnTo>
                  <a:pt x="808809" y="856671"/>
                </a:lnTo>
                <a:lnTo>
                  <a:pt x="815168" y="865876"/>
                </a:lnTo>
                <a:lnTo>
                  <a:pt x="827570" y="882697"/>
                </a:lnTo>
                <a:lnTo>
                  <a:pt x="838699" y="897614"/>
                </a:lnTo>
                <a:lnTo>
                  <a:pt x="848874" y="910945"/>
                </a:lnTo>
                <a:lnTo>
                  <a:pt x="857142" y="921418"/>
                </a:lnTo>
                <a:lnTo>
                  <a:pt x="864774" y="932210"/>
                </a:lnTo>
                <a:lnTo>
                  <a:pt x="872087" y="943953"/>
                </a:lnTo>
                <a:lnTo>
                  <a:pt x="879401" y="956331"/>
                </a:lnTo>
                <a:lnTo>
                  <a:pt x="886396" y="969027"/>
                </a:lnTo>
                <a:lnTo>
                  <a:pt x="892756" y="982674"/>
                </a:lnTo>
                <a:lnTo>
                  <a:pt x="899116" y="997274"/>
                </a:lnTo>
                <a:lnTo>
                  <a:pt x="904839" y="1012509"/>
                </a:lnTo>
                <a:lnTo>
                  <a:pt x="909927" y="1029013"/>
                </a:lnTo>
                <a:lnTo>
                  <a:pt x="914697" y="1046469"/>
                </a:lnTo>
                <a:lnTo>
                  <a:pt x="918830" y="1064878"/>
                </a:lnTo>
                <a:lnTo>
                  <a:pt x="922010" y="1084556"/>
                </a:lnTo>
                <a:lnTo>
                  <a:pt x="923600" y="1095030"/>
                </a:lnTo>
                <a:lnTo>
                  <a:pt x="924872" y="1105821"/>
                </a:lnTo>
                <a:lnTo>
                  <a:pt x="926144" y="1116612"/>
                </a:lnTo>
                <a:lnTo>
                  <a:pt x="926780" y="1128355"/>
                </a:lnTo>
                <a:lnTo>
                  <a:pt x="927416" y="1140099"/>
                </a:lnTo>
                <a:lnTo>
                  <a:pt x="928370" y="1152159"/>
                </a:lnTo>
                <a:lnTo>
                  <a:pt x="928688" y="1177550"/>
                </a:lnTo>
                <a:lnTo>
                  <a:pt x="928688" y="1185803"/>
                </a:lnTo>
                <a:lnTo>
                  <a:pt x="927734" y="1194689"/>
                </a:lnTo>
                <a:lnTo>
                  <a:pt x="927098" y="1203259"/>
                </a:lnTo>
                <a:lnTo>
                  <a:pt x="926144" y="1211828"/>
                </a:lnTo>
                <a:lnTo>
                  <a:pt x="924554" y="1220398"/>
                </a:lnTo>
                <a:lnTo>
                  <a:pt x="922646" y="1229285"/>
                </a:lnTo>
                <a:lnTo>
                  <a:pt x="918830" y="1247058"/>
                </a:lnTo>
                <a:lnTo>
                  <a:pt x="913743" y="1265149"/>
                </a:lnTo>
                <a:lnTo>
                  <a:pt x="908655" y="1284193"/>
                </a:lnTo>
                <a:lnTo>
                  <a:pt x="896890" y="1324818"/>
                </a:lnTo>
                <a:lnTo>
                  <a:pt x="890848" y="1346083"/>
                </a:lnTo>
                <a:lnTo>
                  <a:pt x="885442" y="1369252"/>
                </a:lnTo>
                <a:lnTo>
                  <a:pt x="882899" y="1380678"/>
                </a:lnTo>
                <a:lnTo>
                  <a:pt x="880355" y="1393057"/>
                </a:lnTo>
                <a:lnTo>
                  <a:pt x="878129" y="1406069"/>
                </a:lnTo>
                <a:lnTo>
                  <a:pt x="875903" y="1419082"/>
                </a:lnTo>
                <a:lnTo>
                  <a:pt x="874313" y="1432413"/>
                </a:lnTo>
                <a:lnTo>
                  <a:pt x="872723" y="1446378"/>
                </a:lnTo>
                <a:lnTo>
                  <a:pt x="871133" y="1460660"/>
                </a:lnTo>
                <a:lnTo>
                  <a:pt x="870179" y="1475577"/>
                </a:lnTo>
                <a:lnTo>
                  <a:pt x="869543" y="1490494"/>
                </a:lnTo>
                <a:lnTo>
                  <a:pt x="869225" y="1506364"/>
                </a:lnTo>
                <a:lnTo>
                  <a:pt x="868589" y="1522868"/>
                </a:lnTo>
                <a:lnTo>
                  <a:pt x="869225" y="1539690"/>
                </a:lnTo>
                <a:lnTo>
                  <a:pt x="869543" y="1553020"/>
                </a:lnTo>
                <a:lnTo>
                  <a:pt x="869543" y="1566350"/>
                </a:lnTo>
                <a:lnTo>
                  <a:pt x="869225" y="1579046"/>
                </a:lnTo>
                <a:lnTo>
                  <a:pt x="868589" y="1591424"/>
                </a:lnTo>
                <a:lnTo>
                  <a:pt x="867953" y="1603484"/>
                </a:lnTo>
                <a:lnTo>
                  <a:pt x="866999" y="1615545"/>
                </a:lnTo>
                <a:lnTo>
                  <a:pt x="865728" y="1626654"/>
                </a:lnTo>
                <a:lnTo>
                  <a:pt x="864456" y="1638080"/>
                </a:lnTo>
                <a:lnTo>
                  <a:pt x="862866" y="1648871"/>
                </a:lnTo>
                <a:lnTo>
                  <a:pt x="860640" y="1659345"/>
                </a:lnTo>
                <a:lnTo>
                  <a:pt x="858732" y="1670136"/>
                </a:lnTo>
                <a:lnTo>
                  <a:pt x="856824" y="1679975"/>
                </a:lnTo>
                <a:lnTo>
                  <a:pt x="853962" y="1689814"/>
                </a:lnTo>
                <a:lnTo>
                  <a:pt x="851418" y="1699335"/>
                </a:lnTo>
                <a:lnTo>
                  <a:pt x="848556" y="1708540"/>
                </a:lnTo>
                <a:lnTo>
                  <a:pt x="846013" y="1717427"/>
                </a:lnTo>
                <a:lnTo>
                  <a:pt x="842833" y="1726313"/>
                </a:lnTo>
                <a:lnTo>
                  <a:pt x="839653" y="1734565"/>
                </a:lnTo>
                <a:lnTo>
                  <a:pt x="832975" y="1750435"/>
                </a:lnTo>
                <a:lnTo>
                  <a:pt x="825662" y="1765352"/>
                </a:lnTo>
                <a:lnTo>
                  <a:pt x="818348" y="1779634"/>
                </a:lnTo>
                <a:lnTo>
                  <a:pt x="810399" y="1792965"/>
                </a:lnTo>
                <a:lnTo>
                  <a:pt x="802131" y="1804708"/>
                </a:lnTo>
                <a:lnTo>
                  <a:pt x="793864" y="1816134"/>
                </a:lnTo>
                <a:lnTo>
                  <a:pt x="785596" y="1826290"/>
                </a:lnTo>
                <a:lnTo>
                  <a:pt x="777011" y="1835812"/>
                </a:lnTo>
                <a:lnTo>
                  <a:pt x="769061" y="1844699"/>
                </a:lnTo>
                <a:lnTo>
                  <a:pt x="760794" y="1852634"/>
                </a:lnTo>
                <a:lnTo>
                  <a:pt x="752526" y="1859616"/>
                </a:lnTo>
                <a:lnTo>
                  <a:pt x="744894" y="1865964"/>
                </a:lnTo>
                <a:lnTo>
                  <a:pt x="737263" y="1871359"/>
                </a:lnTo>
                <a:lnTo>
                  <a:pt x="730267" y="1876755"/>
                </a:lnTo>
                <a:lnTo>
                  <a:pt x="723908" y="1880881"/>
                </a:lnTo>
                <a:lnTo>
                  <a:pt x="717548" y="1884690"/>
                </a:lnTo>
                <a:lnTo>
                  <a:pt x="712142" y="1887864"/>
                </a:lnTo>
                <a:lnTo>
                  <a:pt x="702921" y="1892624"/>
                </a:lnTo>
                <a:lnTo>
                  <a:pt x="697197" y="1895163"/>
                </a:lnTo>
                <a:lnTo>
                  <a:pt x="694971" y="1895798"/>
                </a:lnTo>
                <a:lnTo>
                  <a:pt x="684160" y="1898020"/>
                </a:lnTo>
                <a:lnTo>
                  <a:pt x="672395" y="1899924"/>
                </a:lnTo>
                <a:lnTo>
                  <a:pt x="648228" y="1903733"/>
                </a:lnTo>
                <a:lnTo>
                  <a:pt x="624379" y="1906589"/>
                </a:lnTo>
                <a:lnTo>
                  <a:pt x="602121" y="1909129"/>
                </a:lnTo>
                <a:lnTo>
                  <a:pt x="582406" y="1910715"/>
                </a:lnTo>
                <a:lnTo>
                  <a:pt x="566825" y="1911985"/>
                </a:lnTo>
                <a:lnTo>
                  <a:pt x="552833" y="1912937"/>
                </a:lnTo>
                <a:lnTo>
                  <a:pt x="562055" y="1906272"/>
                </a:lnTo>
                <a:lnTo>
                  <a:pt x="570640" y="1899290"/>
                </a:lnTo>
                <a:lnTo>
                  <a:pt x="577318" y="1892307"/>
                </a:lnTo>
                <a:lnTo>
                  <a:pt x="583996" y="1885642"/>
                </a:lnTo>
                <a:lnTo>
                  <a:pt x="589401" y="1879612"/>
                </a:lnTo>
                <a:lnTo>
                  <a:pt x="593853" y="1872946"/>
                </a:lnTo>
                <a:lnTo>
                  <a:pt x="597987" y="1866916"/>
                </a:lnTo>
                <a:lnTo>
                  <a:pt x="601167" y="1860568"/>
                </a:lnTo>
                <a:lnTo>
                  <a:pt x="603711" y="1854538"/>
                </a:lnTo>
                <a:lnTo>
                  <a:pt x="605936" y="1848508"/>
                </a:lnTo>
                <a:lnTo>
                  <a:pt x="607208" y="1842795"/>
                </a:lnTo>
                <a:lnTo>
                  <a:pt x="608480" y="1836764"/>
                </a:lnTo>
                <a:lnTo>
                  <a:pt x="609116" y="1831051"/>
                </a:lnTo>
                <a:lnTo>
                  <a:pt x="609116" y="1825656"/>
                </a:lnTo>
                <a:lnTo>
                  <a:pt x="609116" y="1820260"/>
                </a:lnTo>
                <a:lnTo>
                  <a:pt x="608798" y="1814547"/>
                </a:lnTo>
                <a:lnTo>
                  <a:pt x="607844" y="1803756"/>
                </a:lnTo>
                <a:lnTo>
                  <a:pt x="605936" y="1793282"/>
                </a:lnTo>
                <a:lnTo>
                  <a:pt x="604346" y="1783126"/>
                </a:lnTo>
                <a:lnTo>
                  <a:pt x="603075" y="1772652"/>
                </a:lnTo>
                <a:lnTo>
                  <a:pt x="602757" y="1767574"/>
                </a:lnTo>
                <a:lnTo>
                  <a:pt x="602757" y="1762813"/>
                </a:lnTo>
                <a:lnTo>
                  <a:pt x="603075" y="1757735"/>
                </a:lnTo>
                <a:lnTo>
                  <a:pt x="603393" y="1752974"/>
                </a:lnTo>
                <a:lnTo>
                  <a:pt x="604346" y="1747896"/>
                </a:lnTo>
                <a:lnTo>
                  <a:pt x="605936" y="1743135"/>
                </a:lnTo>
                <a:lnTo>
                  <a:pt x="608162" y="1738057"/>
                </a:lnTo>
                <a:lnTo>
                  <a:pt x="610706" y="1733296"/>
                </a:lnTo>
                <a:lnTo>
                  <a:pt x="615794" y="1725044"/>
                </a:lnTo>
                <a:lnTo>
                  <a:pt x="621200" y="1717109"/>
                </a:lnTo>
                <a:lnTo>
                  <a:pt x="626923" y="1709809"/>
                </a:lnTo>
                <a:lnTo>
                  <a:pt x="632965" y="1702509"/>
                </a:lnTo>
                <a:lnTo>
                  <a:pt x="644730" y="1688862"/>
                </a:lnTo>
                <a:lnTo>
                  <a:pt x="655542" y="1676484"/>
                </a:lnTo>
                <a:lnTo>
                  <a:pt x="666035" y="1664105"/>
                </a:lnTo>
                <a:lnTo>
                  <a:pt x="670805" y="1658392"/>
                </a:lnTo>
                <a:lnTo>
                  <a:pt x="674938" y="1652045"/>
                </a:lnTo>
                <a:lnTo>
                  <a:pt x="678754" y="1646014"/>
                </a:lnTo>
                <a:lnTo>
                  <a:pt x="681934" y="1639349"/>
                </a:lnTo>
                <a:lnTo>
                  <a:pt x="684478" y="1633001"/>
                </a:lnTo>
                <a:lnTo>
                  <a:pt x="686704" y="1626336"/>
                </a:lnTo>
                <a:lnTo>
                  <a:pt x="687340" y="1621576"/>
                </a:lnTo>
                <a:lnTo>
                  <a:pt x="687658" y="1616815"/>
                </a:lnTo>
                <a:lnTo>
                  <a:pt x="687658" y="1612371"/>
                </a:lnTo>
                <a:lnTo>
                  <a:pt x="687340" y="1608245"/>
                </a:lnTo>
                <a:lnTo>
                  <a:pt x="686704" y="1604119"/>
                </a:lnTo>
                <a:lnTo>
                  <a:pt x="685432" y="1599676"/>
                </a:lnTo>
                <a:lnTo>
                  <a:pt x="684478" y="1595867"/>
                </a:lnTo>
                <a:lnTo>
                  <a:pt x="682570" y="1592058"/>
                </a:lnTo>
                <a:lnTo>
                  <a:pt x="680662" y="1587932"/>
                </a:lnTo>
                <a:lnTo>
                  <a:pt x="678754" y="1584441"/>
                </a:lnTo>
                <a:lnTo>
                  <a:pt x="674302" y="1576824"/>
                </a:lnTo>
                <a:lnTo>
                  <a:pt x="668897" y="1569841"/>
                </a:lnTo>
                <a:lnTo>
                  <a:pt x="663491" y="1562859"/>
                </a:lnTo>
                <a:lnTo>
                  <a:pt x="652362" y="1549211"/>
                </a:lnTo>
                <a:lnTo>
                  <a:pt x="646638" y="1542546"/>
                </a:lnTo>
                <a:lnTo>
                  <a:pt x="642186" y="1535564"/>
                </a:lnTo>
                <a:lnTo>
                  <a:pt x="637735" y="1528581"/>
                </a:lnTo>
                <a:lnTo>
                  <a:pt x="635827" y="1525407"/>
                </a:lnTo>
                <a:lnTo>
                  <a:pt x="634237" y="1521916"/>
                </a:lnTo>
                <a:lnTo>
                  <a:pt x="633283" y="1518425"/>
                </a:lnTo>
                <a:lnTo>
                  <a:pt x="632329" y="1514933"/>
                </a:lnTo>
                <a:lnTo>
                  <a:pt x="631375" y="1511125"/>
                </a:lnTo>
                <a:lnTo>
                  <a:pt x="631375" y="1507633"/>
                </a:lnTo>
                <a:lnTo>
                  <a:pt x="631375" y="1500016"/>
                </a:lnTo>
                <a:lnTo>
                  <a:pt x="632329" y="1492716"/>
                </a:lnTo>
                <a:lnTo>
                  <a:pt x="633601" y="1486051"/>
                </a:lnTo>
                <a:lnTo>
                  <a:pt x="635509" y="1479386"/>
                </a:lnTo>
                <a:lnTo>
                  <a:pt x="637735" y="1473356"/>
                </a:lnTo>
                <a:lnTo>
                  <a:pt x="640596" y="1467643"/>
                </a:lnTo>
                <a:lnTo>
                  <a:pt x="643776" y="1461930"/>
                </a:lnTo>
                <a:lnTo>
                  <a:pt x="647592" y="1456851"/>
                </a:lnTo>
                <a:lnTo>
                  <a:pt x="651090" y="1451773"/>
                </a:lnTo>
                <a:lnTo>
                  <a:pt x="655542" y="1447012"/>
                </a:lnTo>
                <a:lnTo>
                  <a:pt x="659993" y="1442252"/>
                </a:lnTo>
                <a:lnTo>
                  <a:pt x="664763" y="1437491"/>
                </a:lnTo>
                <a:lnTo>
                  <a:pt x="674620" y="1429239"/>
                </a:lnTo>
                <a:lnTo>
                  <a:pt x="684796" y="1420987"/>
                </a:lnTo>
                <a:lnTo>
                  <a:pt x="694971" y="1412735"/>
                </a:lnTo>
                <a:lnTo>
                  <a:pt x="704829" y="1404482"/>
                </a:lnTo>
                <a:lnTo>
                  <a:pt x="714368" y="1396230"/>
                </a:lnTo>
                <a:lnTo>
                  <a:pt x="718820" y="1392104"/>
                </a:lnTo>
                <a:lnTo>
                  <a:pt x="722954" y="1387344"/>
                </a:lnTo>
                <a:lnTo>
                  <a:pt x="726769" y="1382900"/>
                </a:lnTo>
                <a:lnTo>
                  <a:pt x="730267" y="1378139"/>
                </a:lnTo>
                <a:lnTo>
                  <a:pt x="733447" y="1373061"/>
                </a:lnTo>
                <a:lnTo>
                  <a:pt x="735991" y="1367983"/>
                </a:lnTo>
                <a:lnTo>
                  <a:pt x="737899" y="1362905"/>
                </a:lnTo>
                <a:lnTo>
                  <a:pt x="739807" y="1357192"/>
                </a:lnTo>
                <a:lnTo>
                  <a:pt x="741079" y="1351161"/>
                </a:lnTo>
                <a:lnTo>
                  <a:pt x="741715" y="1345131"/>
                </a:lnTo>
                <a:lnTo>
                  <a:pt x="741715" y="1340053"/>
                </a:lnTo>
                <a:lnTo>
                  <a:pt x="741715" y="1334975"/>
                </a:lnTo>
                <a:lnTo>
                  <a:pt x="741397" y="1330214"/>
                </a:lnTo>
                <a:lnTo>
                  <a:pt x="740443" y="1325453"/>
                </a:lnTo>
                <a:lnTo>
                  <a:pt x="739807" y="1321010"/>
                </a:lnTo>
                <a:lnTo>
                  <a:pt x="738853" y="1316566"/>
                </a:lnTo>
                <a:lnTo>
                  <a:pt x="737581" y="1312440"/>
                </a:lnTo>
                <a:lnTo>
                  <a:pt x="736309" y="1308314"/>
                </a:lnTo>
                <a:lnTo>
                  <a:pt x="732811" y="1300379"/>
                </a:lnTo>
                <a:lnTo>
                  <a:pt x="729313" y="1293079"/>
                </a:lnTo>
                <a:lnTo>
                  <a:pt x="724544" y="1286097"/>
                </a:lnTo>
                <a:lnTo>
                  <a:pt x="719774" y="1279749"/>
                </a:lnTo>
                <a:lnTo>
                  <a:pt x="714368" y="1273719"/>
                </a:lnTo>
                <a:lnTo>
                  <a:pt x="708963" y="1268323"/>
                </a:lnTo>
                <a:lnTo>
                  <a:pt x="702921" y="1262610"/>
                </a:lnTo>
                <a:lnTo>
                  <a:pt x="696879" y="1257532"/>
                </a:lnTo>
                <a:lnTo>
                  <a:pt x="684796" y="1248328"/>
                </a:lnTo>
                <a:lnTo>
                  <a:pt x="672713" y="1239124"/>
                </a:lnTo>
                <a:lnTo>
                  <a:pt x="661265" y="1230554"/>
                </a:lnTo>
                <a:lnTo>
                  <a:pt x="656178" y="1226746"/>
                </a:lnTo>
                <a:lnTo>
                  <a:pt x="651408" y="1222302"/>
                </a:lnTo>
                <a:lnTo>
                  <a:pt x="647592" y="1217859"/>
                </a:lnTo>
                <a:lnTo>
                  <a:pt x="643776" y="1213733"/>
                </a:lnTo>
                <a:lnTo>
                  <a:pt x="640914" y="1209289"/>
                </a:lnTo>
                <a:lnTo>
                  <a:pt x="638689" y="1204528"/>
                </a:lnTo>
                <a:lnTo>
                  <a:pt x="637735" y="1202307"/>
                </a:lnTo>
                <a:lnTo>
                  <a:pt x="637417" y="1199768"/>
                </a:lnTo>
                <a:lnTo>
                  <a:pt x="636781" y="1197228"/>
                </a:lnTo>
                <a:lnTo>
                  <a:pt x="636463" y="1194689"/>
                </a:lnTo>
                <a:lnTo>
                  <a:pt x="636463" y="1192150"/>
                </a:lnTo>
                <a:lnTo>
                  <a:pt x="636781" y="1189294"/>
                </a:lnTo>
                <a:lnTo>
                  <a:pt x="637735" y="1186120"/>
                </a:lnTo>
                <a:lnTo>
                  <a:pt x="638371" y="1183581"/>
                </a:lnTo>
                <a:lnTo>
                  <a:pt x="639324" y="1180407"/>
                </a:lnTo>
                <a:lnTo>
                  <a:pt x="640914" y="1177550"/>
                </a:lnTo>
                <a:lnTo>
                  <a:pt x="644730" y="1170885"/>
                </a:lnTo>
                <a:lnTo>
                  <a:pt x="649818" y="1164538"/>
                </a:lnTo>
                <a:lnTo>
                  <a:pt x="655860" y="1157238"/>
                </a:lnTo>
                <a:lnTo>
                  <a:pt x="668261" y="1143273"/>
                </a:lnTo>
                <a:lnTo>
                  <a:pt x="679390" y="1130260"/>
                </a:lnTo>
                <a:lnTo>
                  <a:pt x="689248" y="1116929"/>
                </a:lnTo>
                <a:lnTo>
                  <a:pt x="697833" y="1104234"/>
                </a:lnTo>
                <a:lnTo>
                  <a:pt x="705465" y="1091856"/>
                </a:lnTo>
                <a:lnTo>
                  <a:pt x="712460" y="1079478"/>
                </a:lnTo>
                <a:lnTo>
                  <a:pt x="717866" y="1067417"/>
                </a:lnTo>
                <a:lnTo>
                  <a:pt x="722636" y="1055673"/>
                </a:lnTo>
                <a:lnTo>
                  <a:pt x="726769" y="1044565"/>
                </a:lnTo>
                <a:lnTo>
                  <a:pt x="729313" y="1033139"/>
                </a:lnTo>
                <a:lnTo>
                  <a:pt x="731539" y="1022348"/>
                </a:lnTo>
                <a:lnTo>
                  <a:pt x="732493" y="1011874"/>
                </a:lnTo>
                <a:lnTo>
                  <a:pt x="732811" y="1001083"/>
                </a:lnTo>
                <a:lnTo>
                  <a:pt x="732175" y="990609"/>
                </a:lnTo>
                <a:lnTo>
                  <a:pt x="731221" y="980770"/>
                </a:lnTo>
                <a:lnTo>
                  <a:pt x="728995" y="970931"/>
                </a:lnTo>
                <a:lnTo>
                  <a:pt x="726452" y="961092"/>
                </a:lnTo>
                <a:lnTo>
                  <a:pt x="722636" y="951570"/>
                </a:lnTo>
                <a:lnTo>
                  <a:pt x="718820" y="942683"/>
                </a:lnTo>
                <a:lnTo>
                  <a:pt x="714050" y="933479"/>
                </a:lnTo>
                <a:lnTo>
                  <a:pt x="708963" y="924592"/>
                </a:lnTo>
                <a:lnTo>
                  <a:pt x="702921" y="916023"/>
                </a:lnTo>
                <a:lnTo>
                  <a:pt x="696879" y="907453"/>
                </a:lnTo>
                <a:lnTo>
                  <a:pt x="689884" y="899201"/>
                </a:lnTo>
                <a:lnTo>
                  <a:pt x="682570" y="891267"/>
                </a:lnTo>
                <a:lnTo>
                  <a:pt x="674938" y="883015"/>
                </a:lnTo>
                <a:lnTo>
                  <a:pt x="666989" y="875397"/>
                </a:lnTo>
                <a:lnTo>
                  <a:pt x="658085" y="867780"/>
                </a:lnTo>
                <a:lnTo>
                  <a:pt x="649182" y="860480"/>
                </a:lnTo>
                <a:lnTo>
                  <a:pt x="640278" y="853180"/>
                </a:lnTo>
                <a:lnTo>
                  <a:pt x="630739" y="845880"/>
                </a:lnTo>
                <a:lnTo>
                  <a:pt x="620882" y="839215"/>
                </a:lnTo>
                <a:lnTo>
                  <a:pt x="611024" y="832233"/>
                </a:lnTo>
                <a:lnTo>
                  <a:pt x="600849" y="825567"/>
                </a:lnTo>
                <a:lnTo>
                  <a:pt x="580498" y="812555"/>
                </a:lnTo>
                <a:lnTo>
                  <a:pt x="559193" y="799859"/>
                </a:lnTo>
                <a:lnTo>
                  <a:pt x="537570" y="787798"/>
                </a:lnTo>
                <a:lnTo>
                  <a:pt x="516584" y="776055"/>
                </a:lnTo>
                <a:lnTo>
                  <a:pt x="495597" y="764629"/>
                </a:lnTo>
                <a:lnTo>
                  <a:pt x="455531" y="742729"/>
                </a:lnTo>
                <a:lnTo>
                  <a:pt x="436770" y="732573"/>
                </a:lnTo>
                <a:lnTo>
                  <a:pt x="419281" y="722417"/>
                </a:lnTo>
                <a:lnTo>
                  <a:pt x="403700" y="712578"/>
                </a:lnTo>
                <a:lnTo>
                  <a:pt x="396387" y="707499"/>
                </a:lnTo>
                <a:lnTo>
                  <a:pt x="389391" y="702738"/>
                </a:lnTo>
                <a:lnTo>
                  <a:pt x="383349" y="697660"/>
                </a:lnTo>
                <a:lnTo>
                  <a:pt x="377308" y="692899"/>
                </a:lnTo>
                <a:lnTo>
                  <a:pt x="372220" y="688139"/>
                </a:lnTo>
                <a:lnTo>
                  <a:pt x="367450" y="683378"/>
                </a:lnTo>
                <a:lnTo>
                  <a:pt x="363635" y="678617"/>
                </a:lnTo>
                <a:lnTo>
                  <a:pt x="360137" y="673539"/>
                </a:lnTo>
                <a:lnTo>
                  <a:pt x="357275" y="668778"/>
                </a:lnTo>
                <a:lnTo>
                  <a:pt x="355367" y="664335"/>
                </a:lnTo>
                <a:lnTo>
                  <a:pt x="347735" y="640848"/>
                </a:lnTo>
                <a:lnTo>
                  <a:pt x="340422" y="617996"/>
                </a:lnTo>
                <a:lnTo>
                  <a:pt x="334062" y="596096"/>
                </a:lnTo>
                <a:lnTo>
                  <a:pt x="328020" y="574514"/>
                </a:lnTo>
                <a:lnTo>
                  <a:pt x="322615" y="553884"/>
                </a:lnTo>
                <a:lnTo>
                  <a:pt x="318163" y="533888"/>
                </a:lnTo>
                <a:lnTo>
                  <a:pt x="314029" y="514210"/>
                </a:lnTo>
                <a:lnTo>
                  <a:pt x="310531" y="495485"/>
                </a:lnTo>
                <a:lnTo>
                  <a:pt x="307352" y="477393"/>
                </a:lnTo>
                <a:lnTo>
                  <a:pt x="305126" y="459302"/>
                </a:lnTo>
                <a:lnTo>
                  <a:pt x="302900" y="442798"/>
                </a:lnTo>
                <a:lnTo>
                  <a:pt x="301310" y="425977"/>
                </a:lnTo>
                <a:lnTo>
                  <a:pt x="300674" y="410425"/>
                </a:lnTo>
                <a:lnTo>
                  <a:pt x="300038" y="394873"/>
                </a:lnTo>
                <a:lnTo>
                  <a:pt x="300038" y="380273"/>
                </a:lnTo>
                <a:lnTo>
                  <a:pt x="300356" y="366308"/>
                </a:lnTo>
                <a:lnTo>
                  <a:pt x="300992" y="352343"/>
                </a:lnTo>
                <a:lnTo>
                  <a:pt x="302264" y="339647"/>
                </a:lnTo>
                <a:lnTo>
                  <a:pt x="303536" y="326952"/>
                </a:lnTo>
                <a:lnTo>
                  <a:pt x="305762" y="314891"/>
                </a:lnTo>
                <a:lnTo>
                  <a:pt x="307988" y="303148"/>
                </a:lnTo>
                <a:lnTo>
                  <a:pt x="310531" y="292357"/>
                </a:lnTo>
                <a:lnTo>
                  <a:pt x="313075" y="281565"/>
                </a:lnTo>
                <a:lnTo>
                  <a:pt x="316573" y="271409"/>
                </a:lnTo>
                <a:lnTo>
                  <a:pt x="319753" y="261570"/>
                </a:lnTo>
                <a:lnTo>
                  <a:pt x="323251" y="252683"/>
                </a:lnTo>
                <a:lnTo>
                  <a:pt x="327385" y="243796"/>
                </a:lnTo>
                <a:lnTo>
                  <a:pt x="331518" y="235544"/>
                </a:lnTo>
                <a:lnTo>
                  <a:pt x="335652" y="227292"/>
                </a:lnTo>
                <a:lnTo>
                  <a:pt x="340104" y="219675"/>
                </a:lnTo>
                <a:lnTo>
                  <a:pt x="344556" y="212375"/>
                </a:lnTo>
                <a:lnTo>
                  <a:pt x="349643" y="206027"/>
                </a:lnTo>
                <a:lnTo>
                  <a:pt x="354413" y="199362"/>
                </a:lnTo>
                <a:lnTo>
                  <a:pt x="359501" y="193014"/>
                </a:lnTo>
                <a:lnTo>
                  <a:pt x="364588" y="187619"/>
                </a:lnTo>
                <a:lnTo>
                  <a:pt x="369676" y="182223"/>
                </a:lnTo>
                <a:lnTo>
                  <a:pt x="374764" y="177145"/>
                </a:lnTo>
                <a:lnTo>
                  <a:pt x="380170" y="172384"/>
                </a:lnTo>
                <a:lnTo>
                  <a:pt x="385575" y="167941"/>
                </a:lnTo>
                <a:lnTo>
                  <a:pt x="390981" y="164132"/>
                </a:lnTo>
                <a:lnTo>
                  <a:pt x="396069" y="160323"/>
                </a:lnTo>
                <a:lnTo>
                  <a:pt x="401474" y="156832"/>
                </a:lnTo>
                <a:lnTo>
                  <a:pt x="411650" y="150484"/>
                </a:lnTo>
                <a:lnTo>
                  <a:pt x="421507" y="145089"/>
                </a:lnTo>
                <a:lnTo>
                  <a:pt x="431364" y="140645"/>
                </a:lnTo>
                <a:lnTo>
                  <a:pt x="440268" y="137154"/>
                </a:lnTo>
                <a:lnTo>
                  <a:pt x="448535" y="134615"/>
                </a:lnTo>
                <a:lnTo>
                  <a:pt x="455849" y="132393"/>
                </a:lnTo>
                <a:lnTo>
                  <a:pt x="462209" y="130806"/>
                </a:lnTo>
                <a:lnTo>
                  <a:pt x="471112" y="128902"/>
                </a:lnTo>
                <a:lnTo>
                  <a:pt x="474610" y="128585"/>
                </a:lnTo>
                <a:lnTo>
                  <a:pt x="477154" y="127950"/>
                </a:lnTo>
                <a:lnTo>
                  <a:pt x="484467" y="126363"/>
                </a:lnTo>
                <a:lnTo>
                  <a:pt x="495597" y="124141"/>
                </a:lnTo>
                <a:lnTo>
                  <a:pt x="502592" y="123506"/>
                </a:lnTo>
                <a:lnTo>
                  <a:pt x="510224" y="122872"/>
                </a:lnTo>
                <a:lnTo>
                  <a:pt x="518809" y="122554"/>
                </a:lnTo>
                <a:lnTo>
                  <a:pt x="527395" y="122237"/>
                </a:lnTo>
                <a:close/>
                <a:moveTo>
                  <a:pt x="1277946" y="0"/>
                </a:moveTo>
                <a:lnTo>
                  <a:pt x="1287780" y="0"/>
                </a:lnTo>
                <a:lnTo>
                  <a:pt x="1297296" y="0"/>
                </a:lnTo>
                <a:lnTo>
                  <a:pt x="1306496" y="635"/>
                </a:lnTo>
                <a:lnTo>
                  <a:pt x="1316013" y="1270"/>
                </a:lnTo>
                <a:lnTo>
                  <a:pt x="1325213" y="2223"/>
                </a:lnTo>
                <a:lnTo>
                  <a:pt x="1334729" y="3493"/>
                </a:lnTo>
                <a:lnTo>
                  <a:pt x="1343612" y="4764"/>
                </a:lnTo>
                <a:lnTo>
                  <a:pt x="1352811" y="6669"/>
                </a:lnTo>
                <a:lnTo>
                  <a:pt x="1362011" y="8892"/>
                </a:lnTo>
                <a:lnTo>
                  <a:pt x="1371211" y="11115"/>
                </a:lnTo>
                <a:lnTo>
                  <a:pt x="1380093" y="13656"/>
                </a:lnTo>
                <a:lnTo>
                  <a:pt x="1388975" y="16197"/>
                </a:lnTo>
                <a:lnTo>
                  <a:pt x="1397540" y="19055"/>
                </a:lnTo>
                <a:lnTo>
                  <a:pt x="1406106" y="22231"/>
                </a:lnTo>
                <a:lnTo>
                  <a:pt x="1414671" y="26042"/>
                </a:lnTo>
                <a:lnTo>
                  <a:pt x="1423236" y="29535"/>
                </a:lnTo>
                <a:lnTo>
                  <a:pt x="1431484" y="33664"/>
                </a:lnTo>
                <a:lnTo>
                  <a:pt x="1440049" y="37792"/>
                </a:lnTo>
                <a:lnTo>
                  <a:pt x="1447980" y="41921"/>
                </a:lnTo>
                <a:lnTo>
                  <a:pt x="1455911" y="46367"/>
                </a:lnTo>
                <a:lnTo>
                  <a:pt x="1463841" y="51449"/>
                </a:lnTo>
                <a:lnTo>
                  <a:pt x="1471455" y="56212"/>
                </a:lnTo>
                <a:lnTo>
                  <a:pt x="1479385" y="61611"/>
                </a:lnTo>
                <a:lnTo>
                  <a:pt x="1486999" y="67328"/>
                </a:lnTo>
                <a:lnTo>
                  <a:pt x="1494612" y="72727"/>
                </a:lnTo>
                <a:lnTo>
                  <a:pt x="1501909" y="78443"/>
                </a:lnTo>
                <a:lnTo>
                  <a:pt x="1508570" y="84795"/>
                </a:lnTo>
                <a:lnTo>
                  <a:pt x="1515867" y="90829"/>
                </a:lnTo>
                <a:lnTo>
                  <a:pt x="1522846" y="97181"/>
                </a:lnTo>
                <a:lnTo>
                  <a:pt x="1529507" y="103532"/>
                </a:lnTo>
                <a:lnTo>
                  <a:pt x="1536486" y="110519"/>
                </a:lnTo>
                <a:lnTo>
                  <a:pt x="1542514" y="117506"/>
                </a:lnTo>
                <a:lnTo>
                  <a:pt x="1549176" y="124493"/>
                </a:lnTo>
                <a:lnTo>
                  <a:pt x="1555203" y="131797"/>
                </a:lnTo>
                <a:lnTo>
                  <a:pt x="1561547" y="139419"/>
                </a:lnTo>
                <a:lnTo>
                  <a:pt x="1567257" y="147041"/>
                </a:lnTo>
                <a:lnTo>
                  <a:pt x="1572968" y="154664"/>
                </a:lnTo>
                <a:lnTo>
                  <a:pt x="1578678" y="162603"/>
                </a:lnTo>
                <a:lnTo>
                  <a:pt x="1584071" y="170860"/>
                </a:lnTo>
                <a:lnTo>
                  <a:pt x="1589146" y="179118"/>
                </a:lnTo>
                <a:lnTo>
                  <a:pt x="1594222" y="187375"/>
                </a:lnTo>
                <a:lnTo>
                  <a:pt x="1598980" y="195949"/>
                </a:lnTo>
                <a:lnTo>
                  <a:pt x="1603739" y="204524"/>
                </a:lnTo>
                <a:lnTo>
                  <a:pt x="1608497" y="213417"/>
                </a:lnTo>
                <a:lnTo>
                  <a:pt x="1612938" y="222627"/>
                </a:lnTo>
                <a:lnTo>
                  <a:pt x="1616745" y="231519"/>
                </a:lnTo>
                <a:lnTo>
                  <a:pt x="1620869" y="240729"/>
                </a:lnTo>
                <a:lnTo>
                  <a:pt x="1624993" y="250256"/>
                </a:lnTo>
                <a:lnTo>
                  <a:pt x="1628482" y="259784"/>
                </a:lnTo>
                <a:lnTo>
                  <a:pt x="1631972" y="268994"/>
                </a:lnTo>
                <a:lnTo>
                  <a:pt x="1635144" y="278839"/>
                </a:lnTo>
                <a:lnTo>
                  <a:pt x="1637999" y="288684"/>
                </a:lnTo>
                <a:lnTo>
                  <a:pt x="1640854" y="298529"/>
                </a:lnTo>
                <a:lnTo>
                  <a:pt x="1643392" y="309010"/>
                </a:lnTo>
                <a:lnTo>
                  <a:pt x="1645613" y="318855"/>
                </a:lnTo>
                <a:lnTo>
                  <a:pt x="1647833" y="329017"/>
                </a:lnTo>
                <a:lnTo>
                  <a:pt x="1650054" y="339498"/>
                </a:lnTo>
                <a:lnTo>
                  <a:pt x="1651323" y="349660"/>
                </a:lnTo>
                <a:lnTo>
                  <a:pt x="1653226" y="360141"/>
                </a:lnTo>
                <a:lnTo>
                  <a:pt x="1654495" y="370939"/>
                </a:lnTo>
                <a:lnTo>
                  <a:pt x="1655447" y="381419"/>
                </a:lnTo>
                <a:lnTo>
                  <a:pt x="1656081" y="392217"/>
                </a:lnTo>
                <a:lnTo>
                  <a:pt x="1657033" y="403332"/>
                </a:lnTo>
                <a:lnTo>
                  <a:pt x="1657350" y="414130"/>
                </a:lnTo>
                <a:lnTo>
                  <a:pt x="1657350" y="425245"/>
                </a:lnTo>
                <a:lnTo>
                  <a:pt x="1657350" y="438266"/>
                </a:lnTo>
                <a:lnTo>
                  <a:pt x="1656716" y="451287"/>
                </a:lnTo>
                <a:lnTo>
                  <a:pt x="1655764" y="464944"/>
                </a:lnTo>
                <a:lnTo>
                  <a:pt x="1654812" y="478600"/>
                </a:lnTo>
                <a:lnTo>
                  <a:pt x="1653226" y="492256"/>
                </a:lnTo>
                <a:lnTo>
                  <a:pt x="1651323" y="506230"/>
                </a:lnTo>
                <a:lnTo>
                  <a:pt x="1649419" y="519886"/>
                </a:lnTo>
                <a:lnTo>
                  <a:pt x="1646882" y="533859"/>
                </a:lnTo>
                <a:lnTo>
                  <a:pt x="1644344" y="548151"/>
                </a:lnTo>
                <a:lnTo>
                  <a:pt x="1640854" y="561807"/>
                </a:lnTo>
                <a:lnTo>
                  <a:pt x="1637682" y="576098"/>
                </a:lnTo>
                <a:lnTo>
                  <a:pt x="1633875" y="590072"/>
                </a:lnTo>
                <a:lnTo>
                  <a:pt x="1630069" y="604046"/>
                </a:lnTo>
                <a:lnTo>
                  <a:pt x="1625945" y="618019"/>
                </a:lnTo>
                <a:lnTo>
                  <a:pt x="1621503" y="631993"/>
                </a:lnTo>
                <a:lnTo>
                  <a:pt x="1616745" y="645649"/>
                </a:lnTo>
                <a:lnTo>
                  <a:pt x="1611669" y="659623"/>
                </a:lnTo>
                <a:lnTo>
                  <a:pt x="1606276" y="673279"/>
                </a:lnTo>
                <a:lnTo>
                  <a:pt x="1600884" y="686935"/>
                </a:lnTo>
                <a:lnTo>
                  <a:pt x="1595174" y="700274"/>
                </a:lnTo>
                <a:lnTo>
                  <a:pt x="1589146" y="713930"/>
                </a:lnTo>
                <a:lnTo>
                  <a:pt x="1583119" y="726951"/>
                </a:lnTo>
                <a:lnTo>
                  <a:pt x="1576457" y="739972"/>
                </a:lnTo>
                <a:lnTo>
                  <a:pt x="1569478" y="752993"/>
                </a:lnTo>
                <a:lnTo>
                  <a:pt x="1562499" y="765696"/>
                </a:lnTo>
                <a:lnTo>
                  <a:pt x="1555837" y="778082"/>
                </a:lnTo>
                <a:lnTo>
                  <a:pt x="1547907" y="790468"/>
                </a:lnTo>
                <a:lnTo>
                  <a:pt x="1540293" y="802218"/>
                </a:lnTo>
                <a:lnTo>
                  <a:pt x="1532680" y="813969"/>
                </a:lnTo>
                <a:lnTo>
                  <a:pt x="1524749" y="825402"/>
                </a:lnTo>
                <a:lnTo>
                  <a:pt x="1516501" y="836835"/>
                </a:lnTo>
                <a:lnTo>
                  <a:pt x="1507936" y="847315"/>
                </a:lnTo>
                <a:lnTo>
                  <a:pt x="1507936" y="995945"/>
                </a:lnTo>
                <a:lnTo>
                  <a:pt x="1500640" y="1004837"/>
                </a:lnTo>
                <a:lnTo>
                  <a:pt x="1480020" y="1027386"/>
                </a:lnTo>
                <a:lnTo>
                  <a:pt x="1450518" y="1059144"/>
                </a:lnTo>
                <a:lnTo>
                  <a:pt x="1433387" y="1077247"/>
                </a:lnTo>
                <a:lnTo>
                  <a:pt x="1414988" y="1095984"/>
                </a:lnTo>
                <a:lnTo>
                  <a:pt x="1396272" y="1114087"/>
                </a:lnTo>
                <a:lnTo>
                  <a:pt x="1377555" y="1132506"/>
                </a:lnTo>
                <a:lnTo>
                  <a:pt x="1359156" y="1149021"/>
                </a:lnTo>
                <a:lnTo>
                  <a:pt x="1349956" y="1156643"/>
                </a:lnTo>
                <a:lnTo>
                  <a:pt x="1341074" y="1163947"/>
                </a:lnTo>
                <a:lnTo>
                  <a:pt x="1332826" y="1170934"/>
                </a:lnTo>
                <a:lnTo>
                  <a:pt x="1324895" y="1176968"/>
                </a:lnTo>
                <a:lnTo>
                  <a:pt x="1317282" y="1182367"/>
                </a:lnTo>
                <a:lnTo>
                  <a:pt x="1310303" y="1186813"/>
                </a:lnTo>
                <a:lnTo>
                  <a:pt x="1303641" y="1190307"/>
                </a:lnTo>
                <a:lnTo>
                  <a:pt x="1297614" y="1193165"/>
                </a:lnTo>
                <a:lnTo>
                  <a:pt x="1291904" y="1194753"/>
                </a:lnTo>
                <a:lnTo>
                  <a:pt x="1290000" y="1195071"/>
                </a:lnTo>
                <a:lnTo>
                  <a:pt x="1287780" y="1195388"/>
                </a:lnTo>
                <a:lnTo>
                  <a:pt x="1285242" y="1195071"/>
                </a:lnTo>
                <a:lnTo>
                  <a:pt x="1283021" y="1194753"/>
                </a:lnTo>
                <a:lnTo>
                  <a:pt x="1277628" y="1193165"/>
                </a:lnTo>
                <a:lnTo>
                  <a:pt x="1271601" y="1190307"/>
                </a:lnTo>
                <a:lnTo>
                  <a:pt x="1264622" y="1186813"/>
                </a:lnTo>
                <a:lnTo>
                  <a:pt x="1257960" y="1182367"/>
                </a:lnTo>
                <a:lnTo>
                  <a:pt x="1250030" y="1176968"/>
                </a:lnTo>
                <a:lnTo>
                  <a:pt x="1242099" y="1170934"/>
                </a:lnTo>
                <a:lnTo>
                  <a:pt x="1233851" y="1163947"/>
                </a:lnTo>
                <a:lnTo>
                  <a:pt x="1224969" y="1156643"/>
                </a:lnTo>
                <a:lnTo>
                  <a:pt x="1216086" y="1149021"/>
                </a:lnTo>
                <a:lnTo>
                  <a:pt x="1197687" y="1132506"/>
                </a:lnTo>
                <a:lnTo>
                  <a:pt x="1178653" y="1114087"/>
                </a:lnTo>
                <a:lnTo>
                  <a:pt x="1159937" y="1095984"/>
                </a:lnTo>
                <a:lnTo>
                  <a:pt x="1141538" y="1077247"/>
                </a:lnTo>
                <a:lnTo>
                  <a:pt x="1124407" y="1059144"/>
                </a:lnTo>
                <a:lnTo>
                  <a:pt x="1094905" y="1027386"/>
                </a:lnTo>
                <a:lnTo>
                  <a:pt x="1074603" y="1004837"/>
                </a:lnTo>
                <a:lnTo>
                  <a:pt x="1066989" y="995945"/>
                </a:lnTo>
                <a:lnTo>
                  <a:pt x="1066989" y="847315"/>
                </a:lnTo>
                <a:lnTo>
                  <a:pt x="1058741" y="836835"/>
                </a:lnTo>
                <a:lnTo>
                  <a:pt x="1050176" y="825402"/>
                </a:lnTo>
                <a:lnTo>
                  <a:pt x="1042245" y="813969"/>
                </a:lnTo>
                <a:lnTo>
                  <a:pt x="1034632" y="802218"/>
                </a:lnTo>
                <a:lnTo>
                  <a:pt x="1027018" y="790468"/>
                </a:lnTo>
                <a:lnTo>
                  <a:pt x="1019722" y="778082"/>
                </a:lnTo>
                <a:lnTo>
                  <a:pt x="1012426" y="765696"/>
                </a:lnTo>
                <a:lnTo>
                  <a:pt x="1005447" y="752993"/>
                </a:lnTo>
                <a:lnTo>
                  <a:pt x="998468" y="739972"/>
                </a:lnTo>
                <a:lnTo>
                  <a:pt x="992441" y="726951"/>
                </a:lnTo>
                <a:lnTo>
                  <a:pt x="985779" y="713930"/>
                </a:lnTo>
                <a:lnTo>
                  <a:pt x="980069" y="700274"/>
                </a:lnTo>
                <a:lnTo>
                  <a:pt x="974041" y="686935"/>
                </a:lnTo>
                <a:lnTo>
                  <a:pt x="968649" y="673279"/>
                </a:lnTo>
                <a:lnTo>
                  <a:pt x="963256" y="659623"/>
                </a:lnTo>
                <a:lnTo>
                  <a:pt x="958497" y="645649"/>
                </a:lnTo>
                <a:lnTo>
                  <a:pt x="953739" y="631993"/>
                </a:lnTo>
                <a:lnTo>
                  <a:pt x="948980" y="618019"/>
                </a:lnTo>
                <a:lnTo>
                  <a:pt x="944857" y="604046"/>
                </a:lnTo>
                <a:lnTo>
                  <a:pt x="941050" y="590072"/>
                </a:lnTo>
                <a:lnTo>
                  <a:pt x="937243" y="576098"/>
                </a:lnTo>
                <a:lnTo>
                  <a:pt x="934071" y="561807"/>
                </a:lnTo>
                <a:lnTo>
                  <a:pt x="930899" y="548151"/>
                </a:lnTo>
                <a:lnTo>
                  <a:pt x="928361" y="533859"/>
                </a:lnTo>
                <a:lnTo>
                  <a:pt x="925823" y="519886"/>
                </a:lnTo>
                <a:lnTo>
                  <a:pt x="923602" y="506230"/>
                </a:lnTo>
                <a:lnTo>
                  <a:pt x="921699" y="492256"/>
                </a:lnTo>
                <a:lnTo>
                  <a:pt x="920113" y="478600"/>
                </a:lnTo>
                <a:lnTo>
                  <a:pt x="919161" y="464944"/>
                </a:lnTo>
                <a:lnTo>
                  <a:pt x="918527" y="451287"/>
                </a:lnTo>
                <a:lnTo>
                  <a:pt x="917575" y="438266"/>
                </a:lnTo>
                <a:lnTo>
                  <a:pt x="917575" y="425245"/>
                </a:lnTo>
                <a:lnTo>
                  <a:pt x="917575" y="414130"/>
                </a:lnTo>
                <a:lnTo>
                  <a:pt x="918209" y="403332"/>
                </a:lnTo>
                <a:lnTo>
                  <a:pt x="918844" y="392217"/>
                </a:lnTo>
                <a:lnTo>
                  <a:pt x="919478" y="381419"/>
                </a:lnTo>
                <a:lnTo>
                  <a:pt x="920747" y="370939"/>
                </a:lnTo>
                <a:lnTo>
                  <a:pt x="921699" y="360141"/>
                </a:lnTo>
                <a:lnTo>
                  <a:pt x="923602" y="349660"/>
                </a:lnTo>
                <a:lnTo>
                  <a:pt x="924871" y="339498"/>
                </a:lnTo>
                <a:lnTo>
                  <a:pt x="927092" y="329017"/>
                </a:lnTo>
                <a:lnTo>
                  <a:pt x="929312" y="318855"/>
                </a:lnTo>
                <a:lnTo>
                  <a:pt x="931533" y="309010"/>
                </a:lnTo>
                <a:lnTo>
                  <a:pt x="934071" y="298529"/>
                </a:lnTo>
                <a:lnTo>
                  <a:pt x="936926" y="288684"/>
                </a:lnTo>
                <a:lnTo>
                  <a:pt x="939781" y="278839"/>
                </a:lnTo>
                <a:lnTo>
                  <a:pt x="943270" y="268994"/>
                </a:lnTo>
                <a:lnTo>
                  <a:pt x="946760" y="259784"/>
                </a:lnTo>
                <a:lnTo>
                  <a:pt x="950249" y="250256"/>
                </a:lnTo>
                <a:lnTo>
                  <a:pt x="954056" y="240729"/>
                </a:lnTo>
                <a:lnTo>
                  <a:pt x="958180" y="231519"/>
                </a:lnTo>
                <a:lnTo>
                  <a:pt x="961987" y="222627"/>
                </a:lnTo>
                <a:lnTo>
                  <a:pt x="966428" y="213417"/>
                </a:lnTo>
                <a:lnTo>
                  <a:pt x="971186" y="204524"/>
                </a:lnTo>
                <a:lnTo>
                  <a:pt x="975945" y="195949"/>
                </a:lnTo>
                <a:lnTo>
                  <a:pt x="980703" y="187375"/>
                </a:lnTo>
                <a:lnTo>
                  <a:pt x="985779" y="179118"/>
                </a:lnTo>
                <a:lnTo>
                  <a:pt x="991172" y="170860"/>
                </a:lnTo>
                <a:lnTo>
                  <a:pt x="996247" y="162603"/>
                </a:lnTo>
                <a:lnTo>
                  <a:pt x="1002275" y="154664"/>
                </a:lnTo>
                <a:lnTo>
                  <a:pt x="1007668" y="147041"/>
                </a:lnTo>
                <a:lnTo>
                  <a:pt x="1013695" y="139419"/>
                </a:lnTo>
                <a:lnTo>
                  <a:pt x="1019722" y="131797"/>
                </a:lnTo>
                <a:lnTo>
                  <a:pt x="1025750" y="124493"/>
                </a:lnTo>
                <a:lnTo>
                  <a:pt x="1032411" y="117506"/>
                </a:lnTo>
                <a:lnTo>
                  <a:pt x="1038439" y="110519"/>
                </a:lnTo>
                <a:lnTo>
                  <a:pt x="1045418" y="103532"/>
                </a:lnTo>
                <a:lnTo>
                  <a:pt x="1052079" y="97181"/>
                </a:lnTo>
                <a:lnTo>
                  <a:pt x="1059058" y="90829"/>
                </a:lnTo>
                <a:lnTo>
                  <a:pt x="1066355" y="84795"/>
                </a:lnTo>
                <a:lnTo>
                  <a:pt x="1073334" y="78443"/>
                </a:lnTo>
                <a:lnTo>
                  <a:pt x="1080947" y="72727"/>
                </a:lnTo>
                <a:lnTo>
                  <a:pt x="1088243" y="67328"/>
                </a:lnTo>
                <a:lnTo>
                  <a:pt x="1095857" y="61611"/>
                </a:lnTo>
                <a:lnTo>
                  <a:pt x="1103470" y="56212"/>
                </a:lnTo>
                <a:lnTo>
                  <a:pt x="1111084" y="51449"/>
                </a:lnTo>
                <a:lnTo>
                  <a:pt x="1119015" y="46367"/>
                </a:lnTo>
                <a:lnTo>
                  <a:pt x="1126945" y="41921"/>
                </a:lnTo>
                <a:lnTo>
                  <a:pt x="1135193" y="37792"/>
                </a:lnTo>
                <a:lnTo>
                  <a:pt x="1143441" y="33664"/>
                </a:lnTo>
                <a:lnTo>
                  <a:pt x="1152006" y="29535"/>
                </a:lnTo>
                <a:lnTo>
                  <a:pt x="1160254" y="26042"/>
                </a:lnTo>
                <a:lnTo>
                  <a:pt x="1168819" y="22231"/>
                </a:lnTo>
                <a:lnTo>
                  <a:pt x="1177384" y="19055"/>
                </a:lnTo>
                <a:lnTo>
                  <a:pt x="1185950" y="16197"/>
                </a:lnTo>
                <a:lnTo>
                  <a:pt x="1195149" y="13656"/>
                </a:lnTo>
                <a:lnTo>
                  <a:pt x="1204032" y="11115"/>
                </a:lnTo>
                <a:lnTo>
                  <a:pt x="1212914" y="8892"/>
                </a:lnTo>
                <a:lnTo>
                  <a:pt x="1222114" y="6669"/>
                </a:lnTo>
                <a:lnTo>
                  <a:pt x="1231313" y="4764"/>
                </a:lnTo>
                <a:lnTo>
                  <a:pt x="1240195" y="3493"/>
                </a:lnTo>
                <a:lnTo>
                  <a:pt x="1249712" y="2223"/>
                </a:lnTo>
                <a:lnTo>
                  <a:pt x="1258912" y="1270"/>
                </a:lnTo>
                <a:lnTo>
                  <a:pt x="1268429" y="635"/>
                </a:lnTo>
                <a:lnTo>
                  <a:pt x="1277946" y="0"/>
                </a:lnTo>
                <a:close/>
              </a:path>
            </a:pathLst>
          </a:custGeom>
          <a:solidFill>
            <a:srgbClr val="7D897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文本框 8"/>
          <p:cNvSpPr txBox="1"/>
          <p:nvPr/>
        </p:nvSpPr>
        <p:spPr>
          <a:xfrm>
            <a:off x="617855" y="2684780"/>
            <a:ext cx="2536190" cy="583565"/>
          </a:xfrm>
          <a:prstGeom prst="rect">
            <a:avLst/>
          </a:prstGeom>
          <a:noFill/>
        </p:spPr>
        <p:txBody>
          <a:bodyPr wrap="square" rtlCol="0" anchor="t">
            <a:spAutoFit/>
          </a:bodyPr>
          <a:lstStyle/>
          <a:p>
            <a:pPr algn="l"/>
            <a:r>
              <a:rPr lang="zh-CN" altLang="en-US" b="1">
                <a:solidFill>
                  <a:srgbClr val="7D8971"/>
                </a:solidFill>
                <a:latin typeface="微软雅黑" panose="020B0503020204020204" charset="-122"/>
                <a:ea typeface="微软雅黑" panose="020B0503020204020204" charset="-122"/>
                <a:sym typeface="+mn-ea"/>
              </a:rPr>
              <a:t>请在此输入文字</a:t>
            </a:r>
            <a:endParaRPr lang="zh-CN" altLang="en-US" b="1">
              <a:solidFill>
                <a:srgbClr val="7D8971"/>
              </a:solidFill>
              <a:latin typeface="微软雅黑" panose="020B0503020204020204" charset="-122"/>
              <a:ea typeface="微软雅黑" panose="020B0503020204020204" charset="-122"/>
              <a:sym typeface="+mn-ea"/>
            </a:endParaRPr>
          </a:p>
          <a:p>
            <a:pPr algn="l"/>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7D8971"/>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3810" y="159385"/>
            <a:ext cx="2143125" cy="740410"/>
            <a:chOff x="6" y="251"/>
            <a:chExt cx="3375" cy="1166"/>
          </a:xfrm>
        </p:grpSpPr>
        <p:pic>
          <p:nvPicPr>
            <p:cNvPr id="7" name="图片 6"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8" name="文本框 7"/>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27115" y="1689735"/>
            <a:ext cx="4985385" cy="1005205"/>
            <a:chOff x="9649" y="2581"/>
            <a:chExt cx="7851" cy="1583"/>
          </a:xfrm>
        </p:grpSpPr>
        <p:sp>
          <p:nvSpPr>
            <p:cNvPr id="9" name="矩形 8"/>
            <p:cNvSpPr/>
            <p:nvPr/>
          </p:nvSpPr>
          <p:spPr>
            <a:xfrm>
              <a:off x="9784" y="2581"/>
              <a:ext cx="567" cy="567"/>
            </a:xfrm>
            <a:prstGeom prst="rect">
              <a:avLst/>
            </a:prstGeom>
            <a:solidFill>
              <a:srgbClr val="7D8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000">
                <a:solidFill>
                  <a:srgbClr val="7A7280"/>
                </a:solidFill>
                <a:latin typeface="微软雅黑" panose="020B0503020204020204" charset="-122"/>
                <a:ea typeface="微软雅黑" panose="020B0503020204020204" charset="-122"/>
              </a:endParaRPr>
            </a:p>
          </p:txBody>
        </p:sp>
        <p:sp>
          <p:nvSpPr>
            <p:cNvPr id="10" name="文本框 9"/>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grpSp>
        <p:nvGrpSpPr>
          <p:cNvPr id="12" name="组合 11"/>
          <p:cNvGrpSpPr/>
          <p:nvPr/>
        </p:nvGrpSpPr>
        <p:grpSpPr>
          <a:xfrm>
            <a:off x="6127115" y="3265170"/>
            <a:ext cx="4985385" cy="1005205"/>
            <a:chOff x="9649" y="2581"/>
            <a:chExt cx="7851" cy="1583"/>
          </a:xfrm>
        </p:grpSpPr>
        <p:sp>
          <p:nvSpPr>
            <p:cNvPr id="14" name="矩形 13"/>
            <p:cNvSpPr/>
            <p:nvPr/>
          </p:nvSpPr>
          <p:spPr>
            <a:xfrm>
              <a:off x="9784" y="2581"/>
              <a:ext cx="567" cy="567"/>
            </a:xfrm>
            <a:prstGeom prst="rect">
              <a:avLst/>
            </a:prstGeom>
            <a:solidFill>
              <a:srgbClr val="7D8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文本框 14"/>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grpSp>
        <p:nvGrpSpPr>
          <p:cNvPr id="16" name="组合 15"/>
          <p:cNvGrpSpPr/>
          <p:nvPr/>
        </p:nvGrpSpPr>
        <p:grpSpPr>
          <a:xfrm>
            <a:off x="6127115" y="4830445"/>
            <a:ext cx="4985385" cy="1005205"/>
            <a:chOff x="9649" y="2581"/>
            <a:chExt cx="7851" cy="1583"/>
          </a:xfrm>
        </p:grpSpPr>
        <p:sp>
          <p:nvSpPr>
            <p:cNvPr id="18" name="矩形 17"/>
            <p:cNvSpPr/>
            <p:nvPr/>
          </p:nvSpPr>
          <p:spPr>
            <a:xfrm>
              <a:off x="9784" y="2581"/>
              <a:ext cx="567" cy="567"/>
            </a:xfrm>
            <a:prstGeom prst="rect">
              <a:avLst/>
            </a:prstGeom>
            <a:solidFill>
              <a:srgbClr val="7D8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文本框 18"/>
            <p:cNvSpPr txBox="1"/>
            <p:nvPr/>
          </p:nvSpPr>
          <p:spPr>
            <a:xfrm>
              <a:off x="9649" y="3148"/>
              <a:ext cx="7851" cy="1016"/>
            </a:xfrm>
            <a:prstGeom prst="rect">
              <a:avLst/>
            </a:prstGeom>
            <a:noFill/>
          </p:spPr>
          <p:txBody>
            <a:bodyPr wrap="square" rtlCol="0" anchor="t">
              <a:spAutoFit/>
            </a:bodyPr>
            <a:lstStyle/>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字请在此输入文字请在此输入文字请在此输入文字请在此输入文字请在此输入文字请在此输入文字请在此输入文字请在此输入文字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sp>
        <p:nvSpPr>
          <p:cNvPr id="8" name="文本框 7"/>
          <p:cNvSpPr txBox="1"/>
          <p:nvPr/>
        </p:nvSpPr>
        <p:spPr>
          <a:xfrm>
            <a:off x="6572885" y="1701165"/>
            <a:ext cx="1605280" cy="337185"/>
          </a:xfrm>
          <a:prstGeom prst="rect">
            <a:avLst/>
          </a:prstGeom>
          <a:noFill/>
        </p:spPr>
        <p:txBody>
          <a:bodyPr wrap="none" rtlCol="0" anchor="t">
            <a:spAutoFit/>
          </a:bodyPr>
          <a:lstStyle/>
          <a:p>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600" b="1">
              <a:solidFill>
                <a:srgbClr val="7D8971"/>
              </a:solidFill>
              <a:latin typeface="微软雅黑" panose="020B0503020204020204" charset="-122"/>
              <a:ea typeface="微软雅黑" panose="020B0503020204020204" charset="-122"/>
              <a:sym typeface="+mn-ea"/>
            </a:endParaRPr>
          </a:p>
        </p:txBody>
      </p:sp>
      <p:sp>
        <p:nvSpPr>
          <p:cNvPr id="13" name="文本框 12"/>
          <p:cNvSpPr txBox="1"/>
          <p:nvPr/>
        </p:nvSpPr>
        <p:spPr>
          <a:xfrm>
            <a:off x="6572885" y="3276600"/>
            <a:ext cx="1605280" cy="337185"/>
          </a:xfrm>
          <a:prstGeom prst="rect">
            <a:avLst/>
          </a:prstGeom>
          <a:noFill/>
        </p:spPr>
        <p:txBody>
          <a:bodyPr wrap="none" rtlCol="0" anchor="t">
            <a:spAutoFit/>
          </a:bodyPr>
          <a:lstStyle/>
          <a:p>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600" b="1">
              <a:solidFill>
                <a:srgbClr val="7D8971"/>
              </a:solidFill>
              <a:latin typeface="微软雅黑" panose="020B0503020204020204" charset="-122"/>
              <a:ea typeface="微软雅黑" panose="020B0503020204020204" charset="-122"/>
              <a:sym typeface="+mn-ea"/>
            </a:endParaRPr>
          </a:p>
        </p:txBody>
      </p:sp>
      <p:sp>
        <p:nvSpPr>
          <p:cNvPr id="17" name="文本框 16"/>
          <p:cNvSpPr txBox="1"/>
          <p:nvPr/>
        </p:nvSpPr>
        <p:spPr>
          <a:xfrm>
            <a:off x="6572885" y="4841875"/>
            <a:ext cx="1605280" cy="337185"/>
          </a:xfrm>
          <a:prstGeom prst="rect">
            <a:avLst/>
          </a:prstGeom>
          <a:noFill/>
        </p:spPr>
        <p:txBody>
          <a:bodyPr wrap="none" rtlCol="0" anchor="t">
            <a:spAutoFit/>
          </a:bodyPr>
          <a:lstStyle/>
          <a:p>
            <a:r>
              <a:rPr lang="zh-CN" altLang="en-US" sz="1600" b="1">
                <a:solidFill>
                  <a:srgbClr val="7D8971"/>
                </a:solidFill>
                <a:latin typeface="微软雅黑" panose="020B0503020204020204" charset="-122"/>
                <a:ea typeface="微软雅黑" panose="020B0503020204020204" charset="-122"/>
                <a:sym typeface="+mn-ea"/>
              </a:rPr>
              <a:t>请在此输入文字</a:t>
            </a:r>
            <a:endParaRPr lang="zh-CN" altLang="en-US" sz="1600" b="1">
              <a:solidFill>
                <a:srgbClr val="7D8971"/>
              </a:solidFill>
              <a:latin typeface="微软雅黑" panose="020B0503020204020204" charset="-122"/>
              <a:ea typeface="微软雅黑" panose="020B0503020204020204" charset="-122"/>
              <a:sym typeface="+mn-ea"/>
            </a:endParaRPr>
          </a:p>
        </p:txBody>
      </p:sp>
      <p:pic>
        <p:nvPicPr>
          <p:cNvPr id="24" name="图片 23" descr="plant-3698820_1280"/>
          <p:cNvPicPr>
            <a:picLocks noChangeAspect="1"/>
          </p:cNvPicPr>
          <p:nvPr/>
        </p:nvPicPr>
        <p:blipFill>
          <a:blip r:embed="rId1"/>
          <a:stretch>
            <a:fillRect/>
          </a:stretch>
        </p:blipFill>
        <p:spPr>
          <a:xfrm>
            <a:off x="1046480" y="3265170"/>
            <a:ext cx="3843655" cy="2560955"/>
          </a:xfrm>
          <a:prstGeom prst="rect">
            <a:avLst/>
          </a:prstGeom>
          <a:ln>
            <a:solidFill>
              <a:srgbClr val="97A38D"/>
            </a:solidFill>
          </a:ln>
        </p:spPr>
      </p:pic>
      <p:sp>
        <p:nvSpPr>
          <p:cNvPr id="25" name="文本框 24"/>
          <p:cNvSpPr txBox="1"/>
          <p:nvPr/>
        </p:nvSpPr>
        <p:spPr>
          <a:xfrm>
            <a:off x="1046480" y="1701165"/>
            <a:ext cx="2536190" cy="583565"/>
          </a:xfrm>
          <a:prstGeom prst="rect">
            <a:avLst/>
          </a:prstGeom>
          <a:noFill/>
        </p:spPr>
        <p:txBody>
          <a:bodyPr wrap="square" rtlCol="0" anchor="t">
            <a:spAutoFit/>
          </a:bodyPr>
          <a:lstStyle/>
          <a:p>
            <a:pPr algn="l"/>
            <a:r>
              <a:rPr lang="zh-CN" altLang="en-US" b="1">
                <a:solidFill>
                  <a:srgbClr val="7D8971"/>
                </a:solidFill>
                <a:latin typeface="微软雅黑" panose="020B0503020204020204" charset="-122"/>
                <a:ea typeface="微软雅黑" panose="020B0503020204020204" charset="-122"/>
                <a:sym typeface="+mn-ea"/>
              </a:rPr>
              <a:t>请在此输入文字</a:t>
            </a:r>
            <a:endParaRPr lang="zh-CN" altLang="en-US" b="1">
              <a:solidFill>
                <a:srgbClr val="7D8971"/>
              </a:solidFill>
              <a:latin typeface="微软雅黑" panose="020B0503020204020204" charset="-122"/>
              <a:ea typeface="微软雅黑" panose="020B0503020204020204" charset="-122"/>
              <a:sym typeface="+mn-ea"/>
            </a:endParaRPr>
          </a:p>
          <a:p>
            <a:pPr algn="l"/>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Please enter the </a:t>
            </a:r>
            <a:r>
              <a:rPr lang="en-US" altLang="zh-CN" sz="1400">
                <a:solidFill>
                  <a:srgbClr val="7D8971"/>
                </a:solidFill>
                <a:latin typeface="微软雅黑" panose="020B0503020204020204" charset="-122"/>
                <a:ea typeface="微软雅黑" panose="020B0503020204020204" charset="-122"/>
                <a:cs typeface="微软雅黑" panose="020B0503020204020204" charset="-122"/>
                <a:sym typeface="+mn-ea"/>
              </a:rPr>
              <a:t>word</a:t>
            </a:r>
            <a:r>
              <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rPr>
              <a:t> here</a:t>
            </a:r>
            <a:endParaRPr lang="zh-CN" altLang="en-US" sz="1400">
              <a:solidFill>
                <a:srgbClr val="7D8971"/>
              </a:solidFill>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3810" y="159385"/>
            <a:ext cx="2143125" cy="740410"/>
            <a:chOff x="6" y="251"/>
            <a:chExt cx="3375" cy="1166"/>
          </a:xfrm>
        </p:grpSpPr>
        <p:pic>
          <p:nvPicPr>
            <p:cNvPr id="7" name="图片 6" descr="3633058"/>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294" y="551"/>
              <a:ext cx="1166" cy="567"/>
            </a:xfrm>
            <a:prstGeom prst="rect">
              <a:avLst/>
            </a:prstGeom>
          </p:spPr>
        </p:pic>
        <p:sp>
          <p:nvSpPr>
            <p:cNvPr id="2" name="文本框 1"/>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8949690" y="3621405"/>
            <a:ext cx="1873250" cy="1694815"/>
          </a:xfrm>
          <a:prstGeom prst="rect">
            <a:avLst/>
          </a:prstGeom>
          <a:effectLst>
            <a:outerShdw blurRad="50800" dist="38100" dir="18900000" algn="bl" rotWithShape="0">
              <a:schemeClr val="tx1">
                <a:lumMod val="65000"/>
                <a:lumOff val="35000"/>
                <a:alpha val="40000"/>
              </a:schemeClr>
            </a:outerShdw>
          </a:effectLst>
        </p:spPr>
      </p:pic>
      <p:pic>
        <p:nvPicPr>
          <p:cNvPr id="25" name="图片 24"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4740000">
            <a:off x="9195435" y="1169035"/>
            <a:ext cx="2381885" cy="2155190"/>
          </a:xfrm>
          <a:prstGeom prst="rect">
            <a:avLst/>
          </a:prstGeom>
          <a:effectLst>
            <a:outerShdw blurRad="50800" dist="38100" dir="18900000" algn="bl" rotWithShape="0">
              <a:schemeClr val="tx1">
                <a:lumMod val="65000"/>
                <a:lumOff val="35000"/>
                <a:alpha val="40000"/>
              </a:schemeClr>
            </a:outerShdw>
          </a:effectLst>
        </p:spPr>
      </p:pic>
      <p:sp>
        <p:nvSpPr>
          <p:cNvPr id="3" name="圆角矩形 2"/>
          <p:cNvSpPr/>
          <p:nvPr/>
        </p:nvSpPr>
        <p:spPr>
          <a:xfrm>
            <a:off x="2136635" y="1089000"/>
            <a:ext cx="7920000" cy="4680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23118" y="3839845"/>
            <a:ext cx="2945765" cy="645160"/>
          </a:xfrm>
          <a:prstGeom prst="rect">
            <a:avLst/>
          </a:prstGeom>
          <a:noFill/>
        </p:spPr>
        <p:txBody>
          <a:bodyPr wrap="square" rtlCol="0">
            <a:spAutoFit/>
          </a:bodyPr>
          <a:lstStyle/>
          <a:p>
            <a:pPr algn="ctr"/>
            <a:r>
              <a:rPr lang="zh-CN" altLang="en-US" sz="2400">
                <a:solidFill>
                  <a:srgbClr val="7D8971"/>
                </a:solidFill>
                <a:latin typeface="微软雅黑" panose="020B0503020204020204" charset="-122"/>
                <a:ea typeface="微软雅黑" panose="020B0503020204020204" charset="-122"/>
                <a:cs typeface="微软雅黑" panose="020B0503020204020204" charset="-122"/>
              </a:rPr>
              <a:t>请在此处输入标题二</a:t>
            </a:r>
            <a:endParaRPr lang="zh-CN" altLang="en-US" sz="2400">
              <a:solidFill>
                <a:srgbClr val="7D8971"/>
              </a:solidFill>
              <a:latin typeface="微软雅黑" panose="020B0503020204020204" charset="-122"/>
              <a:ea typeface="微软雅黑" panose="020B0503020204020204" charset="-122"/>
              <a:cs typeface="微软雅黑" panose="020B0503020204020204" charset="-122"/>
            </a:endParaRPr>
          </a:p>
          <a:p>
            <a:pPr algn="dist"/>
            <a:r>
              <a:rPr lang="zh-CN" altLang="en-US" sz="1200">
                <a:solidFill>
                  <a:srgbClr val="7D8971"/>
                </a:solidFill>
                <a:latin typeface="微软雅黑" panose="020B0503020204020204" charset="-122"/>
                <a:ea typeface="微软雅黑" panose="020B0503020204020204" charset="-122"/>
                <a:cs typeface="微软雅黑" panose="020B0503020204020204" charset="-122"/>
              </a:rPr>
              <a:t>Please enter the title here</a:t>
            </a:r>
            <a:endParaRPr lang="zh-CN" altLang="en-US" sz="1200">
              <a:solidFill>
                <a:srgbClr val="7D8971"/>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nvSpPr>
        <p:spPr>
          <a:xfrm>
            <a:off x="5582920" y="2571115"/>
            <a:ext cx="1026795" cy="1026795"/>
          </a:xfrm>
          <a:prstGeom prst="ellipse">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微软雅黑" panose="020B0503020204020204" charset="-122"/>
                <a:ea typeface="微软雅黑" panose="020B0503020204020204" charset="-122"/>
              </a:rPr>
              <a:t>02</a:t>
            </a:r>
            <a:endParaRPr lang="en-US" altLang="zh-CN" sz="2800">
              <a:solidFill>
                <a:schemeClr val="bg1"/>
              </a:solidFill>
              <a:latin typeface="微软雅黑" panose="020B0503020204020204" charset="-122"/>
              <a:ea typeface="微软雅黑" panose="020B0503020204020204" charset="-122"/>
            </a:endParaRPr>
          </a:p>
        </p:txBody>
      </p:sp>
      <p:pic>
        <p:nvPicPr>
          <p:cNvPr id="19" name="图片 18" descr="36352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4855" y="2818765"/>
            <a:ext cx="3395345" cy="3072130"/>
          </a:xfrm>
          <a:prstGeom prst="rect">
            <a:avLst/>
          </a:prstGeom>
          <a:effectLst>
            <a:outerShdw blurRad="50800" dist="38100" dir="18900000" algn="bl" rotWithShape="0">
              <a:schemeClr val="tx1">
                <a:lumMod val="65000"/>
                <a:lumOff val="35000"/>
                <a:alpha val="40000"/>
              </a:schemeClr>
            </a:outerShdw>
          </a:effectLst>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50010" y="175069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7D8971"/>
                </a:solidFill>
                <a:latin typeface="微软雅黑" panose="020B0503020204020204" charset="-122"/>
                <a:ea typeface="微软雅黑" panose="020B0503020204020204" charset="-122"/>
                <a:sym typeface="+mn-ea"/>
              </a:rPr>
              <a:t>请在此输入文字</a:t>
            </a:r>
            <a:endParaRPr lang="zh-CN" altLang="en-US" sz="1400" b="1">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8" name="文本框 7"/>
          <p:cNvSpPr txBox="1"/>
          <p:nvPr/>
        </p:nvSpPr>
        <p:spPr>
          <a:xfrm>
            <a:off x="4826000" y="175069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7D8971"/>
                </a:solidFill>
                <a:latin typeface="微软雅黑" panose="020B0503020204020204" charset="-122"/>
                <a:ea typeface="微软雅黑" panose="020B0503020204020204" charset="-122"/>
                <a:sym typeface="+mn-ea"/>
              </a:rPr>
              <a:t>请在此输入文字</a:t>
            </a:r>
            <a:endParaRPr lang="zh-CN" altLang="en-US" sz="1400" b="1">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9" name="文本框 8"/>
          <p:cNvSpPr txBox="1"/>
          <p:nvPr/>
        </p:nvSpPr>
        <p:spPr>
          <a:xfrm>
            <a:off x="8424545" y="1750695"/>
            <a:ext cx="2540635" cy="1799590"/>
          </a:xfrm>
          <a:prstGeom prst="rect">
            <a:avLst/>
          </a:prstGeom>
          <a:noFill/>
        </p:spPr>
        <p:txBody>
          <a:bodyPr wrap="square" rtlCol="0" anchor="t">
            <a:spAutoFit/>
          </a:bodyPr>
          <a:lstStyle/>
          <a:p>
            <a:pPr algn="ctr">
              <a:lnSpc>
                <a:spcPct val="150000"/>
              </a:lnSpc>
              <a:spcBef>
                <a:spcPts val="0"/>
              </a:spcBef>
              <a:spcAft>
                <a:spcPts val="0"/>
              </a:spcAft>
            </a:pPr>
            <a:r>
              <a:rPr lang="zh-CN" altLang="en-US" sz="1400" b="1">
                <a:solidFill>
                  <a:srgbClr val="7D8971"/>
                </a:solidFill>
                <a:latin typeface="微软雅黑" panose="020B0503020204020204" charset="-122"/>
                <a:ea typeface="微软雅黑" panose="020B0503020204020204" charset="-122"/>
                <a:sym typeface="+mn-ea"/>
              </a:rPr>
              <a:t>请在此输入文字</a:t>
            </a:r>
            <a:endParaRPr lang="zh-CN" altLang="en-US" sz="1400" b="1">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2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请在此输入文字请在此输入文字请在此输入文字请在此输入文字请在此输入文字请在此输入文字请在此输入文字</a:t>
            </a:r>
            <a:endParaRPr lang="zh-CN" altLang="en-US" sz="1200">
              <a:solidFill>
                <a:srgbClr val="7D8971"/>
              </a:solidFill>
              <a:latin typeface="微软雅黑" panose="020B0503020204020204" charset="-122"/>
              <a:ea typeface="微软雅黑" panose="020B0503020204020204" charset="-122"/>
              <a:sym typeface="+mn-ea"/>
            </a:endParaRPr>
          </a:p>
        </p:txBody>
      </p:sp>
      <p:grpSp>
        <p:nvGrpSpPr>
          <p:cNvPr id="3" name="组合 2"/>
          <p:cNvGrpSpPr/>
          <p:nvPr/>
        </p:nvGrpSpPr>
        <p:grpSpPr>
          <a:xfrm>
            <a:off x="3810" y="159385"/>
            <a:ext cx="2143125" cy="740410"/>
            <a:chOff x="6" y="251"/>
            <a:chExt cx="3375" cy="1166"/>
          </a:xfrm>
        </p:grpSpPr>
        <p:pic>
          <p:nvPicPr>
            <p:cNvPr id="7" name="图片 6" descr="3633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6200000">
              <a:off x="-294" y="551"/>
              <a:ext cx="1166" cy="567"/>
            </a:xfrm>
            <a:prstGeom prst="rect">
              <a:avLst/>
            </a:prstGeom>
          </p:spPr>
        </p:pic>
        <p:sp>
          <p:nvSpPr>
            <p:cNvPr id="4" name="文本框 3"/>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
        <p:nvSpPr>
          <p:cNvPr id="16" name="圆角矩形 15"/>
          <p:cNvSpPr/>
          <p:nvPr/>
        </p:nvSpPr>
        <p:spPr>
          <a:xfrm>
            <a:off x="1350010" y="3948430"/>
            <a:ext cx="2540635" cy="1710690"/>
          </a:xfrm>
          <a:prstGeom prst="roundRect">
            <a:avLst>
              <a:gd name="adj" fmla="val 4748"/>
            </a:avLst>
          </a:prstGeom>
          <a:blipFill rotWithShape="1">
            <a:blip r:embed="rId3"/>
            <a:stretch>
              <a:fillRect/>
            </a:stretch>
          </a:blipFill>
          <a:ln>
            <a:solidFill>
              <a:srgbClr val="97A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826000" y="3948430"/>
            <a:ext cx="2540635" cy="1710690"/>
          </a:xfrm>
          <a:prstGeom prst="roundRect">
            <a:avLst>
              <a:gd name="adj" fmla="val 4748"/>
            </a:avLst>
          </a:prstGeom>
          <a:blipFill rotWithShape="1">
            <a:blip r:embed="rId3"/>
            <a:stretch>
              <a:fillRect/>
            </a:stretch>
          </a:blipFill>
          <a:ln>
            <a:solidFill>
              <a:srgbClr val="97A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8424545" y="3948430"/>
            <a:ext cx="2540635" cy="1710690"/>
          </a:xfrm>
          <a:prstGeom prst="roundRect">
            <a:avLst>
              <a:gd name="adj" fmla="val 4748"/>
            </a:avLst>
          </a:prstGeom>
          <a:blipFill rotWithShape="1">
            <a:blip r:embed="rId3"/>
            <a:stretch>
              <a:fillRect/>
            </a:stretch>
          </a:blipFill>
          <a:ln>
            <a:solidFill>
              <a:srgbClr val="97A3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65605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767205" y="2323465"/>
            <a:ext cx="474345" cy="626745"/>
          </a:xfrm>
          <a:prstGeom prst="rect">
            <a:avLst/>
          </a:prstGeom>
        </p:spPr>
      </p:pic>
      <p:sp>
        <p:nvSpPr>
          <p:cNvPr id="33" name="文本框 32"/>
          <p:cNvSpPr txBox="1"/>
          <p:nvPr/>
        </p:nvSpPr>
        <p:spPr>
          <a:xfrm>
            <a:off x="915035" y="2906395"/>
            <a:ext cx="2178685" cy="1383665"/>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输入文字</a:t>
            </a:r>
            <a:endParaRPr lang="zh-CN" altLang="en-US" sz="1400" b="1">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34" name="圆角矩形 33"/>
          <p:cNvSpPr/>
          <p:nvPr/>
        </p:nvSpPr>
        <p:spPr>
          <a:xfrm>
            <a:off x="1186815" y="4874260"/>
            <a:ext cx="1634490" cy="532130"/>
          </a:xfrm>
          <a:prstGeom prst="roundRect">
            <a:avLst/>
          </a:prstGeom>
          <a:noFill/>
          <a:ln>
            <a:solidFill>
              <a:srgbClr val="7D89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7D8971"/>
                </a:solidFill>
                <a:latin typeface="楷体" panose="02010609060101010101" charset="-122"/>
                <a:ea typeface="楷体" panose="02010609060101010101" charset="-122"/>
              </a:rPr>
              <a:t>01</a:t>
            </a:r>
            <a:endParaRPr lang="en-US" altLang="zh-CN">
              <a:solidFill>
                <a:srgbClr val="7D8971"/>
              </a:solidFill>
              <a:latin typeface="楷体" panose="02010609060101010101" charset="-122"/>
              <a:ea typeface="楷体" panose="02010609060101010101" charset="-122"/>
            </a:endParaRPr>
          </a:p>
        </p:txBody>
      </p:sp>
      <p:grpSp>
        <p:nvGrpSpPr>
          <p:cNvPr id="2" name="组合 1"/>
          <p:cNvGrpSpPr/>
          <p:nvPr/>
        </p:nvGrpSpPr>
        <p:grpSpPr>
          <a:xfrm>
            <a:off x="3368040" y="1984375"/>
            <a:ext cx="2727960" cy="3856355"/>
            <a:chOff x="7452" y="3360"/>
            <a:chExt cx="4296" cy="6073"/>
          </a:xfrm>
        </p:grpSpPr>
        <p:sp>
          <p:nvSpPr>
            <p:cNvPr id="6" name="圆角矩形 5"/>
            <p:cNvSpPr/>
            <p:nvPr/>
          </p:nvSpPr>
          <p:spPr>
            <a:xfrm>
              <a:off x="7452" y="3360"/>
              <a:ext cx="4296" cy="6073"/>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9" name="圆角矩形 8"/>
            <p:cNvSpPr/>
            <p:nvPr/>
          </p:nvSpPr>
          <p:spPr>
            <a:xfrm>
              <a:off x="8313" y="7911"/>
              <a:ext cx="2574" cy="83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02</a:t>
              </a:r>
              <a:endParaRPr lang="en-US" altLang="zh-CN">
                <a:solidFill>
                  <a:schemeClr val="bg1"/>
                </a:solidFill>
                <a:latin typeface="楷体" panose="02010609060101010101" charset="-122"/>
                <a:ea typeface="楷体" panose="02010609060101010101" charset="-122"/>
              </a:endParaRPr>
            </a:p>
          </p:txBody>
        </p:sp>
      </p:grpSp>
      <p:grpSp>
        <p:nvGrpSpPr>
          <p:cNvPr id="10" name="组合 9"/>
          <p:cNvGrpSpPr/>
          <p:nvPr/>
        </p:nvGrpSpPr>
        <p:grpSpPr>
          <a:xfrm>
            <a:off x="8823960" y="1984375"/>
            <a:ext cx="2727960" cy="3856355"/>
            <a:chOff x="7452" y="3360"/>
            <a:chExt cx="4296" cy="6073"/>
          </a:xfrm>
        </p:grpSpPr>
        <p:sp>
          <p:nvSpPr>
            <p:cNvPr id="11" name="圆角矩形 10"/>
            <p:cNvSpPr/>
            <p:nvPr/>
          </p:nvSpPr>
          <p:spPr>
            <a:xfrm>
              <a:off x="7452" y="3360"/>
              <a:ext cx="4296" cy="6073"/>
            </a:xfrm>
            <a:prstGeom prst="roundRect">
              <a:avLst>
                <a:gd name="adj" fmla="val 4748"/>
              </a:avLst>
            </a:prstGeom>
            <a:solidFill>
              <a:srgbClr val="97A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885" y="4812"/>
              <a:ext cx="3431" cy="2179"/>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chemeClr val="bg1"/>
                  </a:solidFill>
                  <a:latin typeface="微软雅黑" panose="020B0503020204020204" charset="-122"/>
                  <a:ea typeface="微软雅黑" panose="020B0503020204020204" charset="-122"/>
                  <a:sym typeface="+mn-ea"/>
                </a:rPr>
                <a:t>输入文字</a:t>
              </a:r>
              <a:endParaRPr lang="zh-CN" altLang="en-US" sz="1400" b="1">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chemeClr val="bg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chemeClr val="bg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chemeClr val="bg1"/>
                </a:solidFill>
                <a:latin typeface="微软雅黑" panose="020B0503020204020204" charset="-122"/>
                <a:ea typeface="微软雅黑" panose="020B0503020204020204" charset="-122"/>
                <a:sym typeface="+mn-ea"/>
              </a:endParaRPr>
            </a:p>
          </p:txBody>
        </p:sp>
        <p:sp>
          <p:nvSpPr>
            <p:cNvPr id="14" name="圆角矩形 13"/>
            <p:cNvSpPr/>
            <p:nvPr/>
          </p:nvSpPr>
          <p:spPr>
            <a:xfrm>
              <a:off x="8313" y="7911"/>
              <a:ext cx="2574" cy="83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楷体" panose="02010609060101010101" charset="-122"/>
                  <a:ea typeface="楷体" panose="02010609060101010101" charset="-122"/>
                </a:rPr>
                <a:t>04</a:t>
              </a:r>
              <a:endParaRPr lang="en-US" altLang="zh-CN">
                <a:solidFill>
                  <a:schemeClr val="bg1"/>
                </a:solidFill>
                <a:latin typeface="楷体" panose="02010609060101010101" charset="-122"/>
                <a:ea typeface="楷体" panose="02010609060101010101" charset="-122"/>
              </a:endParaRPr>
            </a:p>
          </p:txBody>
        </p:sp>
      </p:grpSp>
      <p:sp>
        <p:nvSpPr>
          <p:cNvPr id="16" name="文本框 15"/>
          <p:cNvSpPr txBox="1"/>
          <p:nvPr/>
        </p:nvSpPr>
        <p:spPr>
          <a:xfrm>
            <a:off x="6370955" y="2906395"/>
            <a:ext cx="2178685" cy="1383665"/>
          </a:xfrm>
          <a:prstGeom prst="rect">
            <a:avLst/>
          </a:prstGeom>
          <a:noFill/>
        </p:spPr>
        <p:txBody>
          <a:bodyPr wrap="square" rtlCol="0" anchor="t">
            <a:spAutoFit/>
          </a:bodyPr>
          <a:lstStyle/>
          <a:p>
            <a:pPr algn="ctr">
              <a:lnSpc>
                <a:spcPct val="150000"/>
              </a:lnSpc>
              <a:spcBef>
                <a:spcPts val="0"/>
              </a:spcBef>
              <a:spcAft>
                <a:spcPts val="0"/>
              </a:spcAft>
            </a:pPr>
            <a:r>
              <a:rPr lang="zh-CN" altLang="en-US" sz="1600" b="1">
                <a:solidFill>
                  <a:srgbClr val="7D8971"/>
                </a:solidFill>
                <a:latin typeface="微软雅黑" panose="020B0503020204020204" charset="-122"/>
                <a:ea typeface="微软雅黑" panose="020B0503020204020204" charset="-122"/>
                <a:sym typeface="+mn-ea"/>
              </a:rPr>
              <a:t>输入文字</a:t>
            </a:r>
            <a:endParaRPr lang="zh-CN" altLang="en-US" sz="1400" b="1">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endParaRPr lang="zh-CN" altLang="en-US" sz="1600">
              <a:solidFill>
                <a:srgbClr val="7D8971"/>
              </a:solidFill>
              <a:latin typeface="微软雅黑" panose="020B0503020204020204" charset="-122"/>
              <a:ea typeface="微软雅黑" panose="020B0503020204020204" charset="-122"/>
              <a:sym typeface="+mn-ea"/>
            </a:endParaRPr>
          </a:p>
          <a:p>
            <a:pPr algn="just">
              <a:lnSpc>
                <a:spcPct val="150000"/>
              </a:lnSpc>
              <a:spcBef>
                <a:spcPts val="0"/>
              </a:spcBef>
              <a:spcAft>
                <a:spcPts val="0"/>
              </a:spcAft>
            </a:pPr>
            <a:r>
              <a:rPr lang="zh-CN" altLang="en-US" sz="1200">
                <a:solidFill>
                  <a:srgbClr val="7D8971"/>
                </a:solidFill>
                <a:latin typeface="微软雅黑" panose="020B0503020204020204" charset="-122"/>
                <a:ea typeface="微软雅黑" panose="020B0503020204020204" charset="-122"/>
                <a:sym typeface="+mn-ea"/>
              </a:rPr>
              <a:t>请在此输入文字请在此输入文字请在此输入文字请</a:t>
            </a:r>
            <a:endParaRPr lang="zh-CN" altLang="en-US" sz="1200">
              <a:solidFill>
                <a:srgbClr val="7D8971"/>
              </a:solidFill>
              <a:latin typeface="微软雅黑" panose="020B0503020204020204" charset="-122"/>
              <a:ea typeface="微软雅黑" panose="020B0503020204020204" charset="-122"/>
              <a:sym typeface="+mn-ea"/>
            </a:endParaRPr>
          </a:p>
        </p:txBody>
      </p:sp>
      <p:sp>
        <p:nvSpPr>
          <p:cNvPr id="17" name="圆角矩形 16"/>
          <p:cNvSpPr/>
          <p:nvPr/>
        </p:nvSpPr>
        <p:spPr>
          <a:xfrm>
            <a:off x="6642735" y="4874260"/>
            <a:ext cx="1634490" cy="532130"/>
          </a:xfrm>
          <a:prstGeom prst="roundRect">
            <a:avLst/>
          </a:prstGeom>
          <a:noFill/>
          <a:ln>
            <a:solidFill>
              <a:srgbClr val="7D89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7D8971"/>
                </a:solidFill>
                <a:latin typeface="楷体" panose="02010609060101010101" charset="-122"/>
                <a:ea typeface="楷体" panose="02010609060101010101" charset="-122"/>
              </a:rPr>
              <a:t>03</a:t>
            </a:r>
            <a:endParaRPr lang="en-US" altLang="zh-CN">
              <a:solidFill>
                <a:srgbClr val="7D8971"/>
              </a:solidFill>
              <a:latin typeface="楷体" panose="02010609060101010101" charset="-122"/>
              <a:ea typeface="楷体" panose="02010609060101010101" charset="-122"/>
            </a:endParaRPr>
          </a:p>
        </p:txBody>
      </p:sp>
      <p:pic>
        <p:nvPicPr>
          <p:cNvPr id="19" name="图片 18" descr="3650136"/>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90720" y="2324100"/>
            <a:ext cx="483235" cy="626110"/>
          </a:xfrm>
          <a:prstGeom prst="rect">
            <a:avLst/>
          </a:prstGeom>
        </p:spPr>
      </p:pic>
      <p:pic>
        <p:nvPicPr>
          <p:cNvPr id="20" name="图片 19" descr="36372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55815" y="2383155"/>
            <a:ext cx="608330" cy="507365"/>
          </a:xfrm>
          <a:prstGeom prst="rect">
            <a:avLst/>
          </a:prstGeom>
        </p:spPr>
      </p:pic>
      <p:pic>
        <p:nvPicPr>
          <p:cNvPr id="21" name="图片 20" descr="365943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54260" y="2324100"/>
            <a:ext cx="466725" cy="626745"/>
          </a:xfrm>
          <a:prstGeom prst="rect">
            <a:avLst/>
          </a:prstGeom>
        </p:spPr>
      </p:pic>
      <p:grpSp>
        <p:nvGrpSpPr>
          <p:cNvPr id="5" name="组合 4"/>
          <p:cNvGrpSpPr/>
          <p:nvPr/>
        </p:nvGrpSpPr>
        <p:grpSpPr>
          <a:xfrm>
            <a:off x="3810" y="159385"/>
            <a:ext cx="2143125" cy="740410"/>
            <a:chOff x="6" y="251"/>
            <a:chExt cx="3375" cy="1166"/>
          </a:xfrm>
        </p:grpSpPr>
        <p:pic>
          <p:nvPicPr>
            <p:cNvPr id="7" name="图片 6" descr="3633058"/>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6200000">
              <a:off x="-294" y="551"/>
              <a:ext cx="1166" cy="567"/>
            </a:xfrm>
            <a:prstGeom prst="rect">
              <a:avLst/>
            </a:prstGeom>
          </p:spPr>
        </p:pic>
        <p:sp>
          <p:nvSpPr>
            <p:cNvPr id="12" name="文本框 11"/>
            <p:cNvSpPr txBox="1"/>
            <p:nvPr/>
          </p:nvSpPr>
          <p:spPr>
            <a:xfrm>
              <a:off x="573" y="545"/>
              <a:ext cx="2808" cy="580"/>
            </a:xfrm>
            <a:prstGeom prst="rect">
              <a:avLst/>
            </a:prstGeom>
            <a:noFill/>
          </p:spPr>
          <p:txBody>
            <a:bodyPr wrap="none" rtlCol="0" anchor="t">
              <a:spAutoFit/>
            </a:bodyPr>
            <a:lstStyle/>
            <a:p>
              <a:r>
                <a:rPr lang="zh-CN" altLang="en-US" b="1">
                  <a:solidFill>
                    <a:srgbClr val="7D8971"/>
                  </a:solidFill>
                  <a:latin typeface="微软雅黑" panose="020B0503020204020204" charset="-122"/>
                  <a:ea typeface="微软雅黑" panose="020B0503020204020204" charset="-122"/>
                  <a:sym typeface="+mn-ea"/>
                </a:rPr>
                <a:t>请在此输入标题</a:t>
              </a:r>
              <a:endParaRPr lang="zh-CN" altLang="en-US" b="1">
                <a:solidFill>
                  <a:srgbClr val="7D8971"/>
                </a:solidFill>
                <a:latin typeface="微软雅黑" panose="020B0503020204020204" charset="-122"/>
                <a:ea typeface="微软雅黑" panose="020B0503020204020204" charset="-122"/>
                <a:sym typeface="+mn-ea"/>
              </a:endParaRPr>
            </a:p>
          </p:txBody>
        </p:sp>
      </p:grpSp>
    </p:spTree>
    <p:custDataLst>
      <p:tags r:id="rId1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2890</Words>
  <Application>WPS 演示</Application>
  <PresentationFormat>宽屏</PresentationFormat>
  <Paragraphs>235</Paragraphs>
  <Slides>19</Slides>
  <Notes>19</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宋体</vt:lpstr>
      <vt:lpstr>Wingdings</vt:lpstr>
      <vt:lpstr>微软雅黑</vt:lpstr>
      <vt:lpstr>Calibri</vt:lpstr>
      <vt:lpstr>楷体</vt:lpstr>
      <vt:lpstr>Arial Unicode MS</vt:lpstr>
      <vt:lpstr>Yu Gothic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CR</cp:lastModifiedBy>
  <cp:revision>92</cp:revision>
  <dcterms:created xsi:type="dcterms:W3CDTF">2019-05-09T02:07:00Z</dcterms:created>
  <dcterms:modified xsi:type="dcterms:W3CDTF">2020-03-11T02:06:44Z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2052-11.1.0.9292</vt:lpwstr>
  </property>
</Properties>
</file>